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44"/>
  </p:notesMasterIdLst>
  <p:handoutMasterIdLst>
    <p:handoutMasterId r:id="rId45"/>
  </p:handoutMasterIdLst>
  <p:sldIdLst>
    <p:sldId id="306" r:id="rId2"/>
    <p:sldId id="280" r:id="rId3"/>
    <p:sldId id="261" r:id="rId4"/>
    <p:sldId id="267" r:id="rId5"/>
    <p:sldId id="262" r:id="rId6"/>
    <p:sldId id="300" r:id="rId7"/>
    <p:sldId id="301" r:id="rId8"/>
    <p:sldId id="265" r:id="rId9"/>
    <p:sldId id="266" r:id="rId10"/>
    <p:sldId id="286" r:id="rId11"/>
    <p:sldId id="274" r:id="rId12"/>
    <p:sldId id="275" r:id="rId13"/>
    <p:sldId id="277" r:id="rId14"/>
    <p:sldId id="308" r:id="rId15"/>
    <p:sldId id="309" r:id="rId16"/>
    <p:sldId id="310" r:id="rId17"/>
    <p:sldId id="311" r:id="rId18"/>
    <p:sldId id="303" r:id="rId19"/>
    <p:sldId id="270" r:id="rId20"/>
    <p:sldId id="315" r:id="rId21"/>
    <p:sldId id="319" r:id="rId22"/>
    <p:sldId id="307" r:id="rId23"/>
    <p:sldId id="284" r:id="rId24"/>
    <p:sldId id="320" r:id="rId25"/>
    <p:sldId id="273" r:id="rId26"/>
    <p:sldId id="289" r:id="rId27"/>
    <p:sldId id="290" r:id="rId28"/>
    <p:sldId id="291" r:id="rId29"/>
    <p:sldId id="292" r:id="rId30"/>
    <p:sldId id="299" r:id="rId31"/>
    <p:sldId id="312" r:id="rId32"/>
    <p:sldId id="271" r:id="rId33"/>
    <p:sldId id="282" r:id="rId34"/>
    <p:sldId id="317" r:id="rId35"/>
    <p:sldId id="283" r:id="rId36"/>
    <p:sldId id="285" r:id="rId37"/>
    <p:sldId id="304" r:id="rId38"/>
    <p:sldId id="298" r:id="rId39"/>
    <p:sldId id="305" r:id="rId40"/>
    <p:sldId id="318" r:id="rId41"/>
    <p:sldId id="272" r:id="rId42"/>
    <p:sldId id="313" r:id="rId43"/>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CCFF"/>
    <a:srgbClr val="3399FF"/>
    <a:srgbClr val="008EC0"/>
    <a:srgbClr val="B9E1FF"/>
    <a:srgbClr val="000066"/>
    <a:srgbClr val="A7D9FF"/>
    <a:srgbClr val="960000"/>
    <a:srgbClr val="93D1FF"/>
    <a:srgbClr val="8FC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41" autoAdjust="0"/>
    <p:restoredTop sz="84452" autoAdjust="0"/>
  </p:normalViewPr>
  <p:slideViewPr>
    <p:cSldViewPr>
      <p:cViewPr varScale="1">
        <p:scale>
          <a:sx n="95" d="100"/>
          <a:sy n="95" d="100"/>
        </p:scale>
        <p:origin x="-1566" y="-10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G:\tSIE.txt"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eamea\partage\stockage\g.dougniaux\Mes%20documents\tes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amea\partage\stockage\g.dougniaux\Mes%20documents\test.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G:\tSIE.txt"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Courbes\Article%20LSC2010\Dust.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F:\Courbes\Triathler\Exploitation%20des%20spectres\20100426%20-%20F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ourbes\Triathler\Exploitation%20des%20spectres\20100427%20-%20UG.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Courbes\Triathler\Exploitation%20des%20spectres\20100427%20-%20U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amea\partage\stockage\g.dougniaux\Mes%20documents\tes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amea\partage\stockage\g.dougniaux\Mes%20documents\tes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amea\partage\stockage\g.dougniaux\Mes%20documents\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manualLayout>
          <c:layoutTarget val="inner"/>
          <c:xMode val="edge"/>
          <c:yMode val="edge"/>
          <c:x val="0.1215086677524084"/>
          <c:y val="3.1827734222953652E-2"/>
          <c:w val="0.8437329548361685"/>
          <c:h val="0.83771437252250303"/>
        </c:manualLayout>
      </c:layout>
      <c:scatterChart>
        <c:scatterStyle val="smoothMarker"/>
        <c:ser>
          <c:idx val="0"/>
          <c:order val="0"/>
          <c:tx>
            <c:strRef>
              <c:f>tSIE!$B$1</c:f>
              <c:strCache>
                <c:ptCount val="1"/>
                <c:pt idx="0">
                  <c:v> Red </c:v>
                </c:pt>
              </c:strCache>
            </c:strRef>
          </c:tx>
          <c:spPr>
            <a:ln w="38100">
              <a:solidFill>
                <a:srgbClr val="FF0000"/>
              </a:solidFill>
              <a:prstDash val="solid"/>
            </a:ln>
          </c:spPr>
          <c:marker>
            <c:symbol val="none"/>
          </c:marker>
          <c:xVal>
            <c:numRef>
              <c:f>tSIE!$A$2:$A$101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tSIE!$B$2:$B$101</c:f>
              <c:numCache>
                <c:formatCode>0.00E+00</c:formatCode>
                <c:ptCount val="100"/>
                <c:pt idx="0" formatCode="General">
                  <c:v>747</c:v>
                </c:pt>
                <c:pt idx="1">
                  <c:v>696.91589999999997</c:v>
                </c:pt>
                <c:pt idx="2">
                  <c:v>645.65519999999799</c:v>
                </c:pt>
                <c:pt idx="3">
                  <c:v>594.00080000000003</c:v>
                </c:pt>
                <c:pt idx="4">
                  <c:v>542.73530000000005</c:v>
                </c:pt>
                <c:pt idx="5">
                  <c:v>492.64159999999964</c:v>
                </c:pt>
                <c:pt idx="6">
                  <c:v>444.50220000000002</c:v>
                </c:pt>
                <c:pt idx="7">
                  <c:v>399.1</c:v>
                </c:pt>
                <c:pt idx="8">
                  <c:v>357.21769999999924</c:v>
                </c:pt>
                <c:pt idx="9">
                  <c:v>319.63799999999929</c:v>
                </c:pt>
                <c:pt idx="10">
                  <c:v>287.14360000000227</c:v>
                </c:pt>
                <c:pt idx="11">
                  <c:v>260.51740000000001</c:v>
                </c:pt>
                <c:pt idx="12">
                  <c:v>240.5419</c:v>
                </c:pt>
                <c:pt idx="13" formatCode="General">
                  <c:v>228</c:v>
                </c:pt>
                <c:pt idx="14">
                  <c:v>219.60329999999999</c:v>
                </c:pt>
                <c:pt idx="15">
                  <c:v>211.53640000000001</c:v>
                </c:pt>
                <c:pt idx="16">
                  <c:v>203.79140000000001</c:v>
                </c:pt>
                <c:pt idx="17">
                  <c:v>196.3605</c:v>
                </c:pt>
                <c:pt idx="18">
                  <c:v>189.23589999999999</c:v>
                </c:pt>
                <c:pt idx="19">
                  <c:v>182.40969999999999</c:v>
                </c:pt>
                <c:pt idx="20">
                  <c:v>175.8741</c:v>
                </c:pt>
                <c:pt idx="21">
                  <c:v>169.62120000000004</c:v>
                </c:pt>
                <c:pt idx="22">
                  <c:v>163.64309999999998</c:v>
                </c:pt>
                <c:pt idx="23">
                  <c:v>157.93210000000047</c:v>
                </c:pt>
                <c:pt idx="24">
                  <c:v>152.48030000000136</c:v>
                </c:pt>
                <c:pt idx="25">
                  <c:v>147.27979999999832</c:v>
                </c:pt>
                <c:pt idx="26">
                  <c:v>142.32280000000137</c:v>
                </c:pt>
                <c:pt idx="27">
                  <c:v>137.60140000000001</c:v>
                </c:pt>
                <c:pt idx="28">
                  <c:v>133.1078</c:v>
                </c:pt>
                <c:pt idx="29">
                  <c:v>128.83420000000001</c:v>
                </c:pt>
                <c:pt idx="30">
                  <c:v>124.7726</c:v>
                </c:pt>
                <c:pt idx="31">
                  <c:v>120.9153</c:v>
                </c:pt>
                <c:pt idx="32">
                  <c:v>117.25450000000002</c:v>
                </c:pt>
                <c:pt idx="33">
                  <c:v>113.7822</c:v>
                </c:pt>
                <c:pt idx="34">
                  <c:v>110.49060000000068</c:v>
                </c:pt>
                <c:pt idx="35">
                  <c:v>107.37179999999998</c:v>
                </c:pt>
                <c:pt idx="36">
                  <c:v>104.41810000000002</c:v>
                </c:pt>
                <c:pt idx="37">
                  <c:v>101.6216</c:v>
                </c:pt>
                <c:pt idx="38">
                  <c:v>98.974440000000001</c:v>
                </c:pt>
                <c:pt idx="39">
                  <c:v>96.468739999999983</c:v>
                </c:pt>
                <c:pt idx="40">
                  <c:v>94.096670000000003</c:v>
                </c:pt>
                <c:pt idx="41">
                  <c:v>91.850399999999979</c:v>
                </c:pt>
                <c:pt idx="42">
                  <c:v>89.722079999999949</c:v>
                </c:pt>
                <c:pt idx="43">
                  <c:v>87.703850000000003</c:v>
                </c:pt>
                <c:pt idx="44">
                  <c:v>85.787880000000001</c:v>
                </c:pt>
                <c:pt idx="45">
                  <c:v>83.966320000000024</c:v>
                </c:pt>
                <c:pt idx="46">
                  <c:v>82.231320000000025</c:v>
                </c:pt>
                <c:pt idx="47">
                  <c:v>80.575029999999984</c:v>
                </c:pt>
                <c:pt idx="48">
                  <c:v>78.989610000000027</c:v>
                </c:pt>
                <c:pt idx="49">
                  <c:v>77.467220000001149</c:v>
                </c:pt>
                <c:pt idx="50" formatCode="General">
                  <c:v>76</c:v>
                </c:pt>
                <c:pt idx="51">
                  <c:v>74.56514</c:v>
                </c:pt>
                <c:pt idx="52">
                  <c:v>73.14542999999999</c:v>
                </c:pt>
                <c:pt idx="53">
                  <c:v>71.741440000000026</c:v>
                </c:pt>
                <c:pt idx="54">
                  <c:v>70.353739999999888</c:v>
                </c:pt>
                <c:pt idx="55">
                  <c:v>68.982900000000001</c:v>
                </c:pt>
                <c:pt idx="56">
                  <c:v>67.629499999999979</c:v>
                </c:pt>
                <c:pt idx="57">
                  <c:v>66.294100000000327</c:v>
                </c:pt>
                <c:pt idx="58">
                  <c:v>64.977270000000004</c:v>
                </c:pt>
                <c:pt idx="59">
                  <c:v>63.679590000000012</c:v>
                </c:pt>
                <c:pt idx="60">
                  <c:v>62.401629999999997</c:v>
                </c:pt>
                <c:pt idx="61">
                  <c:v>61.143940000000001</c:v>
                </c:pt>
                <c:pt idx="62">
                  <c:v>59.907120000000006</c:v>
                </c:pt>
                <c:pt idx="63">
                  <c:v>58.691720000000011</c:v>
                </c:pt>
                <c:pt idx="64">
                  <c:v>57.498320000000113</c:v>
                </c:pt>
                <c:pt idx="65">
                  <c:v>56.327489999999997</c:v>
                </c:pt>
                <c:pt idx="66">
                  <c:v>55.1798</c:v>
                </c:pt>
                <c:pt idx="67">
                  <c:v>54.055820000000004</c:v>
                </c:pt>
                <c:pt idx="68">
                  <c:v>52.956110000000002</c:v>
                </c:pt>
                <c:pt idx="69">
                  <c:v>51.88125999999999</c:v>
                </c:pt>
                <c:pt idx="70">
                  <c:v>50.831829999999997</c:v>
                </c:pt>
                <c:pt idx="71">
                  <c:v>49.808390000000003</c:v>
                </c:pt>
                <c:pt idx="72">
                  <c:v>48.811509999999998</c:v>
                </c:pt>
                <c:pt idx="73">
                  <c:v>47.841769999999997</c:v>
                </c:pt>
                <c:pt idx="74">
                  <c:v>46.899730000000012</c:v>
                </c:pt>
                <c:pt idx="75">
                  <c:v>45.985960000000006</c:v>
                </c:pt>
                <c:pt idx="76">
                  <c:v>45.101040000000005</c:v>
                </c:pt>
                <c:pt idx="77">
                  <c:v>44.245540000000013</c:v>
                </c:pt>
                <c:pt idx="78">
                  <c:v>43.420020000000001</c:v>
                </c:pt>
                <c:pt idx="79">
                  <c:v>42.625050000000378</c:v>
                </c:pt>
                <c:pt idx="80">
                  <c:v>41.861220000000003</c:v>
                </c:pt>
                <c:pt idx="81">
                  <c:v>41.129080000000002</c:v>
                </c:pt>
                <c:pt idx="82">
                  <c:v>40.429210000000012</c:v>
                </c:pt>
                <c:pt idx="83">
                  <c:v>39.762180000000313</c:v>
                </c:pt>
                <c:pt idx="84">
                  <c:v>39.128560000000213</c:v>
                </c:pt>
                <c:pt idx="85">
                  <c:v>38.528920000000063</c:v>
                </c:pt>
                <c:pt idx="86">
                  <c:v>37.963840000000005</c:v>
                </c:pt>
                <c:pt idx="87">
                  <c:v>37.433869999999999</c:v>
                </c:pt>
                <c:pt idx="88">
                  <c:v>36.939600000000006</c:v>
                </c:pt>
                <c:pt idx="89">
                  <c:v>36.481580000000001</c:v>
                </c:pt>
                <c:pt idx="90">
                  <c:v>36.060410000000012</c:v>
                </c:pt>
                <c:pt idx="91">
                  <c:v>35.676630000000003</c:v>
                </c:pt>
                <c:pt idx="92">
                  <c:v>35.330829999999999</c:v>
                </c:pt>
                <c:pt idx="93">
                  <c:v>35.023580000000003</c:v>
                </c:pt>
                <c:pt idx="94">
                  <c:v>34.75544</c:v>
                </c:pt>
                <c:pt idx="95">
                  <c:v>34.526990000000012</c:v>
                </c:pt>
                <c:pt idx="96">
                  <c:v>34.338790000000003</c:v>
                </c:pt>
                <c:pt idx="97">
                  <c:v>34.191430000000011</c:v>
                </c:pt>
                <c:pt idx="98">
                  <c:v>34.085460000000005</c:v>
                </c:pt>
                <c:pt idx="99">
                  <c:v>34.021460000000005</c:v>
                </c:pt>
              </c:numCache>
            </c:numRef>
          </c:yVal>
          <c:smooth val="1"/>
        </c:ser>
        <c:ser>
          <c:idx val="1"/>
          <c:order val="1"/>
          <c:tx>
            <c:strRef>
              <c:f>tSIE!$C$1</c:f>
              <c:strCache>
                <c:ptCount val="1"/>
                <c:pt idx="0">
                  <c:v> Green </c:v>
                </c:pt>
              </c:strCache>
            </c:strRef>
          </c:tx>
          <c:spPr>
            <a:ln w="38100">
              <a:solidFill>
                <a:srgbClr val="00B050"/>
              </a:solidFill>
              <a:prstDash val="solid"/>
            </a:ln>
          </c:spPr>
          <c:marker>
            <c:symbol val="none"/>
          </c:marker>
          <c:xVal>
            <c:numRef>
              <c:f>tSIE!$A$2:$A$101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tSIE!$C$2:$C$101</c:f>
              <c:numCache>
                <c:formatCode>0.00E+00</c:formatCode>
                <c:ptCount val="100"/>
                <c:pt idx="0" formatCode="General">
                  <c:v>747</c:v>
                </c:pt>
                <c:pt idx="1">
                  <c:v>717.45489999999938</c:v>
                </c:pt>
                <c:pt idx="2">
                  <c:v>687.50239999999997</c:v>
                </c:pt>
                <c:pt idx="3">
                  <c:v>657.49509999999998</c:v>
                </c:pt>
                <c:pt idx="4">
                  <c:v>627.78560000000004</c:v>
                </c:pt>
                <c:pt idx="5">
                  <c:v>598.72680000000003</c:v>
                </c:pt>
                <c:pt idx="6">
                  <c:v>570.6712</c:v>
                </c:pt>
                <c:pt idx="7">
                  <c:v>543.97159999999997</c:v>
                </c:pt>
                <c:pt idx="8">
                  <c:v>518.98059999999998</c:v>
                </c:pt>
                <c:pt idx="9">
                  <c:v>496.05099999999999</c:v>
                </c:pt>
                <c:pt idx="10">
                  <c:v>475.53549999999865</c:v>
                </c:pt>
                <c:pt idx="11">
                  <c:v>457.78659999999576</c:v>
                </c:pt>
                <c:pt idx="12">
                  <c:v>443.15730000000002</c:v>
                </c:pt>
                <c:pt idx="13" formatCode="General">
                  <c:v>432</c:v>
                </c:pt>
                <c:pt idx="14">
                  <c:v>422.83460000000002</c:v>
                </c:pt>
                <c:pt idx="15">
                  <c:v>413.94309999999865</c:v>
                </c:pt>
                <c:pt idx="16">
                  <c:v>405.32169999999894</c:v>
                </c:pt>
                <c:pt idx="17">
                  <c:v>396.9665999999969</c:v>
                </c:pt>
                <c:pt idx="18">
                  <c:v>388.87419999999929</c:v>
                </c:pt>
                <c:pt idx="19">
                  <c:v>381.04059999999964</c:v>
                </c:pt>
                <c:pt idx="20">
                  <c:v>373.46199999999823</c:v>
                </c:pt>
                <c:pt idx="21">
                  <c:v>366.13470000000001</c:v>
                </c:pt>
                <c:pt idx="22">
                  <c:v>359.05490000000032</c:v>
                </c:pt>
                <c:pt idx="23">
                  <c:v>352.21889999999894</c:v>
                </c:pt>
                <c:pt idx="24">
                  <c:v>345.62279999999964</c:v>
                </c:pt>
                <c:pt idx="25">
                  <c:v>339.2629</c:v>
                </c:pt>
                <c:pt idx="26">
                  <c:v>333.1354</c:v>
                </c:pt>
                <c:pt idx="27">
                  <c:v>327.23659999999535</c:v>
                </c:pt>
                <c:pt idx="28">
                  <c:v>321.56270000000001</c:v>
                </c:pt>
                <c:pt idx="29">
                  <c:v>316.10990000000032</c:v>
                </c:pt>
                <c:pt idx="30">
                  <c:v>310.87439999999924</c:v>
                </c:pt>
                <c:pt idx="31">
                  <c:v>305.85250000000002</c:v>
                </c:pt>
                <c:pt idx="32">
                  <c:v>301.04039999999929</c:v>
                </c:pt>
                <c:pt idx="33">
                  <c:v>296.43429999999864</c:v>
                </c:pt>
                <c:pt idx="34">
                  <c:v>292.03049999999899</c:v>
                </c:pt>
                <c:pt idx="35">
                  <c:v>287.8252</c:v>
                </c:pt>
                <c:pt idx="36">
                  <c:v>283.81459999999964</c:v>
                </c:pt>
                <c:pt idx="37">
                  <c:v>279.99489999999929</c:v>
                </c:pt>
                <c:pt idx="38">
                  <c:v>276.36250000000001</c:v>
                </c:pt>
                <c:pt idx="39">
                  <c:v>272.91339999999587</c:v>
                </c:pt>
                <c:pt idx="40">
                  <c:v>269.64400000000342</c:v>
                </c:pt>
                <c:pt idx="41">
                  <c:v>266.55040000000002</c:v>
                </c:pt>
                <c:pt idx="42">
                  <c:v>263.62889999999999</c:v>
                </c:pt>
                <c:pt idx="43">
                  <c:v>260.87580000000031</c:v>
                </c:pt>
                <c:pt idx="44">
                  <c:v>258.28719999999669</c:v>
                </c:pt>
                <c:pt idx="45">
                  <c:v>255.85930000000047</c:v>
                </c:pt>
                <c:pt idx="46">
                  <c:v>253.58850000000001</c:v>
                </c:pt>
                <c:pt idx="47">
                  <c:v>251.471</c:v>
                </c:pt>
                <c:pt idx="48">
                  <c:v>249.50290000000001</c:v>
                </c:pt>
                <c:pt idx="49">
                  <c:v>247.68050000000002</c:v>
                </c:pt>
                <c:pt idx="50" formatCode="General">
                  <c:v>246</c:v>
                </c:pt>
                <c:pt idx="51">
                  <c:v>244.39860000000004</c:v>
                </c:pt>
                <c:pt idx="52">
                  <c:v>242.81610000000001</c:v>
                </c:pt>
                <c:pt idx="53">
                  <c:v>241.2533</c:v>
                </c:pt>
                <c:pt idx="54">
                  <c:v>239.71049999999997</c:v>
                </c:pt>
                <c:pt idx="55">
                  <c:v>238.18840000000148</c:v>
                </c:pt>
                <c:pt idx="56">
                  <c:v>236.6875</c:v>
                </c:pt>
                <c:pt idx="57">
                  <c:v>235.20840000000001</c:v>
                </c:pt>
                <c:pt idx="58">
                  <c:v>233.7516</c:v>
                </c:pt>
                <c:pt idx="59">
                  <c:v>232.3177</c:v>
                </c:pt>
                <c:pt idx="60">
                  <c:v>230.90710000000001</c:v>
                </c:pt>
                <c:pt idx="61">
                  <c:v>229.5206</c:v>
                </c:pt>
                <c:pt idx="62">
                  <c:v>228.1585</c:v>
                </c:pt>
                <c:pt idx="63">
                  <c:v>226.82150000000001</c:v>
                </c:pt>
                <c:pt idx="64">
                  <c:v>225.51009999999999</c:v>
                </c:pt>
                <c:pt idx="65">
                  <c:v>224.22489999999999</c:v>
                </c:pt>
                <c:pt idx="66">
                  <c:v>222.96640000000087</c:v>
                </c:pt>
                <c:pt idx="67">
                  <c:v>221.73519999999999</c:v>
                </c:pt>
                <c:pt idx="68">
                  <c:v>220.5317</c:v>
                </c:pt>
                <c:pt idx="69">
                  <c:v>219.35670000000027</c:v>
                </c:pt>
                <c:pt idx="70">
                  <c:v>218.21049999999997</c:v>
                </c:pt>
                <c:pt idx="71">
                  <c:v>217.09379999999999</c:v>
                </c:pt>
                <c:pt idx="72">
                  <c:v>216.00720000000001</c:v>
                </c:pt>
                <c:pt idx="73">
                  <c:v>214.95110000000136</c:v>
                </c:pt>
                <c:pt idx="74">
                  <c:v>213.92610000000047</c:v>
                </c:pt>
                <c:pt idx="75">
                  <c:v>212.93270000000001</c:v>
                </c:pt>
                <c:pt idx="76">
                  <c:v>211.9716</c:v>
                </c:pt>
                <c:pt idx="77">
                  <c:v>211.04329999999999</c:v>
                </c:pt>
                <c:pt idx="78">
                  <c:v>210.14830000000001</c:v>
                </c:pt>
                <c:pt idx="79">
                  <c:v>209.28710000000001</c:v>
                </c:pt>
                <c:pt idx="80">
                  <c:v>208.46040000000067</c:v>
                </c:pt>
                <c:pt idx="81">
                  <c:v>207.6686</c:v>
                </c:pt>
                <c:pt idx="82">
                  <c:v>206.91230000000004</c:v>
                </c:pt>
                <c:pt idx="83">
                  <c:v>206.19210000000001</c:v>
                </c:pt>
                <c:pt idx="84">
                  <c:v>205.5085</c:v>
                </c:pt>
                <c:pt idx="85">
                  <c:v>204.86210000000136</c:v>
                </c:pt>
                <c:pt idx="86">
                  <c:v>204.2534</c:v>
                </c:pt>
                <c:pt idx="87">
                  <c:v>203.68300000000002</c:v>
                </c:pt>
                <c:pt idx="88">
                  <c:v>203.15140000000127</c:v>
                </c:pt>
                <c:pt idx="89">
                  <c:v>202.6591</c:v>
                </c:pt>
                <c:pt idx="90">
                  <c:v>202.20679999999999</c:v>
                </c:pt>
                <c:pt idx="91">
                  <c:v>201.79489999999998</c:v>
                </c:pt>
                <c:pt idx="92">
                  <c:v>201.42410000000001</c:v>
                </c:pt>
                <c:pt idx="93">
                  <c:v>201.09479999999999</c:v>
                </c:pt>
                <c:pt idx="94">
                  <c:v>200.80760000000001</c:v>
                </c:pt>
                <c:pt idx="95">
                  <c:v>200.56319999999999</c:v>
                </c:pt>
                <c:pt idx="96">
                  <c:v>200.36190000000047</c:v>
                </c:pt>
                <c:pt idx="97">
                  <c:v>200.20439999999999</c:v>
                </c:pt>
                <c:pt idx="98">
                  <c:v>200.09120000000001</c:v>
                </c:pt>
                <c:pt idx="99">
                  <c:v>200.02290000000067</c:v>
                </c:pt>
              </c:numCache>
            </c:numRef>
          </c:yVal>
          <c:smooth val="1"/>
        </c:ser>
        <c:ser>
          <c:idx val="2"/>
          <c:order val="2"/>
          <c:tx>
            <c:strRef>
              <c:f>tSIE!$D$1</c:f>
              <c:strCache>
                <c:ptCount val="1"/>
                <c:pt idx="0">
                  <c:v> Blue </c:v>
                </c:pt>
              </c:strCache>
            </c:strRef>
          </c:tx>
          <c:spPr>
            <a:ln w="38100">
              <a:solidFill>
                <a:srgbClr val="0070C0"/>
              </a:solidFill>
              <a:prstDash val="solid"/>
            </a:ln>
          </c:spPr>
          <c:marker>
            <c:symbol val="none"/>
          </c:marker>
          <c:xVal>
            <c:numRef>
              <c:f>tSIE!$A$2:$A$101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tSIE!$D$2:$D$101</c:f>
              <c:numCache>
                <c:formatCode>0.00E+00</c:formatCode>
                <c:ptCount val="100"/>
                <c:pt idx="0" formatCode="General">
                  <c:v>747</c:v>
                </c:pt>
                <c:pt idx="1">
                  <c:v>738.89070000000004</c:v>
                </c:pt>
                <c:pt idx="2">
                  <c:v>730.80129999999292</c:v>
                </c:pt>
                <c:pt idx="3">
                  <c:v>722.75930000000005</c:v>
                </c:pt>
                <c:pt idx="4">
                  <c:v>714.79219999999998</c:v>
                </c:pt>
                <c:pt idx="5">
                  <c:v>706.92749999999739</c:v>
                </c:pt>
                <c:pt idx="6">
                  <c:v>699.19269999999938</c:v>
                </c:pt>
                <c:pt idx="7">
                  <c:v>691.61540000000002</c:v>
                </c:pt>
                <c:pt idx="8">
                  <c:v>684.22310000000004</c:v>
                </c:pt>
                <c:pt idx="9">
                  <c:v>677.04340000000002</c:v>
                </c:pt>
                <c:pt idx="10">
                  <c:v>670.10370000000353</c:v>
                </c:pt>
                <c:pt idx="11">
                  <c:v>663.43149999999798</c:v>
                </c:pt>
                <c:pt idx="12">
                  <c:v>657.05439999999999</c:v>
                </c:pt>
                <c:pt idx="13" formatCode="General">
                  <c:v>651</c:v>
                </c:pt>
                <c:pt idx="14">
                  <c:v>645.09380000000351</c:v>
                </c:pt>
                <c:pt idx="15">
                  <c:v>639.14959999999996</c:v>
                </c:pt>
                <c:pt idx="16">
                  <c:v>633.17680000000053</c:v>
                </c:pt>
                <c:pt idx="17">
                  <c:v>627.18500000000051</c:v>
                </c:pt>
                <c:pt idx="18">
                  <c:v>621.18360000000052</c:v>
                </c:pt>
                <c:pt idx="19">
                  <c:v>615.18209999999999</c:v>
                </c:pt>
                <c:pt idx="20">
                  <c:v>609.1902</c:v>
                </c:pt>
                <c:pt idx="21">
                  <c:v>603.21719999999937</c:v>
                </c:pt>
                <c:pt idx="22">
                  <c:v>597.27270000000055</c:v>
                </c:pt>
                <c:pt idx="23">
                  <c:v>591.36629999999059</c:v>
                </c:pt>
                <c:pt idx="24">
                  <c:v>585.50729999999749</c:v>
                </c:pt>
                <c:pt idx="25">
                  <c:v>579.70540000000005</c:v>
                </c:pt>
                <c:pt idx="26">
                  <c:v>573.96989999999937</c:v>
                </c:pt>
                <c:pt idx="27">
                  <c:v>568.31059999999786</c:v>
                </c:pt>
                <c:pt idx="28">
                  <c:v>562.73670000000004</c:v>
                </c:pt>
                <c:pt idx="29">
                  <c:v>557.25789999999938</c:v>
                </c:pt>
                <c:pt idx="30">
                  <c:v>551.88370000000054</c:v>
                </c:pt>
                <c:pt idx="31">
                  <c:v>546.62350000000004</c:v>
                </c:pt>
                <c:pt idx="32">
                  <c:v>541.48689999999999</c:v>
                </c:pt>
                <c:pt idx="33">
                  <c:v>536.48340000000053</c:v>
                </c:pt>
                <c:pt idx="34">
                  <c:v>531.62249999999938</c:v>
                </c:pt>
                <c:pt idx="35">
                  <c:v>526.91369999999938</c:v>
                </c:pt>
                <c:pt idx="36">
                  <c:v>522.36659999999222</c:v>
                </c:pt>
                <c:pt idx="37">
                  <c:v>517.9905</c:v>
                </c:pt>
                <c:pt idx="38">
                  <c:v>513.79510000000005</c:v>
                </c:pt>
                <c:pt idx="39">
                  <c:v>509.78980000000001</c:v>
                </c:pt>
                <c:pt idx="40">
                  <c:v>505.98409999999865</c:v>
                </c:pt>
                <c:pt idx="41">
                  <c:v>502.38760000000002</c:v>
                </c:pt>
                <c:pt idx="42">
                  <c:v>499.00979999999964</c:v>
                </c:pt>
                <c:pt idx="43">
                  <c:v>495.86009999999999</c:v>
                </c:pt>
                <c:pt idx="44">
                  <c:v>492.94809999999865</c:v>
                </c:pt>
                <c:pt idx="45">
                  <c:v>490.28329999999863</c:v>
                </c:pt>
                <c:pt idx="46">
                  <c:v>487.87520000000001</c:v>
                </c:pt>
                <c:pt idx="47">
                  <c:v>485.73329999999669</c:v>
                </c:pt>
                <c:pt idx="48">
                  <c:v>483.86720000000031</c:v>
                </c:pt>
                <c:pt idx="49">
                  <c:v>482.28619999999484</c:v>
                </c:pt>
                <c:pt idx="50" formatCode="General">
                  <c:v>481</c:v>
                </c:pt>
                <c:pt idx="51">
                  <c:v>479.87259999999924</c:v>
                </c:pt>
                <c:pt idx="52">
                  <c:v>478.76189999999963</c:v>
                </c:pt>
                <c:pt idx="53">
                  <c:v>477.66809999999924</c:v>
                </c:pt>
                <c:pt idx="54">
                  <c:v>476.5915999999969</c:v>
                </c:pt>
                <c:pt idx="55">
                  <c:v>475.53249999999969</c:v>
                </c:pt>
                <c:pt idx="56">
                  <c:v>474.49109999999558</c:v>
                </c:pt>
                <c:pt idx="57">
                  <c:v>473.46769999999924</c:v>
                </c:pt>
                <c:pt idx="58">
                  <c:v>472.4624</c:v>
                </c:pt>
                <c:pt idx="59">
                  <c:v>471.47569999999899</c:v>
                </c:pt>
                <c:pt idx="60">
                  <c:v>470.50760000000002</c:v>
                </c:pt>
                <c:pt idx="61">
                  <c:v>469.55849999999924</c:v>
                </c:pt>
                <c:pt idx="62">
                  <c:v>468.62860000000001</c:v>
                </c:pt>
                <c:pt idx="63">
                  <c:v>467.71819999999587</c:v>
                </c:pt>
                <c:pt idx="64">
                  <c:v>466.82749999999999</c:v>
                </c:pt>
                <c:pt idx="65">
                  <c:v>465.95669999999865</c:v>
                </c:pt>
                <c:pt idx="66">
                  <c:v>465.1062</c:v>
                </c:pt>
                <c:pt idx="67">
                  <c:v>464.27609999999669</c:v>
                </c:pt>
                <c:pt idx="68">
                  <c:v>463.46669999999864</c:v>
                </c:pt>
                <c:pt idx="69">
                  <c:v>462.67829999999924</c:v>
                </c:pt>
                <c:pt idx="70">
                  <c:v>461.91109999999617</c:v>
                </c:pt>
                <c:pt idx="71">
                  <c:v>461.1653</c:v>
                </c:pt>
                <c:pt idx="72">
                  <c:v>460.44129999999865</c:v>
                </c:pt>
                <c:pt idx="73">
                  <c:v>459.73919999999669</c:v>
                </c:pt>
                <c:pt idx="74">
                  <c:v>459.05939999999964</c:v>
                </c:pt>
                <c:pt idx="75">
                  <c:v>458.40199999999669</c:v>
                </c:pt>
                <c:pt idx="76">
                  <c:v>457.76729999999924</c:v>
                </c:pt>
                <c:pt idx="77">
                  <c:v>457.15560000000232</c:v>
                </c:pt>
                <c:pt idx="78">
                  <c:v>456.56709999999964</c:v>
                </c:pt>
                <c:pt idx="79">
                  <c:v>456.00200000000001</c:v>
                </c:pt>
                <c:pt idx="80">
                  <c:v>455.46069999999929</c:v>
                </c:pt>
                <c:pt idx="81">
                  <c:v>454.9434</c:v>
                </c:pt>
                <c:pt idx="82">
                  <c:v>454.4502</c:v>
                </c:pt>
                <c:pt idx="83">
                  <c:v>453.98149999999669</c:v>
                </c:pt>
                <c:pt idx="84">
                  <c:v>453.5376</c:v>
                </c:pt>
                <c:pt idx="85">
                  <c:v>453.11860000000001</c:v>
                </c:pt>
                <c:pt idx="86">
                  <c:v>452.72480000000002</c:v>
                </c:pt>
                <c:pt idx="87">
                  <c:v>452.35649999999964</c:v>
                </c:pt>
                <c:pt idx="88">
                  <c:v>452.01389999999924</c:v>
                </c:pt>
                <c:pt idx="89">
                  <c:v>451.69729999999964</c:v>
                </c:pt>
                <c:pt idx="90">
                  <c:v>451.40689999999864</c:v>
                </c:pt>
                <c:pt idx="91">
                  <c:v>451.14300000000031</c:v>
                </c:pt>
                <c:pt idx="92">
                  <c:v>450.9058</c:v>
                </c:pt>
                <c:pt idx="93">
                  <c:v>450.69549999999924</c:v>
                </c:pt>
                <c:pt idx="94">
                  <c:v>450.51249999999999</c:v>
                </c:pt>
                <c:pt idx="95">
                  <c:v>450.3569</c:v>
                </c:pt>
                <c:pt idx="96">
                  <c:v>450.22909999999899</c:v>
                </c:pt>
                <c:pt idx="97">
                  <c:v>450.1293</c:v>
                </c:pt>
                <c:pt idx="98">
                  <c:v>450.05759999999924</c:v>
                </c:pt>
                <c:pt idx="99">
                  <c:v>450.01440000000002</c:v>
                </c:pt>
              </c:numCache>
            </c:numRef>
          </c:yVal>
          <c:smooth val="1"/>
        </c:ser>
        <c:ser>
          <c:idx val="3"/>
          <c:order val="3"/>
          <c:tx>
            <c:strRef>
              <c:f>tSIE!$E$1</c:f>
              <c:strCache>
                <c:ptCount val="1"/>
                <c:pt idx="0">
                  <c:v> Black</c:v>
                </c:pt>
              </c:strCache>
            </c:strRef>
          </c:tx>
          <c:spPr>
            <a:ln w="38100">
              <a:solidFill>
                <a:schemeClr val="tx1"/>
              </a:solidFill>
              <a:prstDash val="solid"/>
            </a:ln>
          </c:spPr>
          <c:marker>
            <c:symbol val="none"/>
          </c:marker>
          <c:xVal>
            <c:numRef>
              <c:f>tSIE!$A$2:$A$101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tSIE!$E$2:$E$101</c:f>
              <c:numCache>
                <c:formatCode>0.00E+00</c:formatCode>
                <c:ptCount val="100"/>
                <c:pt idx="0" formatCode="General">
                  <c:v>747</c:v>
                </c:pt>
                <c:pt idx="1">
                  <c:v>707.19820000000004</c:v>
                </c:pt>
                <c:pt idx="2">
                  <c:v>666.75070000000005</c:v>
                </c:pt>
                <c:pt idx="3">
                  <c:v>626.17080000000055</c:v>
                </c:pt>
                <c:pt idx="4">
                  <c:v>585.97170000000051</c:v>
                </c:pt>
                <c:pt idx="5">
                  <c:v>546.66649999999936</c:v>
                </c:pt>
                <c:pt idx="6">
                  <c:v>508.76869999999923</c:v>
                </c:pt>
                <c:pt idx="7">
                  <c:v>472.79139999999535</c:v>
                </c:pt>
                <c:pt idx="8">
                  <c:v>439.24779999999964</c:v>
                </c:pt>
                <c:pt idx="9">
                  <c:v>408.65129999999999</c:v>
                </c:pt>
                <c:pt idx="10">
                  <c:v>381.51499999999999</c:v>
                </c:pt>
                <c:pt idx="11">
                  <c:v>358.35219999999964</c:v>
                </c:pt>
                <c:pt idx="12">
                  <c:v>339.67609999999894</c:v>
                </c:pt>
                <c:pt idx="13" formatCode="General">
                  <c:v>326</c:v>
                </c:pt>
                <c:pt idx="14">
                  <c:v>315.1925</c:v>
                </c:pt>
                <c:pt idx="15">
                  <c:v>304.77379999999863</c:v>
                </c:pt>
                <c:pt idx="16">
                  <c:v>294.73469999999929</c:v>
                </c:pt>
                <c:pt idx="17">
                  <c:v>285.0659</c:v>
                </c:pt>
                <c:pt idx="18">
                  <c:v>275.75809999999865</c:v>
                </c:pt>
                <c:pt idx="19">
                  <c:v>266.80200000000002</c:v>
                </c:pt>
                <c:pt idx="20">
                  <c:v>258.1884</c:v>
                </c:pt>
                <c:pt idx="21">
                  <c:v>249.90800000000004</c:v>
                </c:pt>
                <c:pt idx="22">
                  <c:v>241.95150000000001</c:v>
                </c:pt>
                <c:pt idx="23">
                  <c:v>234.30950000000001</c:v>
                </c:pt>
                <c:pt idx="24">
                  <c:v>226.97300000000001</c:v>
                </c:pt>
                <c:pt idx="25">
                  <c:v>219.9325</c:v>
                </c:pt>
                <c:pt idx="26">
                  <c:v>213.17869999999999</c:v>
                </c:pt>
                <c:pt idx="27">
                  <c:v>206.70250000000001</c:v>
                </c:pt>
                <c:pt idx="28">
                  <c:v>200.49450000000002</c:v>
                </c:pt>
                <c:pt idx="29">
                  <c:v>194.5455</c:v>
                </c:pt>
                <c:pt idx="30">
                  <c:v>188.84610000000001</c:v>
                </c:pt>
                <c:pt idx="31">
                  <c:v>183.38710000000148</c:v>
                </c:pt>
                <c:pt idx="32">
                  <c:v>178.1592</c:v>
                </c:pt>
                <c:pt idx="33">
                  <c:v>173.1532</c:v>
                </c:pt>
                <c:pt idx="34">
                  <c:v>168.3597</c:v>
                </c:pt>
                <c:pt idx="35">
                  <c:v>163.76949999999997</c:v>
                </c:pt>
                <c:pt idx="36">
                  <c:v>159.3733</c:v>
                </c:pt>
                <c:pt idx="37">
                  <c:v>155.1618</c:v>
                </c:pt>
                <c:pt idx="38">
                  <c:v>151.12569999999999</c:v>
                </c:pt>
                <c:pt idx="39">
                  <c:v>147.25579999999999</c:v>
                </c:pt>
                <c:pt idx="40">
                  <c:v>143.5428</c:v>
                </c:pt>
                <c:pt idx="41">
                  <c:v>139.97740000000024</c:v>
                </c:pt>
                <c:pt idx="42">
                  <c:v>136.55030000000087</c:v>
                </c:pt>
                <c:pt idx="43">
                  <c:v>133.25230000000047</c:v>
                </c:pt>
                <c:pt idx="44">
                  <c:v>130.07399999999998</c:v>
                </c:pt>
                <c:pt idx="45">
                  <c:v>127.0063</c:v>
                </c:pt>
                <c:pt idx="46">
                  <c:v>124.0397</c:v>
                </c:pt>
                <c:pt idx="47">
                  <c:v>121.1651</c:v>
                </c:pt>
                <c:pt idx="48">
                  <c:v>118.37309999999998</c:v>
                </c:pt>
                <c:pt idx="49">
                  <c:v>115.6545</c:v>
                </c:pt>
                <c:pt idx="50" formatCode="General">
                  <c:v>113</c:v>
                </c:pt>
                <c:pt idx="51">
                  <c:v>110.3813</c:v>
                </c:pt>
                <c:pt idx="52">
                  <c:v>107.7775</c:v>
                </c:pt>
                <c:pt idx="53">
                  <c:v>105.19</c:v>
                </c:pt>
                <c:pt idx="54">
                  <c:v>102.62049999999998</c:v>
                </c:pt>
                <c:pt idx="55">
                  <c:v>100.0705</c:v>
                </c:pt>
                <c:pt idx="56">
                  <c:v>97.541650000000857</c:v>
                </c:pt>
                <c:pt idx="57">
                  <c:v>95.03543999999998</c:v>
                </c:pt>
                <c:pt idx="58">
                  <c:v>92.553460000000001</c:v>
                </c:pt>
                <c:pt idx="59">
                  <c:v>90.097290000000427</c:v>
                </c:pt>
                <c:pt idx="60">
                  <c:v>87.66849999999998</c:v>
                </c:pt>
                <c:pt idx="61">
                  <c:v>85.26867</c:v>
                </c:pt>
                <c:pt idx="62">
                  <c:v>82.899349999999998</c:v>
                </c:pt>
                <c:pt idx="63">
                  <c:v>80.562120000000007</c:v>
                </c:pt>
                <c:pt idx="64">
                  <c:v>78.258560000000003</c:v>
                </c:pt>
                <c:pt idx="65">
                  <c:v>75.990230000000025</c:v>
                </c:pt>
                <c:pt idx="66">
                  <c:v>73.758709999999979</c:v>
                </c:pt>
                <c:pt idx="67">
                  <c:v>71.565560000000005</c:v>
                </c:pt>
                <c:pt idx="68">
                  <c:v>69.412360000000007</c:v>
                </c:pt>
                <c:pt idx="69">
                  <c:v>67.300669999999997</c:v>
                </c:pt>
                <c:pt idx="70">
                  <c:v>65.232069999999993</c:v>
                </c:pt>
                <c:pt idx="71">
                  <c:v>63.208120000000363</c:v>
                </c:pt>
                <c:pt idx="72">
                  <c:v>61.230410000000013</c:v>
                </c:pt>
                <c:pt idx="73">
                  <c:v>59.300489999999996</c:v>
                </c:pt>
                <c:pt idx="74">
                  <c:v>57.419940000000004</c:v>
                </c:pt>
                <c:pt idx="75">
                  <c:v>55.590330000000371</c:v>
                </c:pt>
                <c:pt idx="76">
                  <c:v>53.813239999999993</c:v>
                </c:pt>
                <c:pt idx="77">
                  <c:v>52.090220000000002</c:v>
                </c:pt>
                <c:pt idx="78">
                  <c:v>50.42286</c:v>
                </c:pt>
                <c:pt idx="79">
                  <c:v>48.812720000000006</c:v>
                </c:pt>
                <c:pt idx="80">
                  <c:v>47.261380000000003</c:v>
                </c:pt>
                <c:pt idx="81">
                  <c:v>45.770400000000002</c:v>
                </c:pt>
                <c:pt idx="82">
                  <c:v>44.341349999999998</c:v>
                </c:pt>
                <c:pt idx="83">
                  <c:v>42.975810000000003</c:v>
                </c:pt>
                <c:pt idx="84">
                  <c:v>41.675350000000378</c:v>
                </c:pt>
                <c:pt idx="85">
                  <c:v>40.44153</c:v>
                </c:pt>
                <c:pt idx="86">
                  <c:v>39.275930000000407</c:v>
                </c:pt>
                <c:pt idx="87">
                  <c:v>38.180120000000002</c:v>
                </c:pt>
                <c:pt idx="88">
                  <c:v>37.155670000000001</c:v>
                </c:pt>
                <c:pt idx="89">
                  <c:v>36.204150000000013</c:v>
                </c:pt>
                <c:pt idx="90">
                  <c:v>35.327130000000011</c:v>
                </c:pt>
                <c:pt idx="91">
                  <c:v>34.526180000000011</c:v>
                </c:pt>
                <c:pt idx="92">
                  <c:v>33.802869999999999</c:v>
                </c:pt>
                <c:pt idx="93">
                  <c:v>33.158770000000011</c:v>
                </c:pt>
                <c:pt idx="94">
                  <c:v>32.595460000000003</c:v>
                </c:pt>
                <c:pt idx="95">
                  <c:v>32.1145</c:v>
                </c:pt>
                <c:pt idx="96">
                  <c:v>31.717470000000031</c:v>
                </c:pt>
                <c:pt idx="97">
                  <c:v>31.405929999999778</c:v>
                </c:pt>
                <c:pt idx="98">
                  <c:v>31.181460000000001</c:v>
                </c:pt>
                <c:pt idx="99">
                  <c:v>31.045629999999669</c:v>
                </c:pt>
              </c:numCache>
            </c:numRef>
          </c:yVal>
          <c:smooth val="1"/>
        </c:ser>
        <c:axId val="97363840"/>
        <c:axId val="96563968"/>
      </c:scatterChart>
      <c:valAx>
        <c:axId val="97363840"/>
        <c:scaling>
          <c:orientation val="minMax"/>
          <c:max val="100"/>
        </c:scaling>
        <c:axPos val="b"/>
        <c:title>
          <c:tx>
            <c:rich>
              <a:bodyPr/>
              <a:lstStyle/>
              <a:p>
                <a:pPr>
                  <a:defRPr/>
                </a:pPr>
                <a:r>
                  <a:rPr lang="fr-FR" dirty="0" err="1" smtClean="0"/>
                  <a:t>Colored</a:t>
                </a:r>
                <a:r>
                  <a:rPr lang="fr-FR" dirty="0" smtClean="0"/>
                  <a:t> surface of the </a:t>
                </a:r>
                <a:r>
                  <a:rPr lang="fr-FR" dirty="0" err="1" smtClean="0"/>
                  <a:t>wipe</a:t>
                </a:r>
                <a:r>
                  <a:rPr lang="fr-FR" dirty="0" smtClean="0"/>
                  <a:t> tissue (%)</a:t>
                </a:r>
                <a:endParaRPr lang="fr-FR" dirty="0"/>
              </a:p>
            </c:rich>
          </c:tx>
        </c:title>
        <c:numFmt formatCode="General" sourceLinked="1"/>
        <c:tickLblPos val="low"/>
        <c:crossAx val="96563968"/>
        <c:crosses val="autoZero"/>
        <c:crossBetween val="midCat"/>
      </c:valAx>
      <c:valAx>
        <c:axId val="96563968"/>
        <c:scaling>
          <c:orientation val="minMax"/>
          <c:max val="1000"/>
        </c:scaling>
        <c:axPos val="l"/>
        <c:majorGridlines/>
        <c:title>
          <c:tx>
            <c:rich>
              <a:bodyPr rot="-5400000" vert="horz"/>
              <a:lstStyle/>
              <a:p>
                <a:pPr>
                  <a:defRPr/>
                </a:pPr>
                <a:r>
                  <a:rPr lang="fr-FR" dirty="0" err="1" smtClean="0"/>
                  <a:t>tSIE</a:t>
                </a:r>
                <a:endParaRPr lang="fr-FR" dirty="0"/>
              </a:p>
            </c:rich>
          </c:tx>
          <c:layout>
            <c:manualLayout>
              <c:xMode val="edge"/>
              <c:yMode val="edge"/>
              <c:x val="2.9402032724783939E-2"/>
              <c:y val="0.32133056797158766"/>
            </c:manualLayout>
          </c:layout>
        </c:title>
        <c:numFmt formatCode="General" sourceLinked="1"/>
        <c:tickLblPos val="nextTo"/>
        <c:crossAx val="97363840"/>
        <c:crosses val="autoZero"/>
        <c:crossBetween val="midCat"/>
        <c:majorUnit val="200"/>
      </c:valAx>
    </c:plotArea>
    <c:plotVisOnly val="1"/>
  </c:chart>
  <c:spPr>
    <a:noFill/>
    <a:ln>
      <a:noFill/>
    </a:ln>
  </c:spPr>
  <c:txPr>
    <a:bodyPr/>
    <a:lstStyle/>
    <a:p>
      <a:pPr>
        <a:defRPr sz="1400"/>
      </a:pPr>
      <a:endParaRPr lang="fr-FR"/>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scatterChart>
        <c:scatterStyle val="smoothMarker"/>
        <c:ser>
          <c:idx val="0"/>
          <c:order val="0"/>
          <c:tx>
            <c:v>Alpha</c:v>
          </c:tx>
          <c:spPr>
            <a:ln>
              <a:solidFill>
                <a:srgbClr val="00B05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Feuil5!$B$1:$B$2001</c:f>
              <c:numCache>
                <c:formatCode>General</c:formatCode>
                <c:ptCount val="2001"/>
                <c:pt idx="0">
                  <c:v>0</c:v>
                </c:pt>
                <c:pt idx="1">
                  <c:v>5.7764983408139375E-2</c:v>
                </c:pt>
                <c:pt idx="2">
                  <c:v>0.11270005802776845</c:v>
                </c:pt>
                <c:pt idx="3">
                  <c:v>0.16493118389674352</c:v>
                </c:pt>
                <c:pt idx="4">
                  <c:v>0.21457877132736841</c:v>
                </c:pt>
                <c:pt idx="5">
                  <c:v>0.2617579251440505</c:v>
                </c:pt>
                <c:pt idx="6">
                  <c:v>0.30657867817368117</c:v>
                </c:pt>
                <c:pt idx="7">
                  <c:v>0.34914621446168925</c:v>
                </c:pt>
                <c:pt idx="8">
                  <c:v>0.38956108266586387</c:v>
                </c:pt>
                <c:pt idx="9">
                  <c:v>0.42791940006008988</c:v>
                </c:pt>
                <c:pt idx="10">
                  <c:v>0.46431304756128816</c:v>
                </c:pt>
                <c:pt idx="11">
                  <c:v>0.49882985617446379</c:v>
                </c:pt>
                <c:pt idx="12">
                  <c:v>0.53155378523353558</c:v>
                </c:pt>
                <c:pt idx="13">
                  <c:v>0.5625650927989807</c:v>
                </c:pt>
                <c:pt idx="14">
                  <c:v>0.59194049855733233</c:v>
                </c:pt>
                <c:pt idx="15">
                  <c:v>0.61975333955255774</c:v>
                </c:pt>
                <c:pt idx="16">
                  <c:v>0.64607371906468025</c:v>
                </c:pt>
                <c:pt idx="17">
                  <c:v>0.67096864893718544</c:v>
                </c:pt>
                <c:pt idx="18">
                  <c:v>0.69450218564152444</c:v>
                </c:pt>
                <c:pt idx="19">
                  <c:v>0.7167355603542569</c:v>
                </c:pt>
                <c:pt idx="20">
                  <c:v>0.73772730331027625</c:v>
                </c:pt>
                <c:pt idx="21">
                  <c:v>0.75753336268405569</c:v>
                </c:pt>
                <c:pt idx="22">
                  <c:v>0.7762072182396561</c:v>
                </c:pt>
                <c:pt idx="23">
                  <c:v>0.79379998997963319</c:v>
                </c:pt>
                <c:pt idx="24">
                  <c:v>0.81036054201302443</c:v>
                </c:pt>
                <c:pt idx="25">
                  <c:v>0.82593558185266025</c:v>
                </c:pt>
                <c:pt idx="26">
                  <c:v>0.84056975534303568</c:v>
                </c:pt>
                <c:pt idx="27">
                  <c:v>0.85430573741090032</c:v>
                </c:pt>
                <c:pt idx="28">
                  <c:v>0.8671843188224726</c:v>
                </c:pt>
                <c:pt idx="29">
                  <c:v>0.87924448912297692</c:v>
                </c:pt>
                <c:pt idx="30">
                  <c:v>0.89052351592640666</c:v>
                </c:pt>
                <c:pt idx="31">
                  <c:v>0.90105702071624838</c:v>
                </c:pt>
                <c:pt idx="32">
                  <c:v>0.91087905131059588</c:v>
                </c:pt>
                <c:pt idx="33">
                  <c:v>0.92002215113843044</c:v>
                </c:pt>
                <c:pt idx="34">
                  <c:v>0.92851742546751526</c:v>
                </c:pt>
                <c:pt idx="35">
                  <c:v>0.93639460471781832</c:v>
                </c:pt>
                <c:pt idx="36">
                  <c:v>0.94368210498891447</c:v>
                </c:pt>
                <c:pt idx="37">
                  <c:v>0.95040708592384637</c:v>
                </c:pt>
                <c:pt idx="38">
                  <c:v>0.95659550602668364</c:v>
                </c:pt>
                <c:pt idx="39">
                  <c:v>0.96227217554581645</c:v>
                </c:pt>
                <c:pt idx="40">
                  <c:v>0.96746080703010673</c:v>
                </c:pt>
                <c:pt idx="41">
                  <c:v>0.97218406366028365</c:v>
                </c:pt>
                <c:pt idx="42">
                  <c:v>0.97646360545349165</c:v>
                </c:pt>
                <c:pt idx="43">
                  <c:v>0.98032013343457725</c:v>
                </c:pt>
                <c:pt idx="44">
                  <c:v>0.9837734318635617</c:v>
                </c:pt>
                <c:pt idx="45">
                  <c:v>0.98684240860489658</c:v>
                </c:pt>
                <c:pt idx="46">
                  <c:v>0.98954513372015496</c:v>
                </c:pt>
                <c:pt idx="47">
                  <c:v>0.99189887636248431</c:v>
                </c:pt>
                <c:pt idx="48">
                  <c:v>0.99392014004737506</c:v>
                </c:pt>
                <c:pt idx="49">
                  <c:v>0.99562469637138507</c:v>
                </c:pt>
                <c:pt idx="50">
                  <c:v>0.9970276172469027</c:v>
                </c:pt>
                <c:pt idx="51">
                  <c:v>0.99814330571845788</c:v>
                </c:pt>
                <c:pt idx="52">
                  <c:v>0.99898552542282859</c:v>
                </c:pt>
                <c:pt idx="53">
                  <c:v>0.99956742875269844</c:v>
                </c:pt>
                <c:pt idx="54">
                  <c:v>0.9999015837809484</c:v>
                </c:pt>
                <c:pt idx="55">
                  <c:v>1</c:v>
                </c:pt>
                <c:pt idx="56">
                  <c:v>0.99987415292847792</c:v>
                </c:pt>
                <c:pt idx="57">
                  <c:v>0.99953500763495728</c:v>
                </c:pt>
                <c:pt idx="58">
                  <c:v>0.9989930412264908</c:v>
                </c:pt>
                <c:pt idx="59">
                  <c:v>0.99825826434740628</c:v>
                </c:pt>
                <c:pt idx="60">
                  <c:v>0.99734024173200231</c:v>
                </c:pt>
                <c:pt idx="61">
                  <c:v>0.9962481118527361</c:v>
                </c:pt>
                <c:pt idx="62">
                  <c:v>0.9949906057036827</c:v>
                </c:pt>
                <c:pt idx="63">
                  <c:v>0.99357606475735172</c:v>
                </c:pt>
                <c:pt idx="64">
                  <c:v>0.99201245813127059</c:v>
                </c:pt>
                <c:pt idx="65">
                  <c:v>0.99030739899895337</c:v>
                </c:pt>
                <c:pt idx="66">
                  <c:v>0.98846816027874773</c:v>
                </c:pt>
                <c:pt idx="67">
                  <c:v>0.98650168963209506</c:v>
                </c:pt>
                <c:pt idx="68">
                  <c:v>0.98441462380174338</c:v>
                </c:pt>
                <c:pt idx="69">
                  <c:v>0.98221330231893456</c:v>
                </c:pt>
                <c:pt idx="70">
                  <c:v>0.97990378060724947</c:v>
                </c:pt>
                <c:pt idx="71">
                  <c:v>0.9774918425097856</c:v>
                </c:pt>
                <c:pt idx="72">
                  <c:v>0.97498301226492035</c:v>
                </c:pt>
                <c:pt idx="73">
                  <c:v>0.9723825659550529</c:v>
                </c:pt>
                <c:pt idx="74">
                  <c:v>0.969695542451399</c:v>
                </c:pt>
                <c:pt idx="75">
                  <c:v>0.96692675387701399</c:v>
                </c:pt>
                <c:pt idx="76">
                  <c:v>0.96408079560943161</c:v>
                </c:pt>
                <c:pt idx="77">
                  <c:v>0.96116205584288628</c:v>
                </c:pt>
                <c:pt idx="78">
                  <c:v>0.95817472472974019</c:v>
                </c:pt>
                <c:pt idx="79">
                  <c:v>0.95512280311951125</c:v>
                </c:pt>
                <c:pt idx="80">
                  <c:v>0.95201011091322707</c:v>
                </c:pt>
                <c:pt idx="81">
                  <c:v>0.94884029505008982</c:v>
                </c:pt>
                <c:pt idx="82">
                  <c:v>0.94561683714251421</c:v>
                </c:pt>
                <c:pt idx="83">
                  <c:v>0.94234306077515351</c:v>
                </c:pt>
                <c:pt idx="84">
                  <c:v>0.93902213848259264</c:v>
                </c:pt>
                <c:pt idx="85">
                  <c:v>0.93565709841988198</c:v>
                </c:pt>
                <c:pt idx="86">
                  <c:v>0.9322508307394366</c:v>
                </c:pt>
                <c:pt idx="87">
                  <c:v>0.92880609368725253</c:v>
                </c:pt>
                <c:pt idx="88">
                  <c:v>0.92532551943068964</c:v>
                </c:pt>
                <c:pt idx="89">
                  <c:v>0.92181161962975144</c:v>
                </c:pt>
                <c:pt idx="90">
                  <c:v>0.91826679076307116</c:v>
                </c:pt>
                <c:pt idx="91">
                  <c:v>0.91469331921945263</c:v>
                </c:pt>
                <c:pt idx="92">
                  <c:v>0.91109338616521296</c:v>
                </c:pt>
                <c:pt idx="93">
                  <c:v>0.9074690721972728</c:v>
                </c:pt>
                <c:pt idx="94">
                  <c:v>0.90382236179135722</c:v>
                </c:pt>
                <c:pt idx="95">
                  <c:v>0.90015514755438664</c:v>
                </c:pt>
                <c:pt idx="96">
                  <c:v>0.89646923428956771</c:v>
                </c:pt>
                <c:pt idx="97">
                  <c:v>0.89276634288258749</c:v>
                </c:pt>
                <c:pt idx="98">
                  <c:v>0.8890481140166262</c:v>
                </c:pt>
                <c:pt idx="99">
                  <c:v>0.88531611172380975</c:v>
                </c:pt>
                <c:pt idx="100">
                  <c:v>0.88157182678029167</c:v>
                </c:pt>
                <c:pt idx="101">
                  <c:v>0.87781667995179224</c:v>
                </c:pt>
                <c:pt idx="102">
                  <c:v>0.87405202509626756</c:v>
                </c:pt>
                <c:pt idx="103">
                  <c:v>0.87027915212990792</c:v>
                </c:pt>
                <c:pt idx="104">
                  <c:v>0.86649928986251035</c:v>
                </c:pt>
                <c:pt idx="105">
                  <c:v>0.8627136087080256</c:v>
                </c:pt>
                <c:pt idx="106">
                  <c:v>0.85892322327566362</c:v>
                </c:pt>
                <c:pt idx="107">
                  <c:v>0.85512919484692151</c:v>
                </c:pt>
                <c:pt idx="108">
                  <c:v>0.85133253374349405</c:v>
                </c:pt>
                <c:pt idx="109">
                  <c:v>0.84753420159088089</c:v>
                </c:pt>
                <c:pt idx="110">
                  <c:v>0.84373511348228136</c:v>
                </c:pt>
                <c:pt idx="111">
                  <c:v>0.83993614004718098</c:v>
                </c:pt>
                <c:pt idx="112">
                  <c:v>0.83613810942880462</c:v>
                </c:pt>
                <c:pt idx="113">
                  <c:v>0.83234180917443346</c:v>
                </c:pt>
                <c:pt idx="114">
                  <c:v>0.82854798804245744</c:v>
                </c:pt>
                <c:pt idx="115">
                  <c:v>0.82475735772983205</c:v>
                </c:pt>
                <c:pt idx="116">
                  <c:v>0.82097059452335364</c:v>
                </c:pt>
                <c:pt idx="117">
                  <c:v>0.81718834087824144</c:v>
                </c:pt>
                <c:pt idx="118">
                  <c:v>0.8134112069271271</c:v>
                </c:pt>
                <c:pt idx="119">
                  <c:v>0.80963977192252368</c:v>
                </c:pt>
                <c:pt idx="120">
                  <c:v>0.80587458561576353</c:v>
                </c:pt>
                <c:pt idx="121">
                  <c:v>0.80211616957512577</c:v>
                </c:pt>
                <c:pt idx="122">
                  <c:v>0.79836501844588892</c:v>
                </c:pt>
                <c:pt idx="123">
                  <c:v>0.79462160115479386</c:v>
                </c:pt>
                <c:pt idx="124">
                  <c:v>0.79088636206146856</c:v>
                </c:pt>
                <c:pt idx="125">
                  <c:v>0.78715972205906304</c:v>
                </c:pt>
                <c:pt idx="126">
                  <c:v>0.7834420796263234</c:v>
                </c:pt>
                <c:pt idx="127">
                  <c:v>0.77973381183332902</c:v>
                </c:pt>
                <c:pt idx="128">
                  <c:v>0.776035275302835</c:v>
                </c:pt>
                <c:pt idx="129">
                  <c:v>0.77234680712924864</c:v>
                </c:pt>
                <c:pt idx="130">
                  <c:v>0.76866872575705558</c:v>
                </c:pt>
                <c:pt idx="131">
                  <c:v>0.76500133182049501</c:v>
                </c:pt>
                <c:pt idx="132">
                  <c:v>0.76134490894619122</c:v>
                </c:pt>
                <c:pt idx="133">
                  <c:v>0.7576997245203998</c:v>
                </c:pt>
                <c:pt idx="134">
                  <c:v>0.75406603042234954</c:v>
                </c:pt>
                <c:pt idx="135">
                  <c:v>0.7504440637252906</c:v>
                </c:pt>
                <c:pt idx="136">
                  <c:v>0.74683404736652104</c:v>
                </c:pt>
                <c:pt idx="137">
                  <c:v>0.74323619078789316</c:v>
                </c:pt>
                <c:pt idx="138">
                  <c:v>0.73965069054805044</c:v>
                </c:pt>
                <c:pt idx="139">
                  <c:v>0.7360777309075659</c:v>
                </c:pt>
                <c:pt idx="140">
                  <c:v>0.73251748438834252</c:v>
                </c:pt>
                <c:pt idx="141">
                  <c:v>0.72897011230821263</c:v>
                </c:pt>
                <c:pt idx="142">
                  <c:v>0.72543576529196241</c:v>
                </c:pt>
                <c:pt idx="143">
                  <c:v>0.72191458375982709</c:v>
                </c:pt>
                <c:pt idx="144">
                  <c:v>0.71840669839429283</c:v>
                </c:pt>
                <c:pt idx="145">
                  <c:v>0.71491223058637765</c:v>
                </c:pt>
                <c:pt idx="146">
                  <c:v>0.7114312928621217</c:v>
                </c:pt>
                <c:pt idx="147">
                  <c:v>0.70796398929024595</c:v>
                </c:pt>
                <c:pt idx="148">
                  <c:v>0.70451041587179031</c:v>
                </c:pt>
                <c:pt idx="149">
                  <c:v>0.7010706609124866</c:v>
                </c:pt>
                <c:pt idx="150">
                  <c:v>0.69764480537871199</c:v>
                </c:pt>
                <c:pt idx="151">
                  <c:v>0.69423292323762975</c:v>
                </c:pt>
                <c:pt idx="152">
                  <c:v>0.69083508178236441</c:v>
                </c:pt>
                <c:pt idx="153">
                  <c:v>0.68745134194267521</c:v>
                </c:pt>
                <c:pt idx="154">
                  <c:v>0.68408175858196041</c:v>
                </c:pt>
                <c:pt idx="155">
                  <c:v>0.68072638078105963</c:v>
                </c:pt>
                <c:pt idx="156">
                  <c:v>0.67738525210953282</c:v>
                </c:pt>
                <c:pt idx="157">
                  <c:v>0.67405841088482943</c:v>
                </c:pt>
                <c:pt idx="158">
                  <c:v>0.67074589042009447</c:v>
                </c:pt>
                <c:pt idx="159">
                  <c:v>0.66744771926086122</c:v>
                </c:pt>
                <c:pt idx="160">
                  <c:v>0.66416392141135749</c:v>
                </c:pt>
                <c:pt idx="161">
                  <c:v>0.66089451655068887</c:v>
                </c:pt>
                <c:pt idx="162">
                  <c:v>0.65763952023944006</c:v>
                </c:pt>
                <c:pt idx="163">
                  <c:v>0.65439894411717736</c:v>
                </c:pt>
                <c:pt idx="164">
                  <c:v>0.65117279609107936</c:v>
                </c:pt>
                <c:pt idx="165">
                  <c:v>0.64796108051624624</c:v>
                </c:pt>
                <c:pt idx="166">
                  <c:v>0.64476379836798969</c:v>
                </c:pt>
                <c:pt idx="167">
                  <c:v>0.64158094740643723</c:v>
                </c:pt>
                <c:pt idx="168">
                  <c:v>0.6384125223338406</c:v>
                </c:pt>
                <c:pt idx="169">
                  <c:v>0.63525851494486874</c:v>
                </c:pt>
                <c:pt idx="170">
                  <c:v>0.6321189142702166</c:v>
                </c:pt>
                <c:pt idx="171">
                  <c:v>0.62899370671381216</c:v>
                </c:pt>
                <c:pt idx="172">
                  <c:v>0.62588287618390126</c:v>
                </c:pt>
                <c:pt idx="173">
                  <c:v>0.62278640421830433</c:v>
                </c:pt>
                <c:pt idx="174">
                  <c:v>0.61970427010408102</c:v>
                </c:pt>
                <c:pt idx="175">
                  <c:v>0.61663645099181985</c:v>
                </c:pt>
                <c:pt idx="176">
                  <c:v>0.61358292200489195</c:v>
                </c:pt>
                <c:pt idx="177">
                  <c:v>0.61054365634374208</c:v>
                </c:pt>
                <c:pt idx="178">
                  <c:v>0.60751862538555568</c:v>
                </c:pt>
                <c:pt idx="179">
                  <c:v>0.60450779877949368</c:v>
                </c:pt>
                <c:pt idx="180">
                  <c:v>0.60151114453759424</c:v>
                </c:pt>
                <c:pt idx="181">
                  <c:v>0.59852862912165139</c:v>
                </c:pt>
                <c:pt idx="182">
                  <c:v>0.5955602175261927</c:v>
                </c:pt>
                <c:pt idx="183">
                  <c:v>0.59260587335769233</c:v>
                </c:pt>
                <c:pt idx="184">
                  <c:v>0.5896655589102765</c:v>
                </c:pt>
                <c:pt idx="185">
                  <c:v>0.58673923523800675</c:v>
                </c:pt>
                <c:pt idx="186">
                  <c:v>0.58382686222388847</c:v>
                </c:pt>
                <c:pt idx="187">
                  <c:v>0.58092839864579071</c:v>
                </c:pt>
                <c:pt idx="188">
                  <c:v>0.57804380223941276</c:v>
                </c:pt>
                <c:pt idx="189">
                  <c:v>0.57517302975834728</c:v>
                </c:pt>
                <c:pt idx="190">
                  <c:v>0.57231603703151701</c:v>
                </c:pt>
                <c:pt idx="191">
                  <c:v>0.56947277901792226</c:v>
                </c:pt>
                <c:pt idx="192">
                  <c:v>0.56664320985898764</c:v>
                </c:pt>
                <c:pt idx="193">
                  <c:v>0.56382728292846362</c:v>
                </c:pt>
                <c:pt idx="194">
                  <c:v>0.5610249508801326</c:v>
                </c:pt>
                <c:pt idx="195">
                  <c:v>0.55823616569329459</c:v>
                </c:pt>
                <c:pt idx="196">
                  <c:v>0.55546087871620542</c:v>
                </c:pt>
                <c:pt idx="197">
                  <c:v>0.55269904070753761</c:v>
                </c:pt>
                <c:pt idx="198">
                  <c:v>0.54995060187591949</c:v>
                </c:pt>
                <c:pt idx="199">
                  <c:v>0.54721551191771656</c:v>
                </c:pt>
                <c:pt idx="200">
                  <c:v>0.54449372005303553</c:v>
                </c:pt>
                <c:pt idx="201">
                  <c:v>0.54178517506010282</c:v>
                </c:pt>
                <c:pt idx="202">
                  <c:v>0.53908982530805583</c:v>
                </c:pt>
                <c:pt idx="203">
                  <c:v>0.5364076187882254</c:v>
                </c:pt>
                <c:pt idx="204">
                  <c:v>0.53373850314397664</c:v>
                </c:pt>
                <c:pt idx="205">
                  <c:v>0.53108242569916608</c:v>
                </c:pt>
                <c:pt idx="206">
                  <c:v>0.52843933348529082</c:v>
                </c:pt>
                <c:pt idx="207">
                  <c:v>0.52580917326736676</c:v>
                </c:pt>
                <c:pt idx="208">
                  <c:v>0.52319189156861234</c:v>
                </c:pt>
                <c:pt idx="209">
                  <c:v>0.5205874346939654</c:v>
                </c:pt>
                <c:pt idx="210">
                  <c:v>0.5179957487525364</c:v>
                </c:pt>
                <c:pt idx="211">
                  <c:v>0.51541677967896027</c:v>
                </c:pt>
                <c:pt idx="212">
                  <c:v>0.51285047325380007</c:v>
                </c:pt>
                <c:pt idx="213">
                  <c:v>0.51029677512290927</c:v>
                </c:pt>
                <c:pt idx="214">
                  <c:v>0.50775563081600783</c:v>
                </c:pt>
                <c:pt idx="215">
                  <c:v>0.50522698576421787</c:v>
                </c:pt>
                <c:pt idx="216">
                  <c:v>0.50271078531691793</c:v>
                </c:pt>
                <c:pt idx="217">
                  <c:v>0.50020697475767228</c:v>
                </c:pt>
                <c:pt idx="218">
                  <c:v>0.49771549931948145</c:v>
                </c:pt>
                <c:pt idx="219">
                  <c:v>0.49523630419923831</c:v>
                </c:pt>
                <c:pt idx="220">
                  <c:v>0.49276933457155425</c:v>
                </c:pt>
                <c:pt idx="221">
                  <c:v>0.49031453560184957</c:v>
                </c:pt>
                <c:pt idx="222">
                  <c:v>0.4878718524588348</c:v>
                </c:pt>
                <c:pt idx="223">
                  <c:v>0.48544123032640757</c:v>
                </c:pt>
                <c:pt idx="224">
                  <c:v>0.48302261441491884</c:v>
                </c:pt>
                <c:pt idx="225">
                  <c:v>0.48061594997191248</c:v>
                </c:pt>
                <c:pt idx="226">
                  <c:v>0.4782211822923379</c:v>
                </c:pt>
                <c:pt idx="227">
                  <c:v>0.47583825672823143</c:v>
                </c:pt>
                <c:pt idx="228">
                  <c:v>0.4734671186979314</c:v>
                </c:pt>
                <c:pt idx="229">
                  <c:v>0.47110771369482335</c:v>
                </c:pt>
                <c:pt idx="230">
                  <c:v>0.4687599872956365</c:v>
                </c:pt>
                <c:pt idx="231">
                  <c:v>0.46642388516833211</c:v>
                </c:pt>
                <c:pt idx="232">
                  <c:v>0.46409935307957034</c:v>
                </c:pt>
                <c:pt idx="233">
                  <c:v>0.46178633690180448</c:v>
                </c:pt>
                <c:pt idx="234">
                  <c:v>0.45948478261999676</c:v>
                </c:pt>
                <c:pt idx="235">
                  <c:v>0.4571946363379803</c:v>
                </c:pt>
                <c:pt idx="236">
                  <c:v>0.45491584428450588</c:v>
                </c:pt>
                <c:pt idx="237">
                  <c:v>0.45264835281893429</c:v>
                </c:pt>
                <c:pt idx="238">
                  <c:v>0.45039210843664701</c:v>
                </c:pt>
                <c:pt idx="239">
                  <c:v>0.4481470577741512</c:v>
                </c:pt>
                <c:pt idx="240">
                  <c:v>0.44591314761391104</c:v>
                </c:pt>
                <c:pt idx="241">
                  <c:v>0.44369032488890603</c:v>
                </c:pt>
                <c:pt idx="242">
                  <c:v>0.44147853668693876</c:v>
                </c:pt>
                <c:pt idx="243">
                  <c:v>0.43927773025469646</c:v>
                </c:pt>
                <c:pt idx="244">
                  <c:v>0.43708785300157282</c:v>
                </c:pt>
                <c:pt idx="245">
                  <c:v>0.43490885250328731</c:v>
                </c:pt>
                <c:pt idx="246">
                  <c:v>0.43274067650526782</c:v>
                </c:pt>
                <c:pt idx="247">
                  <c:v>0.43058327292584747</c:v>
                </c:pt>
                <c:pt idx="248">
                  <c:v>0.42843658985925426</c:v>
                </c:pt>
                <c:pt idx="249">
                  <c:v>0.42630057557843326</c:v>
                </c:pt>
                <c:pt idx="250">
                  <c:v>0.42417517853768105</c:v>
                </c:pt>
                <c:pt idx="251">
                  <c:v>0.42206034737510978</c:v>
                </c:pt>
                <c:pt idx="252">
                  <c:v>0.41995603091495598</c:v>
                </c:pt>
                <c:pt idx="253">
                  <c:v>0.41786217816973237</c:v>
                </c:pt>
                <c:pt idx="254">
                  <c:v>0.41577873834223888</c:v>
                </c:pt>
                <c:pt idx="255">
                  <c:v>0.41370566082743282</c:v>
                </c:pt>
                <c:pt idx="256">
                  <c:v>0.41164289521415576</c:v>
                </c:pt>
                <c:pt idx="257">
                  <c:v>0.40959039128674174</c:v>
                </c:pt>
                <c:pt idx="258">
                  <c:v>0.40754809902651085</c:v>
                </c:pt>
                <c:pt idx="259">
                  <c:v>0.40551596861313616</c:v>
                </c:pt>
                <c:pt idx="260">
                  <c:v>0.40349395042589925</c:v>
                </c:pt>
                <c:pt idx="261">
                  <c:v>0.40148199504485277</c:v>
                </c:pt>
                <c:pt idx="262">
                  <c:v>0.39948005325186009</c:v>
                </c:pt>
                <c:pt idx="263">
                  <c:v>0.39748807603157477</c:v>
                </c:pt>
                <c:pt idx="264">
                  <c:v>0.39550601457229451</c:v>
                </c:pt>
                <c:pt idx="265">
                  <c:v>0.39353382026674338</c:v>
                </c:pt>
                <c:pt idx="266">
                  <c:v>0.39157144471277355</c:v>
                </c:pt>
                <c:pt idx="267">
                  <c:v>0.38961883971397576</c:v>
                </c:pt>
                <c:pt idx="268">
                  <c:v>0.38767595728022808</c:v>
                </c:pt>
                <c:pt idx="269">
                  <c:v>0.38574274962816885</c:v>
                </c:pt>
                <c:pt idx="270">
                  <c:v>0.38381916918159986</c:v>
                </c:pt>
                <c:pt idx="271">
                  <c:v>0.38190516857181328</c:v>
                </c:pt>
                <c:pt idx="272">
                  <c:v>0.38000070063788388</c:v>
                </c:pt>
                <c:pt idx="273">
                  <c:v>0.37810571842687096</c:v>
                </c:pt>
                <c:pt idx="274">
                  <c:v>0.37622017519399603</c:v>
                </c:pt>
                <c:pt idx="275">
                  <c:v>0.37434402440272657</c:v>
                </c:pt>
                <c:pt idx="276">
                  <c:v>0.37247721972485959</c:v>
                </c:pt>
                <c:pt idx="277">
                  <c:v>0.37061971504049912</c:v>
                </c:pt>
                <c:pt idx="278">
                  <c:v>0.36877146443804681</c:v>
                </c:pt>
                <c:pt idx="279">
                  <c:v>0.36693242221410288</c:v>
                </c:pt>
                <c:pt idx="280">
                  <c:v>0.36510254287334382</c:v>
                </c:pt>
                <c:pt idx="281">
                  <c:v>0.36328178112836362</c:v>
                </c:pt>
                <c:pt idx="282">
                  <c:v>0.36147009189946844</c:v>
                </c:pt>
                <c:pt idx="283">
                  <c:v>0.35966743031443482</c:v>
                </c:pt>
                <c:pt idx="284">
                  <c:v>0.35787375170826152</c:v>
                </c:pt>
                <c:pt idx="285">
                  <c:v>0.35608901162283407</c:v>
                </c:pt>
                <c:pt idx="286">
                  <c:v>0.35431316580661443</c:v>
                </c:pt>
                <c:pt idx="287">
                  <c:v>0.35254617021426715</c:v>
                </c:pt>
                <c:pt idx="288">
                  <c:v>0.35078798100627356</c:v>
                </c:pt>
                <c:pt idx="289">
                  <c:v>0.34903855454851379</c:v>
                </c:pt>
                <c:pt idx="290">
                  <c:v>0.34729784741182779</c:v>
                </c:pt>
                <c:pt idx="291">
                  <c:v>0.34556581637154438</c:v>
                </c:pt>
                <c:pt idx="292">
                  <c:v>0.34384241840699925</c:v>
                </c:pt>
                <c:pt idx="293">
                  <c:v>0.34212761070102704</c:v>
                </c:pt>
                <c:pt idx="294">
                  <c:v>0.34042135063943108</c:v>
                </c:pt>
                <c:pt idx="295">
                  <c:v>0.3387235958104402</c:v>
                </c:pt>
                <c:pt idx="296">
                  <c:v>0.33703430400413431</c:v>
                </c:pt>
                <c:pt idx="297">
                  <c:v>0.33535343321188377</c:v>
                </c:pt>
                <c:pt idx="298">
                  <c:v>0.33368094162572637</c:v>
                </c:pt>
                <c:pt idx="299">
                  <c:v>0.33201678763777703</c:v>
                </c:pt>
                <c:pt idx="300">
                  <c:v>0.33036092983958809</c:v>
                </c:pt>
                <c:pt idx="301">
                  <c:v>0.32871332702151407</c:v>
                </c:pt>
                <c:pt idx="302">
                  <c:v>0.32707393817207192</c:v>
                </c:pt>
                <c:pt idx="303">
                  <c:v>0.32544272247725176</c:v>
                </c:pt>
                <c:pt idx="304">
                  <c:v>0.32381963931986685</c:v>
                </c:pt>
                <c:pt idx="305">
                  <c:v>0.32220464827885148</c:v>
                </c:pt>
                <c:pt idx="306">
                  <c:v>0.32059770912858188</c:v>
                </c:pt>
                <c:pt idx="307">
                  <c:v>0.31899878183816627</c:v>
                </c:pt>
                <c:pt idx="308">
                  <c:v>0.31740782657072081</c:v>
                </c:pt>
                <c:pt idx="309">
                  <c:v>0.31582480368267785</c:v>
                </c:pt>
                <c:pt idx="310">
                  <c:v>0.31424967372302082</c:v>
                </c:pt>
                <c:pt idx="311">
                  <c:v>0.31268239743259546</c:v>
                </c:pt>
                <c:pt idx="312">
                  <c:v>0.31112293574332833</c:v>
                </c:pt>
                <c:pt idx="313">
                  <c:v>0.30957124977750688</c:v>
                </c:pt>
                <c:pt idx="314">
                  <c:v>0.30802730084701807</c:v>
                </c:pt>
                <c:pt idx="315">
                  <c:v>0.30649105045259123</c:v>
                </c:pt>
                <c:pt idx="316">
                  <c:v>0.30496246028304752</c:v>
                </c:pt>
                <c:pt idx="317">
                  <c:v>0.30344149221451383</c:v>
                </c:pt>
                <c:pt idx="318">
                  <c:v>0.3019281083096817</c:v>
                </c:pt>
                <c:pt idx="319">
                  <c:v>0.30042227081700845</c:v>
                </c:pt>
                <c:pt idx="320">
                  <c:v>0.29892394216996054</c:v>
                </c:pt>
                <c:pt idx="321">
                  <c:v>0.29743308498622595</c:v>
                </c:pt>
                <c:pt idx="322">
                  <c:v>0.29594966206694162</c:v>
                </c:pt>
                <c:pt idx="323">
                  <c:v>0.29447363639589658</c:v>
                </c:pt>
                <c:pt idx="324">
                  <c:v>0.29300497113876173</c:v>
                </c:pt>
                <c:pt idx="325">
                  <c:v>0.2915436296422913</c:v>
                </c:pt>
                <c:pt idx="326">
                  <c:v>0.29008957543355296</c:v>
                </c:pt>
                <c:pt idx="327">
                  <c:v>0.28864277221911411</c:v>
                </c:pt>
                <c:pt idx="328">
                  <c:v>0.28720318388427313</c:v>
                </c:pt>
                <c:pt idx="329">
                  <c:v>0.28577077449225746</c:v>
                </c:pt>
                <c:pt idx="330">
                  <c:v>0.28434550828343541</c:v>
                </c:pt>
                <c:pt idx="331">
                  <c:v>0.28292734967452982</c:v>
                </c:pt>
                <c:pt idx="332">
                  <c:v>0.28151626325781948</c:v>
                </c:pt>
                <c:pt idx="333">
                  <c:v>0.2801122138003429</c:v>
                </c:pt>
                <c:pt idx="334">
                  <c:v>0.27871516624312559</c:v>
                </c:pt>
                <c:pt idx="335">
                  <c:v>0.27732508570037612</c:v>
                </c:pt>
                <c:pt idx="336">
                  <c:v>0.27594193745869106</c:v>
                </c:pt>
                <c:pt idx="337">
                  <c:v>0.27456568697628081</c:v>
                </c:pt>
                <c:pt idx="338">
                  <c:v>0.27319629988216831</c:v>
                </c:pt>
                <c:pt idx="339">
                  <c:v>0.27183374197540588</c:v>
                </c:pt>
                <c:pt idx="340">
                  <c:v>0.2704779792242924</c:v>
                </c:pt>
                <c:pt idx="341">
                  <c:v>0.26912897776557515</c:v>
                </c:pt>
                <c:pt idx="342">
                  <c:v>0.26778670390368398</c:v>
                </c:pt>
                <c:pt idx="343">
                  <c:v>0.26645112410993421</c:v>
                </c:pt>
                <c:pt idx="344">
                  <c:v>0.26512220502175582</c:v>
                </c:pt>
                <c:pt idx="345">
                  <c:v>0.26379991344190379</c:v>
                </c:pt>
                <c:pt idx="346">
                  <c:v>0.26248421633769076</c:v>
                </c:pt>
                <c:pt idx="347">
                  <c:v>0.26117508084019703</c:v>
                </c:pt>
                <c:pt idx="348">
                  <c:v>0.25987247424351884</c:v>
                </c:pt>
                <c:pt idx="349">
                  <c:v>0.25857636400397088</c:v>
                </c:pt>
                <c:pt idx="350">
                  <c:v>0.25728671773933748</c:v>
                </c:pt>
                <c:pt idx="351">
                  <c:v>0.25600350322809201</c:v>
                </c:pt>
                <c:pt idx="352">
                  <c:v>0.25472668840863594</c:v>
                </c:pt>
                <c:pt idx="353">
                  <c:v>0.25345624137853467</c:v>
                </c:pt>
                <c:pt idx="354">
                  <c:v>0.25219213039375676</c:v>
                </c:pt>
                <c:pt idx="355">
                  <c:v>0.25093432386791481</c:v>
                </c:pt>
                <c:pt idx="356">
                  <c:v>0.24968279037150914</c:v>
                </c:pt>
                <c:pt idx="357">
                  <c:v>0.24843749863117545</c:v>
                </c:pt>
                <c:pt idx="358">
                  <c:v>0.24719841752892796</c:v>
                </c:pt>
                <c:pt idx="359">
                  <c:v>0.24596551610141887</c:v>
                </c:pt>
                <c:pt idx="360">
                  <c:v>0.24473876353918594</c:v>
                </c:pt>
                <c:pt idx="361">
                  <c:v>0.24351812918591254</c:v>
                </c:pt>
                <c:pt idx="362">
                  <c:v>0.24230358253768144</c:v>
                </c:pt>
                <c:pt idx="363">
                  <c:v>0.24109509324224437</c:v>
                </c:pt>
                <c:pt idx="364">
                  <c:v>0.23989263109827721</c:v>
                </c:pt>
                <c:pt idx="365">
                  <c:v>0.2386961660546566</c:v>
                </c:pt>
                <c:pt idx="366">
                  <c:v>0.23750566820972288</c:v>
                </c:pt>
                <c:pt idx="367">
                  <c:v>0.23632110781055618</c:v>
                </c:pt>
                <c:pt idx="368">
                  <c:v>0.23514245525225091</c:v>
                </c:pt>
                <c:pt idx="369">
                  <c:v>0.23396968107719485</c:v>
                </c:pt>
                <c:pt idx="370">
                  <c:v>0.23280275597434685</c:v>
                </c:pt>
                <c:pt idx="371">
                  <c:v>0.23164165077853077</c:v>
                </c:pt>
                <c:pt idx="372">
                  <c:v>0.23048633646971173</c:v>
                </c:pt>
                <c:pt idx="373">
                  <c:v>0.22933678417228973</c:v>
                </c:pt>
                <c:pt idx="374">
                  <c:v>0.22819296515439491</c:v>
                </c:pt>
                <c:pt idx="375">
                  <c:v>0.22705485082718246</c:v>
                </c:pt>
                <c:pt idx="376">
                  <c:v>0.22592241274412991</c:v>
                </c:pt>
                <c:pt idx="377">
                  <c:v>0.22479562260033872</c:v>
                </c:pt>
                <c:pt idx="378">
                  <c:v>0.22367445223184212</c:v>
                </c:pt>
                <c:pt idx="379">
                  <c:v>0.22255887361490917</c:v>
                </c:pt>
                <c:pt idx="380">
                  <c:v>0.22144885886535975</c:v>
                </c:pt>
                <c:pt idx="381">
                  <c:v>0.22034438023787134</c:v>
                </c:pt>
                <c:pt idx="382">
                  <c:v>0.21924541012530413</c:v>
                </c:pt>
                <c:pt idx="383">
                  <c:v>0.21815192105801237</c:v>
                </c:pt>
                <c:pt idx="384">
                  <c:v>0.21706388570317794</c:v>
                </c:pt>
                <c:pt idx="385">
                  <c:v>0.21598127686412377</c:v>
                </c:pt>
                <c:pt idx="386">
                  <c:v>0.21490406747964871</c:v>
                </c:pt>
                <c:pt idx="387">
                  <c:v>0.21383223062336337</c:v>
                </c:pt>
                <c:pt idx="388">
                  <c:v>0.21276573950301439</c:v>
                </c:pt>
                <c:pt idx="389">
                  <c:v>0.21170456745983154</c:v>
                </c:pt>
                <c:pt idx="390">
                  <c:v>0.21064868796786618</c:v>
                </c:pt>
                <c:pt idx="391">
                  <c:v>0.20959807463332941</c:v>
                </c:pt>
                <c:pt idx="392">
                  <c:v>0.20855270119394734</c:v>
                </c:pt>
                <c:pt idx="393">
                  <c:v>0.20751254151830603</c:v>
                </c:pt>
                <c:pt idx="394">
                  <c:v>0.20647756960520219</c:v>
                </c:pt>
                <c:pt idx="395">
                  <c:v>0.20544775958300629</c:v>
                </c:pt>
                <c:pt idx="396">
                  <c:v>0.20442308570901141</c:v>
                </c:pt>
                <c:pt idx="397">
                  <c:v>0.20340352236880488</c:v>
                </c:pt>
                <c:pt idx="398">
                  <c:v>0.20238904407562594</c:v>
                </c:pt>
                <c:pt idx="399">
                  <c:v>0.20137962546973587</c:v>
                </c:pt>
                <c:pt idx="400">
                  <c:v>0.20037524131778872</c:v>
                </c:pt>
                <c:pt idx="401">
                  <c:v>0.19937586651220449</c:v>
                </c:pt>
                <c:pt idx="402">
                  <c:v>0.19838147607054568</c:v>
                </c:pt>
                <c:pt idx="403">
                  <c:v>0.19739204513489741</c:v>
                </c:pt>
                <c:pt idx="404">
                  <c:v>0.19640754897124776</c:v>
                </c:pt>
                <c:pt idx="405">
                  <c:v>0.19542796296887638</c:v>
                </c:pt>
                <c:pt idx="406">
                  <c:v>0.19445326263973955</c:v>
                </c:pt>
                <c:pt idx="407">
                  <c:v>0.19348342361786378</c:v>
                </c:pt>
                <c:pt idx="408">
                  <c:v>0.19251842165873703</c:v>
                </c:pt>
                <c:pt idx="409">
                  <c:v>0.19155823263870955</c:v>
                </c:pt>
                <c:pt idx="410">
                  <c:v>0.19060283255439087</c:v>
                </c:pt>
                <c:pt idx="411">
                  <c:v>0.18965219752205151</c:v>
                </c:pt>
                <c:pt idx="412">
                  <c:v>0.18870630377703329</c:v>
                </c:pt>
                <c:pt idx="413">
                  <c:v>0.18776512767315034</c:v>
                </c:pt>
                <c:pt idx="414">
                  <c:v>0.18682864568211124</c:v>
                </c:pt>
                <c:pt idx="415">
                  <c:v>0.18589683439292246</c:v>
                </c:pt>
                <c:pt idx="416">
                  <c:v>0.1849696705113083</c:v>
                </c:pt>
                <c:pt idx="417">
                  <c:v>0.18404713085913577</c:v>
                </c:pt>
                <c:pt idx="418">
                  <c:v>0.18312919237382924</c:v>
                </c:pt>
                <c:pt idx="419">
                  <c:v>0.18221583210780676</c:v>
                </c:pt>
                <c:pt idx="420">
                  <c:v>0.18130702722789221</c:v>
                </c:pt>
                <c:pt idx="421">
                  <c:v>0.18040275501476374</c:v>
                </c:pt>
                <c:pt idx="422">
                  <c:v>0.17950299286237595</c:v>
                </c:pt>
                <c:pt idx="423">
                  <c:v>0.17860771827739591</c:v>
                </c:pt>
                <c:pt idx="424">
                  <c:v>0.17771690887865371</c:v>
                </c:pt>
                <c:pt idx="425">
                  <c:v>0.17683054239657156</c:v>
                </c:pt>
                <c:pt idx="426">
                  <c:v>0.17594859667261609</c:v>
                </c:pt>
                <c:pt idx="427">
                  <c:v>0.17507104965874068</c:v>
                </c:pt>
                <c:pt idx="428">
                  <c:v>0.17419787941684228</c:v>
                </c:pt>
                <c:pt idx="429">
                  <c:v>0.1733290641182075</c:v>
                </c:pt>
                <c:pt idx="430">
                  <c:v>0.17246458204297258</c:v>
                </c:pt>
                <c:pt idx="431">
                  <c:v>0.17160441157957604</c:v>
                </c:pt>
                <c:pt idx="432">
                  <c:v>0.17074853122422953</c:v>
                </c:pt>
                <c:pt idx="433">
                  <c:v>0.16989691958036943</c:v>
                </c:pt>
                <c:pt idx="434">
                  <c:v>0.16904955535812996</c:v>
                </c:pt>
                <c:pt idx="435">
                  <c:v>0.16820641737381273</c:v>
                </c:pt>
                <c:pt idx="436">
                  <c:v>0.16736748454935427</c:v>
                </c:pt>
                <c:pt idx="437">
                  <c:v>0.1665327359117984</c:v>
                </c:pt>
                <c:pt idx="438">
                  <c:v>0.16570215059278176</c:v>
                </c:pt>
                <c:pt idx="439">
                  <c:v>0.16487570782800065</c:v>
                </c:pt>
                <c:pt idx="440">
                  <c:v>0.16405338695670399</c:v>
                </c:pt>
                <c:pt idx="441">
                  <c:v>0.16323516742117036</c:v>
                </c:pt>
                <c:pt idx="442">
                  <c:v>0.16242102876619521</c:v>
                </c:pt>
                <c:pt idx="443">
                  <c:v>0.16161095063858386</c:v>
                </c:pt>
                <c:pt idx="444">
                  <c:v>0.16080491278664277</c:v>
                </c:pt>
                <c:pt idx="445">
                  <c:v>0.16000289505966825</c:v>
                </c:pt>
                <c:pt idx="446">
                  <c:v>0.15920487740745062</c:v>
                </c:pt>
                <c:pt idx="447">
                  <c:v>0.1584108398797682</c:v>
                </c:pt>
                <c:pt idx="448">
                  <c:v>0.1576207626258902</c:v>
                </c:pt>
                <c:pt idx="449">
                  <c:v>0.15683462589408664</c:v>
                </c:pt>
                <c:pt idx="450">
                  <c:v>0.15605241003112696</c:v>
                </c:pt>
                <c:pt idx="451">
                  <c:v>0.15527409548178991</c:v>
                </c:pt>
                <c:pt idx="452">
                  <c:v>0.15449966278838323</c:v>
                </c:pt>
                <c:pt idx="453">
                  <c:v>0.1537290925902482</c:v>
                </c:pt>
                <c:pt idx="454">
                  <c:v>0.15296236562327944</c:v>
                </c:pt>
                <c:pt idx="455">
                  <c:v>0.15219946271944859</c:v>
                </c:pt>
                <c:pt idx="456">
                  <c:v>0.15144036480631651</c:v>
                </c:pt>
                <c:pt idx="457">
                  <c:v>0.15068505290656109</c:v>
                </c:pt>
                <c:pt idx="458">
                  <c:v>0.14993350813750841</c:v>
                </c:pt>
                <c:pt idx="459">
                  <c:v>0.14918571171065087</c:v>
                </c:pt>
                <c:pt idx="460">
                  <c:v>0.14844164493118628</c:v>
                </c:pt>
                <c:pt idx="461">
                  <c:v>0.14770128919754469</c:v>
                </c:pt>
                <c:pt idx="462">
                  <c:v>0.14696462600092641</c:v>
                </c:pt>
                <c:pt idx="463">
                  <c:v>0.14623163692484298</c:v>
                </c:pt>
                <c:pt idx="464">
                  <c:v>0.14550230364465036</c:v>
                </c:pt>
                <c:pt idx="465">
                  <c:v>0.14477660792709521</c:v>
                </c:pt>
                <c:pt idx="466">
                  <c:v>0.14405453162985785</c:v>
                </c:pt>
                <c:pt idx="467">
                  <c:v>0.14333605670110044</c:v>
                </c:pt>
                <c:pt idx="468">
                  <c:v>0.14262116517901308</c:v>
                </c:pt>
                <c:pt idx="469">
                  <c:v>0.14190983919137001</c:v>
                </c:pt>
                <c:pt idx="470">
                  <c:v>0.14120206095507346</c:v>
                </c:pt>
                <c:pt idx="471">
                  <c:v>0.14049781277572426</c:v>
                </c:pt>
                <c:pt idx="472">
                  <c:v>0.13979707704716351</c:v>
                </c:pt>
                <c:pt idx="473">
                  <c:v>0.13909983625104291</c:v>
                </c:pt>
                <c:pt idx="474">
                  <c:v>0.13840607295638471</c:v>
                </c:pt>
                <c:pt idx="475">
                  <c:v>0.13771576981914491</c:v>
                </c:pt>
                <c:pt idx="476">
                  <c:v>0.13702890958177991</c:v>
                </c:pt>
                <c:pt idx="477">
                  <c:v>0.13634547507281591</c:v>
                </c:pt>
                <c:pt idx="478">
                  <c:v>0.13566544920641921</c:v>
                </c:pt>
                <c:pt idx="479">
                  <c:v>0.13498881498197021</c:v>
                </c:pt>
                <c:pt idx="480">
                  <c:v>0.13431555548363719</c:v>
                </c:pt>
                <c:pt idx="481">
                  <c:v>0.13364565387995436</c:v>
                </c:pt>
                <c:pt idx="482">
                  <c:v>0.13297909342340167</c:v>
                </c:pt>
                <c:pt idx="483">
                  <c:v>0.132315857449983</c:v>
                </c:pt>
                <c:pt idx="484">
                  <c:v>0.13165592937881504</c:v>
                </c:pt>
                <c:pt idx="485">
                  <c:v>0.13099929271171143</c:v>
                </c:pt>
                <c:pt idx="486">
                  <c:v>0.13034593103276287</c:v>
                </c:pt>
                <c:pt idx="487">
                  <c:v>0.12969582800793733</c:v>
                </c:pt>
                <c:pt idx="488">
                  <c:v>0.12904896738466839</c:v>
                </c:pt>
                <c:pt idx="489">
                  <c:v>0.12840533299144627</c:v>
                </c:pt>
                <c:pt idx="490">
                  <c:v>0.12776490873741356</c:v>
                </c:pt>
                <c:pt idx="491">
                  <c:v>0.12712767861196717</c:v>
                </c:pt>
                <c:pt idx="492">
                  <c:v>0.12649362668435737</c:v>
                </c:pt>
                <c:pt idx="493">
                  <c:v>0.12586273710328447</c:v>
                </c:pt>
                <c:pt idx="494">
                  <c:v>0.12523499409650773</c:v>
                </c:pt>
                <c:pt idx="495">
                  <c:v>0.12461038197045007</c:v>
                </c:pt>
                <c:pt idx="496">
                  <c:v>0.12398888510980317</c:v>
                </c:pt>
                <c:pt idx="497">
                  <c:v>0.12337048797714302</c:v>
                </c:pt>
                <c:pt idx="498">
                  <c:v>0.12275517511253421</c:v>
                </c:pt>
                <c:pt idx="499">
                  <c:v>0.12214293113314782</c:v>
                </c:pt>
                <c:pt idx="500">
                  <c:v>0.12153374073287804</c:v>
                </c:pt>
                <c:pt idx="501">
                  <c:v>0.12092758868195452</c:v>
                </c:pt>
                <c:pt idx="502">
                  <c:v>0.12032445982656761</c:v>
                </c:pt>
                <c:pt idx="503">
                  <c:v>0.11972433908848588</c:v>
                </c:pt>
                <c:pt idx="504">
                  <c:v>0.11912721146467865</c:v>
                </c:pt>
                <c:pt idx="505">
                  <c:v>0.11853306202694396</c:v>
                </c:pt>
                <c:pt idx="506">
                  <c:v>0.11794187592153374</c:v>
                </c:pt>
                <c:pt idx="507">
                  <c:v>0.11735363836878139</c:v>
                </c:pt>
                <c:pt idx="508">
                  <c:v>0.11676833466273505</c:v>
                </c:pt>
                <c:pt idx="509">
                  <c:v>0.11618595017078746</c:v>
                </c:pt>
                <c:pt idx="510">
                  <c:v>0.11560647033331151</c:v>
                </c:pt>
                <c:pt idx="511">
                  <c:v>0.11502988066329492</c:v>
                </c:pt>
                <c:pt idx="512">
                  <c:v>0.11445616674598109</c:v>
                </c:pt>
                <c:pt idx="513">
                  <c:v>0.11388531423850488</c:v>
                </c:pt>
                <c:pt idx="514">
                  <c:v>0.1133173088695367</c:v>
                </c:pt>
                <c:pt idx="515">
                  <c:v>0.11275213643892626</c:v>
                </c:pt>
                <c:pt idx="516">
                  <c:v>0.11218978281734342</c:v>
                </c:pt>
                <c:pt idx="517">
                  <c:v>0.11163023394593133</c:v>
                </c:pt>
                <c:pt idx="518">
                  <c:v>0.11107347583594765</c:v>
                </c:pt>
                <c:pt idx="519">
                  <c:v>0.11051949456842235</c:v>
                </c:pt>
                <c:pt idx="520">
                  <c:v>0.10996827629380462</c:v>
                </c:pt>
                <c:pt idx="521">
                  <c:v>0.10941980723161802</c:v>
                </c:pt>
                <c:pt idx="522">
                  <c:v>0.10887407367011658</c:v>
                </c:pt>
                <c:pt idx="523">
                  <c:v>0.10833106196594069</c:v>
                </c:pt>
                <c:pt idx="524">
                  <c:v>0.10779075854377876</c:v>
                </c:pt>
                <c:pt idx="525">
                  <c:v>0.10725314989602359</c:v>
                </c:pt>
                <c:pt idx="526">
                  <c:v>0.10671822258244017</c:v>
                </c:pt>
                <c:pt idx="527">
                  <c:v>0.10618596322982311</c:v>
                </c:pt>
                <c:pt idx="528">
                  <c:v>0.10565635853166955</c:v>
                </c:pt>
                <c:pt idx="529">
                  <c:v>0.10512939524783926</c:v>
                </c:pt>
                <c:pt idx="530">
                  <c:v>0.1046050602042306</c:v>
                </c:pt>
                <c:pt idx="531">
                  <c:v>0.10408334029244444</c:v>
                </c:pt>
                <c:pt idx="532">
                  <c:v>0.10356422246946327</c:v>
                </c:pt>
                <c:pt idx="533">
                  <c:v>0.10304769375731831</c:v>
                </c:pt>
                <c:pt idx="534">
                  <c:v>0.10253374124277174</c:v>
                </c:pt>
                <c:pt idx="535">
                  <c:v>0.10202235207698752</c:v>
                </c:pt>
                <c:pt idx="536">
                  <c:v>0.10151351347521516</c:v>
                </c:pt>
                <c:pt idx="537">
                  <c:v>0.1010072127164673</c:v>
                </c:pt>
                <c:pt idx="538">
                  <c:v>0.10050343714320378</c:v>
                </c:pt>
                <c:pt idx="539">
                  <c:v>0.10000217416101319</c:v>
                </c:pt>
                <c:pt idx="540">
                  <c:v>9.9503411238297548E-2</c:v>
                </c:pt>
                <c:pt idx="541">
                  <c:v>9.9007135905963245E-2</c:v>
                </c:pt>
                <c:pt idx="542">
                  <c:v>9.8513335757103748E-2</c:v>
                </c:pt>
                <c:pt idx="543">
                  <c:v>9.8021998446693917E-2</c:v>
                </c:pt>
                <c:pt idx="544">
                  <c:v>9.7533111691276833E-2</c:v>
                </c:pt>
                <c:pt idx="545">
                  <c:v>9.7046663268663722E-2</c:v>
                </c:pt>
                <c:pt idx="546">
                  <c:v>9.656264101762034E-2</c:v>
                </c:pt>
                <c:pt idx="547">
                  <c:v>9.6081032837568539E-2</c:v>
                </c:pt>
                <c:pt idx="548">
                  <c:v>9.5601826688282071E-2</c:v>
                </c:pt>
                <c:pt idx="549">
                  <c:v>9.5125010589583767E-2</c:v>
                </c:pt>
                <c:pt idx="550">
                  <c:v>9.4650572621049825E-2</c:v>
                </c:pt>
                <c:pt idx="551">
                  <c:v>9.4178500921707167E-2</c:v>
                </c:pt>
                <c:pt idx="552">
                  <c:v>9.3708783689742864E-2</c:v>
                </c:pt>
                <c:pt idx="553">
                  <c:v>9.3241409182203777E-2</c:v>
                </c:pt>
                <c:pt idx="554">
                  <c:v>9.2776365714703768E-2</c:v>
                </c:pt>
                <c:pt idx="555">
                  <c:v>9.2313641661133913E-2</c:v>
                </c:pt>
                <c:pt idx="556">
                  <c:v>9.1853225453372808E-2</c:v>
                </c:pt>
                <c:pt idx="557">
                  <c:v>9.1395105580991481E-2</c:v>
                </c:pt>
                <c:pt idx="558">
                  <c:v>9.0939270590970858E-2</c:v>
                </c:pt>
                <c:pt idx="559">
                  <c:v>9.0485709087414684E-2</c:v>
                </c:pt>
                <c:pt idx="560">
                  <c:v>9.0034409731264031E-2</c:v>
                </c:pt>
                <c:pt idx="561">
                  <c:v>8.9585361240011471E-2</c:v>
                </c:pt>
                <c:pt idx="562">
                  <c:v>8.9138552387423853E-2</c:v>
                </c:pt>
                <c:pt idx="563">
                  <c:v>8.8693972003257682E-2</c:v>
                </c:pt>
                <c:pt idx="564">
                  <c:v>8.8251608972981468E-2</c:v>
                </c:pt>
                <c:pt idx="565">
                  <c:v>8.78114522374977E-2</c:v>
                </c:pt>
                <c:pt idx="566">
                  <c:v>8.7373490792866867E-2</c:v>
                </c:pt>
                <c:pt idx="567">
                  <c:v>8.693771369003081E-2</c:v>
                </c:pt>
                <c:pt idx="568">
                  <c:v>8.6504110034540546E-2</c:v>
                </c:pt>
                <c:pt idx="569">
                  <c:v>8.6072668986283268E-2</c:v>
                </c:pt>
                <c:pt idx="570">
                  <c:v>8.5643379759210742E-2</c:v>
                </c:pt>
                <c:pt idx="571">
                  <c:v>8.5216231621071309E-2</c:v>
                </c:pt>
                <c:pt idx="572">
                  <c:v>8.4791213893140427E-2</c:v>
                </c:pt>
                <c:pt idx="573">
                  <c:v>8.4368315949953726E-2</c:v>
                </c:pt>
                <c:pt idx="574">
                  <c:v>8.3947527219040724E-2</c:v>
                </c:pt>
                <c:pt idx="575">
                  <c:v>8.3528837180663493E-2</c:v>
                </c:pt>
                <c:pt idx="576">
                  <c:v>8.3112235367547443E-2</c:v>
                </c:pt>
                <c:pt idx="577">
                  <c:v>8.2697711364628709E-2</c:v>
                </c:pt>
                <c:pt idx="578">
                  <c:v>8.2285254808785013E-2</c:v>
                </c:pt>
                <c:pt idx="579">
                  <c:v>8.18748553885843E-2</c:v>
                </c:pt>
                <c:pt idx="580">
                  <c:v>8.1466502844016367E-2</c:v>
                </c:pt>
                <c:pt idx="581">
                  <c:v>8.1060186966249725E-2</c:v>
                </c:pt>
                <c:pt idx="582">
                  <c:v>8.0655897597366133E-2</c:v>
                </c:pt>
                <c:pt idx="583">
                  <c:v>8.0253624630109779E-2</c:v>
                </c:pt>
                <c:pt idx="584">
                  <c:v>7.985335800763782E-2</c:v>
                </c:pt>
                <c:pt idx="585">
                  <c:v>7.9455087723263582E-2</c:v>
                </c:pt>
                <c:pt idx="586">
                  <c:v>7.9058803820209883E-2</c:v>
                </c:pt>
                <c:pt idx="587">
                  <c:v>7.8664496391358724E-2</c:v>
                </c:pt>
                <c:pt idx="588">
                  <c:v>7.8272155579004285E-2</c:v>
                </c:pt>
                <c:pt idx="589">
                  <c:v>7.7881771574607003E-2</c:v>
                </c:pt>
                <c:pt idx="590">
                  <c:v>7.7493334618546392E-2</c:v>
                </c:pt>
                <c:pt idx="591">
                  <c:v>7.7106834999878041E-2</c:v>
                </c:pt>
                <c:pt idx="592">
                  <c:v>7.6722263056092532E-2</c:v>
                </c:pt>
                <c:pt idx="593">
                  <c:v>7.6339609172871123E-2</c:v>
                </c:pt>
                <c:pt idx="594">
                  <c:v>7.5958863783847683E-2</c:v>
                </c:pt>
                <c:pt idx="595">
                  <c:v>7.558001737036775E-2</c:v>
                </c:pt>
                <c:pt idx="596">
                  <c:v>7.5203060461251567E-2</c:v>
                </c:pt>
                <c:pt idx="597">
                  <c:v>7.4827983632557132E-2</c:v>
                </c:pt>
                <c:pt idx="598">
                  <c:v>7.4454777507344513E-2</c:v>
                </c:pt>
                <c:pt idx="599">
                  <c:v>7.4083432755441575E-2</c:v>
                </c:pt>
                <c:pt idx="600">
                  <c:v>7.3713940093209432E-2</c:v>
                </c:pt>
                <c:pt idx="601">
                  <c:v>7.3346290283313922E-2</c:v>
                </c:pt>
                <c:pt idx="602">
                  <c:v>7.2980474134489992E-2</c:v>
                </c:pt>
                <c:pt idx="603">
                  <c:v>7.2616482501315693E-2</c:v>
                </c:pt>
                <c:pt idx="604">
                  <c:v>7.2254306283980718E-2</c:v>
                </c:pt>
                <c:pt idx="605">
                  <c:v>7.1893936428061994E-2</c:v>
                </c:pt>
                <c:pt idx="606">
                  <c:v>7.1535363924293521E-2</c:v>
                </c:pt>
                <c:pt idx="607">
                  <c:v>7.1178579808344938E-2</c:v>
                </c:pt>
                <c:pt idx="608">
                  <c:v>7.0823575160594718E-2</c:v>
                </c:pt>
                <c:pt idx="609">
                  <c:v>7.0470341105908413E-2</c:v>
                </c:pt>
                <c:pt idx="610">
                  <c:v>7.0118868813416432E-2</c:v>
                </c:pt>
                <c:pt idx="611">
                  <c:v>6.9769149496293037E-2</c:v>
                </c:pt>
                <c:pt idx="612">
                  <c:v>6.9421174411537723E-2</c:v>
                </c:pt>
                <c:pt idx="613">
                  <c:v>6.9074934859755313E-2</c:v>
                </c:pt>
                <c:pt idx="614">
                  <c:v>6.873042218493855E-2</c:v>
                </c:pt>
                <c:pt idx="615">
                  <c:v>6.8387627774252974E-2</c:v>
                </c:pt>
                <c:pt idx="616">
                  <c:v>6.8046543057821138E-2</c:v>
                </c:pt>
                <c:pt idx="617">
                  <c:v>6.7707159508507003E-2</c:v>
                </c:pt>
                <c:pt idx="618">
                  <c:v>6.7369468641704483E-2</c:v>
                </c:pt>
                <c:pt idx="619">
                  <c:v>6.7033462015124404E-2</c:v>
                </c:pt>
                <c:pt idx="620">
                  <c:v>6.6699131228583522E-2</c:v>
                </c:pt>
                <c:pt idx="621">
                  <c:v>6.6366467923795538E-2</c:v>
                </c:pt>
                <c:pt idx="622">
                  <c:v>6.6035463784159157E-2</c:v>
                </c:pt>
                <c:pt idx="623">
                  <c:v>6.5706110534555134E-2</c:v>
                </c:pt>
                <c:pt idx="624">
                  <c:v>6.5378399941134924E-2</c:v>
                </c:pt>
                <c:pt idx="625">
                  <c:v>6.5052323811116503E-2</c:v>
                </c:pt>
                <c:pt idx="626">
                  <c:v>6.472787399257901E-2</c:v>
                </c:pt>
                <c:pt idx="627">
                  <c:v>6.4405042374261229E-2</c:v>
                </c:pt>
                <c:pt idx="628">
                  <c:v>6.408382088535583E-2</c:v>
                </c:pt>
                <c:pt idx="629">
                  <c:v>6.3764201495308523E-2</c:v>
                </c:pt>
                <c:pt idx="630">
                  <c:v>6.3446176213617922E-2</c:v>
                </c:pt>
                <c:pt idx="631">
                  <c:v>6.3129737089635887E-2</c:v>
                </c:pt>
                <c:pt idx="632">
                  <c:v>6.2814876212367782E-2</c:v>
                </c:pt>
                <c:pt idx="633">
                  <c:v>6.2501585710275212E-2</c:v>
                </c:pt>
                <c:pt idx="634">
                  <c:v>6.2189857751079415E-2</c:v>
                </c:pt>
                <c:pt idx="635">
                  <c:v>6.1879684541565332E-2</c:v>
                </c:pt>
                <c:pt idx="636">
                  <c:v>6.1571058327386456E-2</c:v>
                </c:pt>
                <c:pt idx="637">
                  <c:v>6.126397139287159E-2</c:v>
                </c:pt>
                <c:pt idx="638">
                  <c:v>6.0958416060831473E-2</c:v>
                </c:pt>
                <c:pt idx="639">
                  <c:v>6.065438469236633E-2</c:v>
                </c:pt>
                <c:pt idx="640">
                  <c:v>6.0351869686676878E-2</c:v>
                </c:pt>
                <c:pt idx="641">
                  <c:v>6.0050863480871977E-2</c:v>
                </c:pt>
                <c:pt idx="642">
                  <c:v>5.9751358549780906E-2</c:v>
                </c:pt>
                <c:pt idx="643">
                  <c:v>5.94533474057648E-2</c:v>
                </c:pt>
                <c:pt idx="644">
                  <c:v>5.9156822598529515E-2</c:v>
                </c:pt>
                <c:pt idx="645">
                  <c:v>5.8861776714939563E-2</c:v>
                </c:pt>
                <c:pt idx="646">
                  <c:v>5.8568202378832437E-2</c:v>
                </c:pt>
                <c:pt idx="647">
                  <c:v>5.8276092250834535E-2</c:v>
                </c:pt>
                <c:pt idx="648">
                  <c:v>5.7985439028177523E-2</c:v>
                </c:pt>
                <c:pt idx="649">
                  <c:v>5.7696235444515777E-2</c:v>
                </c:pt>
                <c:pt idx="650">
                  <c:v>5.7408474269744124E-2</c:v>
                </c:pt>
                <c:pt idx="651">
                  <c:v>5.7122148309818738E-2</c:v>
                </c:pt>
                <c:pt idx="652">
                  <c:v>5.6837250406575793E-2</c:v>
                </c:pt>
                <c:pt idx="653">
                  <c:v>5.6553773437552697E-2</c:v>
                </c:pt>
                <c:pt idx="654">
                  <c:v>5.6271710315810575E-2</c:v>
                </c:pt>
                <c:pt idx="655">
                  <c:v>5.5991053989756734E-2</c:v>
                </c:pt>
                <c:pt idx="656">
                  <c:v>5.5711797442968586E-2</c:v>
                </c:pt>
                <c:pt idx="657">
                  <c:v>5.5433933694017251E-2</c:v>
                </c:pt>
                <c:pt idx="658">
                  <c:v>5.5157455796295086E-2</c:v>
                </c:pt>
                <c:pt idx="659">
                  <c:v>5.4882356837840776E-2</c:v>
                </c:pt>
                <c:pt idx="660">
                  <c:v>5.4608629941164825E-2</c:v>
                </c:pt>
                <c:pt idx="661">
                  <c:v>5.4336268263081487E-2</c:v>
                </c:pt>
                <c:pt idx="662">
                  <c:v>5.4065264994534408E-2</c:v>
                </c:pt>
                <c:pt idx="663">
                  <c:v>5.3795613360427513E-2</c:v>
                </c:pt>
                <c:pt idx="664">
                  <c:v>5.3527306619456212E-2</c:v>
                </c:pt>
                <c:pt idx="665">
                  <c:v>5.3260338063938102E-2</c:v>
                </c:pt>
                <c:pt idx="666">
                  <c:v>5.299470101964561E-2</c:v>
                </c:pt>
                <c:pt idx="667">
                  <c:v>5.2730388845638097E-2</c:v>
                </c:pt>
                <c:pt idx="668">
                  <c:v>5.2467394934097945E-2</c:v>
                </c:pt>
                <c:pt idx="669">
                  <c:v>5.2205712710163006E-2</c:v>
                </c:pt>
                <c:pt idx="670">
                  <c:v>5.1945335631764816E-2</c:v>
                </c:pt>
                <c:pt idx="671">
                  <c:v>5.1686257189463292E-2</c:v>
                </c:pt>
                <c:pt idx="672">
                  <c:v>5.1428470906282893E-2</c:v>
                </c:pt>
                <c:pt idx="673">
                  <c:v>5.1171970337553496E-2</c:v>
                </c:pt>
                <c:pt idx="674">
                  <c:v>5.0916749070747599E-2</c:v>
                </c:pt>
                <c:pt idx="675">
                  <c:v>5.0662800725320131E-2</c:v>
                </c:pt>
                <c:pt idx="676">
                  <c:v>5.041011895254955E-2</c:v>
                </c:pt>
                <c:pt idx="677">
                  <c:v>5.0158697435377833E-2</c:v>
                </c:pt>
                <c:pt idx="678">
                  <c:v>4.9908529888254172E-2</c:v>
                </c:pt>
                <c:pt idx="679">
                  <c:v>4.9659610056977124E-2</c:v>
                </c:pt>
                <c:pt idx="680">
                  <c:v>4.9411931718538152E-2</c:v>
                </c:pt>
                <c:pt idx="681">
                  <c:v>4.9165488680964757E-2</c:v>
                </c:pt>
                <c:pt idx="682">
                  <c:v>4.8920274783169342E-2</c:v>
                </c:pt>
                <c:pt idx="683">
                  <c:v>4.8676283894791512E-2</c:v>
                </c:pt>
                <c:pt idx="684">
                  <c:v>4.8433509916045975E-2</c:v>
                </c:pt>
                <c:pt idx="685">
                  <c:v>4.8191946777570445E-2</c:v>
                </c:pt>
                <c:pt idx="686">
                  <c:v>4.7951588440274556E-2</c:v>
                </c:pt>
                <c:pt idx="687">
                  <c:v>4.7712428895187453E-2</c:v>
                </c:pt>
                <c:pt idx="688">
                  <c:v>4.7474462163306794E-2</c:v>
                </c:pt>
                <c:pt idx="689">
                  <c:v>4.7237682295453179E-2</c:v>
                </c:pt>
                <c:pt idx="690">
                  <c:v>4.7002083372117184E-2</c:v>
                </c:pt>
                <c:pt idx="691">
                  <c:v>4.6767659503313498E-2</c:v>
                </c:pt>
                <c:pt idx="692">
                  <c:v>4.6534404828432997E-2</c:v>
                </c:pt>
                <c:pt idx="693">
                  <c:v>4.6302313516096739E-2</c:v>
                </c:pt>
                <c:pt idx="694">
                  <c:v>4.6071379764009372E-2</c:v>
                </c:pt>
                <c:pt idx="695">
                  <c:v>4.5841597798816483E-2</c:v>
                </c:pt>
                <c:pt idx="696">
                  <c:v>4.5612961875955899E-2</c:v>
                </c:pt>
                <c:pt idx="697">
                  <c:v>4.5385466279517422E-2</c:v>
                </c:pt>
                <c:pt idx="698">
                  <c:v>4.5159105322099755E-2</c:v>
                </c:pt>
                <c:pt idx="699">
                  <c:v>4.4933873344667412E-2</c:v>
                </c:pt>
                <c:pt idx="700">
                  <c:v>4.4709764716408903E-2</c:v>
                </c:pt>
                <c:pt idx="701">
                  <c:v>4.4486773834597072E-2</c:v>
                </c:pt>
                <c:pt idx="702">
                  <c:v>4.4264895124447333E-2</c:v>
                </c:pt>
                <c:pt idx="703">
                  <c:v>4.4044123038981503E-2</c:v>
                </c:pt>
                <c:pt idx="704">
                  <c:v>4.38244520588855E-2</c:v>
                </c:pt>
                <c:pt idx="705">
                  <c:v>4.3605876692373272E-2</c:v>
                </c:pt>
                <c:pt idx="706">
                  <c:v>4.3388391475049963E-2</c:v>
                </c:pt>
                <c:pt idx="707">
                  <c:v>4.3171990969773012E-2</c:v>
                </c:pt>
                <c:pt idx="708">
                  <c:v>4.2956669766518824E-2</c:v>
                </c:pt>
                <c:pt idx="709">
                  <c:v>4.2742422482246398E-2</c:v>
                </c:pt>
                <c:pt idx="710">
                  <c:v>4.2529243760761365E-2</c:v>
                </c:pt>
                <c:pt idx="711">
                  <c:v>4.2317128272585991E-2</c:v>
                </c:pt>
                <c:pt idx="712">
                  <c:v>4.2106070714821524E-2</c:v>
                </c:pt>
                <c:pt idx="713">
                  <c:v>4.1896065811017513E-2</c:v>
                </c:pt>
                <c:pt idx="714">
                  <c:v>4.1687108311040867E-2</c:v>
                </c:pt>
                <c:pt idx="715">
                  <c:v>4.1479192990943312E-2</c:v>
                </c:pt>
                <c:pt idx="716">
                  <c:v>4.127231465283087E-2</c:v>
                </c:pt>
                <c:pt idx="717">
                  <c:v>4.1066468124734384E-2</c:v>
                </c:pt>
                <c:pt idx="718">
                  <c:v>4.0861648260479666E-2</c:v>
                </c:pt>
                <c:pt idx="719">
                  <c:v>4.0657849939559766E-2</c:v>
                </c:pt>
                <c:pt idx="720">
                  <c:v>4.0455068067005856E-2</c:v>
                </c:pt>
                <c:pt idx="721">
                  <c:v>4.0253297573260786E-2</c:v>
                </c:pt>
                <c:pt idx="722">
                  <c:v>4.0052533414051524E-2</c:v>
                </c:pt>
                <c:pt idx="723">
                  <c:v>3.9852770570263749E-2</c:v>
                </c:pt>
                <c:pt idx="724">
                  <c:v>3.9654004047815522E-2</c:v>
                </c:pt>
                <c:pt idx="725">
                  <c:v>3.9456228877534014E-2</c:v>
                </c:pt>
                <c:pt idx="726">
                  <c:v>3.9259440115029492E-2</c:v>
                </c:pt>
                <c:pt idx="727">
                  <c:v>3.9063632840572411E-2</c:v>
                </c:pt>
                <c:pt idx="728">
                  <c:v>3.8868802158971018E-2</c:v>
                </c:pt>
                <c:pt idx="729">
                  <c:v>3.8674943199447982E-2</c:v>
                </c:pt>
                <c:pt idx="730">
                  <c:v>3.8482051115519215E-2</c:v>
                </c:pt>
                <c:pt idx="731">
                  <c:v>3.8290121084872605E-2</c:v>
                </c:pt>
                <c:pt idx="732">
                  <c:v>3.8099148309247398E-2</c:v>
                </c:pt>
                <c:pt idx="733">
                  <c:v>3.7909128014314418E-2</c:v>
                </c:pt>
                <c:pt idx="734">
                  <c:v>3.7720055449555839E-2</c:v>
                </c:pt>
                <c:pt idx="735">
                  <c:v>3.7531925888148403E-2</c:v>
                </c:pt>
                <c:pt idx="736">
                  <c:v>3.7344734626842666E-2</c:v>
                </c:pt>
                <c:pt idx="737">
                  <c:v>3.7158476985847774E-2</c:v>
                </c:pt>
                <c:pt idx="738">
                  <c:v>3.6973148308712997E-2</c:v>
                </c:pt>
                <c:pt idx="739">
                  <c:v>3.6788743962211316E-2</c:v>
                </c:pt>
                <c:pt idx="740">
                  <c:v>3.6605259336225014E-2</c:v>
                </c:pt>
                <c:pt idx="741">
                  <c:v>3.6422689843628425E-2</c:v>
                </c:pt>
                <c:pt idx="742">
                  <c:v>3.6241030920175256E-2</c:v>
                </c:pt>
                <c:pt idx="743">
                  <c:v>3.6060278024382254E-2</c:v>
                </c:pt>
                <c:pt idx="744">
                  <c:v>3.5880426637418111E-2</c:v>
                </c:pt>
                <c:pt idx="745">
                  <c:v>3.570147226298874E-2</c:v>
                </c:pt>
                <c:pt idx="746">
                  <c:v>3.5523410427225517E-2</c:v>
                </c:pt>
                <c:pt idx="747">
                  <c:v>3.5346236678572882E-2</c:v>
                </c:pt>
                <c:pt idx="748">
                  <c:v>3.5169946587678295E-2</c:v>
                </c:pt>
                <c:pt idx="749">
                  <c:v>3.4994535747280044E-2</c:v>
                </c:pt>
                <c:pt idx="750">
                  <c:v>3.4819999772098216E-2</c:v>
                </c:pt>
                <c:pt idx="751">
                  <c:v>3.4646334298724241E-2</c:v>
                </c:pt>
                <c:pt idx="752">
                  <c:v>3.4473534985512214E-2</c:v>
                </c:pt>
                <c:pt idx="753">
                  <c:v>3.4301597512470389E-2</c:v>
                </c:pt>
                <c:pt idx="754">
                  <c:v>3.4130517581152806E-2</c:v>
                </c:pt>
                <c:pt idx="755">
                  <c:v>3.3960290914552244E-2</c:v>
                </c:pt>
                <c:pt idx="756">
                  <c:v>3.3790913256993446E-2</c:v>
                </c:pt>
                <c:pt idx="757">
                  <c:v>3.362238037402604E-2</c:v>
                </c:pt>
                <c:pt idx="758">
                  <c:v>3.3454688052319131E-2</c:v>
                </c:pt>
                <c:pt idx="759">
                  <c:v>3.3287832099556054E-2</c:v>
                </c:pt>
                <c:pt idx="760">
                  <c:v>3.3121808344328992E-2</c:v>
                </c:pt>
                <c:pt idx="761">
                  <c:v>3.2956612636035755E-2</c:v>
                </c:pt>
                <c:pt idx="762">
                  <c:v>3.2792240844774993E-2</c:v>
                </c:pt>
                <c:pt idx="763">
                  <c:v>3.2628688861243094E-2</c:v>
                </c:pt>
                <c:pt idx="764">
                  <c:v>3.2465952596632215E-2</c:v>
                </c:pt>
                <c:pt idx="765">
                  <c:v>3.2304027982527246E-2</c:v>
                </c:pt>
                <c:pt idx="766">
                  <c:v>3.2142910970804378E-2</c:v>
                </c:pt>
                <c:pt idx="767">
                  <c:v>3.1982597533529777E-2</c:v>
                </c:pt>
                <c:pt idx="768">
                  <c:v>3.1823083662859256E-2</c:v>
                </c:pt>
                <c:pt idx="769">
                  <c:v>3.1664365370937676E-2</c:v>
                </c:pt>
                <c:pt idx="770">
                  <c:v>3.1506438689799778E-2</c:v>
                </c:pt>
                <c:pt idx="771">
                  <c:v>3.1349299671270037E-2</c:v>
                </c:pt>
                <c:pt idx="772">
                  <c:v>3.11929443868647E-2</c:v>
                </c:pt>
                <c:pt idx="773">
                  <c:v>3.1037368927693904E-2</c:v>
                </c:pt>
                <c:pt idx="774">
                  <c:v>3.0882569404362455E-2</c:v>
                </c:pt>
                <c:pt idx="775">
                  <c:v>3.0728541946874799E-2</c:v>
                </c:pt>
                <c:pt idx="776">
                  <c:v>3.0575282704536286E-2</c:v>
                </c:pt>
                <c:pt idx="777">
                  <c:v>3.0422787845857807E-2</c:v>
                </c:pt>
                <c:pt idx="778">
                  <c:v>3.0271053558460197E-2</c:v>
                </c:pt>
                <c:pt idx="779">
                  <c:v>3.0120076048977824E-2</c:v>
                </c:pt>
                <c:pt idx="780">
                  <c:v>2.9969851542965591E-2</c:v>
                </c:pt>
                <c:pt idx="781">
                  <c:v>2.9820376284802854E-2</c:v>
                </c:pt>
                <c:pt idx="782">
                  <c:v>2.9671646537600509E-2</c:v>
                </c:pt>
                <c:pt idx="783">
                  <c:v>2.95236585831068E-2</c:v>
                </c:pt>
                <c:pt idx="784">
                  <c:v>2.9376408721615416E-2</c:v>
                </c:pt>
                <c:pt idx="785">
                  <c:v>2.9229893271872111E-2</c:v>
                </c:pt>
                <c:pt idx="786">
                  <c:v>2.908410857098305E-2</c:v>
                </c:pt>
                <c:pt idx="787">
                  <c:v>2.8939050974322995E-2</c:v>
                </c:pt>
                <c:pt idx="788">
                  <c:v>2.8794716855444515E-2</c:v>
                </c:pt>
                <c:pt idx="789">
                  <c:v>2.8651102605987216E-2</c:v>
                </c:pt>
                <c:pt idx="790">
                  <c:v>2.8508204635587168E-2</c:v>
                </c:pt>
                <c:pt idx="791">
                  <c:v>2.8366019371787937E-2</c:v>
                </c:pt>
                <c:pt idx="792">
                  <c:v>2.8224543259950465E-2</c:v>
                </c:pt>
                <c:pt idx="793">
                  <c:v>2.8083772763164625E-2</c:v>
                </c:pt>
                <c:pt idx="794">
                  <c:v>2.7943704362160215E-2</c:v>
                </c:pt>
                <c:pt idx="795">
                  <c:v>2.7804334555220588E-2</c:v>
                </c:pt>
                <c:pt idx="796">
                  <c:v>2.7665659858092637E-2</c:v>
                </c:pt>
                <c:pt idx="797">
                  <c:v>2.7527676803902248E-2</c:v>
                </c:pt>
                <c:pt idx="798">
                  <c:v>2.7390381943065676E-2</c:v>
                </c:pt>
                <c:pt idx="799">
                  <c:v>2.7253771843204405E-2</c:v>
                </c:pt>
                <c:pt idx="800">
                  <c:v>2.7117843089058492E-2</c:v>
                </c:pt>
                <c:pt idx="801">
                  <c:v>2.6982592282402195E-2</c:v>
                </c:pt>
                <c:pt idx="802">
                  <c:v>2.6848016041958356E-2</c:v>
                </c:pt>
                <c:pt idx="803">
                  <c:v>2.6714111003313969E-2</c:v>
                </c:pt>
                <c:pt idx="804">
                  <c:v>2.6580873818835882E-2</c:v>
                </c:pt>
                <c:pt idx="805">
                  <c:v>2.6448301157587752E-2</c:v>
                </c:pt>
                <c:pt idx="806">
                  <c:v>2.6316389705246083E-2</c:v>
                </c:pt>
                <c:pt idx="807">
                  <c:v>2.6185136164017752E-2</c:v>
                </c:pt>
                <c:pt idx="808">
                  <c:v>2.6054537252557235E-2</c:v>
                </c:pt>
                <c:pt idx="809">
                  <c:v>2.5924589705884977E-2</c:v>
                </c:pt>
                <c:pt idx="810">
                  <c:v>2.5795290275305846E-2</c:v>
                </c:pt>
                <c:pt idx="811">
                  <c:v>2.5666635728327006E-2</c:v>
                </c:pt>
                <c:pt idx="812">
                  <c:v>2.5538622848578049E-2</c:v>
                </c:pt>
                <c:pt idx="813">
                  <c:v>2.5411248435730671E-2</c:v>
                </c:pt>
                <c:pt idx="814">
                  <c:v>2.5284509305417428E-2</c:v>
                </c:pt>
                <c:pt idx="815">
                  <c:v>2.5158402289153853E-2</c:v>
                </c:pt>
                <c:pt idx="816">
                  <c:v>2.5032924234257837E-2</c:v>
                </c:pt>
                <c:pt idx="817">
                  <c:v>2.490807200377149E-2</c:v>
                </c:pt>
                <c:pt idx="818">
                  <c:v>2.4783842476382646E-2</c:v>
                </c:pt>
                <c:pt idx="819">
                  <c:v>2.4660232546346285E-2</c:v>
                </c:pt>
                <c:pt idx="820">
                  <c:v>2.4537239123408092E-2</c:v>
                </c:pt>
                <c:pt idx="821">
                  <c:v>2.4414859132725949E-2</c:v>
                </c:pt>
                <c:pt idx="822">
                  <c:v>2.4293089514793805E-2</c:v>
                </c:pt>
                <c:pt idx="823">
                  <c:v>2.4171927225364868E-2</c:v>
                </c:pt>
                <c:pt idx="824">
                  <c:v>2.405136923537525E-2</c:v>
                </c:pt>
                <c:pt idx="825">
                  <c:v>2.3931412530869459E-2</c:v>
                </c:pt>
                <c:pt idx="826">
                  <c:v>2.3812054112923142E-2</c:v>
                </c:pt>
                <c:pt idx="827">
                  <c:v>2.3693290997570001E-2</c:v>
                </c:pt>
                <c:pt idx="828">
                  <c:v>2.357512021572581E-2</c:v>
                </c:pt>
                <c:pt idx="829">
                  <c:v>2.3457538813114812E-2</c:v>
                </c:pt>
                <c:pt idx="830">
                  <c:v>2.3340543850195909E-2</c:v>
                </c:pt>
                <c:pt idx="831">
                  <c:v>2.322413240208895E-2</c:v>
                </c:pt>
                <c:pt idx="832">
                  <c:v>2.3108301558501639E-2</c:v>
                </c:pt>
                <c:pt idx="833">
                  <c:v>2.2993048423657025E-2</c:v>
                </c:pt>
                <c:pt idx="834">
                  <c:v>2.2878370116220442E-2</c:v>
                </c:pt>
                <c:pt idx="835">
                  <c:v>2.2764263769228042E-2</c:v>
                </c:pt>
                <c:pt idx="836">
                  <c:v>2.2650726530015791E-2</c:v>
                </c:pt>
                <c:pt idx="837">
                  <c:v>2.2537755560146526E-2</c:v>
                </c:pt>
                <c:pt idx="838">
                  <c:v>2.2425348035340079E-2</c:v>
                </c:pt>
                <c:pt idx="839">
                  <c:v>2.2313501145402374E-2</c:v>
                </c:pt>
                <c:pt idx="840">
                  <c:v>2.2202212094155727E-2</c:v>
                </c:pt>
                <c:pt idx="841">
                  <c:v>2.2091478099367547E-2</c:v>
                </c:pt>
                <c:pt idx="842">
                  <c:v>2.1981296392682478E-2</c:v>
                </c:pt>
                <c:pt idx="843">
                  <c:v>2.1871664219552212E-2</c:v>
                </c:pt>
                <c:pt idx="844">
                  <c:v>2.1762578839166501E-2</c:v>
                </c:pt>
                <c:pt idx="845">
                  <c:v>2.1654037524385415E-2</c:v>
                </c:pt>
                <c:pt idx="846">
                  <c:v>2.15460375616701E-2</c:v>
                </c:pt>
                <c:pt idx="847">
                  <c:v>2.1438576251015886E-2</c:v>
                </c:pt>
                <c:pt idx="848">
                  <c:v>2.133165090588468E-2</c:v>
                </c:pt>
                <c:pt idx="849">
                  <c:v>2.1225258853137145E-2</c:v>
                </c:pt>
                <c:pt idx="850">
                  <c:v>2.1119397432966515E-2</c:v>
                </c:pt>
                <c:pt idx="851">
                  <c:v>2.1014063998831468E-2</c:v>
                </c:pt>
                <c:pt idx="852">
                  <c:v>2.0909255917391009E-2</c:v>
                </c:pt>
                <c:pt idx="853">
                  <c:v>2.0804970568437612E-2</c:v>
                </c:pt>
                <c:pt idx="854">
                  <c:v>2.0701205344831781E-2</c:v>
                </c:pt>
                <c:pt idx="855">
                  <c:v>2.0597957652437871E-2</c:v>
                </c:pt>
                <c:pt idx="856">
                  <c:v>2.0495224910058087E-2</c:v>
                </c:pt>
                <c:pt idx="857">
                  <c:v>2.0393004549368519E-2</c:v>
                </c:pt>
                <c:pt idx="858">
                  <c:v>2.0291294014854896E-2</c:v>
                </c:pt>
                <c:pt idx="859">
                  <c:v>2.019009076374834E-2</c:v>
                </c:pt>
                <c:pt idx="860">
                  <c:v>2.0089392265962638E-2</c:v>
                </c:pt>
                <c:pt idx="861">
                  <c:v>1.9989196004029663E-2</c:v>
                </c:pt>
                <c:pt idx="862">
                  <c:v>1.9889499473038079E-2</c:v>
                </c:pt>
                <c:pt idx="863">
                  <c:v>1.9790300180569143E-2</c:v>
                </c:pt>
                <c:pt idx="864">
                  <c:v>1.9691595646635581E-2</c:v>
                </c:pt>
                <c:pt idx="865">
                  <c:v>1.9593383403618561E-2</c:v>
                </c:pt>
                <c:pt idx="866">
                  <c:v>1.9495660996207267E-2</c:v>
                </c:pt>
                <c:pt idx="867">
                  <c:v>1.9398425981336283E-2</c:v>
                </c:pt>
                <c:pt idx="868">
                  <c:v>1.9301675928125223E-2</c:v>
                </c:pt>
                <c:pt idx="869">
                  <c:v>1.920540841781767E-2</c:v>
                </c:pt>
                <c:pt idx="870">
                  <c:v>1.9109621043720691E-2</c:v>
                </c:pt>
                <c:pt idx="871">
                  <c:v>1.9014311411145103E-2</c:v>
                </c:pt>
                <c:pt idx="872">
                  <c:v>1.8919477137345223E-2</c:v>
                </c:pt>
                <c:pt idx="873">
                  <c:v>1.8825115851459143E-2</c:v>
                </c:pt>
                <c:pt idx="874">
                  <c:v>1.8731225194449811E-2</c:v>
                </c:pt>
                <c:pt idx="875">
                  <c:v>1.8637802819045941E-2</c:v>
                </c:pt>
                <c:pt idx="876">
                  <c:v>1.8544846389683303E-2</c:v>
                </c:pt>
                <c:pt idx="877">
                  <c:v>1.8452353582446207E-2</c:v>
                </c:pt>
                <c:pt idx="878">
                  <c:v>1.8360322085009782E-2</c:v>
                </c:pt>
                <c:pt idx="879">
                  <c:v>1.8268749596581729E-2</c:v>
                </c:pt>
                <c:pt idx="880">
                  <c:v>1.8177633827845097E-2</c:v>
                </c:pt>
                <c:pt idx="881">
                  <c:v>1.8086972500900918E-2</c:v>
                </c:pt>
                <c:pt idx="882">
                  <c:v>1.7996763349211305E-2</c:v>
                </c:pt>
                <c:pt idx="883">
                  <c:v>1.7907004117542747E-2</c:v>
                </c:pt>
                <c:pt idx="884">
                  <c:v>1.7817692561909758E-2</c:v>
                </c:pt>
                <c:pt idx="885">
                  <c:v>1.7728826449518943E-2</c:v>
                </c:pt>
                <c:pt idx="886">
                  <c:v>1.7640403558712603E-2</c:v>
                </c:pt>
                <c:pt idx="887">
                  <c:v>1.7552421678914049E-2</c:v>
                </c:pt>
                <c:pt idx="888">
                  <c:v>1.7464878610571666E-2</c:v>
                </c:pt>
                <c:pt idx="889">
                  <c:v>1.7377772165104093E-2</c:v>
                </c:pt>
                <c:pt idx="890">
                  <c:v>1.7291100164845811E-2</c:v>
                </c:pt>
                <c:pt idx="891">
                  <c:v>1.7204860442992263E-2</c:v>
                </c:pt>
                <c:pt idx="892">
                  <c:v>1.7119050843545813E-2</c:v>
                </c:pt>
                <c:pt idx="893">
                  <c:v>1.7033669221262107E-2</c:v>
                </c:pt>
                <c:pt idx="894">
                  <c:v>1.6948713441596101E-2</c:v>
                </c:pt>
                <c:pt idx="895">
                  <c:v>1.6864181380648924E-2</c:v>
                </c:pt>
                <c:pt idx="896">
                  <c:v>1.6780070925114545E-2</c:v>
                </c:pt>
                <c:pt idx="897">
                  <c:v>1.669637997222724E-2</c:v>
                </c:pt>
                <c:pt idx="898">
                  <c:v>1.6613106429708851E-2</c:v>
                </c:pt>
                <c:pt idx="899">
                  <c:v>1.6530248215716543E-2</c:v>
                </c:pt>
                <c:pt idx="900">
                  <c:v>1.6447803258790545E-2</c:v>
                </c:pt>
                <c:pt idx="901">
                  <c:v>1.636576949780269E-2</c:v>
                </c:pt>
                <c:pt idx="902">
                  <c:v>1.6284144881904557E-2</c:v>
                </c:pt>
                <c:pt idx="903">
                  <c:v>1.6202927370476683E-2</c:v>
                </c:pt>
                <c:pt idx="904">
                  <c:v>1.6122114933076959E-2</c:v>
                </c:pt>
                <c:pt idx="905">
                  <c:v>1.6041705549390342E-2</c:v>
                </c:pt>
                <c:pt idx="906">
                  <c:v>1.5961697209177863E-2</c:v>
                </c:pt>
                <c:pt idx="907">
                  <c:v>1.5882087912226943E-2</c:v>
                </c:pt>
                <c:pt idx="908">
                  <c:v>1.5802875668301197E-2</c:v>
                </c:pt>
                <c:pt idx="909">
                  <c:v>1.5724058497090031E-2</c:v>
                </c:pt>
                <c:pt idx="910">
                  <c:v>1.5645634428160263E-2</c:v>
                </c:pt>
                <c:pt idx="911">
                  <c:v>1.5567601500906121E-2</c:v>
                </c:pt>
                <c:pt idx="912">
                  <c:v>1.5489957764500307E-2</c:v>
                </c:pt>
                <c:pt idx="913">
                  <c:v>1.5412701277845421E-2</c:v>
                </c:pt>
                <c:pt idx="914">
                  <c:v>1.5335830109525161E-2</c:v>
                </c:pt>
                <c:pt idx="915">
                  <c:v>1.5259342337756414E-2</c:v>
                </c:pt>
                <c:pt idx="916">
                  <c:v>1.5183236050340856E-2</c:v>
                </c:pt>
                <c:pt idx="917">
                  <c:v>1.510750934461752E-2</c:v>
                </c:pt>
                <c:pt idx="918">
                  <c:v>1.5032160327414362E-2</c:v>
                </c:pt>
                <c:pt idx="919">
                  <c:v>1.4957187115002463E-2</c:v>
                </c:pt>
                <c:pt idx="920">
                  <c:v>1.4882587833047467E-2</c:v>
                </c:pt>
                <c:pt idx="921">
                  <c:v>1.480836061656342E-2</c:v>
                </c:pt>
                <c:pt idx="922">
                  <c:v>1.4734503609866048E-2</c:v>
                </c:pt>
                <c:pt idx="923">
                  <c:v>1.4661014966526291E-2</c:v>
                </c:pt>
                <c:pt idx="924">
                  <c:v>1.4587892849324342E-2</c:v>
                </c:pt>
                <c:pt idx="925">
                  <c:v>1.4515135430203422E-2</c:v>
                </c:pt>
                <c:pt idx="926">
                  <c:v>1.4442740890224248E-2</c:v>
                </c:pt>
                <c:pt idx="927">
                  <c:v>1.4370707419519561E-2</c:v>
                </c:pt>
                <c:pt idx="928">
                  <c:v>1.4299033217248831E-2</c:v>
                </c:pt>
                <c:pt idx="929">
                  <c:v>1.422771649155326E-2</c:v>
                </c:pt>
                <c:pt idx="930">
                  <c:v>1.415675545951104E-2</c:v>
                </c:pt>
                <c:pt idx="931">
                  <c:v>1.4086148347092625E-2</c:v>
                </c:pt>
                <c:pt idx="932">
                  <c:v>1.4015893389116522E-2</c:v>
                </c:pt>
                <c:pt idx="933">
                  <c:v>1.3945988829205209E-2</c:v>
                </c:pt>
                <c:pt idx="934">
                  <c:v>1.3876432919740878E-2</c:v>
                </c:pt>
                <c:pt idx="935">
                  <c:v>1.3807223921822324E-2</c:v>
                </c:pt>
                <c:pt idx="936">
                  <c:v>1.3738360105220938E-2</c:v>
                </c:pt>
                <c:pt idx="937">
                  <c:v>1.3669839748337848E-2</c:v>
                </c:pt>
                <c:pt idx="938">
                  <c:v>1.360166113816026E-2</c:v>
                </c:pt>
                <c:pt idx="939">
                  <c:v>1.3533822570219537E-2</c:v>
                </c:pt>
                <c:pt idx="940">
                  <c:v>1.3466322348548079E-2</c:v>
                </c:pt>
                <c:pt idx="941">
                  <c:v>1.3399158785636621E-2</c:v>
                </c:pt>
                <c:pt idx="942">
                  <c:v>1.3332330202392682E-2</c:v>
                </c:pt>
                <c:pt idx="943">
                  <c:v>1.326583492809822E-2</c:v>
                </c:pt>
                <c:pt idx="944">
                  <c:v>1.3199671300367945E-2</c:v>
                </c:pt>
                <c:pt idx="945">
                  <c:v>1.3133837665107605E-2</c:v>
                </c:pt>
                <c:pt idx="946">
                  <c:v>1.3068332376472879E-2</c:v>
                </c:pt>
                <c:pt idx="947">
                  <c:v>1.3003153796828348E-2</c:v>
                </c:pt>
                <c:pt idx="948">
                  <c:v>1.2938300296705885E-2</c:v>
                </c:pt>
                <c:pt idx="949">
                  <c:v>1.2873770254764745E-2</c:v>
                </c:pt>
                <c:pt idx="950">
                  <c:v>1.2809562057750442E-2</c:v>
                </c:pt>
                <c:pt idx="951">
                  <c:v>1.274567410045478E-2</c:v>
                </c:pt>
                <c:pt idx="952">
                  <c:v>1.2682104785675529E-2</c:v>
                </c:pt>
                <c:pt idx="953">
                  <c:v>1.2618852524176336E-2</c:v>
                </c:pt>
                <c:pt idx="954">
                  <c:v>1.2555915734647522E-2</c:v>
                </c:pt>
                <c:pt idx="955">
                  <c:v>1.2493292843666039E-2</c:v>
                </c:pt>
                <c:pt idx="956">
                  <c:v>1.2430982285656348E-2</c:v>
                </c:pt>
                <c:pt idx="957">
                  <c:v>1.2368982502851218E-2</c:v>
                </c:pt>
                <c:pt idx="958">
                  <c:v>1.2307291945252919E-2</c:v>
                </c:pt>
                <c:pt idx="959">
                  <c:v>1.2245909070594238E-2</c:v>
                </c:pt>
                <c:pt idx="960">
                  <c:v>1.2184832344300182E-2</c:v>
                </c:pt>
                <c:pt idx="961">
                  <c:v>1.2124060239449263E-2</c:v>
                </c:pt>
                <c:pt idx="962">
                  <c:v>1.2063591236735904E-2</c:v>
                </c:pt>
                <c:pt idx="963">
                  <c:v>1.2003423824431633E-2</c:v>
                </c:pt>
                <c:pt idx="964">
                  <c:v>1.194355649834831E-2</c:v>
                </c:pt>
                <c:pt idx="965">
                  <c:v>1.1883987761799341E-2</c:v>
                </c:pt>
                <c:pt idx="966">
                  <c:v>1.182471612556346E-2</c:v>
                </c:pt>
                <c:pt idx="967">
                  <c:v>1.1765740107846591E-2</c:v>
                </c:pt>
                <c:pt idx="968">
                  <c:v>1.1707058234245287E-2</c:v>
                </c:pt>
                <c:pt idx="969">
                  <c:v>1.1648669037709461E-2</c:v>
                </c:pt>
                <c:pt idx="970">
                  <c:v>1.1590571058506379E-2</c:v>
                </c:pt>
                <c:pt idx="971">
                  <c:v>1.1532762844183303E-2</c:v>
                </c:pt>
                <c:pt idx="972">
                  <c:v>1.1475242949532082E-2</c:v>
                </c:pt>
                <c:pt idx="973">
                  <c:v>1.1418009936552283E-2</c:v>
                </c:pt>
                <c:pt idx="974">
                  <c:v>1.1361062374415585E-2</c:v>
                </c:pt>
                <c:pt idx="975">
                  <c:v>1.1304398839429922E-2</c:v>
                </c:pt>
                <c:pt idx="976">
                  <c:v>1.1248017915004046E-2</c:v>
                </c:pt>
                <c:pt idx="977">
                  <c:v>1.1191918191611879E-2</c:v>
                </c:pt>
                <c:pt idx="978">
                  <c:v>1.1136098266757485E-2</c:v>
                </c:pt>
                <c:pt idx="979">
                  <c:v>1.1080556744939704E-2</c:v>
                </c:pt>
                <c:pt idx="980">
                  <c:v>1.1025292237617629E-2</c:v>
                </c:pt>
                <c:pt idx="981">
                  <c:v>1.0970303363175705E-2</c:v>
                </c:pt>
                <c:pt idx="982">
                  <c:v>1.0915588746889346E-2</c:v>
                </c:pt>
                <c:pt idx="983">
                  <c:v>1.086114702089004E-2</c:v>
                </c:pt>
                <c:pt idx="984">
                  <c:v>1.0806976824132022E-2</c:v>
                </c:pt>
                <c:pt idx="985">
                  <c:v>1.0753076802357465E-2</c:v>
                </c:pt>
                <c:pt idx="986">
                  <c:v>1.0699445608063067E-2</c:v>
                </c:pt>
                <c:pt idx="987">
                  <c:v>1.0646081900466047E-2</c:v>
                </c:pt>
                <c:pt idx="988">
                  <c:v>1.0592984345471061E-2</c:v>
                </c:pt>
                <c:pt idx="989">
                  <c:v>1.0540151615636538E-2</c:v>
                </c:pt>
                <c:pt idx="990">
                  <c:v>1.0487582390141159E-2</c:v>
                </c:pt>
                <c:pt idx="991">
                  <c:v>1.0435275354751869E-2</c:v>
                </c:pt>
                <c:pt idx="992">
                  <c:v>1.0383229201789981E-2</c:v>
                </c:pt>
                <c:pt idx="993">
                  <c:v>1.0331442630098879E-2</c:v>
                </c:pt>
                <c:pt idx="994">
                  <c:v>1.0279914345011659E-2</c:v>
                </c:pt>
                <c:pt idx="995">
                  <c:v>1.022864305831846E-2</c:v>
                </c:pt>
                <c:pt idx="996">
                  <c:v>1.017762748823447E-2</c:v>
                </c:pt>
                <c:pt idx="997">
                  <c:v>1.0126866359367827E-2</c:v>
                </c:pt>
                <c:pt idx="998">
                  <c:v>1.0076358402687505E-2</c:v>
                </c:pt>
                <c:pt idx="999">
                  <c:v>1.0026102355492115E-2</c:v>
                </c:pt>
                <c:pt idx="1000">
                  <c:v>9.9760969613778248E-3</c:v>
                </c:pt>
                <c:pt idx="1001">
                  <c:v>9.9263409702071495E-3</c:v>
                </c:pt>
                <c:pt idx="1002">
                  <c:v>9.8768331380777348E-3</c:v>
                </c:pt>
                <c:pt idx="1003">
                  <c:v>9.8275722272911266E-3</c:v>
                </c:pt>
                <c:pt idx="1004">
                  <c:v>9.7785570063220768E-3</c:v>
                </c:pt>
                <c:pt idx="1005">
                  <c:v>9.7297862497875611E-3</c:v>
                </c:pt>
                <c:pt idx="1006">
                  <c:v>9.6812587384159238E-3</c:v>
                </c:pt>
                <c:pt idx="1007">
                  <c:v>9.6329732590170521E-3</c:v>
                </c:pt>
                <c:pt idx="1008">
                  <c:v>9.5849286044513687E-3</c:v>
                </c:pt>
                <c:pt idx="1009">
                  <c:v>9.5371235736000145E-3</c:v>
                </c:pt>
                <c:pt idx="1010">
                  <c:v>9.4895569713347953E-3</c:v>
                </c:pt>
                <c:pt idx="1011">
                  <c:v>9.4422276084879745E-3</c:v>
                </c:pt>
                <c:pt idx="1012">
                  <c:v>9.3951343018232897E-3</c:v>
                </c:pt>
                <c:pt idx="1013">
                  <c:v>9.3482758740053226E-3</c:v>
                </c:pt>
                <c:pt idx="1014">
                  <c:v>9.3016511535711655E-3</c:v>
                </c:pt>
                <c:pt idx="1015">
                  <c:v>9.2552589749003225E-3</c:v>
                </c:pt>
                <c:pt idx="1016">
                  <c:v>9.2090981781859267E-3</c:v>
                </c:pt>
                <c:pt idx="1017">
                  <c:v>9.1631676094055727E-3</c:v>
                </c:pt>
                <c:pt idx="1018">
                  <c:v>9.1174661202927092E-3</c:v>
                </c:pt>
                <c:pt idx="1019">
                  <c:v>9.0719925683077768E-3</c:v>
                </c:pt>
                <c:pt idx="1020">
                  <c:v>9.0267458166095292E-3</c:v>
                </c:pt>
                <c:pt idx="1021">
                  <c:v>8.9817247340267768E-3</c:v>
                </c:pt>
                <c:pt idx="1022">
                  <c:v>8.9369281950301919E-3</c:v>
                </c:pt>
                <c:pt idx="1023">
                  <c:v>8.8923550797040431E-3</c:v>
                </c:pt>
                <c:pt idx="1024">
                  <c:v>8.8480042737179593E-3</c:v>
                </c:pt>
                <c:pt idx="1025">
                  <c:v>8.8038746682995023E-3</c:v>
                </c:pt>
                <c:pt idx="1026">
                  <c:v>8.7599651602063445E-3</c:v>
                </c:pt>
                <c:pt idx="1027">
                  <c:v>8.7162746516984326E-3</c:v>
                </c:pt>
                <c:pt idx="1028">
                  <c:v>8.6728020505108024E-3</c:v>
                </c:pt>
                <c:pt idx="1029">
                  <c:v>8.6295462698261875E-3</c:v>
                </c:pt>
                <c:pt idx="1030">
                  <c:v>8.5865062282477565E-3</c:v>
                </c:pt>
                <c:pt idx="1031">
                  <c:v>8.5436808497721048E-3</c:v>
                </c:pt>
                <c:pt idx="1032">
                  <c:v>8.5010690637627867E-3</c:v>
                </c:pt>
                <c:pt idx="1033">
                  <c:v>8.4586698049228266E-3</c:v>
                </c:pt>
                <c:pt idx="1034">
                  <c:v>8.4164820132686304E-3</c:v>
                </c:pt>
                <c:pt idx="1035">
                  <c:v>8.3745046341030388E-3</c:v>
                </c:pt>
                <c:pt idx="1036">
                  <c:v>8.332736617989488E-3</c:v>
                </c:pt>
                <c:pt idx="1037">
                  <c:v>8.2911769207252572E-3</c:v>
                </c:pt>
                <c:pt idx="1038">
                  <c:v>8.2498245033159907E-3</c:v>
                </c:pt>
                <c:pt idx="1039">
                  <c:v>8.2086783319489827E-3</c:v>
                </c:pt>
                <c:pt idx="1040">
                  <c:v>8.1677373779678736E-3</c:v>
                </c:pt>
                <c:pt idx="1041">
                  <c:v>8.1270006178465228E-3</c:v>
                </c:pt>
                <c:pt idx="1042">
                  <c:v>8.0864670331639733E-3</c:v>
                </c:pt>
                <c:pt idx="1043">
                  <c:v>8.0461356105783425E-3</c:v>
                </c:pt>
                <c:pt idx="1044">
                  <c:v>8.0060053418020728E-3</c:v>
                </c:pt>
                <c:pt idx="1045">
                  <c:v>7.9660752235763133E-3</c:v>
                </c:pt>
                <c:pt idx="1046">
                  <c:v>7.9263442576460712E-3</c:v>
                </c:pt>
                <c:pt idx="1047">
                  <c:v>7.8868114507350904E-3</c:v>
                </c:pt>
                <c:pt idx="1048">
                  <c:v>7.8474758145211584E-3</c:v>
                </c:pt>
                <c:pt idx="1049">
                  <c:v>7.8083363656113406E-3</c:v>
                </c:pt>
                <c:pt idx="1050">
                  <c:v>7.7693921255173378E-3</c:v>
                </c:pt>
                <c:pt idx="1051">
                  <c:v>7.7306421206311251E-3</c:v>
                </c:pt>
                <c:pt idx="1052">
                  <c:v>7.6920853822004896E-3</c:v>
                </c:pt>
                <c:pt idx="1053">
                  <c:v>7.653720946305103E-3</c:v>
                </c:pt>
                <c:pt idx="1054">
                  <c:v>7.6155478538319976E-3</c:v>
                </c:pt>
                <c:pt idx="1055">
                  <c:v>7.5775651504519023E-3</c:v>
                </c:pt>
                <c:pt idx="1056">
                  <c:v>7.5397718865952276E-3</c:v>
                </c:pt>
                <c:pt idx="1057">
                  <c:v>7.5021671174284026E-3</c:v>
                </c:pt>
                <c:pt idx="1058">
                  <c:v>7.4647499028302608E-3</c:v>
                </c:pt>
                <c:pt idx="1059">
                  <c:v>7.4275193073684463E-3</c:v>
                </c:pt>
                <c:pt idx="1060">
                  <c:v>7.3904744002761934E-3</c:v>
                </c:pt>
                <c:pt idx="1061">
                  <c:v>7.3536142554288713E-3</c:v>
                </c:pt>
                <c:pt idx="1062">
                  <c:v>7.3169379513209239E-3</c:v>
                </c:pt>
                <c:pt idx="1063">
                  <c:v>7.2804445710428758E-3</c:v>
                </c:pt>
                <c:pt idx="1064">
                  <c:v>7.2441332022582594E-3</c:v>
                </c:pt>
                <c:pt idx="1065">
                  <c:v>7.2080029371810427E-3</c:v>
                </c:pt>
                <c:pt idx="1066">
                  <c:v>7.1720528725526447E-3</c:v>
                </c:pt>
                <c:pt idx="1067">
                  <c:v>7.1362821096196171E-3</c:v>
                </c:pt>
                <c:pt idx="1068">
                  <c:v>7.1006897541109918E-3</c:v>
                </c:pt>
                <c:pt idx="1069">
                  <c:v>7.0652749162160309E-3</c:v>
                </c:pt>
                <c:pt idx="1070">
                  <c:v>7.0300367105619833E-3</c:v>
                </c:pt>
                <c:pt idx="1071">
                  <c:v>6.9949742561918405E-3</c:v>
                </c:pt>
                <c:pt idx="1072">
                  <c:v>6.9600866765424374E-3</c:v>
                </c:pt>
                <c:pt idx="1073">
                  <c:v>6.9253730994224836E-3</c:v>
                </c:pt>
                <c:pt idx="1074">
                  <c:v>6.8908326569906402E-3</c:v>
                </c:pt>
                <c:pt idx="1075">
                  <c:v>6.8564644857342111E-3</c:v>
                </c:pt>
                <c:pt idx="1076">
                  <c:v>6.8222677264469294E-3</c:v>
                </c:pt>
                <c:pt idx="1077">
                  <c:v>6.7882415242082128E-3</c:v>
                </c:pt>
                <c:pt idx="1078">
                  <c:v>6.7543850283610886E-3</c:v>
                </c:pt>
                <c:pt idx="1079">
                  <c:v>6.7206973924915448E-3</c:v>
                </c:pt>
                <c:pt idx="1080">
                  <c:v>6.6871777744067634E-3</c:v>
                </c:pt>
                <c:pt idx="1081">
                  <c:v>6.6538253361146894E-3</c:v>
                </c:pt>
                <c:pt idx="1082">
                  <c:v>6.6206392438025513E-3</c:v>
                </c:pt>
                <c:pt idx="1083">
                  <c:v>6.5876186678163412E-3</c:v>
                </c:pt>
                <c:pt idx="1084">
                  <c:v>6.5547627826399672E-3</c:v>
                </c:pt>
                <c:pt idx="1085">
                  <c:v>6.5220707668744863E-3</c:v>
                </c:pt>
                <c:pt idx="1086">
                  <c:v>6.4895418032179242E-3</c:v>
                </c:pt>
                <c:pt idx="1087">
                  <c:v>6.4571750784443906E-3</c:v>
                </c:pt>
                <c:pt idx="1088">
                  <c:v>6.4249697833842056E-3</c:v>
                </c:pt>
                <c:pt idx="1089">
                  <c:v>6.3929251129031632E-3</c:v>
                </c:pt>
                <c:pt idx="1090">
                  <c:v>6.361040265882913E-3</c:v>
                </c:pt>
                <c:pt idx="1091">
                  <c:v>6.3293144452006523E-3</c:v>
                </c:pt>
                <c:pt idx="1092">
                  <c:v>6.2977468577091423E-3</c:v>
                </c:pt>
                <c:pt idx="1093">
                  <c:v>6.2663367142171281E-3</c:v>
                </c:pt>
                <c:pt idx="1094">
                  <c:v>6.2350832294692914E-3</c:v>
                </c:pt>
                <c:pt idx="1095">
                  <c:v>6.2039856221269415E-3</c:v>
                </c:pt>
                <c:pt idx="1096">
                  <c:v>6.1730431147483293E-3</c:v>
                </c:pt>
                <c:pt idx="1097">
                  <c:v>6.1422549337690107E-3</c:v>
                </c:pt>
                <c:pt idx="1098">
                  <c:v>6.1116203094829912E-3</c:v>
                </c:pt>
                <c:pt idx="1099">
                  <c:v>6.0811384760230307E-3</c:v>
                </c:pt>
                <c:pt idx="1100">
                  <c:v>6.0508086713416936E-3</c:v>
                </c:pt>
                <c:pt idx="1101">
                  <c:v>6.0206301371922583E-3</c:v>
                </c:pt>
                <c:pt idx="1102">
                  <c:v>5.9906021191098906E-3</c:v>
                </c:pt>
                <c:pt idx="1103">
                  <c:v>5.9607238663924303E-3</c:v>
                </c:pt>
                <c:pt idx="1104">
                  <c:v>5.9309946320821472E-3</c:v>
                </c:pt>
                <c:pt idx="1105">
                  <c:v>5.9014136729465417E-3</c:v>
                </c:pt>
                <c:pt idx="1106">
                  <c:v>5.8719802494601094E-3</c:v>
                </c:pt>
                <c:pt idx="1107">
                  <c:v>5.8426936257857925E-3</c:v>
                </c:pt>
                <c:pt idx="1108">
                  <c:v>5.8135530697563803E-3</c:v>
                </c:pt>
                <c:pt idx="1109">
                  <c:v>5.7845578528565251E-3</c:v>
                </c:pt>
                <c:pt idx="1110">
                  <c:v>5.7557072502042814E-3</c:v>
                </c:pt>
                <c:pt idx="1111">
                  <c:v>5.7270005405330483E-3</c:v>
                </c:pt>
                <c:pt idx="1112">
                  <c:v>5.6984370061736334E-3</c:v>
                </c:pt>
                <c:pt idx="1113">
                  <c:v>5.6700159330361384E-3</c:v>
                </c:pt>
                <c:pt idx="1114">
                  <c:v>5.6417366105922994E-3</c:v>
                </c:pt>
                <c:pt idx="1115">
                  <c:v>5.6135983318575623E-3</c:v>
                </c:pt>
                <c:pt idx="1116">
                  <c:v>5.5856003933735417E-3</c:v>
                </c:pt>
                <c:pt idx="1117">
                  <c:v>5.557742095190223E-3</c:v>
                </c:pt>
                <c:pt idx="1118">
                  <c:v>5.5300227408487512E-3</c:v>
                </c:pt>
                <c:pt idx="1119">
                  <c:v>5.5024416373638096E-3</c:v>
                </c:pt>
                <c:pt idx="1120">
                  <c:v>5.4749980952064174E-3</c:v>
                </c:pt>
                <c:pt idx="1121">
                  <c:v>5.4476914282865514E-3</c:v>
                </c:pt>
                <c:pt idx="1122">
                  <c:v>5.4205209539361114E-3</c:v>
                </c:pt>
                <c:pt idx="1123">
                  <c:v>5.3934859928918494E-3</c:v>
                </c:pt>
                <c:pt idx="1124">
                  <c:v>5.3665858692782944E-3</c:v>
                </c:pt>
                <c:pt idx="1125">
                  <c:v>5.3398199105910513E-3</c:v>
                </c:pt>
                <c:pt idx="1126">
                  <c:v>5.3131874476796404E-3</c:v>
                </c:pt>
                <c:pt idx="1127">
                  <c:v>5.2866878147311922E-3</c:v>
                </c:pt>
                <c:pt idx="1128">
                  <c:v>5.2603203492533994E-3</c:v>
                </c:pt>
                <c:pt idx="1129">
                  <c:v>5.2340843920583423E-3</c:v>
                </c:pt>
                <c:pt idx="1130">
                  <c:v>5.2079792872456827E-3</c:v>
                </c:pt>
                <c:pt idx="1131">
                  <c:v>5.1820043821864661E-3</c:v>
                </c:pt>
                <c:pt idx="1132">
                  <c:v>5.1561590275066996E-3</c:v>
                </c:pt>
                <c:pt idx="1133">
                  <c:v>5.1304425770711823E-3</c:v>
                </c:pt>
                <c:pt idx="1134">
                  <c:v>5.1048543879672675E-3</c:v>
                </c:pt>
                <c:pt idx="1135">
                  <c:v>5.0793938204889925E-3</c:v>
                </c:pt>
                <c:pt idx="1136">
                  <c:v>5.0540602381207176E-3</c:v>
                </c:pt>
                <c:pt idx="1137">
                  <c:v>5.0288530075216524E-3</c:v>
                </c:pt>
                <c:pt idx="1138">
                  <c:v>5.0037714985097237E-3</c:v>
                </c:pt>
                <c:pt idx="1139">
                  <c:v>4.9788150840458442E-3</c:v>
                </c:pt>
                <c:pt idx="1140">
                  <c:v>4.9539831402183503E-3</c:v>
                </c:pt>
                <c:pt idx="1141">
                  <c:v>4.9292750462274102E-3</c:v>
                </c:pt>
                <c:pt idx="1142">
                  <c:v>4.9046901843694075E-3</c:v>
                </c:pt>
                <c:pt idx="1143">
                  <c:v>4.8802279400213923E-3</c:v>
                </c:pt>
                <c:pt idx="1144">
                  <c:v>4.8558877016260634E-3</c:v>
                </c:pt>
                <c:pt idx="1145">
                  <c:v>4.8316688606762134E-3</c:v>
                </c:pt>
                <c:pt idx="1146">
                  <c:v>4.8075708116995085E-3</c:v>
                </c:pt>
                <c:pt idx="1147">
                  <c:v>4.7835929522435303E-3</c:v>
                </c:pt>
                <c:pt idx="1148">
                  <c:v>4.7597346828604538E-3</c:v>
                </c:pt>
                <c:pt idx="1149">
                  <c:v>4.7359954070923934E-3</c:v>
                </c:pt>
                <c:pt idx="1150">
                  <c:v>4.7123745314561405E-3</c:v>
                </c:pt>
                <c:pt idx="1151">
                  <c:v>4.6888714654286434E-3</c:v>
                </c:pt>
                <c:pt idx="1152">
                  <c:v>4.6654856214319645E-3</c:v>
                </c:pt>
                <c:pt idx="1153">
                  <c:v>4.6422164148188514E-3</c:v>
                </c:pt>
                <c:pt idx="1154">
                  <c:v>4.6190632638578727E-3</c:v>
                </c:pt>
                <c:pt idx="1155">
                  <c:v>4.5960255897190523E-3</c:v>
                </c:pt>
                <c:pt idx="1156">
                  <c:v>4.5731028164593584E-3</c:v>
                </c:pt>
                <c:pt idx="1157">
                  <c:v>4.5502943710082613E-3</c:v>
                </c:pt>
                <c:pt idx="1158">
                  <c:v>4.5275996831534507E-3</c:v>
                </c:pt>
                <c:pt idx="1159">
                  <c:v>4.5050181855265312E-3</c:v>
                </c:pt>
                <c:pt idx="1160">
                  <c:v>4.4825493135888812E-3</c:v>
                </c:pt>
                <c:pt idx="1161">
                  <c:v>4.4601925056174984E-3</c:v>
                </c:pt>
                <c:pt idx="1162">
                  <c:v>4.4379472026910933E-3</c:v>
                </c:pt>
                <c:pt idx="1163">
                  <c:v>4.4158128486758855E-3</c:v>
                </c:pt>
                <c:pt idx="1164">
                  <c:v>4.3937888902118964E-3</c:v>
                </c:pt>
                <c:pt idx="1165">
                  <c:v>4.3718747766990015E-3</c:v>
                </c:pt>
                <c:pt idx="1166">
                  <c:v>4.3500699602832434E-3</c:v>
                </c:pt>
                <c:pt idx="1167">
                  <c:v>4.3283738958430542E-3</c:v>
                </c:pt>
                <c:pt idx="1168">
                  <c:v>4.3067860409756612E-3</c:v>
                </c:pt>
                <c:pt idx="1169">
                  <c:v>4.2853058559836534E-3</c:v>
                </c:pt>
                <c:pt idx="1170">
                  <c:v>4.2639328038611892E-3</c:v>
                </c:pt>
                <c:pt idx="1171">
                  <c:v>4.2426663502809414E-3</c:v>
                </c:pt>
                <c:pt idx="1172">
                  <c:v>4.2215059635803938E-3</c:v>
                </c:pt>
                <c:pt idx="1173">
                  <c:v>4.2004511147488537E-3</c:v>
                </c:pt>
                <c:pt idx="1174">
                  <c:v>4.1795012774138917E-3</c:v>
                </c:pt>
                <c:pt idx="1175">
                  <c:v>4.1586559278285785E-3</c:v>
                </c:pt>
                <c:pt idx="1176">
                  <c:v>4.1379145448580384E-3</c:v>
                </c:pt>
                <c:pt idx="1177">
                  <c:v>4.1172766099666774E-3</c:v>
                </c:pt>
                <c:pt idx="1178">
                  <c:v>4.0967416072049912E-3</c:v>
                </c:pt>
                <c:pt idx="1179">
                  <c:v>4.0763090231968821E-3</c:v>
                </c:pt>
                <c:pt idx="1180">
                  <c:v>4.055978347126594E-3</c:v>
                </c:pt>
                <c:pt idx="1181">
                  <c:v>4.0357490707262824E-3</c:v>
                </c:pt>
                <c:pt idx="1182">
                  <c:v>4.0156206882629121E-3</c:v>
                </c:pt>
                <c:pt idx="1183">
                  <c:v>3.9955926965259082E-3</c:v>
                </c:pt>
                <c:pt idx="1184">
                  <c:v>3.9756645948144176E-3</c:v>
                </c:pt>
                <c:pt idx="1185">
                  <c:v>3.955835884924863E-3</c:v>
                </c:pt>
                <c:pt idx="1186">
                  <c:v>3.9361060711384675E-3</c:v>
                </c:pt>
                <c:pt idx="1187">
                  <c:v>3.9164746602088508E-3</c:v>
                </c:pt>
                <c:pt idx="1188">
                  <c:v>3.896941161349728E-3</c:v>
                </c:pt>
                <c:pt idx="1189">
                  <c:v>3.8775050862226166E-3</c:v>
                </c:pt>
                <c:pt idx="1190">
                  <c:v>3.8581659489246014E-3</c:v>
                </c:pt>
                <c:pt idx="1191">
                  <c:v>3.8389232659762581E-3</c:v>
                </c:pt>
                <c:pt idx="1192">
                  <c:v>3.8197765563095024E-3</c:v>
                </c:pt>
                <c:pt idx="1193">
                  <c:v>3.8007253412556106E-3</c:v>
                </c:pt>
                <c:pt idx="1194">
                  <c:v>3.7817691445331892E-3</c:v>
                </c:pt>
                <c:pt idx="1195">
                  <c:v>3.7629074922363691E-3</c:v>
                </c:pt>
                <c:pt idx="1196">
                  <c:v>3.7441399128228339E-3</c:v>
                </c:pt>
                <c:pt idx="1197">
                  <c:v>3.7254659371021002E-3</c:v>
                </c:pt>
                <c:pt idx="1198">
                  <c:v>3.7068850982238458E-3</c:v>
                </c:pt>
                <c:pt idx="1199">
                  <c:v>3.6883969316661397E-3</c:v>
                </c:pt>
                <c:pt idx="1200">
                  <c:v>3.6700009752237881E-3</c:v>
                </c:pt>
                <c:pt idx="1201">
                  <c:v>3.6516967689970096E-3</c:v>
                </c:pt>
                <c:pt idx="1202">
                  <c:v>3.6334838553796116E-3</c:v>
                </c:pt>
                <c:pt idx="1203">
                  <c:v>3.6153617790478489E-3</c:v>
                </c:pt>
                <c:pt idx="1204">
                  <c:v>3.5973300869488667E-3</c:v>
                </c:pt>
                <c:pt idx="1205">
                  <c:v>3.5793883282894188E-3</c:v>
                </c:pt>
                <c:pt idx="1206">
                  <c:v>3.561536054524612E-3</c:v>
                </c:pt>
                <c:pt idx="1207">
                  <c:v>3.543772819346651E-3</c:v>
                </c:pt>
                <c:pt idx="1208">
                  <c:v>3.5260981786737451E-3</c:v>
                </c:pt>
                <c:pt idx="1209">
                  <c:v>3.5085116906389793E-3</c:v>
                </c:pt>
                <c:pt idx="1210">
                  <c:v>3.4910129155791827E-3</c:v>
                </c:pt>
                <c:pt idx="1211">
                  <c:v>3.4736014160241186E-3</c:v>
                </c:pt>
                <c:pt idx="1212">
                  <c:v>3.4562767566853818E-3</c:v>
                </c:pt>
                <c:pt idx="1213">
                  <c:v>3.4390385044455597E-3</c:v>
                </c:pt>
                <c:pt idx="1214">
                  <c:v>3.4218862283474818E-3</c:v>
                </c:pt>
                <c:pt idx="1215">
                  <c:v>3.4048194995833047E-3</c:v>
                </c:pt>
                <c:pt idx="1216">
                  <c:v>3.3878378914839894E-3</c:v>
                </c:pt>
                <c:pt idx="1217">
                  <c:v>3.3709409795083791E-3</c:v>
                </c:pt>
                <c:pt idx="1218">
                  <c:v>3.3541283412328515E-3</c:v>
                </c:pt>
                <c:pt idx="1219">
                  <c:v>3.3373995563405474E-3</c:v>
                </c:pt>
                <c:pt idx="1220">
                  <c:v>3.320754206610964E-3</c:v>
                </c:pt>
                <c:pt idx="1221">
                  <c:v>3.3041918759095044E-3</c:v>
                </c:pt>
                <c:pt idx="1222">
                  <c:v>3.2877121501770409E-3</c:v>
                </c:pt>
                <c:pt idx="1223">
                  <c:v>3.2713146174195538E-3</c:v>
                </c:pt>
                <c:pt idx="1224">
                  <c:v>3.254998867697893E-3</c:v>
                </c:pt>
                <c:pt idx="1225">
                  <c:v>3.2387644931174452E-3</c:v>
                </c:pt>
                <c:pt idx="1226">
                  <c:v>3.2226110878180269E-3</c:v>
                </c:pt>
                <c:pt idx="1227">
                  <c:v>3.206538247963648E-3</c:v>
                </c:pt>
                <c:pt idx="1228">
                  <c:v>3.1905455717324638E-3</c:v>
                </c:pt>
                <c:pt idx="1229">
                  <c:v>3.1746326593067452E-3</c:v>
                </c:pt>
                <c:pt idx="1230">
                  <c:v>3.1587991128628678E-3</c:v>
                </c:pt>
                <c:pt idx="1231">
                  <c:v>3.1430445365613359E-3</c:v>
                </c:pt>
                <c:pt idx="1232">
                  <c:v>3.1273685365369014E-3</c:v>
                </c:pt>
                <c:pt idx="1233">
                  <c:v>3.1117707208887652E-3</c:v>
                </c:pt>
                <c:pt idx="1234">
                  <c:v>3.0962506996707263E-3</c:v>
                </c:pt>
                <c:pt idx="1235">
                  <c:v>3.0808080848814486E-3</c:v>
                </c:pt>
                <c:pt idx="1236">
                  <c:v>3.0654424904547396E-3</c:v>
                </c:pt>
                <c:pt idx="1237">
                  <c:v>3.050153532249981E-3</c:v>
                </c:pt>
                <c:pt idx="1238">
                  <c:v>3.0349408280423728E-3</c:v>
                </c:pt>
                <c:pt idx="1239">
                  <c:v>3.0198039975135186E-3</c:v>
                </c:pt>
                <c:pt idx="1240">
                  <c:v>3.0047426622419144E-3</c:v>
                </c:pt>
                <c:pt idx="1241">
                  <c:v>2.9897564456933447E-3</c:v>
                </c:pt>
                <c:pt idx="1242">
                  <c:v>2.9748449732116254E-3</c:v>
                </c:pt>
                <c:pt idx="1243">
                  <c:v>2.9600078720091998E-3</c:v>
                </c:pt>
                <c:pt idx="1244">
                  <c:v>2.9452447711577306E-3</c:v>
                </c:pt>
                <c:pt idx="1245">
                  <c:v>2.9305553015789242E-3</c:v>
                </c:pt>
                <c:pt idx="1246">
                  <c:v>2.9159390960353092E-3</c:v>
                </c:pt>
                <c:pt idx="1247">
                  <c:v>2.9013957891209688E-3</c:v>
                </c:pt>
                <c:pt idx="1248">
                  <c:v>2.8869250172524666E-3</c:v>
                </c:pt>
                <c:pt idx="1249">
                  <c:v>2.8725264186597404E-3</c:v>
                </c:pt>
                <c:pt idx="1250">
                  <c:v>2.8581996333771056E-3</c:v>
                </c:pt>
                <c:pt idx="1251">
                  <c:v>2.8439443032341701E-3</c:v>
                </c:pt>
                <c:pt idx="1252">
                  <c:v>2.8297600718469535E-3</c:v>
                </c:pt>
                <c:pt idx="1253">
                  <c:v>2.8156465846088767E-3</c:v>
                </c:pt>
                <c:pt idx="1254">
                  <c:v>2.8016034886821002E-3</c:v>
                </c:pt>
                <c:pt idx="1255">
                  <c:v>2.7876304329884517E-3</c:v>
                </c:pt>
                <c:pt idx="1256">
                  <c:v>2.7737270682008197E-3</c:v>
                </c:pt>
                <c:pt idx="1257">
                  <c:v>2.7598930467343415E-3</c:v>
                </c:pt>
                <c:pt idx="1258">
                  <c:v>2.7461280227377822E-3</c:v>
                </c:pt>
                <c:pt idx="1259">
                  <c:v>2.7324316520848124E-3</c:v>
                </c:pt>
                <c:pt idx="1260">
                  <c:v>2.718803592365468E-3</c:v>
                </c:pt>
                <c:pt idx="1261">
                  <c:v>2.7052435028775425E-3</c:v>
                </c:pt>
                <c:pt idx="1262">
                  <c:v>2.6917510446180658E-3</c:v>
                </c:pt>
                <c:pt idx="1263">
                  <c:v>2.678325880274922E-3</c:v>
                </c:pt>
                <c:pt idx="1264">
                  <c:v>2.6649676742182596E-3</c:v>
                </c:pt>
                <c:pt idx="1265">
                  <c:v>2.6516760924922686E-3</c:v>
                </c:pt>
                <c:pt idx="1266">
                  <c:v>2.6384508028067066E-3</c:v>
                </c:pt>
                <c:pt idx="1267">
                  <c:v>2.6252914745286192E-3</c:v>
                </c:pt>
                <c:pt idx="1268">
                  <c:v>2.6121977786741474E-3</c:v>
                </c:pt>
                <c:pt idx="1269">
                  <c:v>2.5991693879001652E-3</c:v>
                </c:pt>
                <c:pt idx="1270">
                  <c:v>2.5862059764962648E-3</c:v>
                </c:pt>
                <c:pt idx="1271">
                  <c:v>2.5733072203765E-3</c:v>
                </c:pt>
                <c:pt idx="1272">
                  <c:v>2.5604727970712443E-3</c:v>
                </c:pt>
                <c:pt idx="1273">
                  <c:v>2.5477023857192692E-3</c:v>
                </c:pt>
                <c:pt idx="1274">
                  <c:v>2.5349956670596475E-3</c:v>
                </c:pt>
                <c:pt idx="1275">
                  <c:v>2.5223523234237178E-3</c:v>
                </c:pt>
                <c:pt idx="1276">
                  <c:v>2.5097720387272692E-3</c:v>
                </c:pt>
                <c:pt idx="1277">
                  <c:v>2.4972544984624891E-3</c:v>
                </c:pt>
                <c:pt idx="1278">
                  <c:v>2.4847993896902412E-3</c:v>
                </c:pt>
                <c:pt idx="1279">
                  <c:v>2.4724064010321427E-3</c:v>
                </c:pt>
                <c:pt idx="1280">
                  <c:v>2.4600752226628612E-3</c:v>
                </c:pt>
                <c:pt idx="1281">
                  <c:v>2.4478055463022612E-3</c:v>
                </c:pt>
                <c:pt idx="1282">
                  <c:v>2.4355970652078056E-3</c:v>
                </c:pt>
                <c:pt idx="1283">
                  <c:v>2.4234494741668371E-3</c:v>
                </c:pt>
                <c:pt idx="1284">
                  <c:v>2.4113624694889427E-3</c:v>
                </c:pt>
                <c:pt idx="1285">
                  <c:v>2.3993357489984057E-3</c:v>
                </c:pt>
                <c:pt idx="1286">
                  <c:v>2.3873690120265294E-3</c:v>
                </c:pt>
                <c:pt idx="1287">
                  <c:v>2.3754619594042827E-3</c:v>
                </c:pt>
                <c:pt idx="1288">
                  <c:v>2.3636142934547666E-3</c:v>
                </c:pt>
                <c:pt idx="1289">
                  <c:v>2.3518257179856875E-3</c:v>
                </c:pt>
                <c:pt idx="1290">
                  <c:v>2.3400959382820492E-3</c:v>
                </c:pt>
                <c:pt idx="1291">
                  <c:v>2.3284246610987482E-3</c:v>
                </c:pt>
                <c:pt idx="1292">
                  <c:v>2.3168115946532427E-3</c:v>
                </c:pt>
                <c:pt idx="1293">
                  <c:v>2.3052564486182787E-3</c:v>
                </c:pt>
                <c:pt idx="1294">
                  <c:v>2.2937589341145942E-3</c:v>
                </c:pt>
                <c:pt idx="1295">
                  <c:v>2.2823187637037246E-3</c:v>
                </c:pt>
                <c:pt idx="1296">
                  <c:v>2.2709356513808216E-3</c:v>
                </c:pt>
                <c:pt idx="1297">
                  <c:v>2.2596093125674893E-3</c:v>
                </c:pt>
                <c:pt idx="1298">
                  <c:v>2.2483394641046486E-3</c:v>
                </c:pt>
                <c:pt idx="1299">
                  <c:v>2.2371258242455125E-3</c:v>
                </c:pt>
                <c:pt idx="1300">
                  <c:v>2.2259681126484956E-3</c:v>
                </c:pt>
                <c:pt idx="1301">
                  <c:v>2.2148660503702356E-3</c:v>
                </c:pt>
                <c:pt idx="1302">
                  <c:v>2.2038193598585953E-3</c:v>
                </c:pt>
                <c:pt idx="1303">
                  <c:v>2.1928277649457292E-3</c:v>
                </c:pt>
                <c:pt idx="1304">
                  <c:v>2.1818909908411992E-3</c:v>
                </c:pt>
                <c:pt idx="1305">
                  <c:v>2.1710087641250752E-3</c:v>
                </c:pt>
                <c:pt idx="1306">
                  <c:v>2.1601808127411533E-3</c:v>
                </c:pt>
                <c:pt idx="1307">
                  <c:v>2.1494068659900275E-3</c:v>
                </c:pt>
                <c:pt idx="1308">
                  <c:v>2.1386866545225016E-3</c:v>
                </c:pt>
                <c:pt idx="1309">
                  <c:v>2.1280199103327416E-3</c:v>
                </c:pt>
                <c:pt idx="1310">
                  <c:v>2.1174063667515771E-3</c:v>
                </c:pt>
                <c:pt idx="1311">
                  <c:v>2.1068457584398465E-3</c:v>
                </c:pt>
                <c:pt idx="1312">
                  <c:v>2.0963378213818252E-3</c:v>
                </c:pt>
                <c:pt idx="1313">
                  <c:v>2.0858822928785086E-3</c:v>
                </c:pt>
                <c:pt idx="1314">
                  <c:v>2.0754789115411607E-3</c:v>
                </c:pt>
                <c:pt idx="1315">
                  <c:v>2.065127417284708E-3</c:v>
                </c:pt>
                <c:pt idx="1316">
                  <c:v>2.0548275513212412E-3</c:v>
                </c:pt>
                <c:pt idx="1317">
                  <c:v>2.0445790561535808E-3</c:v>
                </c:pt>
                <c:pt idx="1318">
                  <c:v>2.0343816755688002E-3</c:v>
                </c:pt>
                <c:pt idx="1319">
                  <c:v>2.0242351546318712E-3</c:v>
                </c:pt>
                <c:pt idx="1320">
                  <c:v>2.014139239679239E-3</c:v>
                </c:pt>
                <c:pt idx="1321">
                  <c:v>2.004093678312524E-3</c:v>
                </c:pt>
                <c:pt idx="1322">
                  <c:v>1.9940982193921101E-3</c:v>
                </c:pt>
                <c:pt idx="1323">
                  <c:v>1.9841526130310663E-3</c:v>
                </c:pt>
                <c:pt idx="1324">
                  <c:v>1.9742566105886762E-3</c:v>
                </c:pt>
                <c:pt idx="1325">
                  <c:v>1.9644099646643838E-3</c:v>
                </c:pt>
                <c:pt idx="1326">
                  <c:v>1.9546124290915241E-3</c:v>
                </c:pt>
                <c:pt idx="1327">
                  <c:v>1.944863758931176E-3</c:v>
                </c:pt>
                <c:pt idx="1328">
                  <c:v>1.9351637104661075E-3</c:v>
                </c:pt>
                <c:pt idx="1329">
                  <c:v>1.9255120411945951E-3</c:v>
                </c:pt>
                <c:pt idx="1330">
                  <c:v>1.9159085098243947E-3</c:v>
                </c:pt>
                <c:pt idx="1331">
                  <c:v>1.9063528762667398E-3</c:v>
                </c:pt>
                <c:pt idx="1332">
                  <c:v>1.8968449016302641E-3</c:v>
                </c:pt>
                <c:pt idx="1333">
                  <c:v>1.8873843482151201E-3</c:v>
                </c:pt>
                <c:pt idx="1334">
                  <c:v>1.8779709795069973E-3</c:v>
                </c:pt>
                <c:pt idx="1335">
                  <c:v>1.8686045601711665E-3</c:v>
                </c:pt>
                <c:pt idx="1336">
                  <c:v>1.8592848560466623E-3</c:v>
                </c:pt>
                <c:pt idx="1337">
                  <c:v>1.8500116341404001E-3</c:v>
                </c:pt>
                <c:pt idx="1338">
                  <c:v>1.8407846626213437E-3</c:v>
                </c:pt>
                <c:pt idx="1339">
                  <c:v>1.8316037108147241E-3</c:v>
                </c:pt>
                <c:pt idx="1340">
                  <c:v>1.8224685491962844E-3</c:v>
                </c:pt>
                <c:pt idx="1341">
                  <c:v>1.8133789493864822E-3</c:v>
                </c:pt>
                <c:pt idx="1342">
                  <c:v>1.8043346841448587E-3</c:v>
                </c:pt>
                <c:pt idx="1343">
                  <c:v>1.7953355273643264E-3</c:v>
                </c:pt>
                <c:pt idx="1344">
                  <c:v>1.7863812540654753E-3</c:v>
                </c:pt>
                <c:pt idx="1345">
                  <c:v>1.7774716403910205E-3</c:v>
                </c:pt>
                <c:pt idx="1346">
                  <c:v>1.7686064636001561E-3</c:v>
                </c:pt>
                <c:pt idx="1347">
                  <c:v>1.7597855020629923E-3</c:v>
                </c:pt>
                <c:pt idx="1348">
                  <c:v>1.7510085352550422E-3</c:v>
                </c:pt>
                <c:pt idx="1349">
                  <c:v>1.7422753437516679E-3</c:v>
                </c:pt>
                <c:pt idx="1350">
                  <c:v>1.7335857092226261E-3</c:v>
                </c:pt>
                <c:pt idx="1351">
                  <c:v>1.7249394144266119E-3</c:v>
                </c:pt>
                <c:pt idx="1352">
                  <c:v>1.7163362432057925E-3</c:v>
                </c:pt>
                <c:pt idx="1353">
                  <c:v>1.7077759804804485E-3</c:v>
                </c:pt>
                <c:pt idx="1354">
                  <c:v>1.6992584122435728E-3</c:v>
                </c:pt>
                <c:pt idx="1355">
                  <c:v>1.6907833255554977E-3</c:v>
                </c:pt>
                <c:pt idx="1356">
                  <c:v>1.6823505085386298E-3</c:v>
                </c:pt>
                <c:pt idx="1357">
                  <c:v>1.6739597503720803E-3</c:v>
                </c:pt>
                <c:pt idx="1358">
                  <c:v>1.6656108412864939E-3</c:v>
                </c:pt>
                <c:pt idx="1359">
                  <c:v>1.6573035725586823E-3</c:v>
                </c:pt>
                <c:pt idx="1360">
                  <c:v>1.6490377365065095E-3</c:v>
                </c:pt>
                <c:pt idx="1361">
                  <c:v>1.6408131264836322E-3</c:v>
                </c:pt>
                <c:pt idx="1362">
                  <c:v>1.6326295368743668E-3</c:v>
                </c:pt>
                <c:pt idx="1363">
                  <c:v>1.6244867630885701E-3</c:v>
                </c:pt>
                <c:pt idx="1364">
                  <c:v>1.6163846015564503E-3</c:v>
                </c:pt>
                <c:pt idx="1365">
                  <c:v>1.6083228497235636E-3</c:v>
                </c:pt>
                <c:pt idx="1366">
                  <c:v>1.6003013060456768E-3</c:v>
                </c:pt>
                <c:pt idx="1367">
                  <c:v>1.5923197699838048E-3</c:v>
                </c:pt>
                <c:pt idx="1368">
                  <c:v>1.5843780419991012E-3</c:v>
                </c:pt>
                <c:pt idx="1369">
                  <c:v>1.5764759235479765E-3</c:v>
                </c:pt>
                <c:pt idx="1370">
                  <c:v>1.5686132170770349E-3</c:v>
                </c:pt>
                <c:pt idx="1371">
                  <c:v>1.5607897260182394E-3</c:v>
                </c:pt>
                <c:pt idx="1372">
                  <c:v>1.5530052547838718E-3</c:v>
                </c:pt>
                <c:pt idx="1373">
                  <c:v>1.545259608761765E-3</c:v>
                </c:pt>
                <c:pt idx="1374">
                  <c:v>1.5375525943103591E-3</c:v>
                </c:pt>
                <c:pt idx="1375">
                  <c:v>1.5298840187538841E-3</c:v>
                </c:pt>
                <c:pt idx="1376">
                  <c:v>1.5222536903775701E-3</c:v>
                </c:pt>
                <c:pt idx="1377">
                  <c:v>1.5146614184227921E-3</c:v>
                </c:pt>
                <c:pt idx="1378">
                  <c:v>1.5071070130823663E-3</c:v>
                </c:pt>
                <c:pt idx="1379">
                  <c:v>1.4995902854957634E-3</c:v>
                </c:pt>
                <c:pt idx="1380">
                  <c:v>1.4921110477444019E-3</c:v>
                </c:pt>
                <c:pt idx="1381">
                  <c:v>1.4846691128469485E-3</c:v>
                </c:pt>
                <c:pt idx="1382">
                  <c:v>1.4772642947546418E-3</c:v>
                </c:pt>
                <c:pt idx="1383">
                  <c:v>1.469896408346646E-3</c:v>
                </c:pt>
                <c:pt idx="1384">
                  <c:v>1.4625652694254163E-3</c:v>
                </c:pt>
                <c:pt idx="1385">
                  <c:v>1.4552706947120958E-3</c:v>
                </c:pt>
                <c:pt idx="1386">
                  <c:v>1.4480125018419526E-3</c:v>
                </c:pt>
                <c:pt idx="1387">
                  <c:v>1.4407905093597483E-3</c:v>
                </c:pt>
                <c:pt idx="1388">
                  <c:v>1.4336045367153317E-3</c:v>
                </c:pt>
                <c:pt idx="1389">
                  <c:v>1.4264544042590001E-3</c:v>
                </c:pt>
                <c:pt idx="1390">
                  <c:v>1.4193399332370652E-3</c:v>
                </c:pt>
                <c:pt idx="1391">
                  <c:v>1.4122609457873883E-3</c:v>
                </c:pt>
                <c:pt idx="1392">
                  <c:v>1.4052172649349141E-3</c:v>
                </c:pt>
                <c:pt idx="1393">
                  <c:v>1.3982087145872559E-3</c:v>
                </c:pt>
                <c:pt idx="1394">
                  <c:v>1.3912351195302778E-3</c:v>
                </c:pt>
                <c:pt idx="1395">
                  <c:v>1.3842963054237472E-3</c:v>
                </c:pt>
                <c:pt idx="1396">
                  <c:v>1.3773920987969483E-3</c:v>
                </c:pt>
                <c:pt idx="1397">
                  <c:v>1.3705223270443641E-3</c:v>
                </c:pt>
                <c:pt idx="1398">
                  <c:v>1.3636868184213392E-3</c:v>
                </c:pt>
                <c:pt idx="1399">
                  <c:v>1.3568854020398001E-3</c:v>
                </c:pt>
                <c:pt idx="1400">
                  <c:v>1.3501179078639852E-3</c:v>
                </c:pt>
                <c:pt idx="1401">
                  <c:v>1.3433841667061788E-3</c:v>
                </c:pt>
                <c:pt idx="1402">
                  <c:v>1.3366840102225061E-3</c:v>
                </c:pt>
                <c:pt idx="1403">
                  <c:v>1.3300172709087216E-3</c:v>
                </c:pt>
                <c:pt idx="1404">
                  <c:v>1.3233837820959601E-3</c:v>
                </c:pt>
                <c:pt idx="1405">
                  <c:v>1.3167833779466921E-3</c:v>
                </c:pt>
                <c:pt idx="1406">
                  <c:v>1.3102158934504562E-3</c:v>
                </c:pt>
                <c:pt idx="1407">
                  <c:v>1.3036811644197956E-3</c:v>
                </c:pt>
                <c:pt idx="1408">
                  <c:v>1.2971790274861369E-3</c:v>
                </c:pt>
                <c:pt idx="1409">
                  <c:v>1.2907093200957395E-3</c:v>
                </c:pt>
                <c:pt idx="1410">
                  <c:v>1.2842718805055621E-3</c:v>
                </c:pt>
                <c:pt idx="1411">
                  <c:v>1.2778665477792832E-3</c:v>
                </c:pt>
                <c:pt idx="1412">
                  <c:v>1.2714931617832644E-3</c:v>
                </c:pt>
                <c:pt idx="1413">
                  <c:v>1.2651515631825086E-3</c:v>
                </c:pt>
                <c:pt idx="1414">
                  <c:v>1.2588415934367252E-3</c:v>
                </c:pt>
                <c:pt idx="1415">
                  <c:v>1.2525630947963415E-3</c:v>
                </c:pt>
                <c:pt idx="1416">
                  <c:v>1.2463159102985694E-3</c:v>
                </c:pt>
                <c:pt idx="1417">
                  <c:v>1.2400998837634562E-3</c:v>
                </c:pt>
                <c:pt idx="1418">
                  <c:v>1.2339148597900339E-3</c:v>
                </c:pt>
                <c:pt idx="1419">
                  <c:v>1.2277606837523718E-3</c:v>
                </c:pt>
                <c:pt idx="1420">
                  <c:v>1.2216372017957553E-3</c:v>
                </c:pt>
                <c:pt idx="1421">
                  <c:v>1.2155442608328007E-3</c:v>
                </c:pt>
                <c:pt idx="1422">
                  <c:v>1.2094817085396817E-3</c:v>
                </c:pt>
                <c:pt idx="1423">
                  <c:v>1.2034493933522699E-3</c:v>
                </c:pt>
                <c:pt idx="1424">
                  <c:v>1.1974471644623829E-3</c:v>
                </c:pt>
                <c:pt idx="1425">
                  <c:v>1.1914748718139575E-3</c:v>
                </c:pt>
                <c:pt idx="1426">
                  <c:v>1.1855323660993845E-3</c:v>
                </c:pt>
                <c:pt idx="1427">
                  <c:v>1.1796194987557201E-3</c:v>
                </c:pt>
                <c:pt idx="1428">
                  <c:v>1.1737361219609597E-3</c:v>
                </c:pt>
                <c:pt idx="1429">
                  <c:v>1.1678820886303761E-3</c:v>
                </c:pt>
                <c:pt idx="1430">
                  <c:v>1.1620572524128402E-3</c:v>
                </c:pt>
                <c:pt idx="1431">
                  <c:v>1.1562614676871321E-3</c:v>
                </c:pt>
                <c:pt idx="1432">
                  <c:v>1.1504945895583476E-3</c:v>
                </c:pt>
                <c:pt idx="1433">
                  <c:v>1.1447564738542222E-3</c:v>
                </c:pt>
                <c:pt idx="1434">
                  <c:v>1.1390469771215602E-3</c:v>
                </c:pt>
                <c:pt idx="1435">
                  <c:v>1.1333659566226501E-3</c:v>
                </c:pt>
                <c:pt idx="1436">
                  <c:v>1.1277132703316883E-3</c:v>
                </c:pt>
                <c:pt idx="1437">
                  <c:v>1.1220887769312323E-3</c:v>
                </c:pt>
                <c:pt idx="1438">
                  <c:v>1.1164923358086224E-3</c:v>
                </c:pt>
                <c:pt idx="1439">
                  <c:v>1.1109238070525606E-3</c:v>
                </c:pt>
                <c:pt idx="1440">
                  <c:v>1.1053830514495464E-3</c:v>
                </c:pt>
                <c:pt idx="1441">
                  <c:v>1.099869930480382E-3</c:v>
                </c:pt>
                <c:pt idx="1442">
                  <c:v>1.0943843063167752E-3</c:v>
                </c:pt>
                <c:pt idx="1443">
                  <c:v>1.0889260418178103E-3</c:v>
                </c:pt>
                <c:pt idx="1444">
                  <c:v>1.0834950005266181E-3</c:v>
                </c:pt>
                <c:pt idx="1445">
                  <c:v>1.0780910466668676E-3</c:v>
                </c:pt>
                <c:pt idx="1446">
                  <c:v>1.0727140451394278E-3</c:v>
                </c:pt>
                <c:pt idx="1447">
                  <c:v>1.0673638615189961E-3</c:v>
                </c:pt>
                <c:pt idx="1448">
                  <c:v>1.0620403620506932E-3</c:v>
                </c:pt>
                <c:pt idx="1449">
                  <c:v>1.0567434136467574E-3</c:v>
                </c:pt>
                <c:pt idx="1450">
                  <c:v>1.0514728838831909E-3</c:v>
                </c:pt>
                <c:pt idx="1451">
                  <c:v>1.0462286409964935E-3</c:v>
                </c:pt>
                <c:pt idx="1452">
                  <c:v>1.0410105538803164E-3</c:v>
                </c:pt>
                <c:pt idx="1453">
                  <c:v>1.0358184920821938E-3</c:v>
                </c:pt>
                <c:pt idx="1454">
                  <c:v>1.0306523258003389E-3</c:v>
                </c:pt>
                <c:pt idx="1455">
                  <c:v>1.0255119258802954E-3</c:v>
                </c:pt>
                <c:pt idx="1456">
                  <c:v>1.020397163811823E-3</c:v>
                </c:pt>
                <c:pt idx="1457">
                  <c:v>1.0153079117255785E-3</c:v>
                </c:pt>
                <c:pt idx="1458">
                  <c:v>1.0102440423900071E-3</c:v>
                </c:pt>
                <c:pt idx="1459">
                  <c:v>1.0052054292081236E-3</c:v>
                </c:pt>
                <c:pt idx="1460">
                  <c:v>1.000191946214314E-3</c:v>
                </c:pt>
                <c:pt idx="1461">
                  <c:v>9.9520346807126627E-4</c:v>
                </c:pt>
                <c:pt idx="1462">
                  <c:v>9.9023987006674062E-4</c:v>
                </c:pt>
                <c:pt idx="1463">
                  <c:v>9.8530102811055127E-4</c:v>
                </c:pt>
                <c:pt idx="1464">
                  <c:v>9.8038681873137195E-4</c:v>
                </c:pt>
                <c:pt idx="1465">
                  <c:v>9.7549711907372926E-4</c:v>
                </c:pt>
                <c:pt idx="1466">
                  <c:v>9.7063180689487146E-4</c:v>
                </c:pt>
                <c:pt idx="1467">
                  <c:v>9.6579076056174066E-4</c:v>
                </c:pt>
                <c:pt idx="1468">
                  <c:v>9.6097385904792888E-4</c:v>
                </c:pt>
                <c:pt idx="1469">
                  <c:v>9.5618098193064167E-4</c:v>
                </c:pt>
                <c:pt idx="1470">
                  <c:v>9.5141200938769223E-4</c:v>
                </c:pt>
                <c:pt idx="1471">
                  <c:v>9.4666682219454355E-4</c:v>
                </c:pt>
                <c:pt idx="1472">
                  <c:v>9.419453017212512E-4</c:v>
                </c:pt>
                <c:pt idx="1473">
                  <c:v>9.3724732992956283E-4</c:v>
                </c:pt>
                <c:pt idx="1474">
                  <c:v>9.3257278936993736E-4</c:v>
                </c:pt>
                <c:pt idx="1475">
                  <c:v>9.2792156317861199E-4</c:v>
                </c:pt>
                <c:pt idx="1476">
                  <c:v>9.2329353507470226E-4</c:v>
                </c:pt>
                <c:pt idx="1477">
                  <c:v>9.1868858935725264E-4</c:v>
                </c:pt>
                <c:pt idx="1478">
                  <c:v>9.1410661090238394E-4</c:v>
                </c:pt>
                <c:pt idx="1479">
                  <c:v>9.0954748516041079E-4</c:v>
                </c:pt>
                <c:pt idx="1480">
                  <c:v>9.0501109815292692E-4</c:v>
                </c:pt>
                <c:pt idx="1481">
                  <c:v>9.0049733647002978E-4</c:v>
                </c:pt>
                <c:pt idx="1482">
                  <c:v>8.9600608726745539E-4</c:v>
                </c:pt>
                <c:pt idx="1483">
                  <c:v>8.9153723826372502E-4</c:v>
                </c:pt>
                <c:pt idx="1484">
                  <c:v>8.870906777373879E-4</c:v>
                </c:pt>
                <c:pt idx="1485">
                  <c:v>8.8266629452419729E-4</c:v>
                </c:pt>
                <c:pt idx="1486">
                  <c:v>8.7826397801433792E-4</c:v>
                </c:pt>
                <c:pt idx="1487">
                  <c:v>8.7388361814966817E-4</c:v>
                </c:pt>
                <c:pt idx="1488">
                  <c:v>8.6952510542097751E-4</c:v>
                </c:pt>
                <c:pt idx="1489">
                  <c:v>8.6518833086520245E-4</c:v>
                </c:pt>
                <c:pt idx="1490">
                  <c:v>8.6087318606276498E-4</c:v>
                </c:pt>
                <c:pt idx="1491">
                  <c:v>8.5657956313482024E-4</c:v>
                </c:pt>
                <c:pt idx="1492">
                  <c:v>8.5230735474055525E-4</c:v>
                </c:pt>
                <c:pt idx="1493">
                  <c:v>8.480564540745627E-4</c:v>
                </c:pt>
                <c:pt idx="1494">
                  <c:v>8.4382675486407966E-4</c:v>
                </c:pt>
                <c:pt idx="1495">
                  <c:v>8.3961815136643185E-4</c:v>
                </c:pt>
                <c:pt idx="1496">
                  <c:v>8.354305383662824E-4</c:v>
                </c:pt>
                <c:pt idx="1497">
                  <c:v>8.3126381117311539E-4</c:v>
                </c:pt>
                <c:pt idx="1498">
                  <c:v>8.2711786561851495E-4</c:v>
                </c:pt>
                <c:pt idx="1499">
                  <c:v>8.2299259805363812E-4</c:v>
                </c:pt>
                <c:pt idx="1500">
                  <c:v>8.1888790534657746E-4</c:v>
                </c:pt>
                <c:pt idx="1501">
                  <c:v>8.1480368487980479E-4</c:v>
                </c:pt>
                <c:pt idx="1502">
                  <c:v>8.1073983454758359E-4</c:v>
                </c:pt>
                <c:pt idx="1503">
                  <c:v>8.0669625275345725E-4</c:v>
                </c:pt>
                <c:pt idx="1504">
                  <c:v>8.0267283840766235E-4</c:v>
                </c:pt>
                <c:pt idx="1505">
                  <c:v>7.9866949092464014E-4</c:v>
                </c:pt>
                <c:pt idx="1506">
                  <c:v>7.9468611022048754E-4</c:v>
                </c:pt>
                <c:pt idx="1507">
                  <c:v>7.9072259671047161E-4</c:v>
                </c:pt>
                <c:pt idx="1508">
                  <c:v>7.8677885130655891E-4</c:v>
                </c:pt>
                <c:pt idx="1509">
                  <c:v>7.82854775414912E-4</c:v>
                </c:pt>
                <c:pt idx="1510">
                  <c:v>7.7895027093342548E-4</c:v>
                </c:pt>
                <c:pt idx="1511">
                  <c:v>7.7506524024927948E-4</c:v>
                </c:pt>
                <c:pt idx="1512">
                  <c:v>7.7119958623650181E-4</c:v>
                </c:pt>
                <c:pt idx="1513">
                  <c:v>7.6735321225355525E-4</c:v>
                </c:pt>
                <c:pt idx="1514">
                  <c:v>7.6352602214087924E-4</c:v>
                </c:pt>
                <c:pt idx="1515">
                  <c:v>7.5971792021852012E-4</c:v>
                </c:pt>
                <c:pt idx="1516">
                  <c:v>7.5592881128374223E-4</c:v>
                </c:pt>
                <c:pt idx="1517">
                  <c:v>7.5215860060860902E-4</c:v>
                </c:pt>
                <c:pt idx="1518">
                  <c:v>7.4840719393767113E-4</c:v>
                </c:pt>
                <c:pt idx="1519">
                  <c:v>7.4467449748556508E-4</c:v>
                </c:pt>
                <c:pt idx="1520">
                  <c:v>7.409604179346754E-4</c:v>
                </c:pt>
                <c:pt idx="1521">
                  <c:v>7.3726486243282877E-4</c:v>
                </c:pt>
                <c:pt idx="1522">
                  <c:v>7.3358773859094129E-4</c:v>
                </c:pt>
                <c:pt idx="1523">
                  <c:v>7.2992895448072441E-4</c:v>
                </c:pt>
                <c:pt idx="1524">
                  <c:v>7.2628841863238533E-4</c:v>
                </c:pt>
                <c:pt idx="1525">
                  <c:v>7.2266604003234708E-4</c:v>
                </c:pt>
                <c:pt idx="1526">
                  <c:v>7.1906172812094093E-4</c:v>
                </c:pt>
                <c:pt idx="1527">
                  <c:v>7.1547539279018994E-4</c:v>
                </c:pt>
                <c:pt idx="1528">
                  <c:v>7.1190694438152795E-4</c:v>
                </c:pt>
                <c:pt idx="1529">
                  <c:v>7.0835629368354823E-4</c:v>
                </c:pt>
                <c:pt idx="1530">
                  <c:v>7.0482335192980933E-4</c:v>
                </c:pt>
                <c:pt idx="1531">
                  <c:v>7.0130803079657383E-4</c:v>
                </c:pt>
                <c:pt idx="1532">
                  <c:v>6.9781024240064132E-4</c:v>
                </c:pt>
                <c:pt idx="1533">
                  <c:v>6.9432989929711099E-4</c:v>
                </c:pt>
                <c:pt idx="1534">
                  <c:v>6.9086691447722468E-4</c:v>
                </c:pt>
                <c:pt idx="1535">
                  <c:v>6.8742120136617831E-4</c:v>
                </c:pt>
                <c:pt idx="1536">
                  <c:v>6.8399267382097202E-4</c:v>
                </c:pt>
                <c:pt idx="1537">
                  <c:v>6.8058124612823691E-4</c:v>
                </c:pt>
                <c:pt idx="1538">
                  <c:v>6.771868330021051E-4</c:v>
                </c:pt>
                <c:pt idx="1539">
                  <c:v>6.7380934958206863E-4</c:v>
                </c:pt>
                <c:pt idx="1540">
                  <c:v>6.7044871143085534E-4</c:v>
                </c:pt>
                <c:pt idx="1541">
                  <c:v>6.6710483453235909E-4</c:v>
                </c:pt>
                <c:pt idx="1542">
                  <c:v>6.6377763528946518E-4</c:v>
                </c:pt>
                <c:pt idx="1543">
                  <c:v>6.6046703052202586E-4</c:v>
                </c:pt>
                <c:pt idx="1544">
                  <c:v>6.571729374647518E-4</c:v>
                </c:pt>
                <c:pt idx="1545">
                  <c:v>6.5389527376513864E-4</c:v>
                </c:pt>
                <c:pt idx="1546">
                  <c:v>6.5063395748142863E-4</c:v>
                </c:pt>
                <c:pt idx="1547">
                  <c:v>6.4738890708054104E-4</c:v>
                </c:pt>
                <c:pt idx="1548">
                  <c:v>6.4416004143605452E-4</c:v>
                </c:pt>
                <c:pt idx="1549">
                  <c:v>6.4094727982614847E-4</c:v>
                </c:pt>
                <c:pt idx="1550">
                  <c:v>6.3775054193161793E-4</c:v>
                </c:pt>
                <c:pt idx="1551">
                  <c:v>6.3456974783385753E-4</c:v>
                </c:pt>
                <c:pt idx="1552">
                  <c:v>6.3140481801284194E-4</c:v>
                </c:pt>
                <c:pt idx="1553">
                  <c:v>6.2825567334516118E-4</c:v>
                </c:pt>
                <c:pt idx="1554">
                  <c:v>6.2512223510203971E-4</c:v>
                </c:pt>
                <c:pt idx="1555">
                  <c:v>6.2200442494734728E-4</c:v>
                </c:pt>
                <c:pt idx="1556">
                  <c:v>6.1890216493567824E-4</c:v>
                </c:pt>
                <c:pt idx="1557">
                  <c:v>6.1581537751037054E-4</c:v>
                </c:pt>
                <c:pt idx="1558">
                  <c:v>6.1274398550156838E-4</c:v>
                </c:pt>
                <c:pt idx="1559">
                  <c:v>6.09687912124325E-4</c:v>
                </c:pt>
                <c:pt idx="1560">
                  <c:v>6.0664708097663109E-4</c:v>
                </c:pt>
                <c:pt idx="1561">
                  <c:v>6.0362141603756371E-4</c:v>
                </c:pt>
                <c:pt idx="1562">
                  <c:v>6.0061084166533444E-4</c:v>
                </c:pt>
                <c:pt idx="1563">
                  <c:v>5.9761528259542917E-4</c:v>
                </c:pt>
                <c:pt idx="1564">
                  <c:v>5.9463466393871209E-4</c:v>
                </c:pt>
                <c:pt idx="1565">
                  <c:v>5.9166891117956729E-4</c:v>
                </c:pt>
                <c:pt idx="1566">
                  <c:v>5.8871795017401336E-4</c:v>
                </c:pt>
                <c:pt idx="1567">
                  <c:v>5.8578170714787699E-4</c:v>
                </c:pt>
                <c:pt idx="1568">
                  <c:v>5.8286010869493309E-4</c:v>
                </c:pt>
                <c:pt idx="1569">
                  <c:v>5.7995308177505962E-4</c:v>
                </c:pt>
                <c:pt idx="1570">
                  <c:v>5.7706055371244082E-4</c:v>
                </c:pt>
                <c:pt idx="1571">
                  <c:v>5.7418245219371695E-4</c:v>
                </c:pt>
                <c:pt idx="1572">
                  <c:v>5.7131870526620462E-4</c:v>
                </c:pt>
                <c:pt idx="1573">
                  <c:v>5.6846924133608051E-4</c:v>
                </c:pt>
                <c:pt idx="1574">
                  <c:v>5.6563398916659429E-4</c:v>
                </c:pt>
                <c:pt idx="1575">
                  <c:v>5.628128778762991E-4</c:v>
                </c:pt>
                <c:pt idx="1576">
                  <c:v>5.6000583693726583E-4</c:v>
                </c:pt>
                <c:pt idx="1577">
                  <c:v>5.5721279617332114E-4</c:v>
                </c:pt>
                <c:pt idx="1578">
                  <c:v>5.5443368575830237E-4</c:v>
                </c:pt>
                <c:pt idx="1579">
                  <c:v>5.5166843621430573E-4</c:v>
                </c:pt>
                <c:pt idx="1580">
                  <c:v>5.48916978409952E-4</c:v>
                </c:pt>
                <c:pt idx="1581">
                  <c:v>5.4617924355864107E-4</c:v>
                </c:pt>
                <c:pt idx="1582">
                  <c:v>5.4345516321686524E-4</c:v>
                </c:pt>
                <c:pt idx="1583">
                  <c:v>5.4074466928247863E-4</c:v>
                </c:pt>
                <c:pt idx="1584">
                  <c:v>5.3804769399298194E-4</c:v>
                </c:pt>
                <c:pt idx="1585">
                  <c:v>5.3536416992386673E-4</c:v>
                </c:pt>
                <c:pt idx="1586">
                  <c:v>5.3269402998687497E-4</c:v>
                </c:pt>
                <c:pt idx="1587">
                  <c:v>5.3003720742838547E-4</c:v>
                </c:pt>
                <c:pt idx="1588">
                  <c:v>5.273936358276797E-4</c:v>
                </c:pt>
                <c:pt idx="1589">
                  <c:v>5.2476324909534659E-4</c:v>
                </c:pt>
                <c:pt idx="1590">
                  <c:v>5.2214598147156614E-4</c:v>
                </c:pt>
                <c:pt idx="1591">
                  <c:v>5.1954176752451702E-4</c:v>
                </c:pt>
                <c:pt idx="1592">
                  <c:v>5.1695054214871802E-4</c:v>
                </c:pt>
                <c:pt idx="1593">
                  <c:v>5.143722405634018E-4</c:v>
                </c:pt>
                <c:pt idx="1594">
                  <c:v>5.1180679831088404E-4</c:v>
                </c:pt>
                <c:pt idx="1595">
                  <c:v>5.0925415125497838E-4</c:v>
                </c:pt>
                <c:pt idx="1596">
                  <c:v>5.0671423557938403E-4</c:v>
                </c:pt>
                <c:pt idx="1597">
                  <c:v>5.04186987786068E-4</c:v>
                </c:pt>
                <c:pt idx="1598">
                  <c:v>5.0167234469370434E-4</c:v>
                </c:pt>
                <c:pt idx="1599">
                  <c:v>4.9917024343609209E-4</c:v>
                </c:pt>
                <c:pt idx="1600">
                  <c:v>4.9668062146055803E-4</c:v>
                </c:pt>
                <c:pt idx="1601">
                  <c:v>4.9420341652643251E-4</c:v>
                </c:pt>
                <c:pt idx="1602">
                  <c:v>4.917385667034573E-4</c:v>
                </c:pt>
                <c:pt idx="1603">
                  <c:v>4.8928601037026673E-4</c:v>
                </c:pt>
                <c:pt idx="1604">
                  <c:v>4.8684568621281212E-4</c:v>
                </c:pt>
                <c:pt idx="1605">
                  <c:v>4.8441753322287271E-4</c:v>
                </c:pt>
                <c:pt idx="1606">
                  <c:v>4.8200149069649377E-4</c:v>
                </c:pt>
                <c:pt idx="1607">
                  <c:v>4.7959749823248983E-4</c:v>
                </c:pt>
                <c:pt idx="1608">
                  <c:v>4.7720549573091484E-4</c:v>
                </c:pt>
                <c:pt idx="1609">
                  <c:v>4.74825423391591E-4</c:v>
                </c:pt>
                <c:pt idx="1610">
                  <c:v>4.7245722171258077E-4</c:v>
                </c:pt>
                <c:pt idx="1611">
                  <c:v>4.7010083148872649E-4</c:v>
                </c:pt>
                <c:pt idx="1612">
                  <c:v>4.6775619381013531E-4</c:v>
                </c:pt>
                <c:pt idx="1613">
                  <c:v>4.6542325006075587E-4</c:v>
                </c:pt>
                <c:pt idx="1614">
                  <c:v>4.6310194191687034E-4</c:v>
                </c:pt>
                <c:pt idx="1615">
                  <c:v>4.6079221134564906E-4</c:v>
                </c:pt>
                <c:pt idx="1616">
                  <c:v>4.5849400060371303E-4</c:v>
                </c:pt>
                <c:pt idx="1617">
                  <c:v>4.5620725223567059E-4</c:v>
                </c:pt>
                <c:pt idx="1618">
                  <c:v>4.5393190907269958E-4</c:v>
                </c:pt>
                <c:pt idx="1619">
                  <c:v>4.5166791423109409E-4</c:v>
                </c:pt>
                <c:pt idx="1620">
                  <c:v>4.494152111108682E-4</c:v>
                </c:pt>
                <c:pt idx="1621">
                  <c:v>4.4717374339432958E-4</c:v>
                </c:pt>
                <c:pt idx="1622">
                  <c:v>4.4494345504465977E-4</c:v>
                </c:pt>
                <c:pt idx="1623">
                  <c:v>4.4272429030454524E-4</c:v>
                </c:pt>
                <c:pt idx="1624">
                  <c:v>4.405161936947452E-4</c:v>
                </c:pt>
                <c:pt idx="1625">
                  <c:v>4.3831911001273547E-4</c:v>
                </c:pt>
                <c:pt idx="1626">
                  <c:v>4.3613298433129924E-4</c:v>
                </c:pt>
                <c:pt idx="1627">
                  <c:v>4.3395776199719034E-4</c:v>
                </c:pt>
                <c:pt idx="1628">
                  <c:v>4.3179338862973097E-4</c:v>
                </c:pt>
                <c:pt idx="1629">
                  <c:v>4.2963981011948365E-4</c:v>
                </c:pt>
                <c:pt idx="1630">
                  <c:v>4.2749697262685631E-4</c:v>
                </c:pt>
                <c:pt idx="1631">
                  <c:v>4.253648225808182E-4</c:v>
                </c:pt>
                <c:pt idx="1632">
                  <c:v>4.2324330667749114E-4</c:v>
                </c:pt>
                <c:pt idx="1633">
                  <c:v>4.2113237187888197E-4</c:v>
                </c:pt>
                <c:pt idx="1634">
                  <c:v>4.1903196541149824E-4</c:v>
                </c:pt>
                <c:pt idx="1635">
                  <c:v>4.1694203476507684E-4</c:v>
                </c:pt>
                <c:pt idx="1636">
                  <c:v>4.1486252769124075E-4</c:v>
                </c:pt>
                <c:pt idx="1637">
                  <c:v>4.1279339220220399E-4</c:v>
                </c:pt>
                <c:pt idx="1638">
                  <c:v>4.1073457656947489E-4</c:v>
                </c:pt>
                <c:pt idx="1639">
                  <c:v>4.0868602932254923E-4</c:v>
                </c:pt>
                <c:pt idx="1640">
                  <c:v>4.0664769924764172E-4</c:v>
                </c:pt>
                <c:pt idx="1641">
                  <c:v>4.0461953538639765E-4</c:v>
                </c:pt>
                <c:pt idx="1642">
                  <c:v>4.0260148703460746E-4</c:v>
                </c:pt>
                <c:pt idx="1643">
                  <c:v>4.0059350374096683E-4</c:v>
                </c:pt>
                <c:pt idx="1644">
                  <c:v>3.9859553530578252E-4</c:v>
                </c:pt>
                <c:pt idx="1645">
                  <c:v>3.9660753177974295E-4</c:v>
                </c:pt>
                <c:pt idx="1646">
                  <c:v>3.9462944346265128E-4</c:v>
                </c:pt>
                <c:pt idx="1647">
                  <c:v>3.926612209022019E-4</c:v>
                </c:pt>
                <c:pt idx="1648">
                  <c:v>3.907028148927262E-4</c:v>
                </c:pt>
                <c:pt idx="1649">
                  <c:v>3.8875417647397058E-4</c:v>
                </c:pt>
                <c:pt idx="1650">
                  <c:v>3.8681525692987401E-4</c:v>
                </c:pt>
                <c:pt idx="1651">
                  <c:v>3.8488600778734881E-4</c:v>
                </c:pt>
                <c:pt idx="1652">
                  <c:v>3.8296638081506421E-4</c:v>
                </c:pt>
                <c:pt idx="1653">
                  <c:v>3.8105632802224614E-4</c:v>
                </c:pt>
                <c:pt idx="1654">
                  <c:v>3.7915580165747412E-4</c:v>
                </c:pt>
                <c:pt idx="1655">
                  <c:v>3.7726475420749364E-4</c:v>
                </c:pt>
                <c:pt idx="1656">
                  <c:v>3.7538313839601624E-4</c:v>
                </c:pt>
                <c:pt idx="1657">
                  <c:v>3.7351090718254991E-4</c:v>
                </c:pt>
                <c:pt idx="1658">
                  <c:v>3.7164801376121496E-4</c:v>
                </c:pt>
                <c:pt idx="1659">
                  <c:v>3.6979441155958362E-4</c:v>
                </c:pt>
                <c:pt idx="1660">
                  <c:v>3.6795005423750161E-4</c:v>
                </c:pt>
                <c:pt idx="1661">
                  <c:v>3.6611489568593787E-4</c:v>
                </c:pt>
                <c:pt idx="1662">
                  <c:v>3.6428889002583406E-4</c:v>
                </c:pt>
                <c:pt idx="1663">
                  <c:v>3.6247199160695687E-4</c:v>
                </c:pt>
                <c:pt idx="1664">
                  <c:v>3.6066415500674763E-4</c:v>
                </c:pt>
                <c:pt idx="1665">
                  <c:v>3.5886533502919773E-4</c:v>
                </c:pt>
                <c:pt idx="1666">
                  <c:v>3.5707548670371476E-4</c:v>
                </c:pt>
                <c:pt idx="1667">
                  <c:v>3.5529456528399456E-4</c:v>
                </c:pt>
                <c:pt idx="1668">
                  <c:v>3.5352252624691507E-4</c:v>
                </c:pt>
                <c:pt idx="1669">
                  <c:v>3.5175932529140453E-4</c:v>
                </c:pt>
                <c:pt idx="1670">
                  <c:v>3.5000491833734286E-4</c:v>
                </c:pt>
                <c:pt idx="1671">
                  <c:v>3.4825926152447201E-4</c:v>
                </c:pt>
                <c:pt idx="1672">
                  <c:v>3.4652231121127906E-4</c:v>
                </c:pt>
                <c:pt idx="1673">
                  <c:v>3.4479402397391242E-4</c:v>
                </c:pt>
                <c:pt idx="1674">
                  <c:v>3.4307435660510386E-4</c:v>
                </c:pt>
                <c:pt idx="1675">
                  <c:v>3.4136326611307815E-4</c:v>
                </c:pt>
                <c:pt idx="1676">
                  <c:v>3.3966070972048435E-4</c:v>
                </c:pt>
                <c:pt idx="1677">
                  <c:v>3.3796664486332559E-4</c:v>
                </c:pt>
                <c:pt idx="1678">
                  <c:v>3.362810291898907E-4</c:v>
                </c:pt>
                <c:pt idx="1679">
                  <c:v>3.3460382055970102E-4</c:v>
                </c:pt>
                <c:pt idx="1680">
                  <c:v>3.3293497704245108E-4</c:v>
                </c:pt>
                <c:pt idx="1681">
                  <c:v>3.312744569169671E-4</c:v>
                </c:pt>
                <c:pt idx="1682">
                  <c:v>3.2962221867016158E-4</c:v>
                </c:pt>
                <c:pt idx="1683">
                  <c:v>3.2797822099598896E-4</c:v>
                </c:pt>
                <c:pt idx="1684">
                  <c:v>3.2634242279442705E-4</c:v>
                </c:pt>
                <c:pt idx="1685">
                  <c:v>3.2471478317042856E-4</c:v>
                </c:pt>
                <c:pt idx="1686">
                  <c:v>3.2309526143292074E-4</c:v>
                </c:pt>
                <c:pt idx="1687">
                  <c:v>3.2148381709377883E-4</c:v>
                </c:pt>
                <c:pt idx="1688">
                  <c:v>3.1988040986680871E-4</c:v>
                </c:pt>
                <c:pt idx="1689">
                  <c:v>3.1828499966674424E-4</c:v>
                </c:pt>
                <c:pt idx="1690">
                  <c:v>3.166975466082501E-4</c:v>
                </c:pt>
                <c:pt idx="1691">
                  <c:v>3.1511801100491375E-4</c:v>
                </c:pt>
                <c:pt idx="1692">
                  <c:v>3.1354635336826591E-4</c:v>
                </c:pt>
                <c:pt idx="1693">
                  <c:v>3.1198253440678281E-4</c:v>
                </c:pt>
                <c:pt idx="1694">
                  <c:v>3.1042651502490975E-4</c:v>
                </c:pt>
                <c:pt idx="1695">
                  <c:v>3.0887825632208081E-4</c:v>
                </c:pt>
                <c:pt idx="1696">
                  <c:v>3.073377195917469E-4</c:v>
                </c:pt>
                <c:pt idx="1697">
                  <c:v>3.0580486632040762E-4</c:v>
                </c:pt>
                <c:pt idx="1698">
                  <c:v>3.0427965818665765E-4</c:v>
                </c:pt>
                <c:pt idx="1699">
                  <c:v>3.0276205706020821E-4</c:v>
                </c:pt>
                <c:pt idx="1700">
                  <c:v>3.0125202500095352E-4</c:v>
                </c:pt>
                <c:pt idx="1701">
                  <c:v>2.997495242580148E-4</c:v>
                </c:pt>
                <c:pt idx="1702">
                  <c:v>2.9825451726879395E-4</c:v>
                </c:pt>
                <c:pt idx="1703">
                  <c:v>2.9676696665803965E-4</c:v>
                </c:pt>
                <c:pt idx="1704">
                  <c:v>2.9528683523690662E-4</c:v>
                </c:pt>
                <c:pt idx="1705">
                  <c:v>2.9381408600203686E-4</c:v>
                </c:pt>
                <c:pt idx="1706">
                  <c:v>2.9234868213461892E-4</c:v>
                </c:pt>
                <c:pt idx="1707">
                  <c:v>2.9089058699947895E-4</c:v>
                </c:pt>
                <c:pt idx="1708">
                  <c:v>2.8943976414416825E-4</c:v>
                </c:pt>
                <c:pt idx="1709">
                  <c:v>2.8799617729803433E-4</c:v>
                </c:pt>
                <c:pt idx="1710">
                  <c:v>2.8655979037132999E-4</c:v>
                </c:pt>
                <c:pt idx="1711">
                  <c:v>2.8513056745431268E-4</c:v>
                </c:pt>
                <c:pt idx="1712">
                  <c:v>2.8370847281633386E-4</c:v>
                </c:pt>
                <c:pt idx="1713">
                  <c:v>2.8229347090494988E-4</c:v>
                </c:pt>
                <c:pt idx="1714">
                  <c:v>2.8088552634504001E-4</c:v>
                </c:pt>
                <c:pt idx="1715">
                  <c:v>2.7948460393791919E-4</c:v>
                </c:pt>
                <c:pt idx="1716">
                  <c:v>2.7809066866045609E-4</c:v>
                </c:pt>
                <c:pt idx="1717">
                  <c:v>2.7670368566419225E-4</c:v>
                </c:pt>
                <c:pt idx="1718">
                  <c:v>2.7532362027447979E-4</c:v>
                </c:pt>
                <c:pt idx="1719">
                  <c:v>2.7395043798961394E-4</c:v>
                </c:pt>
                <c:pt idx="1720">
                  <c:v>2.7258410447996692E-4</c:v>
                </c:pt>
                <c:pt idx="1721">
                  <c:v>2.7122458558712776E-4</c:v>
                </c:pt>
                <c:pt idx="1722">
                  <c:v>2.698718473230561E-4</c:v>
                </c:pt>
                <c:pt idx="1723">
                  <c:v>2.6852585586922454E-4</c:v>
                </c:pt>
                <c:pt idx="1724">
                  <c:v>2.6718657757577246E-4</c:v>
                </c:pt>
                <c:pt idx="1725">
                  <c:v>2.6585397896067888E-4</c:v>
                </c:pt>
                <c:pt idx="1726">
                  <c:v>2.6452802670890439E-4</c:v>
                </c:pt>
                <c:pt idx="1727">
                  <c:v>2.6320868767157405E-4</c:v>
                </c:pt>
                <c:pt idx="1728">
                  <c:v>2.6189592886514631E-4</c:v>
                </c:pt>
                <c:pt idx="1729">
                  <c:v>2.6058971747057816E-4</c:v>
                </c:pt>
                <c:pt idx="1730">
                  <c:v>2.5929002083252127E-4</c:v>
                </c:pt>
                <c:pt idx="1731">
                  <c:v>2.5799680645848834E-4</c:v>
                </c:pt>
                <c:pt idx="1732">
                  <c:v>2.5671004201805646E-4</c:v>
                </c:pt>
                <c:pt idx="1733">
                  <c:v>2.5542969534204251E-4</c:v>
                </c:pt>
                <c:pt idx="1734">
                  <c:v>2.5415573442171902E-4</c:v>
                </c:pt>
                <c:pt idx="1735">
                  <c:v>2.5288812740799122E-4</c:v>
                </c:pt>
                <c:pt idx="1736">
                  <c:v>2.5162684261061878E-4</c:v>
                </c:pt>
                <c:pt idx="1737">
                  <c:v>2.503718484974188E-4</c:v>
                </c:pt>
                <c:pt idx="1738">
                  <c:v>2.4912311369347181E-4</c:v>
                </c:pt>
                <c:pt idx="1739">
                  <c:v>2.4788060698034155E-4</c:v>
                </c:pt>
                <c:pt idx="1740">
                  <c:v>2.4664429729529636E-4</c:v>
                </c:pt>
                <c:pt idx="1741">
                  <c:v>2.4541415373053102E-4</c:v>
                </c:pt>
                <c:pt idx="1742">
                  <c:v>2.4419014553238836E-4</c:v>
                </c:pt>
                <c:pt idx="1743">
                  <c:v>2.4297224210060415E-4</c:v>
                </c:pt>
                <c:pt idx="1744">
                  <c:v>2.417604129875263E-4</c:v>
                </c:pt>
                <c:pt idx="1745">
                  <c:v>2.4055462789736659E-4</c:v>
                </c:pt>
                <c:pt idx="1746">
                  <c:v>2.3935485668543201E-4</c:v>
                </c:pt>
                <c:pt idx="1747">
                  <c:v>2.3816106935737973E-4</c:v>
                </c:pt>
                <c:pt idx="1748">
                  <c:v>2.3697323606846696E-4</c:v>
                </c:pt>
                <c:pt idx="1749">
                  <c:v>2.3579132712279988E-4</c:v>
                </c:pt>
                <c:pt idx="1750">
                  <c:v>2.3461531297258774E-4</c:v>
                </c:pt>
                <c:pt idx="1751">
                  <c:v>2.3344516421742201E-4</c:v>
                </c:pt>
                <c:pt idx="1752">
                  <c:v>2.3228085160351949E-4</c:v>
                </c:pt>
                <c:pt idx="1753">
                  <c:v>2.3112234602300542E-4</c:v>
                </c:pt>
                <c:pt idx="1754">
                  <c:v>2.2996961851318002E-4</c:v>
                </c:pt>
                <c:pt idx="1755">
                  <c:v>2.288226402557967E-4</c:v>
                </c:pt>
                <c:pt idx="1756">
                  <c:v>2.2768138257633401E-4</c:v>
                </c:pt>
                <c:pt idx="1757">
                  <c:v>2.2654581694329549E-4</c:v>
                </c:pt>
                <c:pt idx="1758">
                  <c:v>2.2541591496747952E-4</c:v>
                </c:pt>
                <c:pt idx="1759">
                  <c:v>2.2429164840127855E-4</c:v>
                </c:pt>
                <c:pt idx="1760">
                  <c:v>2.2317298913797012E-4</c:v>
                </c:pt>
                <c:pt idx="1761">
                  <c:v>2.2205990921101481E-4</c:v>
                </c:pt>
                <c:pt idx="1762">
                  <c:v>2.209523807933537E-4</c:v>
                </c:pt>
                <c:pt idx="1763">
                  <c:v>2.1985037619672091E-4</c:v>
                </c:pt>
                <c:pt idx="1764">
                  <c:v>2.1875386787094308E-4</c:v>
                </c:pt>
                <c:pt idx="1765">
                  <c:v>2.1766282840325295E-4</c:v>
                </c:pt>
                <c:pt idx="1766">
                  <c:v>2.1657723051761324E-4</c:v>
                </c:pt>
                <c:pt idx="1767">
                  <c:v>2.1549704707401451E-4</c:v>
                </c:pt>
                <c:pt idx="1768">
                  <c:v>2.1442225106781812E-4</c:v>
                </c:pt>
                <c:pt idx="1769">
                  <c:v>2.1335281562906587E-4</c:v>
                </c:pt>
                <c:pt idx="1770">
                  <c:v>2.1228871402181548E-4</c:v>
                </c:pt>
                <c:pt idx="1771">
                  <c:v>2.1122991964347228E-4</c:v>
                </c:pt>
                <c:pt idx="1772">
                  <c:v>2.101764060241242E-4</c:v>
                </c:pt>
                <c:pt idx="1773">
                  <c:v>2.0912814682587006E-4</c:v>
                </c:pt>
                <c:pt idx="1774">
                  <c:v>2.0808511584218117E-4</c:v>
                </c:pt>
                <c:pt idx="1775">
                  <c:v>2.0704728699722413E-4</c:v>
                </c:pt>
                <c:pt idx="1776">
                  <c:v>2.0601463434522768E-4</c:v>
                </c:pt>
                <c:pt idx="1777">
                  <c:v>2.0498713206981809E-4</c:v>
                </c:pt>
                <c:pt idx="1778">
                  <c:v>2.0396475448338739E-4</c:v>
                </c:pt>
                <c:pt idx="1779">
                  <c:v>2.0294747602644391E-4</c:v>
                </c:pt>
                <c:pt idx="1780">
                  <c:v>2.0193527126696802E-4</c:v>
                </c:pt>
                <c:pt idx="1781">
                  <c:v>2.0092811489979504E-4</c:v>
                </c:pt>
                <c:pt idx="1782">
                  <c:v>1.9992598174595525E-4</c:v>
                </c:pt>
                <c:pt idx="1783">
                  <c:v>1.9892884675207443E-4</c:v>
                </c:pt>
                <c:pt idx="1784">
                  <c:v>1.9793668498972264E-4</c:v>
                </c:pt>
                <c:pt idx="1785">
                  <c:v>1.9694947165480414E-4</c:v>
                </c:pt>
                <c:pt idx="1786">
                  <c:v>1.9596718206693603E-4</c:v>
                </c:pt>
                <c:pt idx="1787">
                  <c:v>1.9498979166882616E-4</c:v>
                </c:pt>
                <c:pt idx="1788">
                  <c:v>1.9401727602566375E-4</c:v>
                </c:pt>
                <c:pt idx="1789">
                  <c:v>1.9304961082450601E-4</c:v>
                </c:pt>
                <c:pt idx="1790">
                  <c:v>1.9208677187367441E-4</c:v>
                </c:pt>
                <c:pt idx="1791">
                  <c:v>1.9112873510214386E-4</c:v>
                </c:pt>
                <c:pt idx="1792">
                  <c:v>1.9017547655894441E-4</c:v>
                </c:pt>
                <c:pt idx="1793">
                  <c:v>1.8922697241256637E-4</c:v>
                </c:pt>
                <c:pt idx="1794">
                  <c:v>1.8828319895035302E-4</c:v>
                </c:pt>
                <c:pt idx="1795">
                  <c:v>1.8734413257791901E-4</c:v>
                </c:pt>
                <c:pt idx="1796">
                  <c:v>1.8640974981855817E-4</c:v>
                </c:pt>
                <c:pt idx="1797">
                  <c:v>1.8548002731265156E-4</c:v>
                </c:pt>
                <c:pt idx="1798">
                  <c:v>1.8455494181708701E-4</c:v>
                </c:pt>
                <c:pt idx="1799">
                  <c:v>1.8363447020468144E-4</c:v>
                </c:pt>
                <c:pt idx="1800">
                  <c:v>1.8271858946359513E-4</c:v>
                </c:pt>
                <c:pt idx="1801">
                  <c:v>1.8180727669676186E-4</c:v>
                </c:pt>
                <c:pt idx="1802">
                  <c:v>1.8090050912131448E-4</c:v>
                </c:pt>
                <c:pt idx="1803">
                  <c:v>1.7999826406801705E-4</c:v>
                </c:pt>
                <c:pt idx="1804">
                  <c:v>1.7910051898069779E-4</c:v>
                </c:pt>
                <c:pt idx="1805">
                  <c:v>1.7820725141568051E-4</c:v>
                </c:pt>
                <c:pt idx="1806">
                  <c:v>1.773184390412286E-4</c:v>
                </c:pt>
                <c:pt idx="1807">
                  <c:v>1.7643405963698984E-4</c:v>
                </c:pt>
                <c:pt idx="1808">
                  <c:v>1.7555409109343062E-4</c:v>
                </c:pt>
                <c:pt idx="1809">
                  <c:v>1.746785114112929E-4</c:v>
                </c:pt>
                <c:pt idx="1810">
                  <c:v>1.7380729870103745E-4</c:v>
                </c:pt>
                <c:pt idx="1811">
                  <c:v>1.7294043118230189E-4</c:v>
                </c:pt>
                <c:pt idx="1812">
                  <c:v>1.7207788718335467E-4</c:v>
                </c:pt>
                <c:pt idx="1813">
                  <c:v>1.7121964514054755E-4</c:v>
                </c:pt>
                <c:pt idx="1814">
                  <c:v>1.7036568359778779E-4</c:v>
                </c:pt>
                <c:pt idx="1815">
                  <c:v>1.6951598120599061E-4</c:v>
                </c:pt>
                <c:pt idx="1816">
                  <c:v>1.6867051672255385E-4</c:v>
                </c:pt>
                <c:pt idx="1817">
                  <c:v>1.6782926901081805E-4</c:v>
                </c:pt>
                <c:pt idx="1818">
                  <c:v>1.6699221703954994E-4</c:v>
                </c:pt>
                <c:pt idx="1819">
                  <c:v>1.6615933988240453E-4</c:v>
                </c:pt>
                <c:pt idx="1820">
                  <c:v>1.6533061671741123E-4</c:v>
                </c:pt>
                <c:pt idx="1821">
                  <c:v>1.6450602682644623E-4</c:v>
                </c:pt>
                <c:pt idx="1822">
                  <c:v>1.6368554959472132E-4</c:v>
                </c:pt>
                <c:pt idx="1823">
                  <c:v>1.6286916451025923E-4</c:v>
                </c:pt>
                <c:pt idx="1824">
                  <c:v>1.6205685116339475E-4</c:v>
                </c:pt>
                <c:pt idx="1825">
                  <c:v>1.6124858924624843E-4</c:v>
                </c:pt>
                <c:pt idx="1826">
                  <c:v>1.6044435855223246E-4</c:v>
                </c:pt>
                <c:pt idx="1827">
                  <c:v>1.5964413897553661E-4</c:v>
                </c:pt>
                <c:pt idx="1828">
                  <c:v>1.5884791051062991E-4</c:v>
                </c:pt>
                <c:pt idx="1829">
                  <c:v>1.5805565325175934E-4</c:v>
                </c:pt>
                <c:pt idx="1830">
                  <c:v>1.5726734739245185E-4</c:v>
                </c:pt>
                <c:pt idx="1831">
                  <c:v>1.5648297322501953E-4</c:v>
                </c:pt>
                <c:pt idx="1832">
                  <c:v>1.5570251114006901E-4</c:v>
                </c:pt>
                <c:pt idx="1833">
                  <c:v>1.5492594162600648E-4</c:v>
                </c:pt>
                <c:pt idx="1834">
                  <c:v>1.5415324526855338E-4</c:v>
                </c:pt>
                <c:pt idx="1835">
                  <c:v>1.5338440275026053E-4</c:v>
                </c:pt>
                <c:pt idx="1836">
                  <c:v>1.5261939485002648E-4</c:v>
                </c:pt>
                <c:pt idx="1837">
                  <c:v>1.5185820244261234E-4</c:v>
                </c:pt>
                <c:pt idx="1838">
                  <c:v>1.5110080649816777E-4</c:v>
                </c:pt>
                <c:pt idx="1839">
                  <c:v>1.5034718808175449E-4</c:v>
                </c:pt>
                <c:pt idx="1840">
                  <c:v>1.4959732835287501E-4</c:v>
                </c:pt>
                <c:pt idx="1841">
                  <c:v>1.4885120856499603E-4</c:v>
                </c:pt>
                <c:pt idx="1842">
                  <c:v>1.4810881006508428E-4</c:v>
                </c:pt>
                <c:pt idx="1843">
                  <c:v>1.4737011429313701E-4</c:v>
                </c:pt>
                <c:pt idx="1844">
                  <c:v>1.466351027817238E-4</c:v>
                </c:pt>
                <c:pt idx="1845">
                  <c:v>1.4590375715551693E-4</c:v>
                </c:pt>
                <c:pt idx="1846">
                  <c:v>1.451760591308372E-4</c:v>
                </c:pt>
                <c:pt idx="1847">
                  <c:v>1.4445199051519821E-4</c:v>
                </c:pt>
                <c:pt idx="1848">
                  <c:v>1.4373153320684469E-4</c:v>
                </c:pt>
                <c:pt idx="1849">
                  <c:v>1.4301466919430783E-4</c:v>
                </c:pt>
                <c:pt idx="1850">
                  <c:v>1.4230138055594961E-4</c:v>
                </c:pt>
                <c:pt idx="1851">
                  <c:v>1.4159164945951665E-4</c:v>
                </c:pt>
                <c:pt idx="1852">
                  <c:v>1.4088545816169572E-4</c:v>
                </c:pt>
                <c:pt idx="1853">
                  <c:v>1.4018278900766498E-4</c:v>
                </c:pt>
                <c:pt idx="1854">
                  <c:v>1.3948362443066229E-4</c:v>
                </c:pt>
                <c:pt idx="1855">
                  <c:v>1.3878794695153422E-4</c:v>
                </c:pt>
                <c:pt idx="1856">
                  <c:v>1.38095739178309E-4</c:v>
                </c:pt>
                <c:pt idx="1857">
                  <c:v>1.3740698380575474E-4</c:v>
                </c:pt>
                <c:pt idx="1858">
                  <c:v>1.3672166361495259E-4</c:v>
                </c:pt>
                <c:pt idx="1859">
                  <c:v>1.3603976147286238E-4</c:v>
                </c:pt>
                <c:pt idx="1860">
                  <c:v>1.3536126033189354E-4</c:v>
                </c:pt>
                <c:pt idx="1861">
                  <c:v>1.3468614322948303E-4</c:v>
                </c:pt>
                <c:pt idx="1862">
                  <c:v>1.3401439328766958E-4</c:v>
                </c:pt>
                <c:pt idx="1863">
                  <c:v>1.3334599371266699E-4</c:v>
                </c:pt>
                <c:pt idx="1864">
                  <c:v>1.3268092779445187E-4</c:v>
                </c:pt>
                <c:pt idx="1865">
                  <c:v>1.3201917890634282E-4</c:v>
                </c:pt>
                <c:pt idx="1866">
                  <c:v>1.3136073050458276E-4</c:v>
                </c:pt>
                <c:pt idx="1867">
                  <c:v>1.3070556612792717E-4</c:v>
                </c:pt>
                <c:pt idx="1868">
                  <c:v>1.300536693972312E-4</c:v>
                </c:pt>
                <c:pt idx="1869">
                  <c:v>1.2940502401504445E-4</c:v>
                </c:pt>
                <c:pt idx="1870">
                  <c:v>1.2875961376519803E-4</c:v>
                </c:pt>
                <c:pt idx="1871">
                  <c:v>1.2811742251240179E-4</c:v>
                </c:pt>
                <c:pt idx="1872">
                  <c:v>1.2747843420184141E-4</c:v>
                </c:pt>
                <c:pt idx="1873">
                  <c:v>1.2684263285877561E-4</c:v>
                </c:pt>
                <c:pt idx="1874">
                  <c:v>1.2621000258813809E-4</c:v>
                </c:pt>
                <c:pt idx="1875">
                  <c:v>1.2558052757413737E-4</c:v>
                </c:pt>
                <c:pt idx="1876">
                  <c:v>1.2495419207986789E-4</c:v>
                </c:pt>
                <c:pt idx="1877">
                  <c:v>1.2433098044690755E-4</c:v>
                </c:pt>
                <c:pt idx="1878">
                  <c:v>1.2371087709493425E-4</c:v>
                </c:pt>
                <c:pt idx="1879">
                  <c:v>1.2309386652133191E-4</c:v>
                </c:pt>
                <c:pt idx="1880">
                  <c:v>1.2247993330080341E-4</c:v>
                </c:pt>
                <c:pt idx="1881">
                  <c:v>1.2186906208498701E-4</c:v>
                </c:pt>
                <c:pt idx="1882">
                  <c:v>1.2126123760207026E-4</c:v>
                </c:pt>
                <c:pt idx="1883">
                  <c:v>1.2065644465640813E-4</c:v>
                </c:pt>
                <c:pt idx="1884">
                  <c:v>1.2005466812814749E-4</c:v>
                </c:pt>
                <c:pt idx="1885">
                  <c:v>1.194558929728442E-4</c:v>
                </c:pt>
                <c:pt idx="1886">
                  <c:v>1.188601042210845E-4</c:v>
                </c:pt>
                <c:pt idx="1887">
                  <c:v>1.1826728697812301E-4</c:v>
                </c:pt>
                <c:pt idx="1888">
                  <c:v>1.1767742642349321E-4</c:v>
                </c:pt>
                <c:pt idx="1889">
                  <c:v>1.1709050781065513E-4</c:v>
                </c:pt>
                <c:pt idx="1890">
                  <c:v>1.1650651646661031E-4</c:v>
                </c:pt>
                <c:pt idx="1891">
                  <c:v>1.1592543779154383E-4</c:v>
                </c:pt>
                <c:pt idx="1892">
                  <c:v>1.1534725725846158E-4</c:v>
                </c:pt>
                <c:pt idx="1893">
                  <c:v>1.1477196041281761E-4</c:v>
                </c:pt>
                <c:pt idx="1894">
                  <c:v>1.1419953287216245E-4</c:v>
                </c:pt>
                <c:pt idx="1895">
                  <c:v>1.1362996032577641E-4</c:v>
                </c:pt>
                <c:pt idx="1896">
                  <c:v>1.1306322853431663E-4</c:v>
                </c:pt>
                <c:pt idx="1897">
                  <c:v>1.1249932332945923E-4</c:v>
                </c:pt>
                <c:pt idx="1898">
                  <c:v>1.1193823061354478E-4</c:v>
                </c:pt>
                <c:pt idx="1899">
                  <c:v>1.1137993635922485E-4</c:v>
                </c:pt>
                <c:pt idx="1900">
                  <c:v>1.1082442660911614E-4</c:v>
                </c:pt>
                <c:pt idx="1901">
                  <c:v>1.1027168747544407E-4</c:v>
                </c:pt>
                <c:pt idx="1902">
                  <c:v>1.0972170513970261E-4</c:v>
                </c:pt>
                <c:pt idx="1903">
                  <c:v>1.0917446585230302E-4</c:v>
                </c:pt>
                <c:pt idx="1904">
                  <c:v>1.0862995593223703E-4</c:v>
                </c:pt>
                <c:pt idx="1905">
                  <c:v>1.0808816176672687E-4</c:v>
                </c:pt>
                <c:pt idx="1906">
                  <c:v>1.0754906981089068E-4</c:v>
                </c:pt>
                <c:pt idx="1907">
                  <c:v>1.0701266658740121E-4</c:v>
                </c:pt>
                <c:pt idx="1908">
                  <c:v>1.0647893868615011E-4</c:v>
                </c:pt>
                <c:pt idx="1909">
                  <c:v>1.0594787276391167E-4</c:v>
                </c:pt>
                <c:pt idx="1910">
                  <c:v>1.054194555440106E-4</c:v>
                </c:pt>
                <c:pt idx="1911">
                  <c:v>1.048936738159888E-4</c:v>
                </c:pt>
                <c:pt idx="1912">
                  <c:v>1.0437051443527616E-4</c:v>
                </c:pt>
                <c:pt idx="1913">
                  <c:v>1.038499643228592E-4</c:v>
                </c:pt>
                <c:pt idx="1914">
                  <c:v>1.0333201046495967E-4</c:v>
                </c:pt>
                <c:pt idx="1915">
                  <c:v>1.028166399127036E-4</c:v>
                </c:pt>
                <c:pt idx="1916">
                  <c:v>1.023038397818006E-4</c:v>
                </c:pt>
                <c:pt idx="1917">
                  <c:v>1.0179359725222041E-4</c:v>
                </c:pt>
                <c:pt idx="1918">
                  <c:v>1.0128589956787408E-4</c:v>
                </c:pt>
                <c:pt idx="1919">
                  <c:v>1.0078073403629051E-4</c:v>
                </c:pt>
                <c:pt idx="1920">
                  <c:v>1.0027808802830831E-4</c:v>
                </c:pt>
                <c:pt idx="1921">
                  <c:v>9.9777948977749427E-5</c:v>
                </c:pt>
                <c:pt idx="1922">
                  <c:v>9.9280304381110768E-5</c:v>
                </c:pt>
                <c:pt idx="1923">
                  <c:v>9.8785141797253962E-5</c:v>
                </c:pt>
                <c:pt idx="1924">
                  <c:v>9.8292448847086126E-5</c:v>
                </c:pt>
                <c:pt idx="1925">
                  <c:v>9.7802213213258284E-5</c:v>
                </c:pt>
                <c:pt idx="1926">
                  <c:v>9.7314422639855727E-5</c:v>
                </c:pt>
                <c:pt idx="1927">
                  <c:v>9.6829064932087882E-5</c:v>
                </c:pt>
                <c:pt idx="1928">
                  <c:v>9.6346127955985124E-5</c:v>
                </c:pt>
                <c:pt idx="1929">
                  <c:v>9.5865599638100775E-5</c:v>
                </c:pt>
                <c:pt idx="1930">
                  <c:v>9.5387467965199753E-5</c:v>
                </c:pt>
                <c:pt idx="1931">
                  <c:v>9.4911720983965563E-5</c:v>
                </c:pt>
                <c:pt idx="1932">
                  <c:v>9.4438346800700048E-5</c:v>
                </c:pt>
                <c:pt idx="1933">
                  <c:v>9.3967333581023403E-5</c:v>
                </c:pt>
                <c:pt idx="1934">
                  <c:v>9.3498669549579616E-5</c:v>
                </c:pt>
                <c:pt idx="1935">
                  <c:v>9.3032342989744746E-5</c:v>
                </c:pt>
                <c:pt idx="1936">
                  <c:v>9.2568342243329893E-5</c:v>
                </c:pt>
                <c:pt idx="1937">
                  <c:v>9.2106655710291947E-5</c:v>
                </c:pt>
                <c:pt idx="1938">
                  <c:v>9.1647271848444023E-5</c:v>
                </c:pt>
                <c:pt idx="1939">
                  <c:v>9.1190179173166483E-5</c:v>
                </c:pt>
                <c:pt idx="1940">
                  <c:v>9.0735366257117575E-5</c:v>
                </c:pt>
                <c:pt idx="1941">
                  <c:v>9.0282821729949765E-5</c:v>
                </c:pt>
                <c:pt idx="1942">
                  <c:v>8.9832534278028222E-5</c:v>
                </c:pt>
                <c:pt idx="1943">
                  <c:v>8.9384492644143223E-5</c:v>
                </c:pt>
                <c:pt idx="1944">
                  <c:v>8.8938685627228584E-5</c:v>
                </c:pt>
                <c:pt idx="1945">
                  <c:v>8.8495102082088007E-5</c:v>
                </c:pt>
                <c:pt idx="1946">
                  <c:v>8.8053730919107227E-5</c:v>
                </c:pt>
                <c:pt idx="1947">
                  <c:v>8.761456110398667E-5</c:v>
                </c:pt>
                <c:pt idx="1948">
                  <c:v>8.717758165745573E-5</c:v>
                </c:pt>
                <c:pt idx="1949">
                  <c:v>8.6742781655007488E-5</c:v>
                </c:pt>
                <c:pt idx="1950">
                  <c:v>8.6310150226618626E-5</c:v>
                </c:pt>
                <c:pt idx="1951">
                  <c:v>8.5879676556481163E-5</c:v>
                </c:pt>
                <c:pt idx="1952">
                  <c:v>8.545134988273008E-5</c:v>
                </c:pt>
                <c:pt idx="1953">
                  <c:v>8.502515949717669E-5</c:v>
                </c:pt>
                <c:pt idx="1954">
                  <c:v>8.4601094745038988E-5</c:v>
                </c:pt>
                <c:pt idx="1955">
                  <c:v>8.4179145024676087E-5</c:v>
                </c:pt>
                <c:pt idx="1956">
                  <c:v>8.3759299787323691E-5</c:v>
                </c:pt>
                <c:pt idx="1957">
                  <c:v>8.3341548536827872E-5</c:v>
                </c:pt>
                <c:pt idx="1958">
                  <c:v>8.2925880829385704E-5</c:v>
                </c:pt>
                <c:pt idx="1959">
                  <c:v>8.2512286273284008E-5</c:v>
                </c:pt>
                <c:pt idx="1960">
                  <c:v>8.2100754528636568E-5</c:v>
                </c:pt>
                <c:pt idx="1961">
                  <c:v>8.1691275307128726E-5</c:v>
                </c:pt>
                <c:pt idx="1962">
                  <c:v>8.1283838371758003E-5</c:v>
                </c:pt>
                <c:pt idx="1963">
                  <c:v>8.087843353658072E-5</c:v>
                </c:pt>
                <c:pt idx="1964">
                  <c:v>8.0475050666453568E-5</c:v>
                </c:pt>
                <c:pt idx="1965">
                  <c:v>8.0073679676784232E-5</c:v>
                </c:pt>
                <c:pt idx="1966">
                  <c:v>7.9674310533278097E-5</c:v>
                </c:pt>
                <c:pt idx="1967">
                  <c:v>7.9276933251684907E-5</c:v>
                </c:pt>
                <c:pt idx="1968">
                  <c:v>7.8881537897551864E-5</c:v>
                </c:pt>
                <c:pt idx="1969">
                  <c:v>7.8488114585974103E-5</c:v>
                </c:pt>
                <c:pt idx="1970">
                  <c:v>7.8096653481349944E-5</c:v>
                </c:pt>
                <c:pt idx="1971">
                  <c:v>7.7707144797129602E-5</c:v>
                </c:pt>
                <c:pt idx="1972">
                  <c:v>7.731957879557677E-5</c:v>
                </c:pt>
                <c:pt idx="1973">
                  <c:v>7.6933945787520421E-5</c:v>
                </c:pt>
                <c:pt idx="1974">
                  <c:v>7.6550236132116522E-5</c:v>
                </c:pt>
                <c:pt idx="1975">
                  <c:v>7.6168440236602428E-5</c:v>
                </c:pt>
                <c:pt idx="1976">
                  <c:v>7.5788548556061347E-5</c:v>
                </c:pt>
                <c:pt idx="1977">
                  <c:v>7.5410551593181827E-5</c:v>
                </c:pt>
                <c:pt idx="1978">
                  <c:v>7.5034439898019541E-5</c:v>
                </c:pt>
                <c:pt idx="1979">
                  <c:v>7.4660204067762627E-5</c:v>
                </c:pt>
                <c:pt idx="1980">
                  <c:v>7.4287834746496157E-5</c:v>
                </c:pt>
                <c:pt idx="1981">
                  <c:v>7.3917322624967124E-5</c:v>
                </c:pt>
                <c:pt idx="1982">
                  <c:v>7.3548658440353721E-5</c:v>
                </c:pt>
                <c:pt idx="1983">
                  <c:v>7.3181832976032323E-5</c:v>
                </c:pt>
                <c:pt idx="1984">
                  <c:v>7.2816837061347213E-5</c:v>
                </c:pt>
                <c:pt idx="1985">
                  <c:v>7.2453661571380434E-5</c:v>
                </c:pt>
                <c:pt idx="1986">
                  <c:v>7.2092297426727195E-5</c:v>
                </c:pt>
                <c:pt idx="1987">
                  <c:v>7.1732735593263653E-5</c:v>
                </c:pt>
                <c:pt idx="1988">
                  <c:v>7.1374967081926528E-5</c:v>
                </c:pt>
                <c:pt idx="1989">
                  <c:v>7.1018982948483841E-5</c:v>
                </c:pt>
                <c:pt idx="1990">
                  <c:v>7.0664774293313629E-5</c:v>
                </c:pt>
                <c:pt idx="1991">
                  <c:v>7.0312332261181351E-5</c:v>
                </c:pt>
                <c:pt idx="1992">
                  <c:v>6.9961648041017607E-5</c:v>
                </c:pt>
                <c:pt idx="1993">
                  <c:v>6.9612712865698963E-5</c:v>
                </c:pt>
                <c:pt idx="1994">
                  <c:v>6.9265518011827208E-5</c:v>
                </c:pt>
                <c:pt idx="1995">
                  <c:v>6.8920054799513503E-5</c:v>
                </c:pt>
                <c:pt idx="1996">
                  <c:v>6.8576314592159332E-5</c:v>
                </c:pt>
                <c:pt idx="1997">
                  <c:v>6.8234288796241923E-5</c:v>
                </c:pt>
                <c:pt idx="1998">
                  <c:v>6.789396886109836E-5</c:v>
                </c:pt>
                <c:pt idx="1999">
                  <c:v>6.7555346278711813E-5</c:v>
                </c:pt>
                <c:pt idx="2000">
                  <c:v>6.721841258350159E-5</c:v>
                </c:pt>
              </c:numCache>
            </c:numRef>
          </c:yVal>
          <c:smooth val="1"/>
        </c:ser>
        <c:ser>
          <c:idx val="1"/>
          <c:order val="1"/>
          <c:tx>
            <c:v>Beta</c:v>
          </c:tx>
          <c:spPr>
            <a:ln>
              <a:solidFill>
                <a:srgbClr val="FF000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Feuil5!$C$1:$C$2001</c:f>
              <c:numCache>
                <c:formatCode>0.00E+00</c:formatCode>
                <c:ptCount val="2001"/>
                <c:pt idx="0">
                  <c:v>0</c:v>
                </c:pt>
                <c:pt idx="1">
                  <c:v>4.9070385419191384E-2</c:v>
                </c:pt>
                <c:pt idx="2">
                  <c:v>9.6342447923892738E-2</c:v>
                </c:pt>
                <c:pt idx="3">
                  <c:v>0.14186619526203709</c:v>
                </c:pt>
                <c:pt idx="4">
                  <c:v>0.18569038509228303</c:v>
                </c:pt>
                <c:pt idx="5">
                  <c:v>0.22786255459652771</c:v>
                </c:pt>
                <c:pt idx="6">
                  <c:v>0.26842904941216317</c:v>
                </c:pt>
                <c:pt idx="7">
                  <c:v>0.30743505189940545</c:v>
                </c:pt>
                <c:pt idx="8">
                  <c:v>0.34492460875871289</c:v>
                </c:pt>
                <c:pt idx="9">
                  <c:v>0.38094065801293736</c:v>
                </c:pt>
                <c:pt idx="10">
                  <c:v>0.415525055368552</c:v>
                </c:pt>
                <c:pt idx="11">
                  <c:v>0.44871859996995073</c:v>
                </c:pt>
                <c:pt idx="12">
                  <c:v>0.48056105956055228</c:v>
                </c:pt>
                <c:pt idx="13">
                  <c:v>0.51109119506409373</c:v>
                </c:pt>
                <c:pt idx="14">
                  <c:v>0.54034678459918062</c:v>
                </c:pt>
                <c:pt idx="15">
                  <c:v>0.56836464693994948</c:v>
                </c:pt>
                <c:pt idx="16">
                  <c:v>0.59518066443533257</c:v>
                </c:pt>
                <c:pt idx="17">
                  <c:v>0.62082980539916899</c:v>
                </c:pt>
                <c:pt idx="18">
                  <c:v>0.64534614598311568</c:v>
                </c:pt>
                <c:pt idx="19">
                  <c:v>0.66876289154413571</c:v>
                </c:pt>
                <c:pt idx="20">
                  <c:v>0.69111239751783649</c:v>
                </c:pt>
                <c:pt idx="21">
                  <c:v>0.71242618980906325</c:v>
                </c:pt>
                <c:pt idx="22">
                  <c:v>0.73273498471047915</c:v>
                </c:pt>
                <c:pt idx="23">
                  <c:v>0.752068708359933</c:v>
                </c:pt>
                <c:pt idx="24">
                  <c:v>0.7704565157470592</c:v>
                </c:pt>
                <c:pt idx="25">
                  <c:v>0.78792680927929271</c:v>
                </c:pt>
                <c:pt idx="26">
                  <c:v>0.80450725691727587</c:v>
                </c:pt>
                <c:pt idx="27">
                  <c:v>0.82022480988949875</c:v>
                </c:pt>
                <c:pt idx="28">
                  <c:v>0.83510571999562544</c:v>
                </c:pt>
                <c:pt idx="29">
                  <c:v>0.84917555650791254</c:v>
                </c:pt>
                <c:pt idx="30">
                  <c:v>0.8624592226797887</c:v>
                </c:pt>
                <c:pt idx="31">
                  <c:v>0.8749809718705629</c:v>
                </c:pt>
                <c:pt idx="32">
                  <c:v>0.88676442329497573</c:v>
                </c:pt>
                <c:pt idx="33">
                  <c:v>0.89783257740604849</c:v>
                </c:pt>
                <c:pt idx="34">
                  <c:v>0.9082078309196836</c:v>
                </c:pt>
                <c:pt idx="35">
                  <c:v>0.917911991489059</c:v>
                </c:pt>
                <c:pt idx="36">
                  <c:v>0.92696629203685099</c:v>
                </c:pt>
                <c:pt idx="37">
                  <c:v>0.93539140475303062</c:v>
                </c:pt>
                <c:pt idx="38">
                  <c:v>0.94320745476586154</c:v>
                </c:pt>
                <c:pt idx="39">
                  <c:v>0.95043403349355648</c:v>
                </c:pt>
                <c:pt idx="40">
                  <c:v>0.95709021168382191</c:v>
                </c:pt>
                <c:pt idx="41">
                  <c:v>0.96319455214846428</c:v>
                </c:pt>
                <c:pt idx="42">
                  <c:v>0.96876512219996069</c:v>
                </c:pt>
                <c:pt idx="43">
                  <c:v>0.97381950579681331</c:v>
                </c:pt>
                <c:pt idx="44">
                  <c:v>0.97837481540431415</c:v>
                </c:pt>
                <c:pt idx="45">
                  <c:v>0.98244770357722655</c:v>
                </c:pt>
                <c:pt idx="46">
                  <c:v>0.98605437427077869</c:v>
                </c:pt>
                <c:pt idx="47">
                  <c:v>0.98921059388603083</c:v>
                </c:pt>
                <c:pt idx="48">
                  <c:v>0.99193170205589865</c:v>
                </c:pt>
                <c:pt idx="49">
                  <c:v>0.99423262217752417</c:v>
                </c:pt>
                <c:pt idx="50">
                  <c:v>0.99612787169702632</c:v>
                </c:pt>
                <c:pt idx="51">
                  <c:v>0.99763157215209763</c:v>
                </c:pt>
                <c:pt idx="52">
                  <c:v>0.99875745897811363</c:v>
                </c:pt>
                <c:pt idx="53">
                  <c:v>0.99951889108312031</c:v>
                </c:pt>
                <c:pt idx="54">
                  <c:v>0.99992886019700267</c:v>
                </c:pt>
                <c:pt idx="55">
                  <c:v>1</c:v>
                </c:pt>
                <c:pt idx="56">
                  <c:v>0.9997445950356415</c:v>
                </c:pt>
                <c:pt idx="57">
                  <c:v>0.9991745894130285</c:v>
                </c:pt>
                <c:pt idx="58">
                  <c:v>0.99830159530330842</c:v>
                </c:pt>
                <c:pt idx="59">
                  <c:v>0.99713690123505128</c:v>
                </c:pt>
                <c:pt idx="60">
                  <c:v>0.99569148019318598</c:v>
                </c:pt>
                <c:pt idx="61">
                  <c:v>0.99397599752588939</c:v>
                </c:pt>
                <c:pt idx="62">
                  <c:v>0.99200081866405465</c:v>
                </c:pt>
                <c:pt idx="63">
                  <c:v>0.98977601665742365</c:v>
                </c:pt>
                <c:pt idx="64">
                  <c:v>0.98731137953172132</c:v>
                </c:pt>
                <c:pt idx="65">
                  <c:v>0.98461641747091311</c:v>
                </c:pt>
                <c:pt idx="66">
                  <c:v>0.98170036982854247</c:v>
                </c:pt>
                <c:pt idx="67">
                  <c:v>0.97857221197217292</c:v>
                </c:pt>
                <c:pt idx="68">
                  <c:v>0.97524066196470094</c:v>
                </c:pt>
                <c:pt idx="69">
                  <c:v>0.97171418708634949</c:v>
                </c:pt>
                <c:pt idx="70">
                  <c:v>0.96800101020100082</c:v>
                </c:pt>
                <c:pt idx="71">
                  <c:v>0.96410911597044202</c:v>
                </c:pt>
                <c:pt idx="72">
                  <c:v>0.96004625692010048</c:v>
                </c:pt>
                <c:pt idx="73">
                  <c:v>0.9558199593595853</c:v>
                </c:pt>
                <c:pt idx="74">
                  <c:v>0.95143752916150759</c:v>
                </c:pt>
                <c:pt idx="75">
                  <c:v>0.94690605740180622</c:v>
                </c:pt>
                <c:pt idx="76">
                  <c:v>0.94223242586472056</c:v>
                </c:pt>
                <c:pt idx="77">
                  <c:v>0.93742331241569321</c:v>
                </c:pt>
                <c:pt idx="78">
                  <c:v>0.93248519624508164</c:v>
                </c:pt>
                <c:pt idx="79">
                  <c:v>0.92742436298583453</c:v>
                </c:pt>
                <c:pt idx="80">
                  <c:v>0.92224690970792478</c:v>
                </c:pt>
                <c:pt idx="81">
                  <c:v>0.91695874979249758</c:v>
                </c:pt>
                <c:pt idx="82">
                  <c:v>0.91156561768842248</c:v>
                </c:pt>
                <c:pt idx="83">
                  <c:v>0.90607307355409283</c:v>
                </c:pt>
                <c:pt idx="84">
                  <c:v>0.90048650778704897</c:v>
                </c:pt>
                <c:pt idx="85">
                  <c:v>0.89481114544410045</c:v>
                </c:pt>
                <c:pt idx="86">
                  <c:v>0.88905205055436132</c:v>
                </c:pt>
                <c:pt idx="87">
                  <c:v>0.88321413032791307</c:v>
                </c:pt>
                <c:pt idx="88">
                  <c:v>0.87730213926231659</c:v>
                </c:pt>
                <c:pt idx="89">
                  <c:v>0.87132068314943723</c:v>
                </c:pt>
                <c:pt idx="90">
                  <c:v>0.86527422298492285</c:v>
                </c:pt>
                <c:pt idx="91">
                  <c:v>0.85916707878258891</c:v>
                </c:pt>
                <c:pt idx="92">
                  <c:v>0.85300343329589534</c:v>
                </c:pt>
                <c:pt idx="93">
                  <c:v>0.84678733564870812</c:v>
                </c:pt>
                <c:pt idx="94">
                  <c:v>0.84052270487752556</c:v>
                </c:pt>
                <c:pt idx="95">
                  <c:v>0.83421333338711579</c:v>
                </c:pt>
                <c:pt idx="96">
                  <c:v>0.8278628903216767</c:v>
                </c:pt>
                <c:pt idx="97">
                  <c:v>0.82147492485348805</c:v>
                </c:pt>
                <c:pt idx="98">
                  <c:v>0.81505286939095956</c:v>
                </c:pt>
                <c:pt idx="99">
                  <c:v>0.80860004270798325</c:v>
                </c:pt>
                <c:pt idx="100">
                  <c:v>0.80211965299641963</c:v>
                </c:pt>
                <c:pt idx="101">
                  <c:v>0.79561480084354175</c:v>
                </c:pt>
                <c:pt idx="102">
                  <c:v>0.78908848213618243</c:v>
                </c:pt>
                <c:pt idx="103">
                  <c:v>0.7825435908932975</c:v>
                </c:pt>
                <c:pt idx="104">
                  <c:v>0.77598292202867736</c:v>
                </c:pt>
                <c:pt idx="105">
                  <c:v>0.76940917404535225</c:v>
                </c:pt>
                <c:pt idx="106">
                  <c:v>0.76282495166343534</c:v>
                </c:pt>
                <c:pt idx="107">
                  <c:v>0.75623276838280407</c:v>
                </c:pt>
                <c:pt idx="108">
                  <c:v>0.74963504898235678</c:v>
                </c:pt>
                <c:pt idx="109">
                  <c:v>0.74303413195711521</c:v>
                </c:pt>
                <c:pt idx="110">
                  <c:v>0.73643227189483651</c:v>
                </c:pt>
                <c:pt idx="111">
                  <c:v>0.72983164179344262</c:v>
                </c:pt>
                <c:pt idx="112">
                  <c:v>0.72323433532071413</c:v>
                </c:pt>
                <c:pt idx="113">
                  <c:v>0.71664236901760159</c:v>
                </c:pt>
                <c:pt idx="114">
                  <c:v>0.71005768444649164</c:v>
                </c:pt>
                <c:pt idx="115">
                  <c:v>0.70348215028572347</c:v>
                </c:pt>
                <c:pt idx="116">
                  <c:v>0.69691756437164409</c:v>
                </c:pt>
                <c:pt idx="117">
                  <c:v>0.69036565568944375</c:v>
                </c:pt>
                <c:pt idx="118">
                  <c:v>0.68382808631394865</c:v>
                </c:pt>
                <c:pt idx="119">
                  <c:v>0.67730645330164163</c:v>
                </c:pt>
                <c:pt idx="120">
                  <c:v>0.67080229053498919</c:v>
                </c:pt>
                <c:pt idx="121">
                  <c:v>0.6643170705202317</c:v>
                </c:pt>
                <c:pt idx="122">
                  <c:v>0.65785220613980888</c:v>
                </c:pt>
                <c:pt idx="123">
                  <c:v>0.65140905236035795</c:v>
                </c:pt>
                <c:pt idx="124">
                  <c:v>0.64498890789752583</c:v>
                </c:pt>
                <c:pt idx="125">
                  <c:v>0.6385930168384808</c:v>
                </c:pt>
                <c:pt idx="126">
                  <c:v>0.63222257022316064</c:v>
                </c:pt>
                <c:pt idx="127">
                  <c:v>0.62587870758536168</c:v>
                </c:pt>
                <c:pt idx="128">
                  <c:v>0.61956251845442034</c:v>
                </c:pt>
                <c:pt idx="129">
                  <c:v>0.61327504381864484</c:v>
                </c:pt>
                <c:pt idx="130">
                  <c:v>0.60701727755124868</c:v>
                </c:pt>
                <c:pt idx="131">
                  <c:v>0.600790167799789</c:v>
                </c:pt>
                <c:pt idx="132">
                  <c:v>0.594594618339926</c:v>
                </c:pt>
                <c:pt idx="133">
                  <c:v>0.58843148989441019</c:v>
                </c:pt>
                <c:pt idx="134">
                  <c:v>0.58230160141808474</c:v>
                </c:pt>
                <c:pt idx="135">
                  <c:v>0.57620573134972763</c:v>
                </c:pt>
                <c:pt idx="136">
                  <c:v>0.57014461883160061</c:v>
                </c:pt>
                <c:pt idx="137">
                  <c:v>0.56411896489737057</c:v>
                </c:pt>
                <c:pt idx="138">
                  <c:v>0.55812943362928136</c:v>
                </c:pt>
                <c:pt idx="139">
                  <c:v>0.55217665328519294</c:v>
                </c:pt>
                <c:pt idx="140">
                  <c:v>0.54626121739638156</c:v>
                </c:pt>
                <c:pt idx="141">
                  <c:v>0.54038368583662133</c:v>
                </c:pt>
                <c:pt idx="142">
                  <c:v>0.53454458586341758</c:v>
                </c:pt>
                <c:pt idx="143">
                  <c:v>0.52874441313189846</c:v>
                </c:pt>
                <c:pt idx="144">
                  <c:v>0.52298363268218429</c:v>
                </c:pt>
                <c:pt idx="145">
                  <c:v>0.5172626799008031</c:v>
                </c:pt>
                <c:pt idx="146">
                  <c:v>0.51158196145676627</c:v>
                </c:pt>
                <c:pt idx="147">
                  <c:v>0.50594185621294463</c:v>
                </c:pt>
                <c:pt idx="148">
                  <c:v>0.5003427161133559</c:v>
                </c:pt>
                <c:pt idx="149">
                  <c:v>0.494784867046968</c:v>
                </c:pt>
                <c:pt idx="150">
                  <c:v>0.48926860968851782</c:v>
                </c:pt>
                <c:pt idx="151">
                  <c:v>0.48379422031700881</c:v>
                </c:pt>
                <c:pt idx="152">
                  <c:v>0.4783619516123328</c:v>
                </c:pt>
                <c:pt idx="153">
                  <c:v>0.47297203343063182</c:v>
                </c:pt>
                <c:pt idx="154">
                  <c:v>0.46762467355888215</c:v>
                </c:pt>
                <c:pt idx="155">
                  <c:v>0.46232005844920748</c:v>
                </c:pt>
                <c:pt idx="156">
                  <c:v>0.45705835393345889</c:v>
                </c:pt>
                <c:pt idx="157">
                  <c:v>0.45183970591847639</c:v>
                </c:pt>
                <c:pt idx="158">
                  <c:v>0.44666424106259145</c:v>
                </c:pt>
                <c:pt idx="159">
                  <c:v>0.44153206743377021</c:v>
                </c:pt>
                <c:pt idx="160">
                  <c:v>0.4364432751498758</c:v>
                </c:pt>
                <c:pt idx="161">
                  <c:v>0.43139793700148382</c:v>
                </c:pt>
                <c:pt idx="162">
                  <c:v>0.42639610905771808</c:v>
                </c:pt>
                <c:pt idx="163">
                  <c:v>0.42143783125544576</c:v>
                </c:pt>
                <c:pt idx="164">
                  <c:v>0.41652312797234392</c:v>
                </c:pt>
                <c:pt idx="165">
                  <c:v>0.41165200858416545</c:v>
                </c:pt>
                <c:pt idx="166">
                  <c:v>0.40682446800663613</c:v>
                </c:pt>
                <c:pt idx="167">
                  <c:v>0.40204048722232982</c:v>
                </c:pt>
                <c:pt idx="168">
                  <c:v>0.39730003379295897</c:v>
                </c:pt>
                <c:pt idx="169">
                  <c:v>0.39260306235735343</c:v>
                </c:pt>
                <c:pt idx="170">
                  <c:v>0.38794951511558967</c:v>
                </c:pt>
                <c:pt idx="171">
                  <c:v>0.38333932229952639</c:v>
                </c:pt>
                <c:pt idx="172">
                  <c:v>0.37877240263013867</c:v>
                </c:pt>
                <c:pt idx="173">
                  <c:v>0.37424866376197641</c:v>
                </c:pt>
                <c:pt idx="174">
                  <c:v>0.36976800271504257</c:v>
                </c:pt>
                <c:pt idx="175">
                  <c:v>0.36533030629445851</c:v>
                </c:pt>
                <c:pt idx="176">
                  <c:v>0.36093545149816275</c:v>
                </c:pt>
                <c:pt idx="177">
                  <c:v>0.35658330591301335</c:v>
                </c:pt>
                <c:pt idx="178">
                  <c:v>0.3522737280995068</c:v>
                </c:pt>
                <c:pt idx="179">
                  <c:v>0.34800656796549612</c:v>
                </c:pt>
                <c:pt idx="180">
                  <c:v>0.34378166712908798</c:v>
                </c:pt>
                <c:pt idx="181">
                  <c:v>0.33959885927108957</c:v>
                </c:pt>
                <c:pt idx="182">
                  <c:v>0.33545797047718967</c:v>
                </c:pt>
                <c:pt idx="183">
                  <c:v>0.33135881957018926</c:v>
                </c:pt>
                <c:pt idx="184">
                  <c:v>0.32730121843250698</c:v>
                </c:pt>
                <c:pt idx="185">
                  <c:v>0.32328497231923553</c:v>
                </c:pt>
                <c:pt idx="186">
                  <c:v>0.31930988016193851</c:v>
                </c:pt>
                <c:pt idx="187">
                  <c:v>0.31537573486351228</c:v>
                </c:pt>
                <c:pt idx="188">
                  <c:v>0.31148232358424083</c:v>
                </c:pt>
                <c:pt idx="189">
                  <c:v>0.30762942801934556</c:v>
                </c:pt>
                <c:pt idx="190">
                  <c:v>0.30381682466822874</c:v>
                </c:pt>
                <c:pt idx="191">
                  <c:v>0.30004428509559938</c:v>
                </c:pt>
                <c:pt idx="192">
                  <c:v>0.29631157618473392</c:v>
                </c:pt>
                <c:pt idx="193">
                  <c:v>0.29261846038303407</c:v>
                </c:pt>
                <c:pt idx="194">
                  <c:v>0.28896469594012492</c:v>
                </c:pt>
                <c:pt idx="195">
                  <c:v>0.28535003713864254</c:v>
                </c:pt>
                <c:pt idx="196">
                  <c:v>0.28177423451793493</c:v>
                </c:pt>
                <c:pt idx="197">
                  <c:v>0.27823703509085684</c:v>
                </c:pt>
                <c:pt idx="198">
                  <c:v>0.27473818255380955</c:v>
                </c:pt>
                <c:pt idx="199">
                  <c:v>0.27127741749024858</c:v>
                </c:pt>
                <c:pt idx="200">
                  <c:v>0.26785447756779773</c:v>
                </c:pt>
                <c:pt idx="201">
                  <c:v>0.2644690977291444</c:v>
                </c:pt>
                <c:pt idx="202">
                  <c:v>0.26112101037689261</c:v>
                </c:pt>
                <c:pt idx="203">
                  <c:v>0.25780994555252112</c:v>
                </c:pt>
                <c:pt idx="204">
                  <c:v>0.25453563110959809</c:v>
                </c:pt>
                <c:pt idx="205">
                  <c:v>0.25129779288142379</c:v>
                </c:pt>
                <c:pt idx="206">
                  <c:v>0.24809615484323358</c:v>
                </c:pt>
                <c:pt idx="207">
                  <c:v>0.24493043926910713</c:v>
                </c:pt>
                <c:pt idx="208">
                  <c:v>0.24180036688373971</c:v>
                </c:pt>
                <c:pt idx="209">
                  <c:v>0.23870565700919341</c:v>
                </c:pt>
                <c:pt idx="210">
                  <c:v>0.23564602770677034</c:v>
                </c:pt>
                <c:pt idx="211">
                  <c:v>0.23262119591415237</c:v>
                </c:pt>
                <c:pt idx="212">
                  <c:v>0.22963087757791298</c:v>
                </c:pt>
                <c:pt idx="213">
                  <c:v>0.22667478778153868</c:v>
                </c:pt>
                <c:pt idx="214">
                  <c:v>0.22375264086908497</c:v>
                </c:pt>
                <c:pt idx="215">
                  <c:v>0.22086415056457451</c:v>
                </c:pt>
                <c:pt idx="216">
                  <c:v>0.21800903008726322</c:v>
                </c:pt>
                <c:pt idx="217">
                  <c:v>0.21518699226287324</c:v>
                </c:pt>
                <c:pt idx="218">
                  <c:v>0.21239774963093641</c:v>
                </c:pt>
                <c:pt idx="219">
                  <c:v>0.20964101454830117</c:v>
                </c:pt>
                <c:pt idx="220">
                  <c:v>0.20691649928895783</c:v>
                </c:pt>
                <c:pt idx="221">
                  <c:v>0.20422391614026303</c:v>
                </c:pt>
                <c:pt idx="222">
                  <c:v>0.20156297749565857</c:v>
                </c:pt>
                <c:pt idx="223">
                  <c:v>0.19893339594399501</c:v>
                </c:pt>
                <c:pt idx="224">
                  <c:v>0.19633488435553623</c:v>
                </c:pt>
                <c:pt idx="225">
                  <c:v>0.19376715596476554</c:v>
                </c:pt>
                <c:pt idx="226">
                  <c:v>0.1912299244500498</c:v>
                </c:pt>
                <c:pt idx="227">
                  <c:v>0.18872290401027494</c:v>
                </c:pt>
                <c:pt idx="228">
                  <c:v>0.18624580943852787</c:v>
                </c:pt>
                <c:pt idx="229">
                  <c:v>0.18379835619290705</c:v>
                </c:pt>
                <c:pt idx="230">
                  <c:v>0.18138026046454578</c:v>
                </c:pt>
                <c:pt idx="231">
                  <c:v>0.17899123924293736</c:v>
                </c:pt>
                <c:pt idx="232">
                  <c:v>0.17663101037860388</c:v>
                </c:pt>
                <c:pt idx="233">
                  <c:v>0.17429929264324345</c:v>
                </c:pt>
                <c:pt idx="234">
                  <c:v>0.17199580578736184</c:v>
                </c:pt>
                <c:pt idx="235">
                  <c:v>0.16972027059551445</c:v>
                </c:pt>
                <c:pt idx="236">
                  <c:v>0.1674724089392049</c:v>
                </c:pt>
                <c:pt idx="237">
                  <c:v>0.1652519438274978</c:v>
                </c:pt>
                <c:pt idx="238">
                  <c:v>0.16305859945543241</c:v>
                </c:pt>
                <c:pt idx="239">
                  <c:v>0.16089210125030171</c:v>
                </c:pt>
                <c:pt idx="240">
                  <c:v>0.15875217591583521</c:v>
                </c:pt>
                <c:pt idx="241">
                  <c:v>0.15663855147437344</c:v>
                </c:pt>
                <c:pt idx="242">
                  <c:v>0.15455095730708091</c:v>
                </c:pt>
                <c:pt idx="243">
                  <c:v>0.15248912419225999</c:v>
                </c:pt>
                <c:pt idx="244">
                  <c:v>0.15045278434181344</c:v>
                </c:pt>
                <c:pt idx="245">
                  <c:v>0.14844167143593182</c:v>
                </c:pt>
                <c:pt idx="246">
                  <c:v>0.14645552065602721</c:v>
                </c:pt>
                <c:pt idx="247">
                  <c:v>0.14449406871600343</c:v>
                </c:pt>
                <c:pt idx="248">
                  <c:v>0.14255705389187476</c:v>
                </c:pt>
                <c:pt idx="249">
                  <c:v>0.14064421604981925</c:v>
                </c:pt>
                <c:pt idx="250">
                  <c:v>0.13875529667269082</c:v>
                </c:pt>
                <c:pt idx="251">
                  <c:v>0.13689003888503834</c:v>
                </c:pt>
                <c:pt idx="252">
                  <c:v>0.13504818747669847</c:v>
                </c:pt>
                <c:pt idx="253">
                  <c:v>0.13322948892497691</c:v>
                </c:pt>
                <c:pt idx="254">
                  <c:v>0.13143369141549346</c:v>
                </c:pt>
                <c:pt idx="255">
                  <c:v>0.1296605448616947</c:v>
                </c:pt>
                <c:pt idx="256">
                  <c:v>0.12790980092312423</c:v>
                </c:pt>
                <c:pt idx="257">
                  <c:v>0.12618121302244051</c:v>
                </c:pt>
                <c:pt idx="258">
                  <c:v>0.1244745363612601</c:v>
                </c:pt>
                <c:pt idx="259">
                  <c:v>0.12278952793484009</c:v>
                </c:pt>
                <c:pt idx="260">
                  <c:v>0.12112594654565664</c:v>
                </c:pt>
                <c:pt idx="261">
                  <c:v>0.11948355281588979</c:v>
                </c:pt>
                <c:pt idx="262">
                  <c:v>0.11786210919888171</c:v>
                </c:pt>
                <c:pt idx="263">
                  <c:v>0.11626137998957312</c:v>
                </c:pt>
                <c:pt idx="264">
                  <c:v>0.11468113133396793</c:v>
                </c:pt>
                <c:pt idx="265">
                  <c:v>0.11312113123765957</c:v>
                </c:pt>
                <c:pt idx="266">
                  <c:v>0.11158114957343372</c:v>
                </c:pt>
                <c:pt idx="267">
                  <c:v>0.11006095808800449</c:v>
                </c:pt>
                <c:pt idx="268">
                  <c:v>0.10856033040788518</c:v>
                </c:pt>
                <c:pt idx="269">
                  <c:v>0.10707904204444489</c:v>
                </c:pt>
                <c:pt idx="270">
                  <c:v>0.10561687039817062</c:v>
                </c:pt>
                <c:pt idx="271">
                  <c:v>0.10417359476215712</c:v>
                </c:pt>
                <c:pt idx="272">
                  <c:v>0.10274899632486267</c:v>
                </c:pt>
                <c:pt idx="273">
                  <c:v>0.10134285817214995</c:v>
                </c:pt>
                <c:pt idx="274">
                  <c:v>9.9954965288633249E-2</c:v>
                </c:pt>
                <c:pt idx="275">
                  <c:v>9.8585104558363515E-2</c:v>
                </c:pt>
                <c:pt idx="276">
                  <c:v>9.7233064764883775E-2</c:v>
                </c:pt>
                <c:pt idx="277">
                  <c:v>9.5898636590648526E-2</c:v>
                </c:pt>
                <c:pt idx="278">
                  <c:v>9.4581612615861829E-2</c:v>
                </c:pt>
                <c:pt idx="279">
                  <c:v>9.3281787316740999E-2</c:v>
                </c:pt>
                <c:pt idx="280">
                  <c:v>9.199895706322575E-2</c:v>
                </c:pt>
                <c:pt idx="281">
                  <c:v>9.0732920116160548E-2</c:v>
                </c:pt>
                <c:pt idx="282">
                  <c:v>8.9483476623962513E-2</c:v>
                </c:pt>
                <c:pt idx="283">
                  <c:v>8.8250428618806401E-2</c:v>
                </c:pt>
                <c:pt idx="284">
                  <c:v>8.7033580012326639E-2</c:v>
                </c:pt>
                <c:pt idx="285">
                  <c:v>8.583273659088006E-2</c:v>
                </c:pt>
                <c:pt idx="286">
                  <c:v>8.464770601035973E-2</c:v>
                </c:pt>
                <c:pt idx="287">
                  <c:v>8.347829779060302E-2</c:v>
                </c:pt>
                <c:pt idx="288">
                  <c:v>8.2324323309391267E-2</c:v>
                </c:pt>
                <c:pt idx="289">
                  <c:v>8.1185595796068724E-2</c:v>
                </c:pt>
                <c:pt idx="290">
                  <c:v>8.0061930324794028E-2</c:v>
                </c:pt>
                <c:pt idx="291">
                  <c:v>7.8953143807437509E-2</c:v>
                </c:pt>
                <c:pt idx="292">
                  <c:v>7.785905498614161E-2</c:v>
                </c:pt>
                <c:pt idx="293">
                  <c:v>7.6779484425557709E-2</c:v>
                </c:pt>
                <c:pt idx="294">
                  <c:v>7.5714254504778533E-2</c:v>
                </c:pt>
                <c:pt idx="295">
                  <c:v>7.4663189408969502E-2</c:v>
                </c:pt>
                <c:pt idx="296">
                  <c:v>7.3626115120724631E-2</c:v>
                </c:pt>
                <c:pt idx="297">
                  <c:v>7.2602859411150369E-2</c:v>
                </c:pt>
                <c:pt idx="298">
                  <c:v>7.1593251830696564E-2</c:v>
                </c:pt>
                <c:pt idx="299">
                  <c:v>7.0597123699740402E-2</c:v>
                </c:pt>
                <c:pt idx="300">
                  <c:v>6.9614308098944797E-2</c:v>
                </c:pt>
                <c:pt idx="301">
                  <c:v>6.8644639859391482E-2</c:v>
                </c:pt>
                <c:pt idx="302">
                  <c:v>6.7687955552505494E-2</c:v>
                </c:pt>
                <c:pt idx="303">
                  <c:v>6.6744093479787811E-2</c:v>
                </c:pt>
                <c:pt idx="304">
                  <c:v>6.5812893662352476E-2</c:v>
                </c:pt>
                <c:pt idx="305">
                  <c:v>6.4894197830292558E-2</c:v>
                </c:pt>
                <c:pt idx="306">
                  <c:v>6.3987849411874742E-2</c:v>
                </c:pt>
                <c:pt idx="307">
                  <c:v>6.3093693522581915E-2</c:v>
                </c:pt>
                <c:pt idx="308">
                  <c:v>6.2211576953998066E-2</c:v>
                </c:pt>
                <c:pt idx="309">
                  <c:v>6.1341348162564126E-2</c:v>
                </c:pt>
                <c:pt idx="310">
                  <c:v>6.0482857258197104E-2</c:v>
                </c:pt>
                <c:pt idx="311">
                  <c:v>5.9635955992784054E-2</c:v>
                </c:pt>
                <c:pt idx="312">
                  <c:v>5.8800497748571684E-2</c:v>
                </c:pt>
                <c:pt idx="313">
                  <c:v>5.7976337526439124E-2</c:v>
                </c:pt>
                <c:pt idx="314">
                  <c:v>5.7163331934080339E-2</c:v>
                </c:pt>
                <c:pt idx="315">
                  <c:v>5.6361339174088983E-2</c:v>
                </c:pt>
                <c:pt idx="316">
                  <c:v>5.5570219031965323E-2</c:v>
                </c:pt>
                <c:pt idx="317">
                  <c:v>5.4789832864040232E-2</c:v>
                </c:pt>
                <c:pt idx="318">
                  <c:v>5.4020043585332557E-2</c:v>
                </c:pt>
                <c:pt idx="319">
                  <c:v>5.3260715657342479E-2</c:v>
                </c:pt>
                <c:pt idx="320">
                  <c:v>5.2511715075785559E-2</c:v>
                </c:pt>
                <c:pt idx="321">
                  <c:v>5.1772909358276657E-2</c:v>
                </c:pt>
                <c:pt idx="322">
                  <c:v>5.1044167531966965E-2</c:v>
                </c:pt>
                <c:pt idx="323">
                  <c:v>5.0325360121143831E-2</c:v>
                </c:pt>
                <c:pt idx="324">
                  <c:v>4.961635913479167E-2</c:v>
                </c:pt>
                <c:pt idx="325">
                  <c:v>4.8917038054127192E-2</c:v>
                </c:pt>
                <c:pt idx="326">
                  <c:v>4.822727182010951E-2</c:v>
                </c:pt>
                <c:pt idx="327">
                  <c:v>4.7546936820931335E-2</c:v>
                </c:pt>
                <c:pt idx="328">
                  <c:v>4.6875910879492701E-2</c:v>
                </c:pt>
                <c:pt idx="329">
                  <c:v>4.621407324087156E-2</c:v>
                </c:pt>
                <c:pt idx="330">
                  <c:v>4.5561304559780802E-2</c:v>
                </c:pt>
                <c:pt idx="331">
                  <c:v>4.4917486888030517E-2</c:v>
                </c:pt>
                <c:pt idx="332">
                  <c:v>4.4282503661987861E-2</c:v>
                </c:pt>
                <c:pt idx="333">
                  <c:v>4.3656239690051016E-2</c:v>
                </c:pt>
                <c:pt idx="334">
                  <c:v>4.3038581140125286E-2</c:v>
                </c:pt>
                <c:pt idx="335">
                  <c:v>4.2429415527118722E-2</c:v>
                </c:pt>
                <c:pt idx="336">
                  <c:v>4.1828631700455789E-2</c:v>
                </c:pt>
                <c:pt idx="337">
                  <c:v>4.1236119831609713E-2</c:v>
                </c:pt>
                <c:pt idx="338">
                  <c:v>4.0651771401660895E-2</c:v>
                </c:pt>
                <c:pt idx="339">
                  <c:v>4.0075479188883177E-2</c:v>
                </c:pt>
                <c:pt idx="340">
                  <c:v>3.9507137256360216E-2</c:v>
                </c:pt>
                <c:pt idx="341">
                  <c:v>3.8946640939635145E-2</c:v>
                </c:pt>
                <c:pt idx="342">
                  <c:v>3.8393886834397997E-2</c:v>
                </c:pt>
                <c:pt idx="343">
                  <c:v>3.784877278421088E-2</c:v>
                </c:pt>
                <c:pt idx="344">
                  <c:v>3.731119786827404E-2</c:v>
                </c:pt>
                <c:pt idx="345">
                  <c:v>3.6781062389238652E-2</c:v>
                </c:pt>
                <c:pt idx="346">
                  <c:v>3.6258267861064467E-2</c:v>
                </c:pt>
                <c:pt idx="347">
                  <c:v>3.5742716996923801E-2</c:v>
                </c:pt>
                <c:pt idx="348">
                  <c:v>3.5234313697161408E-2</c:v>
                </c:pt>
                <c:pt idx="349">
                  <c:v>3.473296303730198E-2</c:v>
                </c:pt>
                <c:pt idx="350">
                  <c:v>3.4238571256116714E-2</c:v>
                </c:pt>
                <c:pt idx="351">
                  <c:v>3.3751045743743401E-2</c:v>
                </c:pt>
                <c:pt idx="352">
                  <c:v>3.3270295029866746E-2</c:v>
                </c:pt>
                <c:pt idx="353">
                  <c:v>3.2796228771958091E-2</c:v>
                </c:pt>
                <c:pt idx="354">
                  <c:v>3.232875774357833E-2</c:v>
                </c:pt>
                <c:pt idx="355">
                  <c:v>3.1867793822741616E-2</c:v>
                </c:pt>
                <c:pt idx="356">
                  <c:v>3.1413249980346586E-2</c:v>
                </c:pt>
                <c:pt idx="357">
                  <c:v>3.0965040268671442E-2</c:v>
                </c:pt>
                <c:pt idx="358">
                  <c:v>3.0523079809939076E-2</c:v>
                </c:pt>
                <c:pt idx="359">
                  <c:v>3.0087284784948792E-2</c:v>
                </c:pt>
                <c:pt idx="360">
                  <c:v>2.9657572421778966E-2</c:v>
                </c:pt>
                <c:pt idx="361">
                  <c:v>2.9233860984560316E-2</c:v>
                </c:pt>
                <c:pt idx="362">
                  <c:v>2.8816069762322403E-2</c:v>
                </c:pt>
                <c:pt idx="363">
                  <c:v>2.8404119057912555E-2</c:v>
                </c:pt>
                <c:pt idx="364">
                  <c:v>2.799793017698789E-2</c:v>
                </c:pt>
                <c:pt idx="365">
                  <c:v>2.7597425417084154E-2</c:v>
                </c:pt>
                <c:pt idx="366">
                  <c:v>2.7202528056758792E-2</c:v>
                </c:pt>
                <c:pt idx="367">
                  <c:v>2.6813162344812045E-2</c:v>
                </c:pt>
                <c:pt idx="368">
                  <c:v>2.6429253489583256E-2</c:v>
                </c:pt>
                <c:pt idx="369">
                  <c:v>2.6050727648326864E-2</c:v>
                </c:pt>
                <c:pt idx="370">
                  <c:v>2.5677511916666854E-2</c:v>
                </c:pt>
                <c:pt idx="371">
                  <c:v>2.5309534318128331E-2</c:v>
                </c:pt>
                <c:pt idx="372">
                  <c:v>2.4946723793751468E-2</c:v>
                </c:pt>
                <c:pt idx="373">
                  <c:v>2.4589010191783396E-2</c:v>
                </c:pt>
                <c:pt idx="374">
                  <c:v>2.4236324257451237E-2</c:v>
                </c:pt>
                <c:pt idx="375">
                  <c:v>2.3888597622816695E-2</c:v>
                </c:pt>
                <c:pt idx="376">
                  <c:v>2.3545762796710952E-2</c:v>
                </c:pt>
                <c:pt idx="377">
                  <c:v>2.320775315475148E-2</c:v>
                </c:pt>
                <c:pt idx="378">
                  <c:v>2.2874502929441095E-2</c:v>
                </c:pt>
                <c:pt idx="379">
                  <c:v>2.2545947200347857E-2</c:v>
                </c:pt>
                <c:pt idx="380">
                  <c:v>2.2222021884368885E-2</c:v>
                </c:pt>
                <c:pt idx="381">
                  <c:v>2.1902663726075668E-2</c:v>
                </c:pt>
                <c:pt idx="382">
                  <c:v>2.1587810288141156E-2</c:v>
                </c:pt>
                <c:pt idx="383">
                  <c:v>2.1277399941851211E-2</c:v>
                </c:pt>
                <c:pt idx="384">
                  <c:v>2.0971371857697998E-2</c:v>
                </c:pt>
                <c:pt idx="385">
                  <c:v>2.0669665996055287E-2</c:v>
                </c:pt>
                <c:pt idx="386">
                  <c:v>2.0372223097938378E-2</c:v>
                </c:pt>
                <c:pt idx="387">
                  <c:v>2.0078984675845072E-2</c:v>
                </c:pt>
                <c:pt idx="388">
                  <c:v>1.9789893004680301E-2</c:v>
                </c:pt>
                <c:pt idx="389">
                  <c:v>1.9504891112763167E-2</c:v>
                </c:pt>
                <c:pt idx="390">
                  <c:v>1.9223922772916641E-2</c:v>
                </c:pt>
                <c:pt idx="391">
                  <c:v>1.8946932493640063E-2</c:v>
                </c:pt>
                <c:pt idx="392">
                  <c:v>1.8673865510363045E-2</c:v>
                </c:pt>
                <c:pt idx="393">
                  <c:v>1.8404667776782107E-2</c:v>
                </c:pt>
                <c:pt idx="394">
                  <c:v>1.813928595627997E-2</c:v>
                </c:pt>
                <c:pt idx="395">
                  <c:v>1.7877667413425384E-2</c:v>
                </c:pt>
                <c:pt idx="396">
                  <c:v>1.7619760205555317E-2</c:v>
                </c:pt>
                <c:pt idx="397">
                  <c:v>1.7365513074438326E-2</c:v>
                </c:pt>
                <c:pt idx="398">
                  <c:v>1.7114875438019199E-2</c:v>
                </c:pt>
                <c:pt idx="399">
                  <c:v>1.6867797382243671E-2</c:v>
                </c:pt>
                <c:pt idx="400">
                  <c:v>1.6624229652965145E-2</c:v>
                </c:pt>
                <c:pt idx="401">
                  <c:v>1.6384123647929585E-2</c:v>
                </c:pt>
                <c:pt idx="402">
                  <c:v>1.6147431408842425E-2</c:v>
                </c:pt>
                <c:pt idx="403">
                  <c:v>1.5914105613513758E-2</c:v>
                </c:pt>
                <c:pt idx="404">
                  <c:v>1.5684099568082744E-2</c:v>
                </c:pt>
                <c:pt idx="405">
                  <c:v>1.5457367199321718E-2</c:v>
                </c:pt>
                <c:pt idx="406">
                  <c:v>1.5233863047018341E-2</c:v>
                </c:pt>
                <c:pt idx="407">
                  <c:v>1.5013542256435123E-2</c:v>
                </c:pt>
                <c:pt idx="408">
                  <c:v>1.4796360570848302E-2</c:v>
                </c:pt>
                <c:pt idx="409">
                  <c:v>1.4582274324162831E-2</c:v>
                </c:pt>
                <c:pt idx="410">
                  <c:v>1.4371240433603874E-2</c:v>
                </c:pt>
                <c:pt idx="411">
                  <c:v>1.4163216392486688E-2</c:v>
                </c:pt>
                <c:pt idx="412">
                  <c:v>1.3958160263060409E-2</c:v>
                </c:pt>
                <c:pt idx="413">
                  <c:v>1.3756030669428489E-2</c:v>
                </c:pt>
                <c:pt idx="414">
                  <c:v>1.3556786790544466E-2</c:v>
                </c:pt>
                <c:pt idx="415">
                  <c:v>1.3360388353281981E-2</c:v>
                </c:pt>
                <c:pt idx="416">
                  <c:v>1.3166795625578783E-2</c:v>
                </c:pt>
                <c:pt idx="417">
                  <c:v>1.2975969409655161E-2</c:v>
                </c:pt>
                <c:pt idx="418">
                  <c:v>1.2787871035305313E-2</c:v>
                </c:pt>
                <c:pt idx="419">
                  <c:v>1.2602462353260851E-2</c:v>
                </c:pt>
                <c:pt idx="420">
                  <c:v>1.2419705728628277E-2</c:v>
                </c:pt>
                <c:pt idx="421">
                  <c:v>1.2239564034396098E-2</c:v>
                </c:pt>
                <c:pt idx="422">
                  <c:v>1.2062000645014849E-2</c:v>
                </c:pt>
                <c:pt idx="423">
                  <c:v>1.1886979430046967E-2</c:v>
                </c:pt>
                <c:pt idx="424">
                  <c:v>1.1714464747887733E-2</c:v>
                </c:pt>
                <c:pt idx="425">
                  <c:v>1.1544421439554727E-2</c:v>
                </c:pt>
                <c:pt idx="426">
                  <c:v>1.137681482254798E-2</c:v>
                </c:pt>
                <c:pt idx="427">
                  <c:v>1.1211610684777763E-2</c:v>
                </c:pt>
                <c:pt idx="428">
                  <c:v>1.104877527856069E-2</c:v>
                </c:pt>
                <c:pt idx="429">
                  <c:v>1.0888275314683624E-2</c:v>
                </c:pt>
                <c:pt idx="430">
                  <c:v>1.0730077956534937E-2</c:v>
                </c:pt>
                <c:pt idx="431">
                  <c:v>1.0574150814302073E-2</c:v>
                </c:pt>
                <c:pt idx="432">
                  <c:v>1.0420461939234463E-2</c:v>
                </c:pt>
                <c:pt idx="433">
                  <c:v>1.0268979817973443E-2</c:v>
                </c:pt>
                <c:pt idx="434">
                  <c:v>1.0119673366945588E-2</c:v>
                </c:pt>
                <c:pt idx="435">
                  <c:v>9.9725119268215066E-3</c:v>
                </c:pt>
                <c:pt idx="436">
                  <c:v>9.8274652570378412E-3</c:v>
                </c:pt>
                <c:pt idx="437">
                  <c:v>9.6845035303828233E-3</c:v>
                </c:pt>
                <c:pt idx="438">
                  <c:v>9.5435973276447768E-3</c:v>
                </c:pt>
                <c:pt idx="439">
                  <c:v>9.4047176323224565E-3</c:v>
                </c:pt>
                <c:pt idx="440">
                  <c:v>9.2678358253974746E-3</c:v>
                </c:pt>
                <c:pt idx="441">
                  <c:v>9.1329236801672535E-3</c:v>
                </c:pt>
                <c:pt idx="442">
                  <c:v>8.9999533571393925E-3</c:v>
                </c:pt>
                <c:pt idx="443">
                  <c:v>8.8688973989852031E-3</c:v>
                </c:pt>
                <c:pt idx="444">
                  <c:v>8.7397287255533019E-3</c:v>
                </c:pt>
                <c:pt idx="445">
                  <c:v>8.6124206289422984E-3</c:v>
                </c:pt>
                <c:pt idx="446">
                  <c:v>8.4869467686307567E-3</c:v>
                </c:pt>
                <c:pt idx="447">
                  <c:v>8.3632811666667067E-3</c:v>
                </c:pt>
                <c:pt idx="448">
                  <c:v>8.2413982029129491E-3</c:v>
                </c:pt>
                <c:pt idx="449">
                  <c:v>8.1212726103501009E-3</c:v>
                </c:pt>
                <c:pt idx="450">
                  <c:v>8.0028794704352525E-3</c:v>
                </c:pt>
                <c:pt idx="451">
                  <c:v>7.8861942085167828E-3</c:v>
                </c:pt>
                <c:pt idx="452">
                  <c:v>7.7711925893040913E-3</c:v>
                </c:pt>
                <c:pt idx="453">
                  <c:v>7.6578507123917037E-3</c:v>
                </c:pt>
                <c:pt idx="454">
                  <c:v>7.5461450078383322E-3</c:v>
                </c:pt>
                <c:pt idx="455">
                  <c:v>7.4360522317982181E-3</c:v>
                </c:pt>
                <c:pt idx="456">
                  <c:v>7.3275494622065734E-3</c:v>
                </c:pt>
                <c:pt idx="457">
                  <c:v>7.2206140945170472E-3</c:v>
                </c:pt>
                <c:pt idx="458">
                  <c:v>7.1152238374910404E-3</c:v>
                </c:pt>
                <c:pt idx="459">
                  <c:v>7.0113567090388891E-3</c:v>
                </c:pt>
                <c:pt idx="460">
                  <c:v>6.9089910321114808E-3</c:v>
                </c:pt>
                <c:pt idx="461">
                  <c:v>6.8081054306426917E-3</c:v>
                </c:pt>
                <c:pt idx="462">
                  <c:v>6.7086788255414425E-3</c:v>
                </c:pt>
                <c:pt idx="463">
                  <c:v>6.6106904307332058E-3</c:v>
                </c:pt>
                <c:pt idx="464">
                  <c:v>6.5141197492503879E-3</c:v>
                </c:pt>
                <c:pt idx="465">
                  <c:v>6.4189465693711882E-3</c:v>
                </c:pt>
                <c:pt idx="466">
                  <c:v>6.3251509608059356E-3</c:v>
                </c:pt>
                <c:pt idx="467">
                  <c:v>6.2327132709312132E-3</c:v>
                </c:pt>
                <c:pt idx="468">
                  <c:v>6.1416141210705434E-3</c:v>
                </c:pt>
                <c:pt idx="469">
                  <c:v>6.0518344028214592E-3</c:v>
                </c:pt>
                <c:pt idx="470">
                  <c:v>5.9633552744286404E-3</c:v>
                </c:pt>
                <c:pt idx="471">
                  <c:v>5.8761581572020728E-3</c:v>
                </c:pt>
                <c:pt idx="472">
                  <c:v>5.7902247319803445E-3</c:v>
                </c:pt>
                <c:pt idx="473">
                  <c:v>5.7055369356382125E-3</c:v>
                </c:pt>
                <c:pt idx="474">
                  <c:v>5.6220769576382605E-3</c:v>
                </c:pt>
                <c:pt idx="475">
                  <c:v>5.5398272366256503E-3</c:v>
                </c:pt>
                <c:pt idx="476">
                  <c:v>5.4587704570661505E-3</c:v>
                </c:pt>
                <c:pt idx="477">
                  <c:v>5.3788895459264564E-3</c:v>
                </c:pt>
                <c:pt idx="478">
                  <c:v>5.3001676693967608E-3</c:v>
                </c:pt>
                <c:pt idx="479">
                  <c:v>5.2225882296545725E-3</c:v>
                </c:pt>
                <c:pt idx="480">
                  <c:v>5.1461348616698406E-3</c:v>
                </c:pt>
                <c:pt idx="481">
                  <c:v>5.0707914300507076E-3</c:v>
                </c:pt>
                <c:pt idx="482">
                  <c:v>4.9965420259292471E-3</c:v>
                </c:pt>
                <c:pt idx="483">
                  <c:v>4.9233709638872494E-3</c:v>
                </c:pt>
                <c:pt idx="484">
                  <c:v>4.8512627789211796E-3</c:v>
                </c:pt>
                <c:pt idx="485">
                  <c:v>4.7802022234455675E-3</c:v>
                </c:pt>
                <c:pt idx="486">
                  <c:v>4.7101742643355605E-3</c:v>
                </c:pt>
                <c:pt idx="487">
                  <c:v>4.6411640800068871E-3</c:v>
                </c:pt>
                <c:pt idx="488">
                  <c:v>4.5731570575333093E-3</c:v>
                </c:pt>
                <c:pt idx="489">
                  <c:v>4.5061387898017134E-3</c:v>
                </c:pt>
                <c:pt idx="490">
                  <c:v>4.4400950727032044E-3</c:v>
                </c:pt>
                <c:pt idx="491">
                  <c:v>4.3750119023609584E-3</c:v>
                </c:pt>
                <c:pt idx="492">
                  <c:v>4.3108754723937314E-3</c:v>
                </c:pt>
                <c:pt idx="493">
                  <c:v>4.2476721712147118E-3</c:v>
                </c:pt>
                <c:pt idx="494">
                  <c:v>4.1853885793653465E-3</c:v>
                </c:pt>
                <c:pt idx="495">
                  <c:v>4.1240114668842365E-3</c:v>
                </c:pt>
                <c:pt idx="496">
                  <c:v>4.0635277907094883E-3</c:v>
                </c:pt>
                <c:pt idx="497">
                  <c:v>4.0039246921153423E-3</c:v>
                </c:pt>
                <c:pt idx="498">
                  <c:v>3.9451894941821995E-3</c:v>
                </c:pt>
                <c:pt idx="499">
                  <c:v>3.8873096992994593E-3</c:v>
                </c:pt>
                <c:pt idx="500">
                  <c:v>3.8302729867010291E-3</c:v>
                </c:pt>
                <c:pt idx="501">
                  <c:v>3.7740672100332016E-3</c:v>
                </c:pt>
                <c:pt idx="502">
                  <c:v>3.7186803949541452E-3</c:v>
                </c:pt>
                <c:pt idx="503">
                  <c:v>3.6641007367650713E-3</c:v>
                </c:pt>
                <c:pt idx="504">
                  <c:v>3.6103165980722971E-3</c:v>
                </c:pt>
                <c:pt idx="505">
                  <c:v>3.5573165064802814E-3</c:v>
                </c:pt>
                <c:pt idx="506">
                  <c:v>3.5050891523147431E-3</c:v>
                </c:pt>
                <c:pt idx="507">
                  <c:v>3.4536233863759471E-3</c:v>
                </c:pt>
                <c:pt idx="508">
                  <c:v>3.4029082177215015E-3</c:v>
                </c:pt>
                <c:pt idx="509">
                  <c:v>3.3529328114785175E-3</c:v>
                </c:pt>
                <c:pt idx="510">
                  <c:v>3.3036864866846246E-3</c:v>
                </c:pt>
                <c:pt idx="511">
                  <c:v>3.2551587141575475E-3</c:v>
                </c:pt>
                <c:pt idx="512">
                  <c:v>3.2073391143928936E-3</c:v>
                </c:pt>
                <c:pt idx="513">
                  <c:v>3.1602174554898475E-3</c:v>
                </c:pt>
                <c:pt idx="514">
                  <c:v>3.1137836511043967E-3</c:v>
                </c:pt>
                <c:pt idx="515">
                  <c:v>3.0680277584296633E-3</c:v>
                </c:pt>
                <c:pt idx="516">
                  <c:v>3.0229399762031752E-3</c:v>
                </c:pt>
                <c:pt idx="517">
                  <c:v>2.9785106427407497E-3</c:v>
                </c:pt>
                <c:pt idx="518">
                  <c:v>2.9347302339962993E-3</c:v>
                </c:pt>
                <c:pt idx="519">
                  <c:v>2.8915893616478453E-3</c:v>
                </c:pt>
                <c:pt idx="520">
                  <c:v>2.8490787712088781E-3</c:v>
                </c:pt>
                <c:pt idx="521">
                  <c:v>2.807189340165067E-3</c:v>
                </c:pt>
                <c:pt idx="522">
                  <c:v>2.7659120761357498E-3</c:v>
                </c:pt>
                <c:pt idx="523">
                  <c:v>2.7252381150603159E-3</c:v>
                </c:pt>
                <c:pt idx="524">
                  <c:v>2.6851587194085956E-3</c:v>
                </c:pt>
                <c:pt idx="525">
                  <c:v>2.6456652764154896E-3</c:v>
                </c:pt>
                <c:pt idx="526">
                  <c:v>2.6067492963391635E-3</c:v>
                </c:pt>
                <c:pt idx="527">
                  <c:v>2.5684024107427285E-3</c:v>
                </c:pt>
                <c:pt idx="528">
                  <c:v>2.5306163707990202E-3</c:v>
                </c:pt>
                <c:pt idx="529">
                  <c:v>2.4933830456182263E-3</c:v>
                </c:pt>
                <c:pt idx="530">
                  <c:v>2.4566944205979798E-3</c:v>
                </c:pt>
                <c:pt idx="531">
                  <c:v>2.4205425957958314E-3</c:v>
                </c:pt>
                <c:pt idx="532">
                  <c:v>2.3849197843236092E-3</c:v>
                </c:pt>
                <c:pt idx="533">
                  <c:v>2.3498183107634597E-3</c:v>
                </c:pt>
                <c:pt idx="534">
                  <c:v>2.3152306096054002E-3</c:v>
                </c:pt>
                <c:pt idx="535">
                  <c:v>2.2811492237059337E-3</c:v>
                </c:pt>
                <c:pt idx="536">
                  <c:v>2.2475668027675979E-3</c:v>
                </c:pt>
                <c:pt idx="537">
                  <c:v>2.2144761018390402E-3</c:v>
                </c:pt>
                <c:pt idx="538">
                  <c:v>2.1818699798357142E-3</c:v>
                </c:pt>
                <c:pt idx="539">
                  <c:v>2.1497413980802456E-3</c:v>
                </c:pt>
                <c:pt idx="540">
                  <c:v>2.1180834188629749E-3</c:v>
                </c:pt>
                <c:pt idx="541">
                  <c:v>2.0868892040219202E-3</c:v>
                </c:pt>
                <c:pt idx="542">
                  <c:v>2.0561520135421799E-3</c:v>
                </c:pt>
                <c:pt idx="543">
                  <c:v>2.0258652041742977E-3</c:v>
                </c:pt>
                <c:pt idx="544">
                  <c:v>1.9960222280715409E-3</c:v>
                </c:pt>
                <c:pt idx="545">
                  <c:v>1.9666166314457065E-3</c:v>
                </c:pt>
                <c:pt idx="546">
                  <c:v>1.9376420532413944E-3</c:v>
                </c:pt>
                <c:pt idx="547">
                  <c:v>1.9090922238282943E-3</c:v>
                </c:pt>
                <c:pt idx="548">
                  <c:v>1.8809609637113747E-3</c:v>
                </c:pt>
                <c:pt idx="549">
                  <c:v>1.8532421822587369E-3</c:v>
                </c:pt>
                <c:pt idx="550">
                  <c:v>1.8259298764469081E-3</c:v>
                </c:pt>
                <c:pt idx="551">
                  <c:v>1.7990181296233128E-3</c:v>
                </c:pt>
                <c:pt idx="552">
                  <c:v>1.7725011102856481E-3</c:v>
                </c:pt>
                <c:pt idx="553">
                  <c:v>1.7463730708781699E-3</c:v>
                </c:pt>
                <c:pt idx="554">
                  <c:v>1.7206283466043302E-3</c:v>
                </c:pt>
                <c:pt idx="555">
                  <c:v>1.6952613542558738E-3</c:v>
                </c:pt>
                <c:pt idx="556">
                  <c:v>1.6702665910579213E-3</c:v>
                </c:pt>
                <c:pt idx="557">
                  <c:v>1.6456386335300403E-3</c:v>
                </c:pt>
                <c:pt idx="558">
                  <c:v>1.6213721363629672E-3</c:v>
                </c:pt>
                <c:pt idx="559">
                  <c:v>1.5974618313107389E-3</c:v>
                </c:pt>
                <c:pt idx="560">
                  <c:v>1.5739025260982384E-3</c:v>
                </c:pt>
                <c:pt idx="561">
                  <c:v>1.5506891033436714E-3</c:v>
                </c:pt>
                <c:pt idx="562">
                  <c:v>1.5278165194960182E-3</c:v>
                </c:pt>
                <c:pt idx="563">
                  <c:v>1.5052798037871061E-3</c:v>
                </c:pt>
                <c:pt idx="564">
                  <c:v>1.4830740571982141E-3</c:v>
                </c:pt>
                <c:pt idx="565">
                  <c:v>1.4611944514409067E-3</c:v>
                </c:pt>
                <c:pt idx="566">
                  <c:v>1.4396362279520457E-3</c:v>
                </c:pt>
                <c:pt idx="567">
                  <c:v>1.4183946969026718E-3</c:v>
                </c:pt>
                <c:pt idx="568">
                  <c:v>1.3974652362206323E-3</c:v>
                </c:pt>
                <c:pt idx="569">
                  <c:v>1.3768432906267705E-3</c:v>
                </c:pt>
                <c:pt idx="570">
                  <c:v>1.3565243706844538E-3</c:v>
                </c:pt>
                <c:pt idx="571">
                  <c:v>1.3365040518623663E-3</c:v>
                </c:pt>
                <c:pt idx="572">
                  <c:v>1.3167779736102325E-3</c:v>
                </c:pt>
                <c:pt idx="573">
                  <c:v>1.297341838447402E-3</c:v>
                </c:pt>
                <c:pt idx="574">
                  <c:v>1.2781914110642201E-3</c:v>
                </c:pt>
                <c:pt idx="575">
                  <c:v>1.2593225174357221E-3</c:v>
                </c:pt>
                <c:pt idx="576">
                  <c:v>1.2407310439477963E-3</c:v>
                </c:pt>
                <c:pt idx="577">
                  <c:v>1.2224129365354817E-3</c:v>
                </c:pt>
                <c:pt idx="578">
                  <c:v>1.2043641998332323E-3</c:v>
                </c:pt>
                <c:pt idx="579">
                  <c:v>1.1865808963371386E-3</c:v>
                </c:pt>
                <c:pt idx="580">
                  <c:v>1.1690591455786907E-3</c:v>
                </c:pt>
                <c:pt idx="581">
                  <c:v>1.1517951233101901E-3</c:v>
                </c:pt>
                <c:pt idx="582">
                  <c:v>1.1347850607015279E-3</c:v>
                </c:pt>
                <c:pt idx="583">
                  <c:v>1.1180252435480523E-3</c:v>
                </c:pt>
                <c:pt idx="584">
                  <c:v>1.1015120114897666E-3</c:v>
                </c:pt>
                <c:pt idx="585">
                  <c:v>1.0852417572411539E-3</c:v>
                </c:pt>
                <c:pt idx="586">
                  <c:v>1.0692109258320385E-3</c:v>
                </c:pt>
                <c:pt idx="587">
                  <c:v>1.0534160138588543E-3</c:v>
                </c:pt>
                <c:pt idx="588">
                  <c:v>1.0378535687466275E-3</c:v>
                </c:pt>
                <c:pt idx="589">
                  <c:v>1.0225201880210721E-3</c:v>
                </c:pt>
                <c:pt idx="590">
                  <c:v>1.0074125185911039E-3</c:v>
                </c:pt>
                <c:pt idx="591">
                  <c:v>9.9252725604123898E-4</c:v>
                </c:pt>
                <c:pt idx="592">
                  <c:v>9.7786114393407777E-4</c:v>
                </c:pt>
                <c:pt idx="593">
                  <c:v>9.6341097312246742E-4</c:v>
                </c:pt>
                <c:pt idx="594">
                  <c:v>9.4917358107138739E-4</c:v>
                </c:pt>
                <c:pt idx="595">
                  <c:v>9.3514585118936397E-4</c:v>
                </c:pt>
                <c:pt idx="596">
                  <c:v>9.2132471216925191E-4</c:v>
                </c:pt>
                <c:pt idx="597">
                  <c:v>9.0770713733836464E-4</c:v>
                </c:pt>
                <c:pt idx="598">
                  <c:v>8.9429014401763587E-4</c:v>
                </c:pt>
                <c:pt idx="599">
                  <c:v>8.8107079288992859E-4</c:v>
                </c:pt>
                <c:pt idx="600">
                  <c:v>8.6804618737713164E-4</c:v>
                </c:pt>
                <c:pt idx="601">
                  <c:v>8.5521347302615618E-4</c:v>
                </c:pt>
                <c:pt idx="602">
                  <c:v>8.425698369034524E-4</c:v>
                </c:pt>
                <c:pt idx="603">
                  <c:v>8.3011250699820528E-4</c:v>
                </c:pt>
                <c:pt idx="604">
                  <c:v>8.1783875163384109E-4</c:v>
                </c:pt>
                <c:pt idx="605">
                  <c:v>8.0574587888788528E-4</c:v>
                </c:pt>
                <c:pt idx="606">
                  <c:v>7.9383123602006053E-4</c:v>
                </c:pt>
                <c:pt idx="607">
                  <c:v>7.8209220890836789E-4</c:v>
                </c:pt>
                <c:pt idx="608">
                  <c:v>7.7052622149323651E-4</c:v>
                </c:pt>
                <c:pt idx="609">
                  <c:v>7.5913073522946054E-4</c:v>
                </c:pt>
                <c:pt idx="610">
                  <c:v>7.4790324854595049E-4</c:v>
                </c:pt>
                <c:pt idx="611">
                  <c:v>7.3684129631306904E-4</c:v>
                </c:pt>
                <c:pt idx="612">
                  <c:v>7.2594244931757992E-4</c:v>
                </c:pt>
                <c:pt idx="613">
                  <c:v>7.1520431374494928E-4</c:v>
                </c:pt>
                <c:pt idx="614">
                  <c:v>7.0462453066907763E-4</c:v>
                </c:pt>
                <c:pt idx="615">
                  <c:v>6.9420077554917248E-4</c:v>
                </c:pt>
                <c:pt idx="616">
                  <c:v>6.8393075773382883E-4</c:v>
                </c:pt>
                <c:pt idx="617">
                  <c:v>6.7381221997212383E-4</c:v>
                </c:pt>
                <c:pt idx="618">
                  <c:v>6.6384293793159631E-4</c:v>
                </c:pt>
                <c:pt idx="619">
                  <c:v>6.5402071972318866E-4</c:v>
                </c:pt>
                <c:pt idx="620">
                  <c:v>6.4434340543278524E-4</c:v>
                </c:pt>
                <c:pt idx="621">
                  <c:v>6.3480886665954995E-4</c:v>
                </c:pt>
                <c:pt idx="622">
                  <c:v>6.2541500606072889E-4</c:v>
                </c:pt>
                <c:pt idx="623">
                  <c:v>6.161597569029609E-4</c:v>
                </c:pt>
                <c:pt idx="624">
                  <c:v>6.0704108261996784E-4</c:v>
                </c:pt>
                <c:pt idx="625">
                  <c:v>5.9805697637654127E-4</c:v>
                </c:pt>
                <c:pt idx="626">
                  <c:v>5.8920546063872105E-4</c:v>
                </c:pt>
                <c:pt idx="627">
                  <c:v>5.8048458675012226E-4</c:v>
                </c:pt>
                <c:pt idx="628">
                  <c:v>5.7189243451425894E-4</c:v>
                </c:pt>
                <c:pt idx="629">
                  <c:v>5.6342711178284483E-4</c:v>
                </c:pt>
                <c:pt idx="630">
                  <c:v>5.5508675404996482E-4</c:v>
                </c:pt>
                <c:pt idx="631">
                  <c:v>5.4686952405200433E-4</c:v>
                </c:pt>
                <c:pt idx="632">
                  <c:v>5.3877361137333335E-4</c:v>
                </c:pt>
                <c:pt idx="633">
                  <c:v>5.307972320575539E-4</c:v>
                </c:pt>
                <c:pt idx="634">
                  <c:v>5.22938628224366E-4</c:v>
                </c:pt>
                <c:pt idx="635">
                  <c:v>5.1519606769182501E-4</c:v>
                </c:pt>
                <c:pt idx="636">
                  <c:v>5.0756784360409099E-4</c:v>
                </c:pt>
                <c:pt idx="637">
                  <c:v>5.0005227406437933E-4</c:v>
                </c:pt>
                <c:pt idx="638">
                  <c:v>4.9264770177327071E-4</c:v>
                </c:pt>
                <c:pt idx="639">
                  <c:v>4.8535249367211294E-4</c:v>
                </c:pt>
                <c:pt idx="640">
                  <c:v>4.7816504059156436E-4</c:v>
                </c:pt>
                <c:pt idx="641">
                  <c:v>4.71083756905119E-4</c:v>
                </c:pt>
                <c:pt idx="642">
                  <c:v>4.6410708018767422E-4</c:v>
                </c:pt>
                <c:pt idx="643">
                  <c:v>4.5723347087887591E-4</c:v>
                </c:pt>
                <c:pt idx="644">
                  <c:v>4.5046141195137111E-4</c:v>
                </c:pt>
                <c:pt idx="645">
                  <c:v>4.4378940858377325E-4</c:v>
                </c:pt>
                <c:pt idx="646">
                  <c:v>4.3721598783830304E-4</c:v>
                </c:pt>
                <c:pt idx="647">
                  <c:v>4.3073969834309914E-4</c:v>
                </c:pt>
                <c:pt idx="648">
                  <c:v>4.2435910997901767E-4</c:v>
                </c:pt>
                <c:pt idx="649">
                  <c:v>4.1807281357095655E-4</c:v>
                </c:pt>
                <c:pt idx="650">
                  <c:v>4.1187942058362167E-4</c:v>
                </c:pt>
                <c:pt idx="651">
                  <c:v>4.0577756282163469E-4</c:v>
                </c:pt>
                <c:pt idx="652">
                  <c:v>3.9976589213393455E-4</c:v>
                </c:pt>
                <c:pt idx="653">
                  <c:v>3.9384308012245696E-4</c:v>
                </c:pt>
                <c:pt idx="654">
                  <c:v>3.8800781785496409E-4</c:v>
                </c:pt>
                <c:pt idx="655">
                  <c:v>3.8225881558202592E-4</c:v>
                </c:pt>
                <c:pt idx="656">
                  <c:v>3.7659480245804652E-4</c:v>
                </c:pt>
                <c:pt idx="657">
                  <c:v>3.7101452626630915E-4</c:v>
                </c:pt>
                <c:pt idx="658">
                  <c:v>3.6551675314797175E-4</c:v>
                </c:pt>
                <c:pt idx="659">
                  <c:v>3.6010026733496094E-4</c:v>
                </c:pt>
                <c:pt idx="660">
                  <c:v>3.5476387088671346E-4</c:v>
                </c:pt>
                <c:pt idx="661">
                  <c:v>3.4950638343067509E-4</c:v>
                </c:pt>
                <c:pt idx="662">
                  <c:v>3.4432664190658994E-4</c:v>
                </c:pt>
                <c:pt idx="663">
                  <c:v>3.3922350031440849E-4</c:v>
                </c:pt>
                <c:pt idx="664">
                  <c:v>3.3419582946586895E-4</c:v>
                </c:pt>
                <c:pt idx="665">
                  <c:v>3.292425167396361E-4</c:v>
                </c:pt>
                <c:pt idx="666">
                  <c:v>3.2436246583996981E-4</c:v>
                </c:pt>
                <c:pt idx="667">
                  <c:v>3.1955459655887483E-4</c:v>
                </c:pt>
                <c:pt idx="668">
                  <c:v>3.1481784454168805E-4</c:v>
                </c:pt>
                <c:pt idx="669">
                  <c:v>3.1015116105601048E-4</c:v>
                </c:pt>
                <c:pt idx="670">
                  <c:v>3.0555351276401096E-4</c:v>
                </c:pt>
                <c:pt idx="671">
                  <c:v>3.0102388149799632E-4</c:v>
                </c:pt>
                <c:pt idx="672">
                  <c:v>2.9656126403921257E-4</c:v>
                </c:pt>
                <c:pt idx="673">
                  <c:v>2.9216467189984612E-4</c:v>
                </c:pt>
                <c:pt idx="674">
                  <c:v>2.8783313110817735E-4</c:v>
                </c:pt>
                <c:pt idx="675">
                  <c:v>2.835656819968178E-4</c:v>
                </c:pt>
                <c:pt idx="676">
                  <c:v>2.793613789940332E-4</c:v>
                </c:pt>
                <c:pt idx="677">
                  <c:v>2.7521929041803532E-4</c:v>
                </c:pt>
                <c:pt idx="678">
                  <c:v>2.7113849827430515E-4</c:v>
                </c:pt>
                <c:pt idx="679">
                  <c:v>2.6711809805578842E-4</c:v>
                </c:pt>
                <c:pt idx="680">
                  <c:v>2.6315719854601841E-4</c:v>
                </c:pt>
                <c:pt idx="681">
                  <c:v>2.5925492162505811E-4</c:v>
                </c:pt>
                <c:pt idx="682">
                  <c:v>2.5541040207827293E-4</c:v>
                </c:pt>
                <c:pt idx="683">
                  <c:v>2.5162278740783892E-4</c:v>
                </c:pt>
                <c:pt idx="684">
                  <c:v>2.4789123764701391E-4</c:v>
                </c:pt>
                <c:pt idx="685">
                  <c:v>2.4421492517706151E-4</c:v>
                </c:pt>
                <c:pt idx="686">
                  <c:v>2.4059303454684612E-4</c:v>
                </c:pt>
                <c:pt idx="687">
                  <c:v>2.3702476229502949E-4</c:v>
                </c:pt>
                <c:pt idx="688">
                  <c:v>2.33509316774854E-4</c:v>
                </c:pt>
                <c:pt idx="689">
                  <c:v>2.3004591798144142E-4</c:v>
                </c:pt>
                <c:pt idx="690">
                  <c:v>2.2663379738161319E-4</c:v>
                </c:pt>
                <c:pt idx="691">
                  <c:v>2.2327219774616398E-4</c:v>
                </c:pt>
                <c:pt idx="692">
                  <c:v>2.1996037298457511E-4</c:v>
                </c:pt>
                <c:pt idx="693">
                  <c:v>2.1669758798211882E-4</c:v>
                </c:pt>
                <c:pt idx="694">
                  <c:v>2.1348311843931653E-4</c:v>
                </c:pt>
                <c:pt idx="695">
                  <c:v>2.1031625071374124E-4</c:v>
                </c:pt>
                <c:pt idx="696">
                  <c:v>2.0719628166408679E-4</c:v>
                </c:pt>
                <c:pt idx="697">
                  <c:v>2.0412251849654596E-4</c:v>
                </c:pt>
                <c:pt idx="698">
                  <c:v>2.0109427861335951E-4</c:v>
                </c:pt>
                <c:pt idx="699">
                  <c:v>1.9811088946360562E-4</c:v>
                </c:pt>
                <c:pt idx="700">
                  <c:v>1.9517168839613275E-4</c:v>
                </c:pt>
                <c:pt idx="701">
                  <c:v>1.9227602251464237E-4</c:v>
                </c:pt>
                <c:pt idx="702">
                  <c:v>1.8942324853486246E-4</c:v>
                </c:pt>
                <c:pt idx="703">
                  <c:v>1.8661273264380072E-4</c:v>
                </c:pt>
                <c:pt idx="704">
                  <c:v>1.8384385036104286E-4</c:v>
                </c:pt>
                <c:pt idx="705">
                  <c:v>1.8111598640206442E-4</c:v>
                </c:pt>
                <c:pt idx="706">
                  <c:v>1.784285345435271E-4</c:v>
                </c:pt>
                <c:pt idx="707">
                  <c:v>1.7578089749053572E-4</c:v>
                </c:pt>
                <c:pt idx="708">
                  <c:v>1.7317248674582149E-4</c:v>
                </c:pt>
                <c:pt idx="709">
                  <c:v>1.7060272248083073E-4</c:v>
                </c:pt>
                <c:pt idx="710">
                  <c:v>1.6807103340867933E-4</c:v>
                </c:pt>
                <c:pt idx="711">
                  <c:v>1.6557685665896657E-4</c:v>
                </c:pt>
                <c:pt idx="712">
                  <c:v>1.6311963765440303E-4</c:v>
                </c:pt>
                <c:pt idx="713">
                  <c:v>1.6069882998923302E-4</c:v>
                </c:pt>
                <c:pt idx="714">
                  <c:v>1.5831389530942462E-4</c:v>
                </c:pt>
                <c:pt idx="715">
                  <c:v>1.5596430319460926E-4</c:v>
                </c:pt>
                <c:pt idx="716">
                  <c:v>1.5364953104173221E-4</c:v>
                </c:pt>
                <c:pt idx="717">
                  <c:v>1.5136906395040603E-4</c:v>
                </c:pt>
                <c:pt idx="718">
                  <c:v>1.4912239460992041E-4</c:v>
                </c:pt>
                <c:pt idx="719">
                  <c:v>1.469090231879086E-4</c:v>
                </c:pt>
                <c:pt idx="720">
                  <c:v>1.4472845722063137E-4</c:v>
                </c:pt>
                <c:pt idx="721">
                  <c:v>1.4258021150485547E-4</c:v>
                </c:pt>
                <c:pt idx="722">
                  <c:v>1.4046380799131563E-4</c:v>
                </c:pt>
                <c:pt idx="723">
                  <c:v>1.383787756797206E-4</c:v>
                </c:pt>
                <c:pt idx="724">
                  <c:v>1.3632465051529143E-4</c:v>
                </c:pt>
                <c:pt idx="725">
                  <c:v>1.3430097528681462E-4</c:v>
                </c:pt>
                <c:pt idx="726">
                  <c:v>1.3230729952617238E-4</c:v>
                </c:pt>
                <c:pt idx="727">
                  <c:v>1.3034317940933629E-4</c:v>
                </c:pt>
                <c:pt idx="728">
                  <c:v>1.2840817765882295E-4</c:v>
                </c:pt>
                <c:pt idx="729">
                  <c:v>1.2650186344754334E-4</c:v>
                </c:pt>
                <c:pt idx="730">
                  <c:v>1.2462381230408384E-4</c:v>
                </c:pt>
                <c:pt idx="731">
                  <c:v>1.2277360601934521E-4</c:v>
                </c:pt>
                <c:pt idx="732">
                  <c:v>1.2095083255456401E-4</c:v>
                </c:pt>
                <c:pt idx="733">
                  <c:v>1.1915508595065917E-4</c:v>
                </c:pt>
                <c:pt idx="734">
                  <c:v>1.1738596623890863E-4</c:v>
                </c:pt>
                <c:pt idx="735">
                  <c:v>1.1564307935293983E-4</c:v>
                </c:pt>
                <c:pt idx="736">
                  <c:v>1.1392603704198525E-4</c:v>
                </c:pt>
                <c:pt idx="737">
                  <c:v>1.122344567854199E-4</c:v>
                </c:pt>
                <c:pt idx="738">
                  <c:v>1.1056796170854116E-4</c:v>
                </c:pt>
                <c:pt idx="739">
                  <c:v>1.0892618049958227E-4</c:v>
                </c:pt>
                <c:pt idx="740">
                  <c:v>1.0730874732792884E-4</c:v>
                </c:pt>
                <c:pt idx="741">
                  <c:v>1.0571530176354304E-4</c:v>
                </c:pt>
                <c:pt idx="742">
                  <c:v>1.0414548869755986E-4</c:v>
                </c:pt>
                <c:pt idx="743">
                  <c:v>1.0259895826403485E-4</c:v>
                </c:pt>
                <c:pt idx="744">
                  <c:v>1.0107536576285341E-4</c:v>
                </c:pt>
                <c:pt idx="745">
                  <c:v>9.9574371583751201E-5</c:v>
                </c:pt>
                <c:pt idx="746">
                  <c:v>9.8095641131451045E-5</c:v>
                </c:pt>
                <c:pt idx="747">
                  <c:v>9.6638844751899269E-5</c:v>
                </c:pt>
                <c:pt idx="748">
                  <c:v>9.5203657659573138E-5</c:v>
                </c:pt>
                <c:pt idx="749">
                  <c:v>9.378975986585724E-5</c:v>
                </c:pt>
                <c:pt idx="750">
                  <c:v>9.2396836108461425E-5</c:v>
                </c:pt>
                <c:pt idx="751">
                  <c:v>9.1024575781877378E-5</c:v>
                </c:pt>
                <c:pt idx="752">
                  <c:v>8.9672672868848223E-5</c:v>
                </c:pt>
                <c:pt idx="753">
                  <c:v>8.8340825872848541E-5</c:v>
                </c:pt>
                <c:pt idx="754">
                  <c:v>8.7028737751539378E-5</c:v>
                </c:pt>
                <c:pt idx="755">
                  <c:v>8.5736115851211566E-5</c:v>
                </c:pt>
                <c:pt idx="756">
                  <c:v>8.4462671842176732E-5</c:v>
                </c:pt>
                <c:pt idx="757">
                  <c:v>8.320812165511386E-5</c:v>
                </c:pt>
                <c:pt idx="758">
                  <c:v>8.1972185418340994E-5</c:v>
                </c:pt>
                <c:pt idx="759">
                  <c:v>8.0754587396009823E-5</c:v>
                </c:pt>
                <c:pt idx="760">
                  <c:v>7.9555055927200079E-5</c:v>
                </c:pt>
                <c:pt idx="761">
                  <c:v>7.8373323365917122E-5</c:v>
                </c:pt>
                <c:pt idx="762">
                  <c:v>7.7209126021953722E-5</c:v>
                </c:pt>
                <c:pt idx="763">
                  <c:v>7.6062204102630282E-5</c:v>
                </c:pt>
                <c:pt idx="764">
                  <c:v>7.4932301655381887E-5</c:v>
                </c:pt>
                <c:pt idx="765">
                  <c:v>7.3819166511189473E-5</c:v>
                </c:pt>
                <c:pt idx="766">
                  <c:v>7.2722550228842929E-5</c:v>
                </c:pt>
                <c:pt idx="767">
                  <c:v>7.1642208040011436E-5</c:v>
                </c:pt>
                <c:pt idx="768">
                  <c:v>7.0577898795131486E-5</c:v>
                </c:pt>
                <c:pt idx="769">
                  <c:v>6.9529384910079603E-5</c:v>
                </c:pt>
                <c:pt idx="770">
                  <c:v>6.8496432313630088E-5</c:v>
                </c:pt>
                <c:pt idx="771">
                  <c:v>6.7478810395681923E-5</c:v>
                </c:pt>
                <c:pt idx="772">
                  <c:v>6.6476291956249153E-5</c:v>
                </c:pt>
                <c:pt idx="773">
                  <c:v>6.5488653155191235E-5</c:v>
                </c:pt>
                <c:pt idx="774">
                  <c:v>6.4515673462690551E-5</c:v>
                </c:pt>
                <c:pt idx="775">
                  <c:v>6.3557135610449033E-5</c:v>
                </c:pt>
                <c:pt idx="776">
                  <c:v>6.261282554360501E-5</c:v>
                </c:pt>
                <c:pt idx="777">
                  <c:v>6.1682532373351793E-5</c:v>
                </c:pt>
                <c:pt idx="778">
                  <c:v>6.0766048330257487E-5</c:v>
                </c:pt>
                <c:pt idx="779">
                  <c:v>5.9863168718262823E-5</c:v>
                </c:pt>
                <c:pt idx="780">
                  <c:v>5.8973691869360976E-5</c:v>
                </c:pt>
                <c:pt idx="781">
                  <c:v>5.8097419098936907E-5</c:v>
                </c:pt>
                <c:pt idx="782">
                  <c:v>5.7234154661766021E-5</c:v>
                </c:pt>
                <c:pt idx="783">
                  <c:v>5.638370570866029E-5</c:v>
                </c:pt>
                <c:pt idx="784">
                  <c:v>5.5545882243743824E-5</c:v>
                </c:pt>
                <c:pt idx="785">
                  <c:v>5.4720497082364675E-5</c:v>
                </c:pt>
                <c:pt idx="786">
                  <c:v>5.3907365809618603E-5</c:v>
                </c:pt>
                <c:pt idx="787">
                  <c:v>5.3106306739485513E-5</c:v>
                </c:pt>
                <c:pt idx="788">
                  <c:v>5.2317140874565039E-5</c:v>
                </c:pt>
                <c:pt idx="789">
                  <c:v>5.1539691866402605E-5</c:v>
                </c:pt>
                <c:pt idx="790">
                  <c:v>5.0773785976399521E-5</c:v>
                </c:pt>
                <c:pt idx="791">
                  <c:v>5.0019252037298851E-5</c:v>
                </c:pt>
                <c:pt idx="792">
                  <c:v>4.9275921415234156E-5</c:v>
                </c:pt>
                <c:pt idx="793">
                  <c:v>4.8543627972338815E-5</c:v>
                </c:pt>
                <c:pt idx="794">
                  <c:v>4.7822208029902566E-5</c:v>
                </c:pt>
                <c:pt idx="795">
                  <c:v>4.7111500332072522E-5</c:v>
                </c:pt>
                <c:pt idx="796">
                  <c:v>4.6411346010085099E-5</c:v>
                </c:pt>
                <c:pt idx="797">
                  <c:v>4.5721588547025532E-5</c:v>
                </c:pt>
                <c:pt idx="798">
                  <c:v>4.5042073743103875E-5</c:v>
                </c:pt>
                <c:pt idx="799">
                  <c:v>4.4372649681443939E-5</c:v>
                </c:pt>
                <c:pt idx="800">
                  <c:v>4.3713166694373433E-5</c:v>
                </c:pt>
                <c:pt idx="801">
                  <c:v>4.3063477330212151E-5</c:v>
                </c:pt>
                <c:pt idx="802">
                  <c:v>4.2423436320543901E-5</c:v>
                </c:pt>
                <c:pt idx="803">
                  <c:v>4.1792900547976416E-5</c:v>
                </c:pt>
                <c:pt idx="804">
                  <c:v>4.1171729014370487E-5</c:v>
                </c:pt>
                <c:pt idx="805">
                  <c:v>4.0559782809539923E-5</c:v>
                </c:pt>
                <c:pt idx="806">
                  <c:v>3.9956925080408165E-5</c:v>
                </c:pt>
                <c:pt idx="807">
                  <c:v>3.9363021000622616E-5</c:v>
                </c:pt>
                <c:pt idx="808">
                  <c:v>3.8777937740615185E-5</c:v>
                </c:pt>
                <c:pt idx="809">
                  <c:v>3.8201544438100826E-5</c:v>
                </c:pt>
                <c:pt idx="810">
                  <c:v>3.7633712169015184E-5</c:v>
                </c:pt>
                <c:pt idx="811">
                  <c:v>3.7074313918874583E-5</c:v>
                </c:pt>
                <c:pt idx="812">
                  <c:v>3.6523224554562108E-5</c:v>
                </c:pt>
                <c:pt idx="813">
                  <c:v>3.5980320796527442E-5</c:v>
                </c:pt>
                <c:pt idx="814">
                  <c:v>3.5445481191394372E-5</c:v>
                </c:pt>
                <c:pt idx="815">
                  <c:v>3.4918586084974613E-5</c:v>
                </c:pt>
                <c:pt idx="816">
                  <c:v>3.439951759567687E-5</c:v>
                </c:pt>
                <c:pt idx="817">
                  <c:v>3.3888159588308441E-5</c:v>
                </c:pt>
                <c:pt idx="818">
                  <c:v>3.3384397648262778E-5</c:v>
                </c:pt>
                <c:pt idx="819">
                  <c:v>3.28881190560867E-5</c:v>
                </c:pt>
                <c:pt idx="820">
                  <c:v>3.2399212762422656E-5</c:v>
                </c:pt>
                <c:pt idx="821">
                  <c:v>3.1917569363319525E-5</c:v>
                </c:pt>
                <c:pt idx="822">
                  <c:v>3.1443081075908923E-5</c:v>
                </c:pt>
                <c:pt idx="823">
                  <c:v>3.0975641714437313E-5</c:v>
                </c:pt>
                <c:pt idx="824">
                  <c:v>3.0515146666653308E-5</c:v>
                </c:pt>
                <c:pt idx="825">
                  <c:v>3.0061492870541735E-5</c:v>
                </c:pt>
                <c:pt idx="826">
                  <c:v>2.9614578791402092E-5</c:v>
                </c:pt>
                <c:pt idx="827">
                  <c:v>2.9174304399262851E-5</c:v>
                </c:pt>
                <c:pt idx="828">
                  <c:v>2.8740571146630031E-5</c:v>
                </c:pt>
                <c:pt idx="829">
                  <c:v>2.8313281946563496E-5</c:v>
                </c:pt>
                <c:pt idx="830">
                  <c:v>2.7892341151076203E-5</c:v>
                </c:pt>
                <c:pt idx="831">
                  <c:v>2.7477654529851628E-5</c:v>
                </c:pt>
                <c:pt idx="832">
                  <c:v>2.7069129249276485E-5</c:v>
                </c:pt>
                <c:pt idx="833">
                  <c:v>2.666667385178081E-5</c:v>
                </c:pt>
                <c:pt idx="834">
                  <c:v>2.6270198235483412E-5</c:v>
                </c:pt>
                <c:pt idx="835">
                  <c:v>2.5879613634137305E-5</c:v>
                </c:pt>
                <c:pt idx="836">
                  <c:v>2.5494832597371751E-5</c:v>
                </c:pt>
                <c:pt idx="837">
                  <c:v>2.5115768971224261E-5</c:v>
                </c:pt>
                <c:pt idx="838">
                  <c:v>2.474233787896121E-5</c:v>
                </c:pt>
                <c:pt idx="839">
                  <c:v>2.4374455702180036E-5</c:v>
                </c:pt>
                <c:pt idx="840">
                  <c:v>2.4012040062191848E-5</c:v>
                </c:pt>
                <c:pt idx="841">
                  <c:v>2.3655009801676218E-5</c:v>
                </c:pt>
                <c:pt idx="842">
                  <c:v>2.3303284966609402E-5</c:v>
                </c:pt>
                <c:pt idx="843">
                  <c:v>2.2956786788457572E-5</c:v>
                </c:pt>
                <c:pt idx="844">
                  <c:v>2.261543766663281E-5</c:v>
                </c:pt>
                <c:pt idx="845">
                  <c:v>2.2279161151208647E-5</c:v>
                </c:pt>
                <c:pt idx="846">
                  <c:v>2.1947881925890256E-5</c:v>
                </c:pt>
                <c:pt idx="847">
                  <c:v>2.1621525791236391E-5</c:v>
                </c:pt>
                <c:pt idx="848">
                  <c:v>2.1300019648128264E-5</c:v>
                </c:pt>
                <c:pt idx="849">
                  <c:v>2.0983291481482701E-5</c:v>
                </c:pt>
                <c:pt idx="850">
                  <c:v>2.0671270344206452E-5</c:v>
                </c:pt>
                <c:pt idx="851">
                  <c:v>2.0363886341385908E-5</c:v>
                </c:pt>
                <c:pt idx="852">
                  <c:v>2.0061070614712442E-5</c:v>
                </c:pt>
                <c:pt idx="853">
                  <c:v>1.9762755327134279E-5</c:v>
                </c:pt>
                <c:pt idx="854">
                  <c:v>1.9468873647738911E-5</c:v>
                </c:pt>
                <c:pt idx="855">
                  <c:v>1.9179359736855644E-5</c:v>
                </c:pt>
                <c:pt idx="856">
                  <c:v>1.8894148731380123E-5</c:v>
                </c:pt>
                <c:pt idx="857">
                  <c:v>1.8613176730314193E-5</c:v>
                </c:pt>
                <c:pt idx="858">
                  <c:v>1.8336380780519971E-5</c:v>
                </c:pt>
                <c:pt idx="859">
                  <c:v>1.8063698862684631E-5</c:v>
                </c:pt>
                <c:pt idx="860">
                  <c:v>1.7795069877491565E-5</c:v>
                </c:pt>
                <c:pt idx="861">
                  <c:v>1.7530433631996941E-5</c:v>
                </c:pt>
                <c:pt idx="862">
                  <c:v>1.7269730826206081E-5</c:v>
                </c:pt>
                <c:pt idx="863">
                  <c:v>1.7012903039849721E-5</c:v>
                </c:pt>
                <c:pt idx="864">
                  <c:v>1.6759892719354684E-5</c:v>
                </c:pt>
                <c:pt idx="865">
                  <c:v>1.6510643165006641E-5</c:v>
                </c:pt>
                <c:pt idx="866">
                  <c:v>1.6265098518304149E-5</c:v>
                </c:pt>
                <c:pt idx="867">
                  <c:v>1.6023203749497575E-5</c:v>
                </c:pt>
                <c:pt idx="868">
                  <c:v>1.5784904645313562E-5</c:v>
                </c:pt>
                <c:pt idx="869">
                  <c:v>1.5550147796860384E-5</c:v>
                </c:pt>
                <c:pt idx="870">
                  <c:v>1.5318880587712125E-5</c:v>
                </c:pt>
                <c:pt idx="871">
                  <c:v>1.509105118216868E-5</c:v>
                </c:pt>
                <c:pt idx="872">
                  <c:v>1.4866608513689735E-5</c:v>
                </c:pt>
                <c:pt idx="873">
                  <c:v>1.464550227349943E-5</c:v>
                </c:pt>
                <c:pt idx="874">
                  <c:v>1.4427682899359332E-5</c:v>
                </c:pt>
                <c:pt idx="875">
                  <c:v>1.4213101564507744E-5</c:v>
                </c:pt>
                <c:pt idx="876">
                  <c:v>1.4001710166762084E-5</c:v>
                </c:pt>
                <c:pt idx="877">
                  <c:v>1.3793461317782793E-5</c:v>
                </c:pt>
                <c:pt idx="878">
                  <c:v>1.3588308332495501E-5</c:v>
                </c:pt>
                <c:pt idx="879">
                  <c:v>1.3386205218670343E-5</c:v>
                </c:pt>
                <c:pt idx="880">
                  <c:v>1.3187106666654089E-5</c:v>
                </c:pt>
                <c:pt idx="881">
                  <c:v>1.2990968039255607E-5</c:v>
                </c:pt>
                <c:pt idx="882">
                  <c:v>1.2797745361779701E-5</c:v>
                </c:pt>
                <c:pt idx="883">
                  <c:v>1.2607395312208969E-5</c:v>
                </c:pt>
                <c:pt idx="884">
                  <c:v>1.2419875211530425E-5</c:v>
                </c:pt>
                <c:pt idx="885">
                  <c:v>1.2235143014205503E-5</c:v>
                </c:pt>
                <c:pt idx="886">
                  <c:v>1.2053157298781417E-5</c:v>
                </c:pt>
                <c:pt idx="887">
                  <c:v>1.1873877258639945E-5</c:v>
                </c:pt>
                <c:pt idx="888">
                  <c:v>1.1697262692884603E-5</c:v>
                </c:pt>
                <c:pt idx="889">
                  <c:v>1.152327399736235E-5</c:v>
                </c:pt>
                <c:pt idx="890">
                  <c:v>1.1351872155816555E-5</c:v>
                </c:pt>
                <c:pt idx="891">
                  <c:v>1.118301873117335E-5</c:v>
                </c:pt>
                <c:pt idx="892">
                  <c:v>1.1016675856954841E-5</c:v>
                </c:pt>
                <c:pt idx="893">
                  <c:v>1.085280622882034E-5</c:v>
                </c:pt>
                <c:pt idx="894">
                  <c:v>1.0691373096232404E-5</c:v>
                </c:pt>
                <c:pt idx="895">
                  <c:v>1.0532340254246231E-5</c:v>
                </c:pt>
                <c:pt idx="896">
                  <c:v>1.0375672035421063E-5</c:v>
                </c:pt>
                <c:pt idx="897">
                  <c:v>1.0221333301850249E-5</c:v>
                </c:pt>
                <c:pt idx="898">
                  <c:v>1.0069289437309929E-5</c:v>
                </c:pt>
                <c:pt idx="899">
                  <c:v>9.9195063395242667E-6</c:v>
                </c:pt>
                <c:pt idx="900">
                  <c:v>9.7719504125437247E-6</c:v>
                </c:pt>
                <c:pt idx="901">
                  <c:v>9.6265885592384152E-6</c:v>
                </c:pt>
                <c:pt idx="902">
                  <c:v>9.4833881738998267E-6</c:v>
                </c:pt>
                <c:pt idx="903">
                  <c:v>9.3423171349545867E-6</c:v>
                </c:pt>
                <c:pt idx="904">
                  <c:v>9.2033437977843508E-6</c:v>
                </c:pt>
                <c:pt idx="905">
                  <c:v>9.0664369876525243E-6</c:v>
                </c:pt>
                <c:pt idx="906">
                  <c:v>8.9315659927358705E-6</c:v>
                </c:pt>
                <c:pt idx="907">
                  <c:v>8.7987005572595567E-6</c:v>
                </c:pt>
                <c:pt idx="908">
                  <c:v>8.6678108747325248E-6</c:v>
                </c:pt>
                <c:pt idx="909">
                  <c:v>8.5388675812846223E-6</c:v>
                </c:pt>
                <c:pt idx="910">
                  <c:v>8.4118417491013054E-6</c:v>
                </c:pt>
                <c:pt idx="911">
                  <c:v>8.2867048799560141E-6</c:v>
                </c:pt>
                <c:pt idx="912">
                  <c:v>8.1634288988379655E-6</c:v>
                </c:pt>
                <c:pt idx="913">
                  <c:v>8.0419861476748346E-6</c:v>
                </c:pt>
                <c:pt idx="914">
                  <c:v>7.9223493791481131E-6</c:v>
                </c:pt>
                <c:pt idx="915">
                  <c:v>7.8044917505994066E-6</c:v>
                </c:pt>
                <c:pt idx="916">
                  <c:v>7.6883868180282123E-6</c:v>
                </c:pt>
                <c:pt idx="917">
                  <c:v>7.574008530177805E-6</c:v>
                </c:pt>
                <c:pt idx="918">
                  <c:v>7.46133122270856E-6</c:v>
                </c:pt>
                <c:pt idx="919">
                  <c:v>7.3503296124581457E-6</c:v>
                </c:pt>
                <c:pt idx="920">
                  <c:v>7.2409787917863969E-6</c:v>
                </c:pt>
                <c:pt idx="921">
                  <c:v>7.1332542230038951E-6</c:v>
                </c:pt>
                <c:pt idx="922">
                  <c:v>7.0271317328832829E-6</c:v>
                </c:pt>
                <c:pt idx="923">
                  <c:v>6.9225875072517332E-6</c:v>
                </c:pt>
                <c:pt idx="924">
                  <c:v>6.8195980856636228E-6</c:v>
                </c:pt>
                <c:pt idx="925">
                  <c:v>6.7181403561517014E-6</c:v>
                </c:pt>
                <c:pt idx="926">
                  <c:v>6.6181915500569516E-6</c:v>
                </c:pt>
                <c:pt idx="927">
                  <c:v>6.5197292369341446E-6</c:v>
                </c:pt>
                <c:pt idx="928">
                  <c:v>6.4227313195329711E-6</c:v>
                </c:pt>
                <c:pt idx="929">
                  <c:v>6.3271760288542514E-6</c:v>
                </c:pt>
                <c:pt idx="930">
                  <c:v>6.2330419192785735E-6</c:v>
                </c:pt>
                <c:pt idx="931">
                  <c:v>6.1403078637673218E-6</c:v>
                </c:pt>
                <c:pt idx="932">
                  <c:v>6.0489530491353138E-6</c:v>
                </c:pt>
                <c:pt idx="933">
                  <c:v>5.9589569713927132E-6</c:v>
                </c:pt>
                <c:pt idx="934">
                  <c:v>5.8702994311565602E-6</c:v>
                </c:pt>
                <c:pt idx="935">
                  <c:v>5.7829605291298847E-6</c:v>
                </c:pt>
                <c:pt idx="936">
                  <c:v>5.6969206616482893E-6</c:v>
                </c:pt>
                <c:pt idx="937">
                  <c:v>5.6121605162920423E-6</c:v>
                </c:pt>
                <c:pt idx="938">
                  <c:v>5.5286610675634595E-6</c:v>
                </c:pt>
                <c:pt idx="939">
                  <c:v>5.4464035726282527E-6</c:v>
                </c:pt>
                <c:pt idx="940">
                  <c:v>5.36536956712012E-6</c:v>
                </c:pt>
                <c:pt idx="941">
                  <c:v>5.2855408610074814E-6</c:v>
                </c:pt>
                <c:pt idx="942">
                  <c:v>5.2068995345213643E-6</c:v>
                </c:pt>
                <c:pt idx="943">
                  <c:v>5.1294279341435834E-6</c:v>
                </c:pt>
                <c:pt idx="944">
                  <c:v>5.0531086686548535E-6</c:v>
                </c:pt>
                <c:pt idx="945">
                  <c:v>4.9779246052409127E-6</c:v>
                </c:pt>
                <c:pt idx="946">
                  <c:v>4.9038588656566419E-6</c:v>
                </c:pt>
                <c:pt idx="947">
                  <c:v>4.8308948224470494E-6</c:v>
                </c:pt>
                <c:pt idx="948">
                  <c:v>4.7590160952243741E-6</c:v>
                </c:pt>
                <c:pt idx="949">
                  <c:v>4.6882065469998437E-6</c:v>
                </c:pt>
                <c:pt idx="950">
                  <c:v>4.6184502805707985E-6</c:v>
                </c:pt>
                <c:pt idx="951">
                  <c:v>4.5497316349604202E-6</c:v>
                </c:pt>
                <c:pt idx="952">
                  <c:v>4.4820351819106384E-6</c:v>
                </c:pt>
                <c:pt idx="953">
                  <c:v>4.4153457224272057E-6</c:v>
                </c:pt>
                <c:pt idx="954">
                  <c:v>4.3496482833757825E-6</c:v>
                </c:pt>
                <c:pt idx="955">
                  <c:v>4.284928114128408E-6</c:v>
                </c:pt>
                <c:pt idx="956">
                  <c:v>4.2211706832600518E-6</c:v>
                </c:pt>
                <c:pt idx="957">
                  <c:v>4.1583616752937077E-6</c:v>
                </c:pt>
                <c:pt idx="958">
                  <c:v>4.096486987494098E-6</c:v>
                </c:pt>
                <c:pt idx="959">
                  <c:v>4.0355327267087989E-6</c:v>
                </c:pt>
                <c:pt idx="960">
                  <c:v>3.9754852062562582E-6</c:v>
                </c:pt>
                <c:pt idx="961">
                  <c:v>3.9163309428597358E-6</c:v>
                </c:pt>
                <c:pt idx="962">
                  <c:v>3.8580566536270946E-6</c:v>
                </c:pt>
                <c:pt idx="963">
                  <c:v>3.8006492530751669E-6</c:v>
                </c:pt>
                <c:pt idx="964">
                  <c:v>3.744095850198225E-6</c:v>
                </c:pt>
                <c:pt idx="965">
                  <c:v>3.6883837455799782E-6</c:v>
                </c:pt>
                <c:pt idx="966">
                  <c:v>3.633500428548438E-6</c:v>
                </c:pt>
                <c:pt idx="967">
                  <c:v>3.5794335743730409E-6</c:v>
                </c:pt>
                <c:pt idx="968">
                  <c:v>3.5261710415031487E-6</c:v>
                </c:pt>
                <c:pt idx="969">
                  <c:v>3.4737008688476645E-6</c:v>
                </c:pt>
                <c:pt idx="970">
                  <c:v>3.422011273094983E-6</c:v>
                </c:pt>
                <c:pt idx="971">
                  <c:v>3.3710906460727156E-6</c:v>
                </c:pt>
                <c:pt idx="972">
                  <c:v>3.3209275521464887E-6</c:v>
                </c:pt>
                <c:pt idx="973">
                  <c:v>3.2715107256573871E-6</c:v>
                </c:pt>
                <c:pt idx="974">
                  <c:v>3.2228290683974866E-6</c:v>
                </c:pt>
                <c:pt idx="975">
                  <c:v>3.1748716471227182E-6</c:v>
                </c:pt>
                <c:pt idx="976">
                  <c:v>3.1276276911027084E-6</c:v>
                </c:pt>
                <c:pt idx="977">
                  <c:v>3.0810865897069057E-6</c:v>
                </c:pt>
                <c:pt idx="978">
                  <c:v>3.0352378900266385E-6</c:v>
                </c:pt>
                <c:pt idx="979">
                  <c:v>2.9900712945323096E-6</c:v>
                </c:pt>
                <c:pt idx="980">
                  <c:v>2.9455766587654404E-6</c:v>
                </c:pt>
                <c:pt idx="981">
                  <c:v>2.9017439890649216E-6</c:v>
                </c:pt>
                <c:pt idx="982">
                  <c:v>2.8585634403271656E-6</c:v>
                </c:pt>
                <c:pt idx="983">
                  <c:v>2.8160253137990748E-6</c:v>
                </c:pt>
                <c:pt idx="984">
                  <c:v>2.7741200549043647E-6</c:v>
                </c:pt>
                <c:pt idx="985">
                  <c:v>2.7328382511014846E-6</c:v>
                </c:pt>
                <c:pt idx="986">
                  <c:v>2.6921706297739275E-6</c:v>
                </c:pt>
                <c:pt idx="987">
                  <c:v>2.6521080561514783E-6</c:v>
                </c:pt>
                <c:pt idx="988">
                  <c:v>2.6126415312623428E-6</c:v>
                </c:pt>
                <c:pt idx="989">
                  <c:v>2.5737621899158402E-6</c:v>
                </c:pt>
                <c:pt idx="990">
                  <c:v>2.5354612987148908E-6</c:v>
                </c:pt>
                <c:pt idx="991">
                  <c:v>2.4977302540980217E-6</c:v>
                </c:pt>
                <c:pt idx="992">
                  <c:v>2.4605605804104552E-6</c:v>
                </c:pt>
                <c:pt idx="993">
                  <c:v>2.4239439280038365E-6</c:v>
                </c:pt>
                <c:pt idx="994">
                  <c:v>2.3878720713641958E-6</c:v>
                </c:pt>
                <c:pt idx="995">
                  <c:v>2.3523369072675655E-6</c:v>
                </c:pt>
                <c:pt idx="996">
                  <c:v>2.3173304529630843E-6</c:v>
                </c:pt>
                <c:pt idx="997">
                  <c:v>2.282844844383083E-6</c:v>
                </c:pt>
                <c:pt idx="998">
                  <c:v>2.2488723343796812E-6</c:v>
                </c:pt>
                <c:pt idx="999">
                  <c:v>2.2154052909876005E-6</c:v>
                </c:pt>
                <c:pt idx="1000">
                  <c:v>2.1824361957126556E-6</c:v>
                </c:pt>
                <c:pt idx="1001">
                  <c:v>2.1499576418458743E-6</c:v>
                </c:pt>
                <c:pt idx="1002">
                  <c:v>2.1179623328023994E-6</c:v>
                </c:pt>
                <c:pt idx="1003">
                  <c:v>2.0864430804852093E-6</c:v>
                </c:pt>
                <c:pt idx="1004">
                  <c:v>2.0553928036731401E-6</c:v>
                </c:pt>
                <c:pt idx="1005">
                  <c:v>2.0248045264326515E-6</c:v>
                </c:pt>
                <c:pt idx="1006">
                  <c:v>1.9946713765533548E-6</c:v>
                </c:pt>
                <c:pt idx="1007">
                  <c:v>1.9649865840067837E-6</c:v>
                </c:pt>
                <c:pt idx="1008">
                  <c:v>1.9357434794278624E-6</c:v>
                </c:pt>
                <c:pt idx="1009">
                  <c:v>1.9069354926191249E-6</c:v>
                </c:pt>
                <c:pt idx="1010">
                  <c:v>1.8785561510770211E-6</c:v>
                </c:pt>
                <c:pt idx="1011">
                  <c:v>1.8505990785400732E-6</c:v>
                </c:pt>
                <c:pt idx="1012">
                  <c:v>1.8230579935587617E-6</c:v>
                </c:pt>
                <c:pt idx="1013">
                  <c:v>1.7959267080864117E-6</c:v>
                </c:pt>
                <c:pt idx="1014">
                  <c:v>1.7691991260912637E-6</c:v>
                </c:pt>
                <c:pt idx="1015">
                  <c:v>1.7428692421888395E-6</c:v>
                </c:pt>
                <c:pt idx="1016">
                  <c:v>1.7169311402949575E-6</c:v>
                </c:pt>
                <c:pt idx="1017">
                  <c:v>1.6913789922984813E-6</c:v>
                </c:pt>
                <c:pt idx="1018">
                  <c:v>1.6662070567538869E-6</c:v>
                </c:pt>
                <c:pt idx="1019">
                  <c:v>1.6414096775932463E-6</c:v>
                </c:pt>
                <c:pt idx="1020">
                  <c:v>1.6169812828573704E-6</c:v>
                </c:pt>
                <c:pt idx="1021">
                  <c:v>1.5929163834456808E-6</c:v>
                </c:pt>
                <c:pt idx="1022">
                  <c:v>1.5692095718847531E-6</c:v>
                </c:pt>
                <c:pt idx="1023">
                  <c:v>1.5458555211151052E-6</c:v>
                </c:pt>
                <c:pt idx="1024">
                  <c:v>1.5228489832960081E-6</c:v>
                </c:pt>
                <c:pt idx="1025">
                  <c:v>1.5001847886280643E-6</c:v>
                </c:pt>
                <c:pt idx="1026">
                  <c:v>1.477857844193247E-6</c:v>
                </c:pt>
                <c:pt idx="1027">
                  <c:v>1.4558631328121362E-6</c:v>
                </c:pt>
                <c:pt idx="1028">
                  <c:v>1.4341957119182822E-6</c:v>
                </c:pt>
                <c:pt idx="1029">
                  <c:v>1.4128507124490143E-6</c:v>
                </c:pt>
                <c:pt idx="1030">
                  <c:v>1.3918233377530193E-6</c:v>
                </c:pt>
                <c:pt idx="1031">
                  <c:v>1.3711088625139398E-6</c:v>
                </c:pt>
                <c:pt idx="1032">
                  <c:v>1.35070263169004E-6</c:v>
                </c:pt>
                <c:pt idx="1033">
                  <c:v>1.3306000594696094E-6</c:v>
                </c:pt>
                <c:pt idx="1034">
                  <c:v>1.3107966282419142E-6</c:v>
                </c:pt>
                <c:pt idx="1035">
                  <c:v>1.2912878875833607E-6</c:v>
                </c:pt>
                <c:pt idx="1036">
                  <c:v>1.2720694532587695E-6</c:v>
                </c:pt>
                <c:pt idx="1037">
                  <c:v>1.253137006237499E-6</c:v>
                </c:pt>
                <c:pt idx="1038">
                  <c:v>1.2344862917241443E-6</c:v>
                </c:pt>
                <c:pt idx="1039">
                  <c:v>1.2161131182036628E-6</c:v>
                </c:pt>
                <c:pt idx="1040">
                  <c:v>1.1980133565006379E-6</c:v>
                </c:pt>
                <c:pt idx="1041">
                  <c:v>1.1801829388526023E-6</c:v>
                </c:pt>
                <c:pt idx="1042">
                  <c:v>1.1626178579970342E-6</c:v>
                </c:pt>
                <c:pt idx="1043">
                  <c:v>1.1453141662720102E-6</c:v>
                </c:pt>
                <c:pt idx="1044">
                  <c:v>1.1282679747301235E-6</c:v>
                </c:pt>
                <c:pt idx="1045">
                  <c:v>1.1114754522656123E-6</c:v>
                </c:pt>
                <c:pt idx="1046">
                  <c:v>1.0949328247545233E-6</c:v>
                </c:pt>
                <c:pt idx="1047">
                  <c:v>1.0786363742074527E-6</c:v>
                </c:pt>
                <c:pt idx="1048">
                  <c:v>1.0625824379351556E-6</c:v>
                </c:pt>
                <c:pt idx="1049">
                  <c:v>1.0467674077262671E-6</c:v>
                </c:pt>
                <c:pt idx="1050">
                  <c:v>1.0311877290374543E-6</c:v>
                </c:pt>
                <c:pt idx="1051">
                  <c:v>1.0158399001954861E-6</c:v>
                </c:pt>
                <c:pt idx="1052">
                  <c:v>1.0007204716112218E-6</c:v>
                </c:pt>
                <c:pt idx="1053">
                  <c:v>9.8582604500517228E-7</c:v>
                </c:pt>
                <c:pt idx="1054">
                  <c:v>9.7115327264475218E-7</c:v>
                </c:pt>
                <c:pt idx="1055">
                  <c:v>9.5669885659265769E-7</c:v>
                </c:pt>
                <c:pt idx="1056">
                  <c:v>9.4245954796657141E-7</c:v>
                </c:pt>
                <c:pt idx="1057">
                  <c:v>9.2843214620976942E-7</c:v>
                </c:pt>
                <c:pt idx="1058">
                  <c:v>9.1461349837265685E-7</c:v>
                </c:pt>
                <c:pt idx="1059">
                  <c:v>9.0100049840484696E-7</c:v>
                </c:pt>
                <c:pt idx="1060">
                  <c:v>8.8759008645790306E-7</c:v>
                </c:pt>
                <c:pt idx="1061">
                  <c:v>8.7437924819833176E-7</c:v>
                </c:pt>
                <c:pt idx="1062">
                  <c:v>8.6136501413088592E-7</c:v>
                </c:pt>
                <c:pt idx="1063">
                  <c:v>8.4854445893181155E-7</c:v>
                </c:pt>
                <c:pt idx="1064">
                  <c:v>8.3591470079206059E-7</c:v>
                </c:pt>
                <c:pt idx="1065">
                  <c:v>8.2347290077030265E-7</c:v>
                </c:pt>
                <c:pt idx="1066">
                  <c:v>8.1121626215548547E-7</c:v>
                </c:pt>
                <c:pt idx="1067">
                  <c:v>7.9914202983889243E-7</c:v>
                </c:pt>
                <c:pt idx="1068">
                  <c:v>7.8724748969550623E-7</c:v>
                </c:pt>
                <c:pt idx="1069">
                  <c:v>7.7552996797465212E-7</c:v>
                </c:pt>
                <c:pt idx="1070">
                  <c:v>7.6398683069958186E-7</c:v>
                </c:pt>
                <c:pt idx="1071">
                  <c:v>7.5261548307606086E-7</c:v>
                </c:pt>
                <c:pt idx="1072">
                  <c:v>7.4141336890971837E-7</c:v>
                </c:pt>
                <c:pt idx="1073">
                  <c:v>7.30377970032045E-7</c:v>
                </c:pt>
                <c:pt idx="1074">
                  <c:v>7.1950680573494547E-7</c:v>
                </c:pt>
                <c:pt idx="1075">
                  <c:v>7.0879743221368936E-7</c:v>
                </c:pt>
                <c:pt idx="1076">
                  <c:v>6.9824744201812013E-7</c:v>
                </c:pt>
                <c:pt idx="1077">
                  <c:v>6.8785446351203449E-7</c:v>
                </c:pt>
                <c:pt idx="1078">
                  <c:v>6.7761616034062207E-7</c:v>
                </c:pt>
                <c:pt idx="1079">
                  <c:v>6.6753023090575873E-7</c:v>
                </c:pt>
                <c:pt idx="1080">
                  <c:v>6.5759440784917509E-7</c:v>
                </c:pt>
                <c:pt idx="1081">
                  <c:v>6.4780645754324774E-7</c:v>
                </c:pt>
                <c:pt idx="1082">
                  <c:v>6.3816417958937586E-7</c:v>
                </c:pt>
                <c:pt idx="1083">
                  <c:v>6.2866540632381539E-7</c:v>
                </c:pt>
                <c:pt idx="1084">
                  <c:v>6.1930800233088946E-7</c:v>
                </c:pt>
                <c:pt idx="1085">
                  <c:v>6.1008986396337002E-7</c:v>
                </c:pt>
                <c:pt idx="1086">
                  <c:v>6.010089188700372E-7</c:v>
                </c:pt>
                <c:pt idx="1087">
                  <c:v>5.9206312553024832E-7</c:v>
                </c:pt>
                <c:pt idx="1088">
                  <c:v>5.8325047279542895E-7</c:v>
                </c:pt>
                <c:pt idx="1089">
                  <c:v>5.7456897943737287E-7</c:v>
                </c:pt>
                <c:pt idx="1090">
                  <c:v>5.6601669370323635E-7</c:v>
                </c:pt>
                <c:pt idx="1091">
                  <c:v>5.5759169287721803E-7</c:v>
                </c:pt>
                <c:pt idx="1092">
                  <c:v>5.4929208284865539E-7</c:v>
                </c:pt>
                <c:pt idx="1093">
                  <c:v>5.4111599768663434E-7</c:v>
                </c:pt>
                <c:pt idx="1094">
                  <c:v>5.3306159922084379E-7</c:v>
                </c:pt>
                <c:pt idx="1095">
                  <c:v>5.2512707662872421E-7</c:v>
                </c:pt>
                <c:pt idx="1096">
                  <c:v>5.1731064602871969E-7</c:v>
                </c:pt>
                <c:pt idx="1097">
                  <c:v>5.0961055007957324E-7</c:v>
                </c:pt>
                <c:pt idx="1098">
                  <c:v>5.0202505758561684E-7</c:v>
                </c:pt>
                <c:pt idx="1099">
                  <c:v>4.9455246310786735E-7</c:v>
                </c:pt>
                <c:pt idx="1100">
                  <c:v>4.8719108658096468E-7</c:v>
                </c:pt>
                <c:pt idx="1101">
                  <c:v>4.7993927293577193E-7</c:v>
                </c:pt>
                <c:pt idx="1102">
                  <c:v>4.7279539172758103E-7</c:v>
                </c:pt>
                <c:pt idx="1103">
                  <c:v>4.6575783676989228E-7</c:v>
                </c:pt>
                <c:pt idx="1104">
                  <c:v>4.5882502577355934E-7</c:v>
                </c:pt>
                <c:pt idx="1105">
                  <c:v>4.5199539999137939E-7</c:v>
                </c:pt>
                <c:pt idx="1106">
                  <c:v>4.4526742386790134E-7</c:v>
                </c:pt>
                <c:pt idx="1107">
                  <c:v>4.3863958469451184E-7</c:v>
                </c:pt>
                <c:pt idx="1108">
                  <c:v>4.3211039226957026E-7</c:v>
                </c:pt>
                <c:pt idx="1109">
                  <c:v>4.2567837856365286E-7</c:v>
                </c:pt>
                <c:pt idx="1110">
                  <c:v>4.1934209738974112E-7</c:v>
                </c:pt>
                <c:pt idx="1111">
                  <c:v>4.1310012407836822E-7</c:v>
                </c:pt>
                <c:pt idx="1112">
                  <c:v>4.0695105515749412E-7</c:v>
                </c:pt>
                <c:pt idx="1113">
                  <c:v>4.0089350803726739E-7</c:v>
                </c:pt>
                <c:pt idx="1114">
                  <c:v>3.9492612069935245E-7</c:v>
                </c:pt>
                <c:pt idx="1115">
                  <c:v>3.8904755139097073E-7</c:v>
                </c:pt>
                <c:pt idx="1116">
                  <c:v>3.8325647832343793E-7</c:v>
                </c:pt>
                <c:pt idx="1117">
                  <c:v>3.7755159937519639E-7</c:v>
                </c:pt>
                <c:pt idx="1118">
                  <c:v>3.7193163179927226E-7</c:v>
                </c:pt>
                <c:pt idx="1119">
                  <c:v>3.6639531193506829E-7</c:v>
                </c:pt>
                <c:pt idx="1120">
                  <c:v>3.6094139492445809E-7</c:v>
                </c:pt>
                <c:pt idx="1121">
                  <c:v>3.5556865443208441E-7</c:v>
                </c:pt>
                <c:pt idx="1122">
                  <c:v>3.502758823698261E-7</c:v>
                </c:pt>
                <c:pt idx="1123">
                  <c:v>3.4506188862537079E-7</c:v>
                </c:pt>
                <c:pt idx="1124">
                  <c:v>3.3992550079479837E-7</c:v>
                </c:pt>
                <c:pt idx="1125">
                  <c:v>3.348655639191645E-7</c:v>
                </c:pt>
                <c:pt idx="1126">
                  <c:v>3.2988094022500192E-7</c:v>
                </c:pt>
                <c:pt idx="1127">
                  <c:v>3.2497050886865094E-7</c:v>
                </c:pt>
                <c:pt idx="1128">
                  <c:v>3.201331656844295E-7</c:v>
                </c:pt>
                <c:pt idx="1129">
                  <c:v>3.1536782293652127E-7</c:v>
                </c:pt>
                <c:pt idx="1130">
                  <c:v>3.1067340907457669E-7</c:v>
                </c:pt>
                <c:pt idx="1131">
                  <c:v>3.0604886849291276E-7</c:v>
                </c:pt>
                <c:pt idx="1132">
                  <c:v>3.0149316129333901E-7</c:v>
                </c:pt>
                <c:pt idx="1133">
                  <c:v>2.9700526305146292E-7</c:v>
                </c:pt>
                <c:pt idx="1134">
                  <c:v>2.9258416458652607E-7</c:v>
                </c:pt>
                <c:pt idx="1135">
                  <c:v>2.8822887173459479E-7</c:v>
                </c:pt>
                <c:pt idx="1136">
                  <c:v>2.8393840512518864E-7</c:v>
                </c:pt>
                <c:pt idx="1137">
                  <c:v>2.7971179996119337E-7</c:v>
                </c:pt>
                <c:pt idx="1138">
                  <c:v>2.7554810580205371E-7</c:v>
                </c:pt>
                <c:pt idx="1139">
                  <c:v>2.7144638635019654E-7</c:v>
                </c:pt>
                <c:pt idx="1140">
                  <c:v>2.6740571924062805E-7</c:v>
                </c:pt>
                <c:pt idx="1141">
                  <c:v>2.6342519583365444E-7</c:v>
                </c:pt>
                <c:pt idx="1142">
                  <c:v>2.5950392101068834E-7</c:v>
                </c:pt>
                <c:pt idx="1143">
                  <c:v>2.556410129731021E-7</c:v>
                </c:pt>
                <c:pt idx="1144">
                  <c:v>2.5183560304405651E-7</c:v>
                </c:pt>
                <c:pt idx="1145">
                  <c:v>2.4808683547328146E-7</c:v>
                </c:pt>
                <c:pt idx="1146">
                  <c:v>2.4439386724477185E-7</c:v>
                </c:pt>
                <c:pt idx="1147">
                  <c:v>2.4075586788731824E-7</c:v>
                </c:pt>
                <c:pt idx="1148">
                  <c:v>2.3717201928789315E-7</c:v>
                </c:pt>
                <c:pt idx="1149">
                  <c:v>2.3364151550777051E-7</c:v>
                </c:pt>
                <c:pt idx="1150">
                  <c:v>2.3016356260141451E-7</c:v>
                </c:pt>
                <c:pt idx="1151">
                  <c:v>2.2673737843804131E-7</c:v>
                </c:pt>
                <c:pt idx="1152">
                  <c:v>2.233621925258309E-7</c:v>
                </c:pt>
                <c:pt idx="1153">
                  <c:v>2.2003724583879326E-7</c:v>
                </c:pt>
                <c:pt idx="1154">
                  <c:v>2.1676179064614463E-7</c:v>
                </c:pt>
                <c:pt idx="1155">
                  <c:v>2.1353509034428292E-7</c:v>
                </c:pt>
                <c:pt idx="1156">
                  <c:v>2.1035641929123144E-7</c:v>
                </c:pt>
                <c:pt idx="1157">
                  <c:v>2.0722506264353092E-7</c:v>
                </c:pt>
                <c:pt idx="1158">
                  <c:v>2.0414031619560909E-7</c:v>
                </c:pt>
                <c:pt idx="1159">
                  <c:v>2.0110148622147597E-7</c:v>
                </c:pt>
                <c:pt idx="1160">
                  <c:v>1.981078893188226E-7</c:v>
                </c:pt>
                <c:pt idx="1161">
                  <c:v>1.9515885225541461E-7</c:v>
                </c:pt>
                <c:pt idx="1162">
                  <c:v>1.9225371181777977E-7</c:v>
                </c:pt>
                <c:pt idx="1163">
                  <c:v>1.8939181466213859E-7</c:v>
                </c:pt>
                <c:pt idx="1164">
                  <c:v>1.8657251716756014E-7</c:v>
                </c:pt>
                <c:pt idx="1165">
                  <c:v>1.8379518529129693E-7</c:v>
                </c:pt>
                <c:pt idx="1166">
                  <c:v>1.810591944262743E-7</c:v>
                </c:pt>
                <c:pt idx="1167">
                  <c:v>1.7836392926069454E-7</c:v>
                </c:pt>
                <c:pt idx="1168">
                  <c:v>1.757087836397425E-7</c:v>
                </c:pt>
                <c:pt idx="1169">
                  <c:v>1.7309316042932617E-7</c:v>
                </c:pt>
                <c:pt idx="1170">
                  <c:v>1.7051647138186821E-7</c:v>
                </c:pt>
                <c:pt idx="1171">
                  <c:v>1.6797813700407912E-7</c:v>
                </c:pt>
                <c:pt idx="1172">
                  <c:v>1.6547758642669526E-7</c:v>
                </c:pt>
                <c:pt idx="1173">
                  <c:v>1.630142572761669E-7</c:v>
                </c:pt>
                <c:pt idx="1174">
                  <c:v>1.6058759554824575E-7</c:v>
                </c:pt>
                <c:pt idx="1175">
                  <c:v>1.5819705548345764E-7</c:v>
                </c:pt>
                <c:pt idx="1176">
                  <c:v>1.558420994444183E-7</c:v>
                </c:pt>
                <c:pt idx="1177">
                  <c:v>1.5352219779498832E-7</c:v>
                </c:pt>
                <c:pt idx="1178">
                  <c:v>1.5123682878121333E-7</c:v>
                </c:pt>
                <c:pt idx="1179">
                  <c:v>1.4898547841404431E-7</c:v>
                </c:pt>
                <c:pt idx="1180">
                  <c:v>1.4676764035379462E-7</c:v>
                </c:pt>
                <c:pt idx="1181">
                  <c:v>1.4458281579632289E-7</c:v>
                </c:pt>
                <c:pt idx="1182">
                  <c:v>1.4243051336090456E-7</c:v>
                </c:pt>
                <c:pt idx="1183">
                  <c:v>1.403102489797715E-7</c:v>
                </c:pt>
                <c:pt idx="1184">
                  <c:v>1.3822154578929881E-7</c:v>
                </c:pt>
                <c:pt idx="1185">
                  <c:v>1.3616393402280467E-7</c:v>
                </c:pt>
                <c:pt idx="1186">
                  <c:v>1.3413695090495122E-7</c:v>
                </c:pt>
                <c:pt idx="1187">
                  <c:v>1.3214014054770873E-7</c:v>
                </c:pt>
                <c:pt idx="1188">
                  <c:v>1.3017305384787767E-7</c:v>
                </c:pt>
                <c:pt idx="1189">
                  <c:v>1.2823524838612085E-7</c:v>
                </c:pt>
                <c:pt idx="1190">
                  <c:v>1.2632628832751358E-7</c:v>
                </c:pt>
                <c:pt idx="1191">
                  <c:v>1.2444574432356465E-7</c:v>
                </c:pt>
                <c:pt idx="1192">
                  <c:v>1.2259319341569063E-7</c:v>
                </c:pt>
                <c:pt idx="1193">
                  <c:v>1.2076821894013964E-7</c:v>
                </c:pt>
                <c:pt idx="1194">
                  <c:v>1.1897041043431427E-7</c:v>
                </c:pt>
                <c:pt idx="1195">
                  <c:v>1.171993635444994E-7</c:v>
                </c:pt>
                <c:pt idx="1196">
                  <c:v>1.1545467993496092E-7</c:v>
                </c:pt>
                <c:pt idx="1197">
                  <c:v>1.1373596719838605E-7</c:v>
                </c:pt>
                <c:pt idx="1198">
                  <c:v>1.1204283876767245E-7</c:v>
                </c:pt>
                <c:pt idx="1199">
                  <c:v>1.103749138290203E-7</c:v>
                </c:pt>
                <c:pt idx="1200">
                  <c:v>1.0873181723631779E-7</c:v>
                </c:pt>
                <c:pt idx="1201">
                  <c:v>1.0711317942679943E-7</c:v>
                </c:pt>
                <c:pt idx="1202">
                  <c:v>1.0551863633796736E-7</c:v>
                </c:pt>
                <c:pt idx="1203">
                  <c:v>1.0394782932573221E-7</c:v>
                </c:pt>
                <c:pt idx="1204">
                  <c:v>1.0240040508379386E-7</c:v>
                </c:pt>
                <c:pt idx="1205">
                  <c:v>1.0087601556420029E-7</c:v>
                </c:pt>
                <c:pt idx="1206">
                  <c:v>9.9374317899103039E-8</c:v>
                </c:pt>
                <c:pt idx="1207">
                  <c:v>9.7894974323669529E-8</c:v>
                </c:pt>
                <c:pt idx="1208">
                  <c:v>9.6437652100144098E-8</c:v>
                </c:pt>
                <c:pt idx="1209">
                  <c:v>9.500202344304234E-8</c:v>
                </c:pt>
                <c:pt idx="1210">
                  <c:v>9.3587765445449914E-8</c:v>
                </c:pt>
                <c:pt idx="1211">
                  <c:v>9.2194560006426258E-8</c:v>
                </c:pt>
                <c:pt idx="1212">
                  <c:v>9.082209375948628E-8</c:v>
                </c:pt>
                <c:pt idx="1213">
                  <c:v>8.9470058002141675E-8</c:v>
                </c:pt>
                <c:pt idx="1214">
                  <c:v>8.8138148626498813E-8</c:v>
                </c:pt>
                <c:pt idx="1215">
                  <c:v>8.6826066050878305E-8</c:v>
                </c:pt>
                <c:pt idx="1216">
                  <c:v>8.5533515152461991E-8</c:v>
                </c:pt>
                <c:pt idx="1217">
                  <c:v>8.426020520093807E-8</c:v>
                </c:pt>
                <c:pt idx="1218">
                  <c:v>8.3005849793133995E-8</c:v>
                </c:pt>
                <c:pt idx="1219">
                  <c:v>8.177016678861604E-8</c:v>
                </c:pt>
                <c:pt idx="1220">
                  <c:v>8.0552878246261357E-8</c:v>
                </c:pt>
                <c:pt idx="1221">
                  <c:v>7.9353710361756486E-8</c:v>
                </c:pt>
                <c:pt idx="1222">
                  <c:v>7.8172393406040003E-8</c:v>
                </c:pt>
                <c:pt idx="1223">
                  <c:v>7.7008661664652406E-8</c:v>
                </c:pt>
                <c:pt idx="1224">
                  <c:v>7.5862253377992197E-8</c:v>
                </c:pt>
                <c:pt idx="1225">
                  <c:v>7.4732910682459266E-8</c:v>
                </c:pt>
                <c:pt idx="1226">
                  <c:v>7.3620379552475247E-8</c:v>
                </c:pt>
                <c:pt idx="1227">
                  <c:v>7.2524409743367704E-8</c:v>
                </c:pt>
                <c:pt idx="1228">
                  <c:v>7.1444754735098241E-8</c:v>
                </c:pt>
                <c:pt idx="1229">
                  <c:v>7.0381171676836657E-8</c:v>
                </c:pt>
                <c:pt idx="1230">
                  <c:v>6.9333421332352602E-8</c:v>
                </c:pt>
                <c:pt idx="1231">
                  <c:v>6.8301268026222608E-8</c:v>
                </c:pt>
                <c:pt idx="1232">
                  <c:v>6.72844795908396E-8</c:v>
                </c:pt>
                <c:pt idx="1233">
                  <c:v>6.6282827314205991E-8</c:v>
                </c:pt>
                <c:pt idx="1234">
                  <c:v>6.5296085888507646E-8</c:v>
                </c:pt>
                <c:pt idx="1235">
                  <c:v>6.4324033359450754E-8</c:v>
                </c:pt>
                <c:pt idx="1236">
                  <c:v>6.3366451076354469E-8</c:v>
                </c:pt>
                <c:pt idx="1237">
                  <c:v>6.2423123642985118E-8</c:v>
                </c:pt>
                <c:pt idx="1238">
                  <c:v>6.1493838869121385E-8</c:v>
                </c:pt>
                <c:pt idx="1239">
                  <c:v>6.0578387722840714E-8</c:v>
                </c:pt>
                <c:pt idx="1240">
                  <c:v>5.9676564283517047E-8</c:v>
                </c:pt>
                <c:pt idx="1241">
                  <c:v>5.8788165695514423E-8</c:v>
                </c:pt>
                <c:pt idx="1242">
                  <c:v>5.7912992122575654E-8</c:v>
                </c:pt>
                <c:pt idx="1243">
                  <c:v>5.7050846702880615E-8</c:v>
                </c:pt>
                <c:pt idx="1244">
                  <c:v>5.6201535504784709E-8</c:v>
                </c:pt>
                <c:pt idx="1245">
                  <c:v>5.5364867483205536E-8</c:v>
                </c:pt>
                <c:pt idx="1246">
                  <c:v>5.4540654436663557E-8</c:v>
                </c:pt>
                <c:pt idx="1247">
                  <c:v>5.3728710964962278E-8</c:v>
                </c:pt>
                <c:pt idx="1248">
                  <c:v>5.2928854427497466E-8</c:v>
                </c:pt>
                <c:pt idx="1249">
                  <c:v>5.2140904902185631E-8</c:v>
                </c:pt>
                <c:pt idx="1250">
                  <c:v>5.1364685145004317E-8</c:v>
                </c:pt>
                <c:pt idx="1251">
                  <c:v>5.0600020550135336E-8</c:v>
                </c:pt>
                <c:pt idx="1252">
                  <c:v>4.9846739110700737E-8</c:v>
                </c:pt>
                <c:pt idx="1253">
                  <c:v>4.9104671380081034E-8</c:v>
                </c:pt>
                <c:pt idx="1254">
                  <c:v>4.8373650433812954E-8</c:v>
                </c:pt>
                <c:pt idx="1255">
                  <c:v>4.7653511832050613E-8</c:v>
                </c:pt>
                <c:pt idx="1256">
                  <c:v>4.6944093582586449E-8</c:v>
                </c:pt>
                <c:pt idx="1257">
                  <c:v>4.6245236104424032E-8</c:v>
                </c:pt>
                <c:pt idx="1258">
                  <c:v>4.5556782191890185E-8</c:v>
                </c:pt>
                <c:pt idx="1259">
                  <c:v>4.487857697928288E-8</c:v>
                </c:pt>
                <c:pt idx="1260">
                  <c:v>4.4210467906044949E-8</c:v>
                </c:pt>
                <c:pt idx="1261">
                  <c:v>4.3552304682455123E-8</c:v>
                </c:pt>
                <c:pt idx="1262">
                  <c:v>4.2903939255834134E-8</c:v>
                </c:pt>
                <c:pt idx="1263">
                  <c:v>4.2265225777242942E-8</c:v>
                </c:pt>
                <c:pt idx="1264">
                  <c:v>4.1636020568691525E-8</c:v>
                </c:pt>
                <c:pt idx="1265">
                  <c:v>4.1016182090821917E-8</c:v>
                </c:pt>
                <c:pt idx="1266">
                  <c:v>4.0405570911080166E-8</c:v>
                </c:pt>
                <c:pt idx="1267">
                  <c:v>3.9804049672360595E-8</c:v>
                </c:pt>
                <c:pt idx="1268">
                  <c:v>3.9211483062113824E-8</c:v>
                </c:pt>
                <c:pt idx="1269">
                  <c:v>3.8627737781918248E-8</c:v>
                </c:pt>
                <c:pt idx="1270">
                  <c:v>3.8052682517501318E-8</c:v>
                </c:pt>
                <c:pt idx="1271">
                  <c:v>3.7486187909209612E-8</c:v>
                </c:pt>
                <c:pt idx="1272">
                  <c:v>3.6928126522914902E-8</c:v>
                </c:pt>
                <c:pt idx="1273">
                  <c:v>3.6378372821357714E-8</c:v>
                </c:pt>
                <c:pt idx="1274">
                  <c:v>3.5836803135912887E-8</c:v>
                </c:pt>
                <c:pt idx="1275">
                  <c:v>3.5303295638778727E-8</c:v>
                </c:pt>
                <c:pt idx="1276">
                  <c:v>3.4777730315577479E-8</c:v>
                </c:pt>
                <c:pt idx="1277">
                  <c:v>3.4259988938365552E-8</c:v>
                </c:pt>
                <c:pt idx="1278">
                  <c:v>3.3749955039043961E-8</c:v>
                </c:pt>
                <c:pt idx="1279">
                  <c:v>3.3247513883165587E-8</c:v>
                </c:pt>
                <c:pt idx="1280">
                  <c:v>3.2752552444130819E-8</c:v>
                </c:pt>
                <c:pt idx="1281">
                  <c:v>3.2264959377769509E-8</c:v>
                </c:pt>
                <c:pt idx="1282">
                  <c:v>3.178462499729809E-8</c:v>
                </c:pt>
                <c:pt idx="1283">
                  <c:v>3.1311441248652987E-8</c:v>
                </c:pt>
                <c:pt idx="1284">
                  <c:v>3.0845301686187402E-8</c:v>
                </c:pt>
                <c:pt idx="1285">
                  <c:v>3.0386101448731752E-8</c:v>
                </c:pt>
                <c:pt idx="1286">
                  <c:v>2.9933737236012424E-8</c:v>
                </c:pt>
                <c:pt idx="1287">
                  <c:v>2.9488107285416477E-8</c:v>
                </c:pt>
                <c:pt idx="1288">
                  <c:v>2.9049111349106234E-8</c:v>
                </c:pt>
                <c:pt idx="1289">
                  <c:v>2.8616650671473572E-8</c:v>
                </c:pt>
                <c:pt idx="1290">
                  <c:v>2.8190627966928212E-8</c:v>
                </c:pt>
                <c:pt idx="1291">
                  <c:v>2.7770947398018672E-8</c:v>
                </c:pt>
                <c:pt idx="1292">
                  <c:v>2.7357514553876889E-8</c:v>
                </c:pt>
                <c:pt idx="1293">
                  <c:v>2.6950236428985648E-8</c:v>
                </c:pt>
                <c:pt idx="1294">
                  <c:v>2.65490214022602E-8</c:v>
                </c:pt>
                <c:pt idx="1295">
                  <c:v>2.6153779216442186E-8</c:v>
                </c:pt>
                <c:pt idx="1296">
                  <c:v>2.5764420957800011E-8</c:v>
                </c:pt>
                <c:pt idx="1297">
                  <c:v>2.5380859036131456E-8</c:v>
                </c:pt>
                <c:pt idx="1298">
                  <c:v>2.500300716506375E-8</c:v>
                </c:pt>
                <c:pt idx="1299">
                  <c:v>2.4630780342645427E-8</c:v>
                </c:pt>
                <c:pt idx="1300">
                  <c:v>2.4264094832231349E-8</c:v>
                </c:pt>
                <c:pt idx="1301">
                  <c:v>2.3902868143647202E-8</c:v>
                </c:pt>
                <c:pt idx="1302">
                  <c:v>2.354701901463648E-8</c:v>
                </c:pt>
                <c:pt idx="1303">
                  <c:v>2.3196467392583801E-8</c:v>
                </c:pt>
                <c:pt idx="1304">
                  <c:v>2.2851134416511224E-8</c:v>
                </c:pt>
                <c:pt idx="1305">
                  <c:v>2.2510942399338405E-8</c:v>
                </c:pt>
                <c:pt idx="1306">
                  <c:v>2.2175814810413228E-8</c:v>
                </c:pt>
                <c:pt idx="1307">
                  <c:v>2.1845676258295433E-8</c:v>
                </c:pt>
                <c:pt idx="1308">
                  <c:v>2.1520452473802125E-8</c:v>
                </c:pt>
                <c:pt idx="1309">
                  <c:v>2.12000702933029E-8</c:v>
                </c:pt>
                <c:pt idx="1310">
                  <c:v>2.0884457642262895E-8</c:v>
                </c:pt>
                <c:pt idx="1311">
                  <c:v>2.0573543519033702E-8</c:v>
                </c:pt>
                <c:pt idx="1312">
                  <c:v>2.0267257978881958E-8</c:v>
                </c:pt>
                <c:pt idx="1313">
                  <c:v>1.9965532118259241E-8</c:v>
                </c:pt>
                <c:pt idx="1314">
                  <c:v>1.9668298059302716E-8</c:v>
                </c:pt>
                <c:pt idx="1315">
                  <c:v>1.9375488934569018E-8</c:v>
                </c:pt>
                <c:pt idx="1316">
                  <c:v>1.9087038871993618E-8</c:v>
                </c:pt>
                <c:pt idx="1317">
                  <c:v>1.8802882980075584E-8</c:v>
                </c:pt>
                <c:pt idx="1318">
                  <c:v>1.8522957333281226E-8</c:v>
                </c:pt>
                <c:pt idx="1319">
                  <c:v>1.8247198957666238E-8</c:v>
                </c:pt>
                <c:pt idx="1320">
                  <c:v>1.7975545816711354E-8</c:v>
                </c:pt>
                <c:pt idx="1321">
                  <c:v>1.7707936797368704E-8</c:v>
                </c:pt>
                <c:pt idx="1322">
                  <c:v>1.7444311696316014E-8</c:v>
                </c:pt>
                <c:pt idx="1323">
                  <c:v>1.7184611206415404E-8</c:v>
                </c:pt>
                <c:pt idx="1324">
                  <c:v>1.6928776903373701E-8</c:v>
                </c:pt>
                <c:pt idx="1325">
                  <c:v>1.6676751232601472E-8</c:v>
                </c:pt>
                <c:pt idx="1326">
                  <c:v>1.6428477496266886E-8</c:v>
                </c:pt>
                <c:pt idx="1327">
                  <c:v>1.6183899840543456E-8</c:v>
                </c:pt>
                <c:pt idx="1328">
                  <c:v>1.5942963243046483E-8</c:v>
                </c:pt>
                <c:pt idx="1329">
                  <c:v>1.5705613500457397E-8</c:v>
                </c:pt>
                <c:pt idx="1330">
                  <c:v>1.5471797216331506E-8</c:v>
                </c:pt>
                <c:pt idx="1331">
                  <c:v>1.524146178908774E-8</c:v>
                </c:pt>
                <c:pt idx="1332">
                  <c:v>1.5014555400176695E-8</c:v>
                </c:pt>
                <c:pt idx="1333">
                  <c:v>1.4791027002425681E-8</c:v>
                </c:pt>
                <c:pt idx="1334">
                  <c:v>1.4570826308556066E-8</c:v>
                </c:pt>
                <c:pt idx="1335">
                  <c:v>1.4353903779871987E-8</c:v>
                </c:pt>
                <c:pt idx="1336">
                  <c:v>1.4140210615118468E-8</c:v>
                </c:pt>
                <c:pt idx="1337">
                  <c:v>1.3929698739502939E-8</c:v>
                </c:pt>
                <c:pt idx="1338">
                  <c:v>1.3722320793883009E-8</c:v>
                </c:pt>
                <c:pt idx="1339">
                  <c:v>1.3518030124112843E-8</c:v>
                </c:pt>
                <c:pt idx="1340">
                  <c:v>1.331678077054986E-8</c:v>
                </c:pt>
                <c:pt idx="1341">
                  <c:v>1.3118527457716199E-8</c:v>
                </c:pt>
                <c:pt idx="1342">
                  <c:v>1.2923225584114714E-8</c:v>
                </c:pt>
                <c:pt idx="1343">
                  <c:v>1.2730831212197006E-8</c:v>
                </c:pt>
                <c:pt idx="1344">
                  <c:v>1.2541301058479763E-8</c:v>
                </c:pt>
                <c:pt idx="1345">
                  <c:v>1.2354592483809024E-8</c:v>
                </c:pt>
                <c:pt idx="1346">
                  <c:v>1.2170663483769112E-8</c:v>
                </c:pt>
                <c:pt idx="1347">
                  <c:v>1.1989472679233906E-8</c:v>
                </c:pt>
                <c:pt idx="1348">
                  <c:v>1.1810979307059362E-8</c:v>
                </c:pt>
                <c:pt idx="1349">
                  <c:v>1.1635143210914386E-8</c:v>
                </c:pt>
                <c:pt idx="1350">
                  <c:v>1.1461924832248072E-8</c:v>
                </c:pt>
                <c:pt idx="1351">
                  <c:v>1.1291285201391273E-8</c:v>
                </c:pt>
                <c:pt idx="1352">
                  <c:v>1.1123185928791076E-8</c:v>
                </c:pt>
                <c:pt idx="1353">
                  <c:v>1.0957589196375026E-8</c:v>
                </c:pt>
                <c:pt idx="1354">
                  <c:v>1.0794457749044697E-8</c:v>
                </c:pt>
                <c:pt idx="1355">
                  <c:v>1.0633754886295347E-8</c:v>
                </c:pt>
                <c:pt idx="1356">
                  <c:v>1.0475444453960428E-8</c:v>
                </c:pt>
                <c:pt idx="1357">
                  <c:v>1.0319490836079003E-8</c:v>
                </c:pt>
                <c:pt idx="1358">
                  <c:v>1.0165858946884421E-8</c:v>
                </c:pt>
                <c:pt idx="1359">
                  <c:v>1.0014514222911445E-8</c:v>
                </c:pt>
                <c:pt idx="1360">
                  <c:v>9.8654226152222409E-9</c:v>
                </c:pt>
                <c:pt idx="1361">
                  <c:v>9.7185505817464283E-9</c:v>
                </c:pt>
                <c:pt idx="1362">
                  <c:v>9.5738650797369803E-9</c:v>
                </c:pt>
                <c:pt idx="1363">
                  <c:v>9.4313335583364782E-9</c:v>
                </c:pt>
                <c:pt idx="1364">
                  <c:v>9.2909239512554766E-9</c:v>
                </c:pt>
                <c:pt idx="1365">
                  <c:v>9.1526046695596069E-9</c:v>
                </c:pt>
                <c:pt idx="1366">
                  <c:v>9.0163445945627302E-9</c:v>
                </c:pt>
                <c:pt idx="1367">
                  <c:v>8.8821130708281251E-9</c:v>
                </c:pt>
                <c:pt idx="1368">
                  <c:v>8.7498798992719507E-9</c:v>
                </c:pt>
                <c:pt idx="1369">
                  <c:v>8.6196153303703897E-9</c:v>
                </c:pt>
                <c:pt idx="1370">
                  <c:v>8.4912900574672807E-9</c:v>
                </c:pt>
                <c:pt idx="1371">
                  <c:v>8.3648752101817851E-9</c:v>
                </c:pt>
                <c:pt idx="1372">
                  <c:v>8.2403423479140246E-9</c:v>
                </c:pt>
                <c:pt idx="1373">
                  <c:v>8.117663453447715E-9</c:v>
                </c:pt>
                <c:pt idx="1374">
                  <c:v>7.9968109266471053E-9</c:v>
                </c:pt>
                <c:pt idx="1375">
                  <c:v>7.8777575782489036E-9</c:v>
                </c:pt>
                <c:pt idx="1376">
                  <c:v>7.7604766237458104E-9</c:v>
                </c:pt>
                <c:pt idx="1377">
                  <c:v>7.6449416773613715E-9</c:v>
                </c:pt>
                <c:pt idx="1378">
                  <c:v>7.5311267461145007E-9</c:v>
                </c:pt>
                <c:pt idx="1379">
                  <c:v>7.4190062239723315E-9</c:v>
                </c:pt>
                <c:pt idx="1380">
                  <c:v>7.308554886090115E-9</c:v>
                </c:pt>
                <c:pt idx="1381">
                  <c:v>7.1997478831369561E-9</c:v>
                </c:pt>
                <c:pt idx="1382">
                  <c:v>7.0925607357056556E-9</c:v>
                </c:pt>
                <c:pt idx="1383">
                  <c:v>6.9869693288062622E-9</c:v>
                </c:pt>
                <c:pt idx="1384">
                  <c:v>6.8829499064412141E-9</c:v>
                </c:pt>
                <c:pt idx="1385">
                  <c:v>6.7804790662613946E-9</c:v>
                </c:pt>
                <c:pt idx="1386">
                  <c:v>6.6795337543016928E-9</c:v>
                </c:pt>
                <c:pt idx="1387">
                  <c:v>6.5800912597948708E-9</c:v>
                </c:pt>
                <c:pt idx="1388">
                  <c:v>6.482129210062842E-9</c:v>
                </c:pt>
                <c:pt idx="1389">
                  <c:v>6.385625565483657E-9</c:v>
                </c:pt>
                <c:pt idx="1390">
                  <c:v>6.2905586145337145E-9</c:v>
                </c:pt>
                <c:pt idx="1391">
                  <c:v>6.1969069689034619E-9</c:v>
                </c:pt>
                <c:pt idx="1392">
                  <c:v>6.104649558686331E-9</c:v>
                </c:pt>
                <c:pt idx="1393">
                  <c:v>6.013765627638555E-9</c:v>
                </c:pt>
                <c:pt idx="1394">
                  <c:v>5.924234728510106E-9</c:v>
                </c:pt>
                <c:pt idx="1395">
                  <c:v>5.8360367184450029E-9</c:v>
                </c:pt>
                <c:pt idx="1396">
                  <c:v>5.749151754449935E-9</c:v>
                </c:pt>
                <c:pt idx="1397">
                  <c:v>5.6635602889304043E-9</c:v>
                </c:pt>
                <c:pt idx="1398">
                  <c:v>5.5792430652936212E-9</c:v>
                </c:pt>
                <c:pt idx="1399">
                  <c:v>5.4961811136160868E-9</c:v>
                </c:pt>
                <c:pt idx="1400">
                  <c:v>5.4143557463767287E-9</c:v>
                </c:pt>
                <c:pt idx="1401">
                  <c:v>5.3337485542526853E-9</c:v>
                </c:pt>
                <c:pt idx="1402">
                  <c:v>5.2543414019777747E-9</c:v>
                </c:pt>
                <c:pt idx="1403">
                  <c:v>5.1761164242632193E-9</c:v>
                </c:pt>
                <c:pt idx="1404">
                  <c:v>5.0990560217784053E-9</c:v>
                </c:pt>
                <c:pt idx="1405">
                  <c:v>5.0231428571918587E-9</c:v>
                </c:pt>
                <c:pt idx="1406">
                  <c:v>4.948359851270999E-9</c:v>
                </c:pt>
                <c:pt idx="1407">
                  <c:v>4.8746901790399409E-9</c:v>
                </c:pt>
                <c:pt idx="1408">
                  <c:v>4.8021172659946653E-9</c:v>
                </c:pt>
                <c:pt idx="1409">
                  <c:v>4.7306247843742801E-9</c:v>
                </c:pt>
                <c:pt idx="1410">
                  <c:v>4.660196649487846E-9</c:v>
                </c:pt>
                <c:pt idx="1411">
                  <c:v>4.5908170160962994E-9</c:v>
                </c:pt>
                <c:pt idx="1412">
                  <c:v>4.5224702748474734E-9</c:v>
                </c:pt>
                <c:pt idx="1413">
                  <c:v>4.4551410487647839E-9</c:v>
                </c:pt>
                <c:pt idx="1414">
                  <c:v>4.3888141897878051E-9</c:v>
                </c:pt>
                <c:pt idx="1415">
                  <c:v>4.3234747753648913E-9</c:v>
                </c:pt>
                <c:pt idx="1416">
                  <c:v>4.2591081050957378E-9</c:v>
                </c:pt>
                <c:pt idx="1417">
                  <c:v>4.1956996974245883E-9</c:v>
                </c:pt>
                <c:pt idx="1418">
                  <c:v>4.1332352863823285E-9</c:v>
                </c:pt>
                <c:pt idx="1419">
                  <c:v>4.0717008183772175E-9</c:v>
                </c:pt>
                <c:pt idx="1420">
                  <c:v>4.0110824490332386E-9</c:v>
                </c:pt>
                <c:pt idx="1421">
                  <c:v>3.9513665400756668E-9</c:v>
                </c:pt>
                <c:pt idx="1422">
                  <c:v>3.8925396562629047E-9</c:v>
                </c:pt>
                <c:pt idx="1423">
                  <c:v>3.8345885623640932E-9</c:v>
                </c:pt>
                <c:pt idx="1424">
                  <c:v>3.7775002201815868E-9</c:v>
                </c:pt>
                <c:pt idx="1425">
                  <c:v>3.7212617856177885E-9</c:v>
                </c:pt>
                <c:pt idx="1426">
                  <c:v>3.6658606057857261E-9</c:v>
                </c:pt>
                <c:pt idx="1427">
                  <c:v>3.6112842161625997E-9</c:v>
                </c:pt>
                <c:pt idx="1428">
                  <c:v>3.5575203377855418E-9</c:v>
                </c:pt>
                <c:pt idx="1429">
                  <c:v>3.5045568744894302E-9</c:v>
                </c:pt>
                <c:pt idx="1430">
                  <c:v>3.4523819101855731E-9</c:v>
                </c:pt>
                <c:pt idx="1431">
                  <c:v>3.4009837061810045E-9</c:v>
                </c:pt>
                <c:pt idx="1432">
                  <c:v>3.3503506985375839E-9</c:v>
                </c:pt>
                <c:pt idx="1433">
                  <c:v>3.3004714954706277E-9</c:v>
                </c:pt>
                <c:pt idx="1434">
                  <c:v>3.2513348747860114E-9</c:v>
                </c:pt>
                <c:pt idx="1435">
                  <c:v>3.2029297813555299E-9</c:v>
                </c:pt>
                <c:pt idx="1436">
                  <c:v>3.1552453246298892E-9</c:v>
                </c:pt>
                <c:pt idx="1437">
                  <c:v>3.108270776188809E-9</c:v>
                </c:pt>
                <c:pt idx="1438">
                  <c:v>3.061995567327096E-9</c:v>
                </c:pt>
                <c:pt idx="1439">
                  <c:v>3.0164092866773469E-9</c:v>
                </c:pt>
                <c:pt idx="1440">
                  <c:v>2.971501677867628E-9</c:v>
                </c:pt>
                <c:pt idx="1441">
                  <c:v>2.9272626372139807E-9</c:v>
                </c:pt>
                <c:pt idx="1442">
                  <c:v>2.8836822114475874E-9</c:v>
                </c:pt>
                <c:pt idx="1443">
                  <c:v>2.8407505954754043E-9</c:v>
                </c:pt>
                <c:pt idx="1444">
                  <c:v>2.7984581301744206E-9</c:v>
                </c:pt>
                <c:pt idx="1445">
                  <c:v>2.7567953002186354E-9</c:v>
                </c:pt>
                <c:pt idx="1446">
                  <c:v>2.7157527319383235E-9</c:v>
                </c:pt>
                <c:pt idx="1447">
                  <c:v>2.6753211912112496E-9</c:v>
                </c:pt>
                <c:pt idx="1448">
                  <c:v>2.6354915813853075E-9</c:v>
                </c:pt>
                <c:pt idx="1449">
                  <c:v>2.5962549412319864E-9</c:v>
                </c:pt>
                <c:pt idx="1450">
                  <c:v>2.5576024429303668E-9</c:v>
                </c:pt>
                <c:pt idx="1451">
                  <c:v>2.5195253900810792E-9</c:v>
                </c:pt>
                <c:pt idx="1452">
                  <c:v>2.4820152157499273E-9</c:v>
                </c:pt>
                <c:pt idx="1453">
                  <c:v>2.4450634805404496E-9</c:v>
                </c:pt>
                <c:pt idx="1454">
                  <c:v>2.4086618706954133E-9</c:v>
                </c:pt>
                <c:pt idx="1455">
                  <c:v>2.3728021962263092E-9</c:v>
                </c:pt>
                <c:pt idx="1456">
                  <c:v>2.3374763890710112E-9</c:v>
                </c:pt>
                <c:pt idx="1457">
                  <c:v>2.3026765012784654E-9</c:v>
                </c:pt>
                <c:pt idx="1458">
                  <c:v>2.2683947032207775E-9</c:v>
                </c:pt>
                <c:pt idx="1459">
                  <c:v>2.2346232818316083E-9</c:v>
                </c:pt>
                <c:pt idx="1460">
                  <c:v>2.2013546388710966E-9</c:v>
                </c:pt>
                <c:pt idx="1461">
                  <c:v>2.1685812892163449E-9</c:v>
                </c:pt>
                <c:pt idx="1462">
                  <c:v>2.1362958591774412E-9</c:v>
                </c:pt>
                <c:pt idx="1463">
                  <c:v>2.1044910848386897E-9</c:v>
                </c:pt>
                <c:pt idx="1464">
                  <c:v>2.0731598104242614E-9</c:v>
                </c:pt>
                <c:pt idx="1465">
                  <c:v>2.0422949866884462E-9</c:v>
                </c:pt>
                <c:pt idx="1466">
                  <c:v>2.0118896693296211E-9</c:v>
                </c:pt>
                <c:pt idx="1467">
                  <c:v>1.9819370174281419E-9</c:v>
                </c:pt>
                <c:pt idx="1468">
                  <c:v>1.9524302919070776E-9</c:v>
                </c:pt>
                <c:pt idx="1469">
                  <c:v>1.9233628540162613E-9</c:v>
                </c:pt>
                <c:pt idx="1470">
                  <c:v>1.8947281638386319E-9</c:v>
                </c:pt>
                <c:pt idx="1471">
                  <c:v>1.8665197788189608E-9</c:v>
                </c:pt>
                <c:pt idx="1472">
                  <c:v>1.8387313523143857E-9</c:v>
                </c:pt>
                <c:pt idx="1473">
                  <c:v>1.8113566321666318E-9</c:v>
                </c:pt>
                <c:pt idx="1474">
                  <c:v>1.7843894592953254E-9</c:v>
                </c:pt>
                <c:pt idx="1475">
                  <c:v>1.757823766312412E-9</c:v>
                </c:pt>
                <c:pt idx="1476">
                  <c:v>1.7316535761571442E-9</c:v>
                </c:pt>
                <c:pt idx="1477">
                  <c:v>1.7058730007513157E-9</c:v>
                </c:pt>
                <c:pt idx="1478">
                  <c:v>1.6804762396746173E-9</c:v>
                </c:pt>
                <c:pt idx="1479">
                  <c:v>1.655457578859674E-9</c:v>
                </c:pt>
                <c:pt idx="1480">
                  <c:v>1.6308113893064871E-9</c:v>
                </c:pt>
                <c:pt idx="1481">
                  <c:v>1.6065321258160665E-9</c:v>
                </c:pt>
                <c:pt idx="1482">
                  <c:v>1.5826143257428168E-9</c:v>
                </c:pt>
                <c:pt idx="1483">
                  <c:v>1.5590526077656482E-9</c:v>
                </c:pt>
                <c:pt idx="1484">
                  <c:v>1.5358416706772059E-9</c:v>
                </c:pt>
                <c:pt idx="1485">
                  <c:v>1.5129762921912849E-9</c:v>
                </c:pt>
                <c:pt idx="1486">
                  <c:v>1.4904513277678778E-9</c:v>
                </c:pt>
                <c:pt idx="1487">
                  <c:v>1.46826170945577E-9</c:v>
                </c:pt>
                <c:pt idx="1488">
                  <c:v>1.4464024447523727E-9</c:v>
                </c:pt>
                <c:pt idx="1489">
                  <c:v>1.4248686154804821E-9</c:v>
                </c:pt>
                <c:pt idx="1490">
                  <c:v>1.4036553766818692E-9</c:v>
                </c:pt>
                <c:pt idx="1491">
                  <c:v>1.3827579555271074E-9</c:v>
                </c:pt>
                <c:pt idx="1492">
                  <c:v>1.3621716502419309E-9</c:v>
                </c:pt>
                <c:pt idx="1493">
                  <c:v>1.3418918290493756E-9</c:v>
                </c:pt>
                <c:pt idx="1494">
                  <c:v>1.3219139291277157E-9</c:v>
                </c:pt>
                <c:pt idx="1495">
                  <c:v>1.3022334555838871E-9</c:v>
                </c:pt>
                <c:pt idx="1496">
                  <c:v>1.2828459804423047E-9</c:v>
                </c:pt>
                <c:pt idx="1497">
                  <c:v>1.2637471416485629E-9</c:v>
                </c:pt>
                <c:pt idx="1498">
                  <c:v>1.244932642088109E-9</c:v>
                </c:pt>
                <c:pt idx="1499">
                  <c:v>1.2263982486194801E-9</c:v>
                </c:pt>
                <c:pt idx="1500">
                  <c:v>1.2081397911219074E-9</c:v>
                </c:pt>
                <c:pt idx="1501">
                  <c:v>1.1901531615570911E-9</c:v>
                </c:pt>
                <c:pt idx="1502">
                  <c:v>1.1724343130449786E-9</c:v>
                </c:pt>
                <c:pt idx="1503">
                  <c:v>1.1549792589533647E-9</c:v>
                </c:pt>
                <c:pt idx="1504">
                  <c:v>1.1377840720008582E-9</c:v>
                </c:pt>
                <c:pt idx="1505">
                  <c:v>1.1208448833733898E-9</c:v>
                </c:pt>
                <c:pt idx="1506">
                  <c:v>1.104157881853772E-9</c:v>
                </c:pt>
                <c:pt idx="1507">
                  <c:v>1.0877193129641981E-9</c:v>
                </c:pt>
                <c:pt idx="1508">
                  <c:v>1.0715254781217018E-9</c:v>
                </c:pt>
                <c:pt idx="1509">
                  <c:v>1.0555727338058291E-9</c:v>
                </c:pt>
                <c:pt idx="1510">
                  <c:v>1.0398574907390538E-9</c:v>
                </c:pt>
                <c:pt idx="1511">
                  <c:v>1.0243762130792231E-9</c:v>
                </c:pt>
                <c:pt idx="1512">
                  <c:v>1.0091254176240203E-9</c:v>
                </c:pt>
                <c:pt idx="1513">
                  <c:v>9.9410167302735087E-10</c:v>
                </c:pt>
                <c:pt idx="1514">
                  <c:v>9.7930159902727697E-10</c:v>
                </c:pt>
                <c:pt idx="1515">
                  <c:v>9.6472186568558724E-10</c:v>
                </c:pt>
                <c:pt idx="1516">
                  <c:v>9.5035919263857642E-10</c:v>
                </c:pt>
                <c:pt idx="1517">
                  <c:v>9.3621034835900407E-10</c:v>
                </c:pt>
                <c:pt idx="1518">
                  <c:v>9.2227214942908565E-10</c:v>
                </c:pt>
                <c:pt idx="1519">
                  <c:v>9.085414598242954E-10</c:v>
                </c:pt>
                <c:pt idx="1520">
                  <c:v>8.9501519020768784E-10</c:v>
                </c:pt>
                <c:pt idx="1521">
                  <c:v>8.8169029723502005E-10</c:v>
                </c:pt>
                <c:pt idx="1522">
                  <c:v>8.6856378286990782E-10</c:v>
                </c:pt>
                <c:pt idx="1523">
                  <c:v>8.5563269370935989E-10</c:v>
                </c:pt>
                <c:pt idx="1524">
                  <c:v>8.4289412031934168E-10</c:v>
                </c:pt>
                <c:pt idx="1525">
                  <c:v>8.3034519658015013E-10</c:v>
                </c:pt>
                <c:pt idx="1526">
                  <c:v>8.1798309904158042E-10</c:v>
                </c:pt>
                <c:pt idx="1527">
                  <c:v>8.0580504628771681E-10</c:v>
                </c:pt>
                <c:pt idx="1528">
                  <c:v>7.9380829831115036E-10</c:v>
                </c:pt>
                <c:pt idx="1529">
                  <c:v>7.8199015589648529E-10</c:v>
                </c:pt>
                <c:pt idx="1530">
                  <c:v>7.7034796001310465E-10</c:v>
                </c:pt>
                <c:pt idx="1531">
                  <c:v>7.5887909121688024E-10</c:v>
                </c:pt>
                <c:pt idx="1532">
                  <c:v>7.475809690608669E-10</c:v>
                </c:pt>
                <c:pt idx="1533">
                  <c:v>7.3645105151471111E-10</c:v>
                </c:pt>
                <c:pt idx="1534">
                  <c:v>7.2548683439276445E-10</c:v>
                </c:pt>
                <c:pt idx="1535">
                  <c:v>7.146858507906288E-10</c:v>
                </c:pt>
                <c:pt idx="1536">
                  <c:v>7.0404567053018794E-10</c:v>
                </c:pt>
                <c:pt idx="1537">
                  <c:v>6.9356389961280206E-10</c:v>
                </c:pt>
                <c:pt idx="1538">
                  <c:v>6.8323817968072841E-10</c:v>
                </c:pt>
                <c:pt idx="1539">
                  <c:v>6.7306618748650399E-10</c:v>
                </c:pt>
                <c:pt idx="1540">
                  <c:v>6.6304563437024041E-10</c:v>
                </c:pt>
                <c:pt idx="1541">
                  <c:v>6.5317426574471753E-10</c:v>
                </c:pt>
                <c:pt idx="1542">
                  <c:v>6.4344986058812405E-10</c:v>
                </c:pt>
                <c:pt idx="1543">
                  <c:v>6.3387023094435508E-10</c:v>
                </c:pt>
                <c:pt idx="1544">
                  <c:v>6.2443322143075399E-10</c:v>
                </c:pt>
                <c:pt idx="1545">
                  <c:v>6.1513670875317984E-10</c:v>
                </c:pt>
                <c:pt idx="1546">
                  <c:v>6.0597860122827809E-10</c:v>
                </c:pt>
                <c:pt idx="1547">
                  <c:v>5.9695683831289417E-10</c:v>
                </c:pt>
                <c:pt idx="1548">
                  <c:v>5.8806939014046663E-10</c:v>
                </c:pt>
                <c:pt idx="1549">
                  <c:v>5.7931425706433362E-10</c:v>
                </c:pt>
                <c:pt idx="1550">
                  <c:v>5.7068946920784753E-10</c:v>
                </c:pt>
                <c:pt idx="1551">
                  <c:v>5.6219308602114939E-10</c:v>
                </c:pt>
                <c:pt idx="1552">
                  <c:v>5.5382319584460985E-10</c:v>
                </c:pt>
                <c:pt idx="1553">
                  <c:v>5.4557791547867175E-10</c:v>
                </c:pt>
                <c:pt idx="1554">
                  <c:v>5.3745538976019389E-10</c:v>
                </c:pt>
                <c:pt idx="1555">
                  <c:v>5.2945379114506022E-10</c:v>
                </c:pt>
                <c:pt idx="1556">
                  <c:v>5.2157131929698403E-10</c:v>
                </c:pt>
                <c:pt idx="1557">
                  <c:v>5.1380620068244999E-10</c:v>
                </c:pt>
                <c:pt idx="1558">
                  <c:v>5.0615668817171689E-10</c:v>
                </c:pt>
                <c:pt idx="1559">
                  <c:v>4.9862106064569765E-10</c:v>
                </c:pt>
                <c:pt idx="1560">
                  <c:v>4.9119762260875463E-10</c:v>
                </c:pt>
                <c:pt idx="1561">
                  <c:v>4.8388470380721937E-10</c:v>
                </c:pt>
                <c:pt idx="1562">
                  <c:v>4.7668065885359033E-10</c:v>
                </c:pt>
                <c:pt idx="1563">
                  <c:v>4.6958386685636752E-10</c:v>
                </c:pt>
                <c:pt idx="1564">
                  <c:v>4.6259273105534201E-10</c:v>
                </c:pt>
                <c:pt idx="1565">
                  <c:v>4.5570567846236255E-10</c:v>
                </c:pt>
                <c:pt idx="1566">
                  <c:v>4.4892115950740049E-10</c:v>
                </c:pt>
                <c:pt idx="1567">
                  <c:v>4.4223764768993936E-10</c:v>
                </c:pt>
                <c:pt idx="1568">
                  <c:v>4.3565363923552787E-10</c:v>
                </c:pt>
                <c:pt idx="1569">
                  <c:v>4.291676527574272E-10</c:v>
                </c:pt>
                <c:pt idx="1570">
                  <c:v>4.2277822892331787E-10</c:v>
                </c:pt>
                <c:pt idx="1571">
                  <c:v>4.1648393012697514E-10</c:v>
                </c:pt>
                <c:pt idx="1572">
                  <c:v>4.1028334016481842E-10</c:v>
                </c:pt>
                <c:pt idx="1573">
                  <c:v>4.0417506391726456E-10</c:v>
                </c:pt>
                <c:pt idx="1574">
                  <c:v>3.981577270348565E-10</c:v>
                </c:pt>
                <c:pt idx="1575">
                  <c:v>3.9222997562904231E-10</c:v>
                </c:pt>
                <c:pt idx="1576">
                  <c:v>3.8639047596755884E-10</c:v>
                </c:pt>
                <c:pt idx="1577">
                  <c:v>3.8063791417435666E-10</c:v>
                </c:pt>
                <c:pt idx="1578">
                  <c:v>3.7497099593399174E-10</c:v>
                </c:pt>
                <c:pt idx="1579">
                  <c:v>3.6938844620041221E-10</c:v>
                </c:pt>
                <c:pt idx="1580">
                  <c:v>3.6388900891008636E-10</c:v>
                </c:pt>
                <c:pt idx="1581">
                  <c:v>3.5847144669940315E-10</c:v>
                </c:pt>
                <c:pt idx="1582">
                  <c:v>3.5313454062626435E-10</c:v>
                </c:pt>
                <c:pt idx="1583">
                  <c:v>3.4787708989585212E-10</c:v>
                </c:pt>
                <c:pt idx="1584">
                  <c:v>3.4269791159043703E-10</c:v>
                </c:pt>
                <c:pt idx="1585">
                  <c:v>3.3759584040325177E-10</c:v>
                </c:pt>
                <c:pt idx="1586">
                  <c:v>3.3256972837629973E-10</c:v>
                </c:pt>
                <c:pt idx="1587">
                  <c:v>3.2761844464206603E-10</c:v>
                </c:pt>
                <c:pt idx="1588">
                  <c:v>3.2274087516909431E-10</c:v>
                </c:pt>
                <c:pt idx="1589">
                  <c:v>3.1793592251132712E-10</c:v>
                </c:pt>
                <c:pt idx="1590">
                  <c:v>3.1320250556120721E-10</c:v>
                </c:pt>
                <c:pt idx="1591">
                  <c:v>3.0853955930640875E-10</c:v>
                </c:pt>
                <c:pt idx="1592">
                  <c:v>3.0394603459024501E-10</c:v>
                </c:pt>
                <c:pt idx="1593">
                  <c:v>2.9942089787559863E-10</c:v>
                </c:pt>
                <c:pt idx="1594">
                  <c:v>2.9496313101239578E-10</c:v>
                </c:pt>
                <c:pt idx="1595">
                  <c:v>2.9057173100851893E-10</c:v>
                </c:pt>
                <c:pt idx="1596">
                  <c:v>2.8624570980415164E-10</c:v>
                </c:pt>
                <c:pt idx="1597">
                  <c:v>2.8198409404946017E-10</c:v>
                </c:pt>
                <c:pt idx="1598">
                  <c:v>2.7778592488561496E-10</c:v>
                </c:pt>
                <c:pt idx="1599">
                  <c:v>2.7365025772902878E-10</c:v>
                </c:pt>
                <c:pt idx="1600">
                  <c:v>2.6957616205886042E-10</c:v>
                </c:pt>
                <c:pt idx="1601">
                  <c:v>2.6556272120763497E-10</c:v>
                </c:pt>
                <c:pt idx="1602">
                  <c:v>2.6160903215500165E-10</c:v>
                </c:pt>
                <c:pt idx="1603">
                  <c:v>2.5771420532457037E-10</c:v>
                </c:pt>
                <c:pt idx="1604">
                  <c:v>2.5387736438375613E-10</c:v>
                </c:pt>
                <c:pt idx="1605">
                  <c:v>2.5009764604660717E-10</c:v>
                </c:pt>
                <c:pt idx="1606">
                  <c:v>2.463741998795793E-10</c:v>
                </c:pt>
                <c:pt idx="1607">
                  <c:v>2.4270618811018891E-10</c:v>
                </c:pt>
                <c:pt idx="1608">
                  <c:v>2.390927854385206E-10</c:v>
                </c:pt>
                <c:pt idx="1609">
                  <c:v>2.3553317885154028E-10</c:v>
                </c:pt>
                <c:pt idx="1610">
                  <c:v>2.3202656744016776E-10</c:v>
                </c:pt>
                <c:pt idx="1611">
                  <c:v>2.2857216221909477E-10</c:v>
                </c:pt>
                <c:pt idx="1612">
                  <c:v>2.2516918594923866E-10</c:v>
                </c:pt>
                <c:pt idx="1613">
                  <c:v>2.2181687296289486E-10</c:v>
                </c:pt>
                <c:pt idx="1614">
                  <c:v>2.18514468991457E-10</c:v>
                </c:pt>
                <c:pt idx="1615">
                  <c:v>2.1526123099570616E-10</c:v>
                </c:pt>
                <c:pt idx="1616">
                  <c:v>2.120564269986397E-10</c:v>
                </c:pt>
                <c:pt idx="1617">
                  <c:v>2.0889933592076944E-10</c:v>
                </c:pt>
                <c:pt idx="1618">
                  <c:v>2.0578924741789726E-10</c:v>
                </c:pt>
                <c:pt idx="1619">
                  <c:v>2.0272546172128688E-10</c:v>
                </c:pt>
                <c:pt idx="1620">
                  <c:v>1.9970728948020955E-10</c:v>
                </c:pt>
                <c:pt idx="1621">
                  <c:v>1.9673405160685834E-10</c:v>
                </c:pt>
                <c:pt idx="1622">
                  <c:v>1.9380507912354719E-10</c:v>
                </c:pt>
                <c:pt idx="1623">
                  <c:v>1.9091971301220144E-10</c:v>
                </c:pt>
                <c:pt idx="1624">
                  <c:v>1.8807730406607804E-10</c:v>
                </c:pt>
                <c:pt idx="1625">
                  <c:v>1.8527721274369852E-10</c:v>
                </c:pt>
                <c:pt idx="1626">
                  <c:v>1.8251880902495514E-10</c:v>
                </c:pt>
                <c:pt idx="1627">
                  <c:v>1.7980147226936352E-10</c:v>
                </c:pt>
                <c:pt idx="1628">
                  <c:v>1.7712459107641257E-10</c:v>
                </c:pt>
                <c:pt idx="1629">
                  <c:v>1.7448756314801377E-10</c:v>
                </c:pt>
                <c:pt idx="1630">
                  <c:v>1.7188979515297879E-10</c:v>
                </c:pt>
                <c:pt idx="1631">
                  <c:v>1.6933070259352719E-10</c:v>
                </c:pt>
                <c:pt idx="1632">
                  <c:v>1.6680970967377353E-10</c:v>
                </c:pt>
                <c:pt idx="1633">
                  <c:v>1.6432624917018152E-10</c:v>
                </c:pt>
                <c:pt idx="1634">
                  <c:v>1.618797623039352E-10</c:v>
                </c:pt>
                <c:pt idx="1635">
                  <c:v>1.5946969861522237E-10</c:v>
                </c:pt>
                <c:pt idx="1636">
                  <c:v>1.570955158393789E-10</c:v>
                </c:pt>
                <c:pt idx="1637">
                  <c:v>1.5475667978488216E-10</c:v>
                </c:pt>
                <c:pt idx="1638">
                  <c:v>1.5245266421316554E-10</c:v>
                </c:pt>
                <c:pt idx="1639">
                  <c:v>1.5018295072020967E-10</c:v>
                </c:pt>
                <c:pt idx="1640">
                  <c:v>1.4794702861990984E-10</c:v>
                </c:pt>
                <c:pt idx="1641">
                  <c:v>1.4574439482916887E-10</c:v>
                </c:pt>
                <c:pt idx="1642">
                  <c:v>1.4357455375470826E-10</c:v>
                </c:pt>
                <c:pt idx="1643">
                  <c:v>1.4143701718156401E-10</c:v>
                </c:pt>
                <c:pt idx="1644">
                  <c:v>1.3933130416323469E-10</c:v>
                </c:pt>
                <c:pt idx="1645">
                  <c:v>1.3725694091347534E-10</c:v>
                </c:pt>
                <c:pt idx="1646">
                  <c:v>1.352134606996959E-10</c:v>
                </c:pt>
                <c:pt idx="1647">
                  <c:v>1.3320040373794571E-10</c:v>
                </c:pt>
                <c:pt idx="1648">
                  <c:v>1.3121731708946988E-10</c:v>
                </c:pt>
                <c:pt idx="1649">
                  <c:v>1.2926375455879228E-10</c:v>
                </c:pt>
                <c:pt idx="1650">
                  <c:v>1.2733927659332928E-10</c:v>
                </c:pt>
                <c:pt idx="1651">
                  <c:v>1.2544345018448929E-10</c:v>
                </c:pt>
                <c:pt idx="1652">
                  <c:v>1.2357584877024821E-10</c:v>
                </c:pt>
                <c:pt idx="1653">
                  <c:v>1.2173605213917555E-10</c:v>
                </c:pt>
                <c:pt idx="1654">
                  <c:v>1.1992364633588316E-10</c:v>
                </c:pt>
                <c:pt idx="1655">
                  <c:v>1.1813822356789447E-10</c:v>
                </c:pt>
                <c:pt idx="1656">
                  <c:v>1.1637938211388781E-10</c:v>
                </c:pt>
                <c:pt idx="1657">
                  <c:v>1.1464672623331107E-10</c:v>
                </c:pt>
                <c:pt idx="1658">
                  <c:v>1.129398660773425E-10</c:v>
                </c:pt>
                <c:pt idx="1659">
                  <c:v>1.112584176011753E-10</c:v>
                </c:pt>
                <c:pt idx="1660">
                  <c:v>1.0960200247760678E-10</c:v>
                </c:pt>
                <c:pt idx="1661">
                  <c:v>1.0797024801191925E-10</c:v>
                </c:pt>
                <c:pt idx="1662">
                  <c:v>1.0636278705802723E-10</c:v>
                </c:pt>
                <c:pt idx="1663">
                  <c:v>1.0477925793586133E-10</c:v>
                </c:pt>
                <c:pt idx="1664">
                  <c:v>1.0321930434999981E-10</c:v>
                </c:pt>
                <c:pt idx="1665">
                  <c:v>1.0168257530950175E-10</c:v>
                </c:pt>
                <c:pt idx="1666">
                  <c:v>1.0016872504893101E-10</c:v>
                </c:pt>
                <c:pt idx="1667">
                  <c:v>9.8677412950565736E-11</c:v>
                </c:pt>
                <c:pt idx="1668">
                  <c:v>9.7208303467754134E-11</c:v>
                </c:pt>
                <c:pt idx="1669">
                  <c:v>9.5761066049424567E-11</c:v>
                </c:pt>
                <c:pt idx="1670">
                  <c:v>9.4335375065705263E-11</c:v>
                </c:pt>
                <c:pt idx="1671">
                  <c:v>9.2930909734664258E-11</c:v>
                </c:pt>
                <c:pt idx="1672">
                  <c:v>9.1547354050130384E-11</c:v>
                </c:pt>
                <c:pt idx="1673">
                  <c:v>9.0184396710595396E-11</c:v>
                </c:pt>
                <c:pt idx="1674">
                  <c:v>8.8841731049169332E-11</c:v>
                </c:pt>
                <c:pt idx="1675">
                  <c:v>8.7519054964584833E-11</c:v>
                </c:pt>
                <c:pt idx="1676">
                  <c:v>8.6216070853220847E-11</c:v>
                </c:pt>
                <c:pt idx="1677">
                  <c:v>8.4932485542145745E-11</c:v>
                </c:pt>
                <c:pt idx="1678">
                  <c:v>8.3668010223152167E-11</c:v>
                </c:pt>
                <c:pt idx="1679">
                  <c:v>8.2422360387777557E-11</c:v>
                </c:pt>
                <c:pt idx="1680">
                  <c:v>8.1195255763288609E-11</c:v>
                </c:pt>
                <c:pt idx="1681">
                  <c:v>7.998642024962225E-11</c:v>
                </c:pt>
                <c:pt idx="1682">
                  <c:v>7.8795581857262306E-11</c:v>
                </c:pt>
                <c:pt idx="1683">
                  <c:v>7.7622472646043624E-11</c:v>
                </c:pt>
                <c:pt idx="1684">
                  <c:v>7.646682866486455E-11</c:v>
                </c:pt>
                <c:pt idx="1685">
                  <c:v>7.5328389892301215E-11</c:v>
                </c:pt>
                <c:pt idx="1686">
                  <c:v>7.4206900178099394E-11</c:v>
                </c:pt>
                <c:pt idx="1687">
                  <c:v>7.3102107185544347E-11</c:v>
                </c:pt>
                <c:pt idx="1688">
                  <c:v>7.2013762334684532E-11</c:v>
                </c:pt>
                <c:pt idx="1689">
                  <c:v>7.0941620746401341E-11</c:v>
                </c:pt>
                <c:pt idx="1690">
                  <c:v>6.9885441187311562E-11</c:v>
                </c:pt>
                <c:pt idx="1691">
                  <c:v>6.8844986015490974E-11</c:v>
                </c:pt>
                <c:pt idx="1692">
                  <c:v>6.7820021127005528E-11</c:v>
                </c:pt>
                <c:pt idx="1693">
                  <c:v>6.6810315903236904E-11</c:v>
                </c:pt>
                <c:pt idx="1694">
                  <c:v>6.58156431589952E-11</c:v>
                </c:pt>
                <c:pt idx="1695">
                  <c:v>6.4835779091402145E-11</c:v>
                </c:pt>
                <c:pt idx="1696">
                  <c:v>6.3870503229535648E-11</c:v>
                </c:pt>
                <c:pt idx="1697">
                  <c:v>6.2919598384824094E-11</c:v>
                </c:pt>
                <c:pt idx="1698">
                  <c:v>6.1982850602179453E-11</c:v>
                </c:pt>
                <c:pt idx="1699">
                  <c:v>6.1060049111858435E-11</c:v>
                </c:pt>
                <c:pt idx="1700">
                  <c:v>6.0150986282037926E-11</c:v>
                </c:pt>
                <c:pt idx="1701">
                  <c:v>5.9255457572099094E-11</c:v>
                </c:pt>
                <c:pt idx="1702">
                  <c:v>5.8373261486607093E-11</c:v>
                </c:pt>
                <c:pt idx="1703">
                  <c:v>5.7504199529971797E-11</c:v>
                </c:pt>
                <c:pt idx="1704">
                  <c:v>5.6648076161789633E-11</c:v>
                </c:pt>
                <c:pt idx="1705">
                  <c:v>5.5804698752847553E-11</c:v>
                </c:pt>
                <c:pt idx="1706">
                  <c:v>5.4973877541776806E-11</c:v>
                </c:pt>
                <c:pt idx="1707">
                  <c:v>5.4155425592362777E-11</c:v>
                </c:pt>
                <c:pt idx="1708">
                  <c:v>5.334915875148189E-11</c:v>
                </c:pt>
                <c:pt idx="1709">
                  <c:v>5.2554895607666611E-11</c:v>
                </c:pt>
                <c:pt idx="1710">
                  <c:v>5.1772457450289398E-11</c:v>
                </c:pt>
                <c:pt idx="1711">
                  <c:v>5.1001668229352011E-11</c:v>
                </c:pt>
                <c:pt idx="1712">
                  <c:v>5.0242354515875901E-11</c:v>
                </c:pt>
                <c:pt idx="1713">
                  <c:v>4.9494345462879346E-11</c:v>
                </c:pt>
                <c:pt idx="1714">
                  <c:v>4.8757472766938046E-11</c:v>
                </c:pt>
                <c:pt idx="1715">
                  <c:v>4.8031570630315436E-11</c:v>
                </c:pt>
                <c:pt idx="1716">
                  <c:v>4.7316475723660702E-11</c:v>
                </c:pt>
                <c:pt idx="1717">
                  <c:v>4.6612027149257673E-11</c:v>
                </c:pt>
                <c:pt idx="1718">
                  <c:v>4.5918066404824289E-11</c:v>
                </c:pt>
                <c:pt idx="1719">
                  <c:v>4.5234437347849621E-11</c:v>
                </c:pt>
                <c:pt idx="1720">
                  <c:v>4.4560986160460256E-11</c:v>
                </c:pt>
                <c:pt idx="1721">
                  <c:v>4.3897561314814536E-11</c:v>
                </c:pt>
                <c:pt idx="1722">
                  <c:v>4.3244013539004814E-11</c:v>
                </c:pt>
                <c:pt idx="1723">
                  <c:v>4.2600195783475526E-11</c:v>
                </c:pt>
                <c:pt idx="1724">
                  <c:v>4.1965963187934402E-11</c:v>
                </c:pt>
                <c:pt idx="1725">
                  <c:v>4.1341173048759138E-11</c:v>
                </c:pt>
                <c:pt idx="1726">
                  <c:v>4.0725684786890966E-11</c:v>
                </c:pt>
                <c:pt idx="1727">
                  <c:v>4.0119359916202092E-11</c:v>
                </c:pt>
                <c:pt idx="1728">
                  <c:v>3.9522062012337687E-11</c:v>
                </c:pt>
                <c:pt idx="1729">
                  <c:v>3.8933656682021161E-11</c:v>
                </c:pt>
                <c:pt idx="1730">
                  <c:v>3.8354011532813648E-11</c:v>
                </c:pt>
                <c:pt idx="1731">
                  <c:v>3.7782996143327861E-11</c:v>
                </c:pt>
                <c:pt idx="1732">
                  <c:v>3.7220482033881695E-11</c:v>
                </c:pt>
                <c:pt idx="1733">
                  <c:v>3.666634263759193E-11</c:v>
                </c:pt>
                <c:pt idx="1734">
                  <c:v>3.6120453271894406E-11</c:v>
                </c:pt>
                <c:pt idx="1735">
                  <c:v>3.5582691110493323E-11</c:v>
                </c:pt>
                <c:pt idx="1736">
                  <c:v>3.5052935155723031E-11</c:v>
                </c:pt>
                <c:pt idx="1737">
                  <c:v>3.4531066211324675E-11</c:v>
                </c:pt>
                <c:pt idx="1738">
                  <c:v>3.4016966855626703E-11</c:v>
                </c:pt>
                <c:pt idx="1739">
                  <c:v>3.3510521415125572E-11</c:v>
                </c:pt>
                <c:pt idx="1740">
                  <c:v>3.3011615938458047E-11</c:v>
                </c:pt>
                <c:pt idx="1741">
                  <c:v>3.2520138170763499E-11</c:v>
                </c:pt>
                <c:pt idx="1742">
                  <c:v>3.2035977528425617E-11</c:v>
                </c:pt>
                <c:pt idx="1743">
                  <c:v>3.1559025074190642E-11</c:v>
                </c:pt>
                <c:pt idx="1744">
                  <c:v>3.1089173492658963E-11</c:v>
                </c:pt>
                <c:pt idx="1745">
                  <c:v>3.0626317066136019E-11</c:v>
                </c:pt>
                <c:pt idx="1746">
                  <c:v>3.0170351650847542E-11</c:v>
                </c:pt>
                <c:pt idx="1747">
                  <c:v>2.9721174653506987E-11</c:v>
                </c:pt>
                <c:pt idx="1748">
                  <c:v>2.9278685008231647E-11</c:v>
                </c:pt>
                <c:pt idx="1749">
                  <c:v>2.8842783153803247E-11</c:v>
                </c:pt>
                <c:pt idx="1750">
                  <c:v>2.8413371011266351E-11</c:v>
                </c:pt>
                <c:pt idx="1751">
                  <c:v>2.7990351961860426E-11</c:v>
                </c:pt>
                <c:pt idx="1752">
                  <c:v>2.757363082528137E-11</c:v>
                </c:pt>
                <c:pt idx="1753">
                  <c:v>2.7163113838264665E-11</c:v>
                </c:pt>
                <c:pt idx="1754">
                  <c:v>2.6758708633489713E-11</c:v>
                </c:pt>
                <c:pt idx="1755">
                  <c:v>2.6360324218796871E-11</c:v>
                </c:pt>
                <c:pt idx="1756">
                  <c:v>2.5967870956713998E-11</c:v>
                </c:pt>
                <c:pt idx="1757">
                  <c:v>2.5581260544287535E-11</c:v>
                </c:pt>
                <c:pt idx="1758">
                  <c:v>2.5200405993215519E-11</c:v>
                </c:pt>
                <c:pt idx="1759">
                  <c:v>2.4825221610274049E-11</c:v>
                </c:pt>
                <c:pt idx="1760">
                  <c:v>2.4455622978036564E-11</c:v>
                </c:pt>
                <c:pt idx="1761">
                  <c:v>2.4091526935880346E-11</c:v>
                </c:pt>
                <c:pt idx="1762">
                  <c:v>2.3732851561275155E-11</c:v>
                </c:pt>
                <c:pt idx="1763">
                  <c:v>2.3379516151349634E-11</c:v>
                </c:pt>
                <c:pt idx="1764">
                  <c:v>2.3031441204734742E-11</c:v>
                </c:pt>
                <c:pt idx="1765">
                  <c:v>2.2688548403674685E-11</c:v>
                </c:pt>
                <c:pt idx="1766">
                  <c:v>2.2350760596405359E-11</c:v>
                </c:pt>
                <c:pt idx="1767">
                  <c:v>2.2018001779796487E-11</c:v>
                </c:pt>
                <c:pt idx="1768">
                  <c:v>2.1690197082249378E-11</c:v>
                </c:pt>
                <c:pt idx="1769">
                  <c:v>2.1367272746851014E-11</c:v>
                </c:pt>
                <c:pt idx="1770">
                  <c:v>2.1049156114779674E-11</c:v>
                </c:pt>
                <c:pt idx="1771">
                  <c:v>2.0735775608955453E-11</c:v>
                </c:pt>
                <c:pt idx="1772">
                  <c:v>2.0427060717935709E-11</c:v>
                </c:pt>
                <c:pt idx="1773">
                  <c:v>2.0122941980050681E-11</c:v>
                </c:pt>
                <c:pt idx="1774">
                  <c:v>1.982335096777361E-11</c:v>
                </c:pt>
                <c:pt idx="1775">
                  <c:v>1.9528220272324624E-11</c:v>
                </c:pt>
                <c:pt idx="1776">
                  <c:v>1.9237483488504255E-11</c:v>
                </c:pt>
                <c:pt idx="1777">
                  <c:v>1.8951075199751772E-11</c:v>
                </c:pt>
                <c:pt idx="1778">
                  <c:v>1.8668930963426111E-11</c:v>
                </c:pt>
                <c:pt idx="1779">
                  <c:v>1.8390987296307193E-11</c:v>
                </c:pt>
                <c:pt idx="1780">
                  <c:v>1.8117181660311011E-11</c:v>
                </c:pt>
                <c:pt idx="1781">
                  <c:v>1.784745244841927E-11</c:v>
                </c:pt>
                <c:pt idx="1782">
                  <c:v>1.7581738970817415E-11</c:v>
                </c:pt>
                <c:pt idx="1783">
                  <c:v>1.7319981441239536E-11</c:v>
                </c:pt>
                <c:pt idx="1784">
                  <c:v>1.7062120963516117E-11</c:v>
                </c:pt>
                <c:pt idx="1785">
                  <c:v>1.6808099518322532E-11</c:v>
                </c:pt>
                <c:pt idx="1786">
                  <c:v>1.6557859950124648E-11</c:v>
                </c:pt>
                <c:pt idx="1787">
                  <c:v>1.6311345954318829E-11</c:v>
                </c:pt>
                <c:pt idx="1788">
                  <c:v>1.6068502064563095E-11</c:v>
                </c:pt>
                <c:pt idx="1789">
                  <c:v>1.5829273640297231E-11</c:v>
                </c:pt>
                <c:pt idx="1790">
                  <c:v>1.5593606854448533E-11</c:v>
                </c:pt>
                <c:pt idx="1791">
                  <c:v>1.5361448681321178E-11</c:v>
                </c:pt>
                <c:pt idx="1792">
                  <c:v>1.5132746884664355E-11</c:v>
                </c:pt>
                <c:pt idx="1793">
                  <c:v>1.4907450005920149E-11</c:v>
                </c:pt>
                <c:pt idx="1794">
                  <c:v>1.4685507352644292E-11</c:v>
                </c:pt>
                <c:pt idx="1795">
                  <c:v>1.4466868987101183E-11</c:v>
                </c:pt>
                <c:pt idx="1796">
                  <c:v>1.4251485715027299E-11</c:v>
                </c:pt>
                <c:pt idx="1797">
                  <c:v>1.4039309074562254E-11</c:v>
                </c:pt>
                <c:pt idx="1798">
                  <c:v>1.3830291325345568E-11</c:v>
                </c:pt>
                <c:pt idx="1799">
                  <c:v>1.3624385437774318E-11</c:v>
                </c:pt>
                <c:pt idx="1800">
                  <c:v>1.3421545082421619E-11</c:v>
                </c:pt>
                <c:pt idx="1801">
                  <c:v>1.3221724619612686E-11</c:v>
                </c:pt>
                <c:pt idx="1802">
                  <c:v>1.3024879089155258E-11</c:v>
                </c:pt>
                <c:pt idx="1803">
                  <c:v>1.2830964200224021E-11</c:v>
                </c:pt>
                <c:pt idx="1804">
                  <c:v>1.2639936321395183E-11</c:v>
                </c:pt>
                <c:pt idx="1805">
                  <c:v>1.245175247082887E-11</c:v>
                </c:pt>
                <c:pt idx="1806">
                  <c:v>1.2266370306598405E-11</c:v>
                </c:pt>
                <c:pt idx="1807">
                  <c:v>1.208374811716311E-11</c:v>
                </c:pt>
                <c:pt idx="1808">
                  <c:v>1.1903844811983582E-11</c:v>
                </c:pt>
                <c:pt idx="1809">
                  <c:v>1.1726619912275716E-11</c:v>
                </c:pt>
                <c:pt idx="1810">
                  <c:v>1.155203354190342E-11</c:v>
                </c:pt>
                <c:pt idx="1811">
                  <c:v>1.1380046418406098E-11</c:v>
                </c:pt>
                <c:pt idx="1812">
                  <c:v>1.121061984416001E-11</c:v>
                </c:pt>
                <c:pt idx="1813">
                  <c:v>1.1043715697671528E-11</c:v>
                </c:pt>
                <c:pt idx="1814">
                  <c:v>1.0879296424999241E-11</c:v>
                </c:pt>
                <c:pt idx="1815">
                  <c:v>1.0717325031305216E-11</c:v>
                </c:pt>
                <c:pt idx="1816">
                  <c:v>1.055776507252949E-11</c:v>
                </c:pt>
                <c:pt idx="1817">
                  <c:v>1.0400580647192001E-11</c:v>
                </c:pt>
                <c:pt idx="1818">
                  <c:v>1.0245736388312994E-11</c:v>
                </c:pt>
                <c:pt idx="1819">
                  <c:v>1.0093197455456549E-11</c:v>
                </c:pt>
                <c:pt idx="1820">
                  <c:v>9.9429295268910581E-12</c:v>
                </c:pt>
                <c:pt idx="1821">
                  <c:v>9.7948987918664331E-12</c:v>
                </c:pt>
                <c:pt idx="1822">
                  <c:v>9.6490719430070823E-12</c:v>
                </c:pt>
                <c:pt idx="1823">
                  <c:v>9.505416168817593E-12</c:v>
                </c:pt>
                <c:pt idx="1824">
                  <c:v>9.3638991462998216E-12</c:v>
                </c:pt>
                <c:pt idx="1825">
                  <c:v>9.224489033680476E-12</c:v>
                </c:pt>
                <c:pt idx="1826">
                  <c:v>9.0871544632465154E-12</c:v>
                </c:pt>
                <c:pt idx="1827">
                  <c:v>8.9518645342875241E-12</c:v>
                </c:pt>
                <c:pt idx="1828">
                  <c:v>8.8185888061424587E-12</c:v>
                </c:pt>
                <c:pt idx="1829">
                  <c:v>8.6872972913511385E-12</c:v>
                </c:pt>
                <c:pt idx="1830">
                  <c:v>8.5579604489067074E-12</c:v>
                </c:pt>
                <c:pt idx="1831">
                  <c:v>8.4305491776086883E-12</c:v>
                </c:pt>
                <c:pt idx="1832">
                  <c:v>8.3050348095153459E-12</c:v>
                </c:pt>
                <c:pt idx="1833">
                  <c:v>8.1813891034931757E-12</c:v>
                </c:pt>
                <c:pt idx="1834">
                  <c:v>8.0595842388632246E-12</c:v>
                </c:pt>
                <c:pt idx="1835">
                  <c:v>7.9395928091400143E-12</c:v>
                </c:pt>
                <c:pt idx="1836">
                  <c:v>7.8213878158667055E-12</c:v>
                </c:pt>
                <c:pt idx="1837">
                  <c:v>7.7049426625391501E-12</c:v>
                </c:pt>
                <c:pt idx="1838">
                  <c:v>7.5902311486221327E-12</c:v>
                </c:pt>
                <c:pt idx="1839">
                  <c:v>7.4772274636541268E-12</c:v>
                </c:pt>
                <c:pt idx="1840">
                  <c:v>7.3659061814397213E-12</c:v>
                </c:pt>
                <c:pt idx="1841">
                  <c:v>7.2562422543290512E-12</c:v>
                </c:pt>
                <c:pt idx="1842">
                  <c:v>7.1482110075816011E-12</c:v>
                </c:pt>
                <c:pt idx="1843">
                  <c:v>7.0417881338146779E-12</c:v>
                </c:pt>
                <c:pt idx="1844">
                  <c:v>6.9369496875338616E-12</c:v>
                </c:pt>
                <c:pt idx="1845">
                  <c:v>6.8336720797454995E-12</c:v>
                </c:pt>
                <c:pt idx="1846">
                  <c:v>6.731932072649128E-12</c:v>
                </c:pt>
                <c:pt idx="1847">
                  <c:v>6.6317067744086058E-12</c:v>
                </c:pt>
                <c:pt idx="1848">
                  <c:v>6.5329736340017541E-12</c:v>
                </c:pt>
                <c:pt idx="1849">
                  <c:v>6.4357104361461365E-12</c:v>
                </c:pt>
                <c:pt idx="1850">
                  <c:v>6.3398952963006554E-12</c:v>
                </c:pt>
                <c:pt idx="1851">
                  <c:v>6.2455066557414043E-12</c:v>
                </c:pt>
                <c:pt idx="1852">
                  <c:v>6.1525232767109419E-12</c:v>
                </c:pt>
                <c:pt idx="1853">
                  <c:v>6.0609242376398093E-12</c:v>
                </c:pt>
                <c:pt idx="1854">
                  <c:v>5.9706889284390552E-12</c:v>
                </c:pt>
                <c:pt idx="1855">
                  <c:v>5.8817970458628474E-12</c:v>
                </c:pt>
                <c:pt idx="1856">
                  <c:v>5.7942285889403392E-12</c:v>
                </c:pt>
                <c:pt idx="1857">
                  <c:v>5.7079638544753844E-12</c:v>
                </c:pt>
                <c:pt idx="1858">
                  <c:v>5.6229834326132257E-12</c:v>
                </c:pt>
                <c:pt idx="1859">
                  <c:v>5.5392682024732444E-12</c:v>
                </c:pt>
                <c:pt idx="1860">
                  <c:v>5.4567993278465526E-12</c:v>
                </c:pt>
                <c:pt idx="1861">
                  <c:v>5.3755582529582087E-12</c:v>
                </c:pt>
                <c:pt idx="1862">
                  <c:v>5.2955266982917612E-12</c:v>
                </c:pt>
                <c:pt idx="1863">
                  <c:v>5.2166866564763978E-12</c:v>
                </c:pt>
                <c:pt idx="1864">
                  <c:v>5.1390203882353755E-12</c:v>
                </c:pt>
                <c:pt idx="1865">
                  <c:v>5.0625104183943633E-12</c:v>
                </c:pt>
                <c:pt idx="1866">
                  <c:v>4.9871395319498498E-12</c:v>
                </c:pt>
                <c:pt idx="1867">
                  <c:v>4.9128907701954173E-12</c:v>
                </c:pt>
                <c:pt idx="1868">
                  <c:v>4.8397474269061933E-12</c:v>
                </c:pt>
                <c:pt idx="1869">
                  <c:v>4.7676930445797136E-12</c:v>
                </c:pt>
                <c:pt idx="1870">
                  <c:v>4.6967114107331367E-12</c:v>
                </c:pt>
                <c:pt idx="1871">
                  <c:v>4.6267865542552828E-12</c:v>
                </c:pt>
                <c:pt idx="1872">
                  <c:v>4.5579027418132087E-12</c:v>
                </c:pt>
                <c:pt idx="1873">
                  <c:v>4.4900444743119153E-12</c:v>
                </c:pt>
                <c:pt idx="1874">
                  <c:v>4.4231964834072832E-12</c:v>
                </c:pt>
                <c:pt idx="1875">
                  <c:v>4.357343728070529E-12</c:v>
                </c:pt>
                <c:pt idx="1876">
                  <c:v>4.2924713912039978E-12</c:v>
                </c:pt>
                <c:pt idx="1877">
                  <c:v>4.228564876307144E-12</c:v>
                </c:pt>
                <c:pt idx="1878">
                  <c:v>4.1656098041925083E-12</c:v>
                </c:pt>
                <c:pt idx="1879">
                  <c:v>4.1035920097500843E-12</c:v>
                </c:pt>
                <c:pt idx="1880">
                  <c:v>4.0424975387603518E-12</c:v>
                </c:pt>
                <c:pt idx="1881">
                  <c:v>3.9823126447544795E-12</c:v>
                </c:pt>
                <c:pt idx="1882">
                  <c:v>3.9230237859212803E-12</c:v>
                </c:pt>
                <c:pt idx="1883">
                  <c:v>3.8646176220603132E-12</c:v>
                </c:pt>
                <c:pt idx="1884">
                  <c:v>3.8070810115803106E-12</c:v>
                </c:pt>
                <c:pt idx="1885">
                  <c:v>3.7504010085422615E-12</c:v>
                </c:pt>
                <c:pt idx="1886">
                  <c:v>3.6945648597465439E-12</c:v>
                </c:pt>
                <c:pt idx="1887">
                  <c:v>3.6395600018634233E-12</c:v>
                </c:pt>
                <c:pt idx="1888">
                  <c:v>3.5853740586063175E-12</c:v>
                </c:pt>
                <c:pt idx="1889">
                  <c:v>3.531994837946983E-12</c:v>
                </c:pt>
                <c:pt idx="1890">
                  <c:v>3.4794103293723715E-12</c:v>
                </c:pt>
                <c:pt idx="1891">
                  <c:v>3.4276087011822465E-12</c:v>
                </c:pt>
                <c:pt idx="1892">
                  <c:v>3.3765782978269137E-12</c:v>
                </c:pt>
                <c:pt idx="1893">
                  <c:v>3.326307637284803E-12</c:v>
                </c:pt>
                <c:pt idx="1894">
                  <c:v>3.2767854084789123E-12</c:v>
                </c:pt>
                <c:pt idx="1895">
                  <c:v>3.228000468731813E-12</c:v>
                </c:pt>
                <c:pt idx="1896">
                  <c:v>3.1799418412584843E-12</c:v>
                </c:pt>
                <c:pt idx="1897">
                  <c:v>3.1325987126965461E-12</c:v>
                </c:pt>
                <c:pt idx="1898">
                  <c:v>3.0859604306731893E-12</c:v>
                </c:pt>
                <c:pt idx="1899">
                  <c:v>3.0400165014084465E-12</c:v>
                </c:pt>
                <c:pt idx="1900">
                  <c:v>2.9947565873538807E-12</c:v>
                </c:pt>
                <c:pt idx="1901">
                  <c:v>2.9501705048668274E-12</c:v>
                </c:pt>
                <c:pt idx="1902">
                  <c:v>2.9062482219188559E-12</c:v>
                </c:pt>
                <c:pt idx="1903">
                  <c:v>2.862979855838691E-12</c:v>
                </c:pt>
                <c:pt idx="1904">
                  <c:v>2.8203556710884348E-12</c:v>
                </c:pt>
                <c:pt idx="1905">
                  <c:v>2.7783660770731773E-12</c:v>
                </c:pt>
                <c:pt idx="1906">
                  <c:v>2.7370016259829934E-12</c:v>
                </c:pt>
                <c:pt idx="1907">
                  <c:v>2.6962530106671787E-12</c:v>
                </c:pt>
                <c:pt idx="1908">
                  <c:v>2.6561110625402062E-12</c:v>
                </c:pt>
                <c:pt idx="1909">
                  <c:v>2.6165667495185584E-12</c:v>
                </c:pt>
                <c:pt idx="1910">
                  <c:v>2.5776111739887105E-12</c:v>
                </c:pt>
                <c:pt idx="1911">
                  <c:v>2.5392355708050212E-12</c:v>
                </c:pt>
                <c:pt idx="1912">
                  <c:v>2.5014313053175468E-12</c:v>
                </c:pt>
                <c:pt idx="1913">
                  <c:v>2.4641898714292392E-12</c:v>
                </c:pt>
                <c:pt idx="1914">
                  <c:v>2.4275028896820891E-12</c:v>
                </c:pt>
                <c:pt idx="1915">
                  <c:v>2.3913621053716289E-12</c:v>
                </c:pt>
                <c:pt idx="1916">
                  <c:v>2.3557593866897222E-12</c:v>
                </c:pt>
                <c:pt idx="1917">
                  <c:v>2.3206867228947894E-12</c:v>
                </c:pt>
                <c:pt idx="1918">
                  <c:v>2.2861362225093782E-12</c:v>
                </c:pt>
                <c:pt idx="1919">
                  <c:v>2.2521001115445508E-12</c:v>
                </c:pt>
                <c:pt idx="1920">
                  <c:v>2.2185707317508325E-12</c:v>
                </c:pt>
                <c:pt idx="1921">
                  <c:v>2.1855405388948764E-12</c:v>
                </c:pt>
                <c:pt idx="1922">
                  <c:v>2.1530021010621643E-12</c:v>
                </c:pt>
                <c:pt idx="1923">
                  <c:v>2.1209480969847141E-12</c:v>
                </c:pt>
                <c:pt idx="1924">
                  <c:v>2.0893713143938057E-12</c:v>
                </c:pt>
                <c:pt idx="1925">
                  <c:v>2.0582646483971869E-12</c:v>
                </c:pt>
                <c:pt idx="1926">
                  <c:v>2.0276210998804223E-12</c:v>
                </c:pt>
                <c:pt idx="1927">
                  <c:v>1.9974337739321325E-12</c:v>
                </c:pt>
                <c:pt idx="1928">
                  <c:v>1.967695878292585E-12</c:v>
                </c:pt>
                <c:pt idx="1929">
                  <c:v>1.9384007218254096E-12</c:v>
                </c:pt>
                <c:pt idx="1930">
                  <c:v>1.9095417130120556E-12</c:v>
                </c:pt>
                <c:pt idx="1931">
                  <c:v>1.8811123584687522E-12</c:v>
                </c:pt>
                <c:pt idx="1932">
                  <c:v>1.8531062614853723E-12</c:v>
                </c:pt>
                <c:pt idx="1933">
                  <c:v>1.8255171205862641E-12</c:v>
                </c:pt>
                <c:pt idx="1934">
                  <c:v>1.7983387281122703E-12</c:v>
                </c:pt>
                <c:pt idx="1935">
                  <c:v>1.7715649688241234E-12</c:v>
                </c:pt>
                <c:pt idx="1936">
                  <c:v>1.7451898185264131E-12</c:v>
                </c:pt>
                <c:pt idx="1937">
                  <c:v>1.7192073427121272E-12</c:v>
                </c:pt>
                <c:pt idx="1938">
                  <c:v>1.6936116952273988E-12</c:v>
                </c:pt>
                <c:pt idx="1939">
                  <c:v>1.668397116956106E-12</c:v>
                </c:pt>
                <c:pt idx="1940">
                  <c:v>1.6435579345239741E-12</c:v>
                </c:pt>
                <c:pt idx="1941">
                  <c:v>1.6190885590221566E-12</c:v>
                </c:pt>
                <c:pt idx="1942">
                  <c:v>1.5949834847496757E-12</c:v>
                </c:pt>
                <c:pt idx="1943">
                  <c:v>1.5712372879745811E-12</c:v>
                </c:pt>
                <c:pt idx="1944">
                  <c:v>1.5478446257136477E-12</c:v>
                </c:pt>
                <c:pt idx="1945">
                  <c:v>1.5248002345301539E-12</c:v>
                </c:pt>
                <c:pt idx="1946">
                  <c:v>1.5020989293495889E-12</c:v>
                </c:pt>
                <c:pt idx="1947">
                  <c:v>1.4797356022930071E-12</c:v>
                </c:pt>
                <c:pt idx="1948">
                  <c:v>1.4577052215277788E-12</c:v>
                </c:pt>
                <c:pt idx="1949">
                  <c:v>1.4360028301353202E-12</c:v>
                </c:pt>
                <c:pt idx="1950">
                  <c:v>1.4146235449958418E-12</c:v>
                </c:pt>
                <c:pt idx="1951">
                  <c:v>1.3935625556896126E-12</c:v>
                </c:pt>
                <c:pt idx="1952">
                  <c:v>1.3728151234146104E-12</c:v>
                </c:pt>
                <c:pt idx="1953">
                  <c:v>1.3523765799202231E-12</c:v>
                </c:pt>
                <c:pt idx="1954">
                  <c:v>1.3322423264569503E-12</c:v>
                </c:pt>
                <c:pt idx="1955">
                  <c:v>1.312407832741629E-12</c:v>
                </c:pt>
                <c:pt idx="1956">
                  <c:v>1.2928686359381068E-12</c:v>
                </c:pt>
                <c:pt idx="1957">
                  <c:v>1.2736203396531113E-12</c:v>
                </c:pt>
                <c:pt idx="1958">
                  <c:v>1.2546586129470185E-12</c:v>
                </c:pt>
                <c:pt idx="1959">
                  <c:v>1.2359791893593745E-12</c:v>
                </c:pt>
                <c:pt idx="1960">
                  <c:v>1.2175778659489749E-12</c:v>
                </c:pt>
                <c:pt idx="1961">
                  <c:v>1.1994505023481279E-12</c:v>
                </c:pt>
                <c:pt idx="1962">
                  <c:v>1.1815930198310957E-12</c:v>
                </c:pt>
                <c:pt idx="1963">
                  <c:v>1.1640014003963711E-12</c:v>
                </c:pt>
                <c:pt idx="1964">
                  <c:v>1.1466716858625826E-12</c:v>
                </c:pt>
                <c:pt idx="1965">
                  <c:v>1.1295999769779241E-12</c:v>
                </c:pt>
                <c:pt idx="1966">
                  <c:v>1.112782432542791E-12</c:v>
                </c:pt>
                <c:pt idx="1967">
                  <c:v>1.0962152685454845E-12</c:v>
                </c:pt>
                <c:pt idx="1968">
                  <c:v>1.0798947573108301E-12</c:v>
                </c:pt>
                <c:pt idx="1969">
                  <c:v>1.0638172266614555E-12</c:v>
                </c:pt>
                <c:pt idx="1970">
                  <c:v>1.0479790590914236E-12</c:v>
                </c:pt>
                <c:pt idx="1971">
                  <c:v>1.0323766909524283E-12</c:v>
                </c:pt>
                <c:pt idx="1972">
                  <c:v>1.0170066116518773E-12</c:v>
                </c:pt>
                <c:pt idx="1973">
                  <c:v>1.0018653628629974E-12</c:v>
                </c:pt>
                <c:pt idx="1974">
                  <c:v>9.8694953774676022E-13</c:v>
                </c:pt>
                <c:pt idx="1975">
                  <c:v>9.7225578018521895E-13</c:v>
                </c:pt>
                <c:pt idx="1976">
                  <c:v>9.5778078402651274E-13</c:v>
                </c:pt>
                <c:pt idx="1977">
                  <c:v>9.4352129234085778E-13</c:v>
                </c:pt>
                <c:pt idx="1978">
                  <c:v>9.2947409668777235E-13</c:v>
                </c:pt>
                <c:pt idx="1979">
                  <c:v>9.1563603639417409E-13</c:v>
                </c:pt>
                <c:pt idx="1980">
                  <c:v>9.0200399784319772E-13</c:v>
                </c:pt>
                <c:pt idx="1981">
                  <c:v>8.8857491377362876E-13</c:v>
                </c:pt>
                <c:pt idx="1982">
                  <c:v>8.7534576258974978E-13</c:v>
                </c:pt>
                <c:pt idx="1983">
                  <c:v>8.6231356768150563E-13</c:v>
                </c:pt>
                <c:pt idx="1984">
                  <c:v>8.4947539675470581E-13</c:v>
                </c:pt>
                <c:pt idx="1985">
                  <c:v>8.3682836117128353E-13</c:v>
                </c:pt>
                <c:pt idx="1986">
                  <c:v>8.2436961529933361E-13</c:v>
                </c:pt>
                <c:pt idx="1987">
                  <c:v>8.1209635587283014E-13</c:v>
                </c:pt>
                <c:pt idx="1988">
                  <c:v>8.0000582136088277E-13</c:v>
                </c:pt>
                <c:pt idx="1989">
                  <c:v>7.8809529134638758E-13</c:v>
                </c:pt>
                <c:pt idx="1990">
                  <c:v>7.7636208591392069E-13</c:v>
                </c:pt>
                <c:pt idx="1991">
                  <c:v>7.6480356504674822E-13</c:v>
                </c:pt>
                <c:pt idx="1992">
                  <c:v>7.5341712803282226E-13</c:v>
                </c:pt>
                <c:pt idx="1993">
                  <c:v>7.4220021287958627E-13</c:v>
                </c:pt>
                <c:pt idx="1994">
                  <c:v>7.3115029573754531E-13</c:v>
                </c:pt>
                <c:pt idx="1995">
                  <c:v>7.202648903323896E-13</c:v>
                </c:pt>
                <c:pt idx="1996">
                  <c:v>7.0954154740552964E-13</c:v>
                </c:pt>
                <c:pt idx="1997">
                  <c:v>6.9897785416308722E-13</c:v>
                </c:pt>
                <c:pt idx="1998">
                  <c:v>6.885714337329188E-13</c:v>
                </c:pt>
                <c:pt idx="1999">
                  <c:v>6.7831994462988374E-13</c:v>
                </c:pt>
                <c:pt idx="2000">
                  <c:v>6.6822108022894779E-13</c:v>
                </c:pt>
              </c:numCache>
            </c:numRef>
          </c:yVal>
          <c:smooth val="1"/>
        </c:ser>
        <c:axId val="98114560"/>
        <c:axId val="98157696"/>
      </c:scatterChart>
      <c:valAx>
        <c:axId val="98114560"/>
        <c:scaling>
          <c:orientation val="minMax"/>
          <c:max val="500"/>
          <c:min val="0"/>
        </c:scaling>
        <c:axPos val="b"/>
        <c:title>
          <c:tx>
            <c:rich>
              <a:bodyPr/>
              <a:lstStyle/>
              <a:p>
                <a:pPr>
                  <a:defRPr sz="1600">
                    <a:latin typeface="Arial" pitchFamily="34" charset="0"/>
                    <a:cs typeface="Arial" pitchFamily="34" charset="0"/>
                  </a:defRPr>
                </a:pPr>
                <a:r>
                  <a:rPr lang="en-US" sz="1600">
                    <a:latin typeface="Arial" pitchFamily="34" charset="0"/>
                    <a:cs typeface="Arial" pitchFamily="34" charset="0"/>
                  </a:rPr>
                  <a:t>Temps (unité arbitraire)</a:t>
                </a:r>
              </a:p>
            </c:rich>
          </c:tx>
        </c:title>
        <c:numFmt formatCode="#,##0" sourceLinked="0"/>
        <c:tickLblPos val="nextTo"/>
        <c:crossAx val="98157696"/>
        <c:crosses val="autoZero"/>
        <c:crossBetween val="midCat"/>
      </c:valAx>
      <c:valAx>
        <c:axId val="98157696"/>
        <c:scaling>
          <c:orientation val="minMax"/>
        </c:scaling>
        <c:axPos val="l"/>
        <c:majorGridlines/>
        <c:title>
          <c:tx>
            <c:rich>
              <a:bodyPr rot="-5400000" vert="horz"/>
              <a:lstStyle/>
              <a:p>
                <a:pPr>
                  <a:defRPr sz="1600">
                    <a:latin typeface="Arial" pitchFamily="34" charset="0"/>
                    <a:cs typeface="Arial" pitchFamily="34" charset="0"/>
                  </a:defRPr>
                </a:pPr>
                <a:r>
                  <a:rPr lang="en-US" sz="1600">
                    <a:latin typeface="Arial" pitchFamily="34" charset="0"/>
                    <a:cs typeface="Arial" pitchFamily="34" charset="0"/>
                  </a:rPr>
                  <a:t>Amplitude (unité arbitraire)</a:t>
                </a:r>
              </a:p>
            </c:rich>
          </c:tx>
        </c:title>
        <c:numFmt formatCode="General" sourceLinked="1"/>
        <c:tickLblPos val="nextTo"/>
        <c:crossAx val="98114560"/>
        <c:crosses val="autoZero"/>
        <c:crossBetween val="midCat"/>
      </c:valAx>
    </c:plotArea>
    <c:legend>
      <c:legendPos val="r"/>
      <c:txPr>
        <a:bodyPr/>
        <a:lstStyle/>
        <a:p>
          <a:pPr>
            <a:defRPr sz="1400">
              <a:latin typeface="Arial" pitchFamily="34" charset="0"/>
              <a:cs typeface="Arial" pitchFamily="34" charset="0"/>
            </a:defRPr>
          </a:pPr>
          <a:endParaRPr lang="fr-FR"/>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scatterChart>
        <c:scatterStyle val="smoothMarker"/>
        <c:ser>
          <c:idx val="0"/>
          <c:order val="0"/>
          <c:tx>
            <c:v>Alpha</c:v>
          </c:tx>
          <c:spPr>
            <a:ln>
              <a:solidFill>
                <a:srgbClr val="00B05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Feuil5!$B$1:$B$2001</c:f>
              <c:numCache>
                <c:formatCode>General</c:formatCode>
                <c:ptCount val="2001"/>
                <c:pt idx="0">
                  <c:v>0</c:v>
                </c:pt>
                <c:pt idx="1">
                  <c:v>5.7764983408139396E-2</c:v>
                </c:pt>
                <c:pt idx="2">
                  <c:v>0.11270005802776845</c:v>
                </c:pt>
                <c:pt idx="3">
                  <c:v>0.16493118389674358</c:v>
                </c:pt>
                <c:pt idx="4">
                  <c:v>0.21457877132736841</c:v>
                </c:pt>
                <c:pt idx="5">
                  <c:v>0.26175792514405055</c:v>
                </c:pt>
                <c:pt idx="6">
                  <c:v>0.30657867817368128</c:v>
                </c:pt>
                <c:pt idx="7">
                  <c:v>0.34914621446168925</c:v>
                </c:pt>
                <c:pt idx="8">
                  <c:v>0.38956108266586392</c:v>
                </c:pt>
                <c:pt idx="9">
                  <c:v>0.42791940006008988</c:v>
                </c:pt>
                <c:pt idx="10">
                  <c:v>0.46431304756128816</c:v>
                </c:pt>
                <c:pt idx="11">
                  <c:v>0.49882985617446396</c:v>
                </c:pt>
                <c:pt idx="12">
                  <c:v>0.53155378523353558</c:v>
                </c:pt>
                <c:pt idx="13">
                  <c:v>0.5625650927989807</c:v>
                </c:pt>
                <c:pt idx="14">
                  <c:v>0.59194049855733233</c:v>
                </c:pt>
                <c:pt idx="15">
                  <c:v>0.61975333955255774</c:v>
                </c:pt>
                <c:pt idx="16">
                  <c:v>0.64607371906468036</c:v>
                </c:pt>
                <c:pt idx="17">
                  <c:v>0.67096864893718555</c:v>
                </c:pt>
                <c:pt idx="18">
                  <c:v>0.69450218564152433</c:v>
                </c:pt>
                <c:pt idx="19">
                  <c:v>0.7167355603542569</c:v>
                </c:pt>
                <c:pt idx="20">
                  <c:v>0.73772730331027636</c:v>
                </c:pt>
                <c:pt idx="21">
                  <c:v>0.75753336268405569</c:v>
                </c:pt>
                <c:pt idx="22">
                  <c:v>0.77620721823965622</c:v>
                </c:pt>
                <c:pt idx="23">
                  <c:v>0.79379998997963319</c:v>
                </c:pt>
                <c:pt idx="24">
                  <c:v>0.81036054201302443</c:v>
                </c:pt>
                <c:pt idx="25">
                  <c:v>0.82593558185266003</c:v>
                </c:pt>
                <c:pt idx="26">
                  <c:v>0.84056975534303568</c:v>
                </c:pt>
                <c:pt idx="27">
                  <c:v>0.85430573741090043</c:v>
                </c:pt>
                <c:pt idx="28">
                  <c:v>0.8671843188224726</c:v>
                </c:pt>
                <c:pt idx="29">
                  <c:v>0.87924448912297692</c:v>
                </c:pt>
                <c:pt idx="30">
                  <c:v>0.89052351592640655</c:v>
                </c:pt>
                <c:pt idx="31">
                  <c:v>0.90105702071624827</c:v>
                </c:pt>
                <c:pt idx="32">
                  <c:v>0.9108790513105961</c:v>
                </c:pt>
                <c:pt idx="33">
                  <c:v>0.92002215113843044</c:v>
                </c:pt>
                <c:pt idx="34">
                  <c:v>0.92851742546751526</c:v>
                </c:pt>
                <c:pt idx="35">
                  <c:v>0.93639460471781832</c:v>
                </c:pt>
                <c:pt idx="36">
                  <c:v>0.94368210498891447</c:v>
                </c:pt>
                <c:pt idx="37">
                  <c:v>0.95040708592384637</c:v>
                </c:pt>
                <c:pt idx="38">
                  <c:v>0.95659550602668364</c:v>
                </c:pt>
                <c:pt idx="39">
                  <c:v>0.96227217554581645</c:v>
                </c:pt>
                <c:pt idx="40">
                  <c:v>0.96746080703010673</c:v>
                </c:pt>
                <c:pt idx="41">
                  <c:v>0.97218406366028365</c:v>
                </c:pt>
                <c:pt idx="42">
                  <c:v>0.97646360545349165</c:v>
                </c:pt>
                <c:pt idx="43">
                  <c:v>0.98032013343457736</c:v>
                </c:pt>
                <c:pt idx="44">
                  <c:v>0.9837734318635617</c:v>
                </c:pt>
                <c:pt idx="45">
                  <c:v>0.9868424086048968</c:v>
                </c:pt>
                <c:pt idx="46">
                  <c:v>0.98954513372015496</c:v>
                </c:pt>
                <c:pt idx="47">
                  <c:v>0.99189887636248453</c:v>
                </c:pt>
                <c:pt idx="48">
                  <c:v>0.99392014004737506</c:v>
                </c:pt>
                <c:pt idx="49">
                  <c:v>0.99562469637138529</c:v>
                </c:pt>
                <c:pt idx="50">
                  <c:v>0.9970276172469027</c:v>
                </c:pt>
                <c:pt idx="51">
                  <c:v>0.99814330571845777</c:v>
                </c:pt>
                <c:pt idx="52">
                  <c:v>0.99898552542282859</c:v>
                </c:pt>
                <c:pt idx="53">
                  <c:v>0.99956742875269822</c:v>
                </c:pt>
                <c:pt idx="54">
                  <c:v>0.99990158378094829</c:v>
                </c:pt>
                <c:pt idx="55">
                  <c:v>1</c:v>
                </c:pt>
                <c:pt idx="56">
                  <c:v>0.99987415292847803</c:v>
                </c:pt>
                <c:pt idx="57">
                  <c:v>0.99953500763495728</c:v>
                </c:pt>
                <c:pt idx="58">
                  <c:v>0.9989930412264908</c:v>
                </c:pt>
                <c:pt idx="59">
                  <c:v>0.99825826434740628</c:v>
                </c:pt>
                <c:pt idx="60">
                  <c:v>0.9973402417320022</c:v>
                </c:pt>
                <c:pt idx="61">
                  <c:v>0.99624811185273598</c:v>
                </c:pt>
                <c:pt idx="62">
                  <c:v>0.9949906057036827</c:v>
                </c:pt>
                <c:pt idx="63">
                  <c:v>0.99357606475735138</c:v>
                </c:pt>
                <c:pt idx="64">
                  <c:v>0.99201245813127059</c:v>
                </c:pt>
                <c:pt idx="65">
                  <c:v>0.99030739899895326</c:v>
                </c:pt>
                <c:pt idx="66">
                  <c:v>0.98846816027874751</c:v>
                </c:pt>
                <c:pt idx="67">
                  <c:v>0.98650168963209506</c:v>
                </c:pt>
                <c:pt idx="68">
                  <c:v>0.98441462380174327</c:v>
                </c:pt>
                <c:pt idx="69">
                  <c:v>0.98221330231893456</c:v>
                </c:pt>
                <c:pt idx="70">
                  <c:v>0.97990378060724947</c:v>
                </c:pt>
                <c:pt idx="71">
                  <c:v>0.97749184250978582</c:v>
                </c:pt>
                <c:pt idx="72">
                  <c:v>0.97498301226492046</c:v>
                </c:pt>
                <c:pt idx="73">
                  <c:v>0.97238256595505268</c:v>
                </c:pt>
                <c:pt idx="74">
                  <c:v>0.96969554245139922</c:v>
                </c:pt>
                <c:pt idx="75">
                  <c:v>0.96692675387701399</c:v>
                </c:pt>
                <c:pt idx="76">
                  <c:v>0.96408079560943161</c:v>
                </c:pt>
                <c:pt idx="77">
                  <c:v>0.96116205584288628</c:v>
                </c:pt>
                <c:pt idx="78">
                  <c:v>0.95817472472974019</c:v>
                </c:pt>
                <c:pt idx="79">
                  <c:v>0.95512280311951137</c:v>
                </c:pt>
                <c:pt idx="80">
                  <c:v>0.95201011091322707</c:v>
                </c:pt>
                <c:pt idx="81">
                  <c:v>0.94884029505008993</c:v>
                </c:pt>
                <c:pt idx="82">
                  <c:v>0.94561683714251432</c:v>
                </c:pt>
                <c:pt idx="83">
                  <c:v>0.94234306077515351</c:v>
                </c:pt>
                <c:pt idx="84">
                  <c:v>0.93902213848259264</c:v>
                </c:pt>
                <c:pt idx="85">
                  <c:v>0.9356570984198822</c:v>
                </c:pt>
                <c:pt idx="86">
                  <c:v>0.9322508307394366</c:v>
                </c:pt>
                <c:pt idx="87">
                  <c:v>0.92880609368725253</c:v>
                </c:pt>
                <c:pt idx="88">
                  <c:v>0.92532551943068964</c:v>
                </c:pt>
                <c:pt idx="89">
                  <c:v>0.92181161962975156</c:v>
                </c:pt>
                <c:pt idx="90">
                  <c:v>0.91826679076307116</c:v>
                </c:pt>
                <c:pt idx="91">
                  <c:v>0.91469331921945263</c:v>
                </c:pt>
                <c:pt idx="92">
                  <c:v>0.91109338616521296</c:v>
                </c:pt>
                <c:pt idx="93">
                  <c:v>0.9074690721972728</c:v>
                </c:pt>
                <c:pt idx="94">
                  <c:v>0.903822361791357</c:v>
                </c:pt>
                <c:pt idx="95">
                  <c:v>0.90015514755438664</c:v>
                </c:pt>
                <c:pt idx="96">
                  <c:v>0.89646923428956771</c:v>
                </c:pt>
                <c:pt idx="97">
                  <c:v>0.89276634288258749</c:v>
                </c:pt>
                <c:pt idx="98">
                  <c:v>0.8890481140166262</c:v>
                </c:pt>
                <c:pt idx="99">
                  <c:v>0.88531611172380953</c:v>
                </c:pt>
                <c:pt idx="100">
                  <c:v>0.88157182678029167</c:v>
                </c:pt>
                <c:pt idx="101">
                  <c:v>0.87781667995179224</c:v>
                </c:pt>
                <c:pt idx="102">
                  <c:v>0.87405202509626756</c:v>
                </c:pt>
                <c:pt idx="103">
                  <c:v>0.87027915212990803</c:v>
                </c:pt>
                <c:pt idx="104">
                  <c:v>0.86649928986251035</c:v>
                </c:pt>
                <c:pt idx="105">
                  <c:v>0.8627136087080256</c:v>
                </c:pt>
                <c:pt idx="106">
                  <c:v>0.85892322327566362</c:v>
                </c:pt>
                <c:pt idx="107">
                  <c:v>0.85512919484692151</c:v>
                </c:pt>
                <c:pt idx="108">
                  <c:v>0.85133253374349405</c:v>
                </c:pt>
                <c:pt idx="109">
                  <c:v>0.847534201590881</c:v>
                </c:pt>
                <c:pt idx="110">
                  <c:v>0.84373511348228158</c:v>
                </c:pt>
                <c:pt idx="111">
                  <c:v>0.83993614004718098</c:v>
                </c:pt>
                <c:pt idx="112">
                  <c:v>0.83613810942880462</c:v>
                </c:pt>
                <c:pt idx="113">
                  <c:v>0.83234180917443368</c:v>
                </c:pt>
                <c:pt idx="114">
                  <c:v>0.82854798804245733</c:v>
                </c:pt>
                <c:pt idx="115">
                  <c:v>0.82475735772983205</c:v>
                </c:pt>
                <c:pt idx="116">
                  <c:v>0.82097059452335364</c:v>
                </c:pt>
                <c:pt idx="117">
                  <c:v>0.81718834087824133</c:v>
                </c:pt>
                <c:pt idx="118">
                  <c:v>0.8134112069271271</c:v>
                </c:pt>
                <c:pt idx="119">
                  <c:v>0.80963977192252368</c:v>
                </c:pt>
                <c:pt idx="120">
                  <c:v>0.80587458561576353</c:v>
                </c:pt>
                <c:pt idx="121">
                  <c:v>0.80211616957512566</c:v>
                </c:pt>
                <c:pt idx="122">
                  <c:v>0.79836501844588903</c:v>
                </c:pt>
                <c:pt idx="123">
                  <c:v>0.79462160115479408</c:v>
                </c:pt>
                <c:pt idx="124">
                  <c:v>0.79088636206146856</c:v>
                </c:pt>
                <c:pt idx="125">
                  <c:v>0.78715972205906304</c:v>
                </c:pt>
                <c:pt idx="126">
                  <c:v>0.7834420796263234</c:v>
                </c:pt>
                <c:pt idx="127">
                  <c:v>0.77973381183332913</c:v>
                </c:pt>
                <c:pt idx="128">
                  <c:v>0.77603527530283511</c:v>
                </c:pt>
                <c:pt idx="129">
                  <c:v>0.77234680712924864</c:v>
                </c:pt>
                <c:pt idx="130">
                  <c:v>0.76866872575705558</c:v>
                </c:pt>
                <c:pt idx="131">
                  <c:v>0.76500133182049512</c:v>
                </c:pt>
                <c:pt idx="132">
                  <c:v>0.76134490894619133</c:v>
                </c:pt>
                <c:pt idx="133">
                  <c:v>0.75769972452040002</c:v>
                </c:pt>
                <c:pt idx="134">
                  <c:v>0.75406603042234954</c:v>
                </c:pt>
                <c:pt idx="135">
                  <c:v>0.7504440637252906</c:v>
                </c:pt>
                <c:pt idx="136">
                  <c:v>0.74683404736652115</c:v>
                </c:pt>
                <c:pt idx="137">
                  <c:v>0.74323619078789316</c:v>
                </c:pt>
                <c:pt idx="138">
                  <c:v>0.73965069054805066</c:v>
                </c:pt>
                <c:pt idx="139">
                  <c:v>0.7360777309075659</c:v>
                </c:pt>
                <c:pt idx="140">
                  <c:v>0.73251748438834252</c:v>
                </c:pt>
                <c:pt idx="141">
                  <c:v>0.72897011230821274</c:v>
                </c:pt>
                <c:pt idx="142">
                  <c:v>0.7254357652919623</c:v>
                </c:pt>
                <c:pt idx="143">
                  <c:v>0.72191458375982709</c:v>
                </c:pt>
                <c:pt idx="144">
                  <c:v>0.71840669839429283</c:v>
                </c:pt>
                <c:pt idx="145">
                  <c:v>0.71491223058637765</c:v>
                </c:pt>
                <c:pt idx="146">
                  <c:v>0.7114312928621217</c:v>
                </c:pt>
                <c:pt idx="147">
                  <c:v>0.70796398929024573</c:v>
                </c:pt>
                <c:pt idx="148">
                  <c:v>0.70451041587179031</c:v>
                </c:pt>
                <c:pt idx="149">
                  <c:v>0.7010706609124866</c:v>
                </c:pt>
                <c:pt idx="150">
                  <c:v>0.69764480537871221</c:v>
                </c:pt>
                <c:pt idx="151">
                  <c:v>0.69423292323762953</c:v>
                </c:pt>
                <c:pt idx="152">
                  <c:v>0.6908350817823643</c:v>
                </c:pt>
                <c:pt idx="153">
                  <c:v>0.6874513419426751</c:v>
                </c:pt>
                <c:pt idx="154">
                  <c:v>0.68408175858196041</c:v>
                </c:pt>
                <c:pt idx="155">
                  <c:v>0.6807263807810594</c:v>
                </c:pt>
                <c:pt idx="156">
                  <c:v>0.67738525210953304</c:v>
                </c:pt>
                <c:pt idx="157">
                  <c:v>0.67405841088482965</c:v>
                </c:pt>
                <c:pt idx="158">
                  <c:v>0.67074589042009491</c:v>
                </c:pt>
                <c:pt idx="159">
                  <c:v>0.66744771926086133</c:v>
                </c:pt>
                <c:pt idx="160">
                  <c:v>0.66416392141135749</c:v>
                </c:pt>
                <c:pt idx="161">
                  <c:v>0.6608945165506892</c:v>
                </c:pt>
                <c:pt idx="162">
                  <c:v>0.65763952023944028</c:v>
                </c:pt>
                <c:pt idx="163">
                  <c:v>0.65439894411717758</c:v>
                </c:pt>
                <c:pt idx="164">
                  <c:v>0.65117279609107959</c:v>
                </c:pt>
                <c:pt idx="165">
                  <c:v>0.64796108051624624</c:v>
                </c:pt>
                <c:pt idx="166">
                  <c:v>0.64476379836798969</c:v>
                </c:pt>
                <c:pt idx="167">
                  <c:v>0.64158094740643723</c:v>
                </c:pt>
                <c:pt idx="168">
                  <c:v>0.6384125223338406</c:v>
                </c:pt>
                <c:pt idx="169">
                  <c:v>0.63525851494486874</c:v>
                </c:pt>
                <c:pt idx="170">
                  <c:v>0.6321189142702166</c:v>
                </c:pt>
                <c:pt idx="171">
                  <c:v>0.62899370671381238</c:v>
                </c:pt>
                <c:pt idx="172">
                  <c:v>0.62588287618390148</c:v>
                </c:pt>
                <c:pt idx="173">
                  <c:v>0.62278640421830445</c:v>
                </c:pt>
                <c:pt idx="174">
                  <c:v>0.61970427010408125</c:v>
                </c:pt>
                <c:pt idx="175">
                  <c:v>0.61663645099181985</c:v>
                </c:pt>
                <c:pt idx="176">
                  <c:v>0.61358292200489195</c:v>
                </c:pt>
                <c:pt idx="177">
                  <c:v>0.6105436563437423</c:v>
                </c:pt>
                <c:pt idx="178">
                  <c:v>0.60751862538555568</c:v>
                </c:pt>
                <c:pt idx="179">
                  <c:v>0.60450779877949368</c:v>
                </c:pt>
                <c:pt idx="180">
                  <c:v>0.60151114453759424</c:v>
                </c:pt>
                <c:pt idx="181">
                  <c:v>0.59852862912165128</c:v>
                </c:pt>
                <c:pt idx="182">
                  <c:v>0.5955602175261927</c:v>
                </c:pt>
                <c:pt idx="183">
                  <c:v>0.59260587335769244</c:v>
                </c:pt>
                <c:pt idx="184">
                  <c:v>0.5896655589102765</c:v>
                </c:pt>
                <c:pt idx="185">
                  <c:v>0.58673923523800675</c:v>
                </c:pt>
                <c:pt idx="186">
                  <c:v>0.58382686222388869</c:v>
                </c:pt>
                <c:pt idx="187">
                  <c:v>0.58092839864579071</c:v>
                </c:pt>
                <c:pt idx="188">
                  <c:v>0.57804380223941298</c:v>
                </c:pt>
                <c:pt idx="189">
                  <c:v>0.57517302975834728</c:v>
                </c:pt>
                <c:pt idx="190">
                  <c:v>0.57231603703151701</c:v>
                </c:pt>
                <c:pt idx="191">
                  <c:v>0.56947277901792215</c:v>
                </c:pt>
                <c:pt idx="192">
                  <c:v>0.56664320985898764</c:v>
                </c:pt>
                <c:pt idx="193">
                  <c:v>0.56382728292846362</c:v>
                </c:pt>
                <c:pt idx="194">
                  <c:v>0.5610249508801326</c:v>
                </c:pt>
                <c:pt idx="195">
                  <c:v>0.55823616569329459</c:v>
                </c:pt>
                <c:pt idx="196">
                  <c:v>0.55546087871620531</c:v>
                </c:pt>
                <c:pt idx="197">
                  <c:v>0.55269904070753761</c:v>
                </c:pt>
                <c:pt idx="198">
                  <c:v>0.54995060187591949</c:v>
                </c:pt>
                <c:pt idx="199">
                  <c:v>0.54721551191771656</c:v>
                </c:pt>
                <c:pt idx="200">
                  <c:v>0.54449372005303553</c:v>
                </c:pt>
                <c:pt idx="201">
                  <c:v>0.54178517506010282</c:v>
                </c:pt>
                <c:pt idx="202">
                  <c:v>0.53908982530805583</c:v>
                </c:pt>
                <c:pt idx="203">
                  <c:v>0.5364076187882254</c:v>
                </c:pt>
                <c:pt idx="204">
                  <c:v>0.53373850314397664</c:v>
                </c:pt>
                <c:pt idx="205">
                  <c:v>0.53108242569916608</c:v>
                </c:pt>
                <c:pt idx="206">
                  <c:v>0.52843933348529082</c:v>
                </c:pt>
                <c:pt idx="207">
                  <c:v>0.52580917326736676</c:v>
                </c:pt>
                <c:pt idx="208">
                  <c:v>0.52319189156861245</c:v>
                </c:pt>
                <c:pt idx="209">
                  <c:v>0.5205874346939654</c:v>
                </c:pt>
                <c:pt idx="210">
                  <c:v>0.5179957487525364</c:v>
                </c:pt>
                <c:pt idx="211">
                  <c:v>0.51541677967896016</c:v>
                </c:pt>
                <c:pt idx="212">
                  <c:v>0.51285047325380029</c:v>
                </c:pt>
                <c:pt idx="213">
                  <c:v>0.51029677512290916</c:v>
                </c:pt>
                <c:pt idx="214">
                  <c:v>0.50775563081600783</c:v>
                </c:pt>
                <c:pt idx="215">
                  <c:v>0.50522698576421765</c:v>
                </c:pt>
                <c:pt idx="216">
                  <c:v>0.50271078531691771</c:v>
                </c:pt>
                <c:pt idx="217">
                  <c:v>0.50020697475767217</c:v>
                </c:pt>
                <c:pt idx="218">
                  <c:v>0.49771549931948156</c:v>
                </c:pt>
                <c:pt idx="219">
                  <c:v>0.49523630419923831</c:v>
                </c:pt>
                <c:pt idx="220">
                  <c:v>0.49276933457155425</c:v>
                </c:pt>
                <c:pt idx="221">
                  <c:v>0.49031453560184968</c:v>
                </c:pt>
                <c:pt idx="222">
                  <c:v>0.4878718524588348</c:v>
                </c:pt>
                <c:pt idx="223">
                  <c:v>0.48544123032640757</c:v>
                </c:pt>
                <c:pt idx="224">
                  <c:v>0.48302261441491889</c:v>
                </c:pt>
                <c:pt idx="225">
                  <c:v>0.48061594997191248</c:v>
                </c:pt>
                <c:pt idx="226">
                  <c:v>0.4782211822923379</c:v>
                </c:pt>
                <c:pt idx="227">
                  <c:v>0.47583825672823143</c:v>
                </c:pt>
                <c:pt idx="228">
                  <c:v>0.4734671186979314</c:v>
                </c:pt>
                <c:pt idx="229">
                  <c:v>0.4711077136948234</c:v>
                </c:pt>
                <c:pt idx="230">
                  <c:v>0.46875998729563656</c:v>
                </c:pt>
                <c:pt idx="231">
                  <c:v>0.46642388516833216</c:v>
                </c:pt>
                <c:pt idx="232">
                  <c:v>0.46409935307957034</c:v>
                </c:pt>
                <c:pt idx="233">
                  <c:v>0.46178633690180448</c:v>
                </c:pt>
                <c:pt idx="234">
                  <c:v>0.45948478261999687</c:v>
                </c:pt>
                <c:pt idx="235">
                  <c:v>0.4571946363379803</c:v>
                </c:pt>
                <c:pt idx="236">
                  <c:v>0.45491584428450588</c:v>
                </c:pt>
                <c:pt idx="237">
                  <c:v>0.45264835281893429</c:v>
                </c:pt>
                <c:pt idx="238">
                  <c:v>0.45039210843664701</c:v>
                </c:pt>
                <c:pt idx="239">
                  <c:v>0.4481470577741512</c:v>
                </c:pt>
                <c:pt idx="240">
                  <c:v>0.44591314761391104</c:v>
                </c:pt>
                <c:pt idx="241">
                  <c:v>0.44369032488890603</c:v>
                </c:pt>
                <c:pt idx="242">
                  <c:v>0.44147853668693876</c:v>
                </c:pt>
                <c:pt idx="243">
                  <c:v>0.43927773025469652</c:v>
                </c:pt>
                <c:pt idx="244">
                  <c:v>0.43708785300157282</c:v>
                </c:pt>
                <c:pt idx="245">
                  <c:v>0.43490885250328731</c:v>
                </c:pt>
                <c:pt idx="246">
                  <c:v>0.43274067650526782</c:v>
                </c:pt>
                <c:pt idx="247">
                  <c:v>0.43058327292584758</c:v>
                </c:pt>
                <c:pt idx="248">
                  <c:v>0.42843658985925442</c:v>
                </c:pt>
                <c:pt idx="249">
                  <c:v>0.42630057557843337</c:v>
                </c:pt>
                <c:pt idx="250">
                  <c:v>0.42417517853768111</c:v>
                </c:pt>
                <c:pt idx="251">
                  <c:v>0.42206034737510983</c:v>
                </c:pt>
                <c:pt idx="252">
                  <c:v>0.41995603091495604</c:v>
                </c:pt>
                <c:pt idx="253">
                  <c:v>0.41786217816973242</c:v>
                </c:pt>
                <c:pt idx="254">
                  <c:v>0.41577873834223888</c:v>
                </c:pt>
                <c:pt idx="255">
                  <c:v>0.41370566082743282</c:v>
                </c:pt>
                <c:pt idx="256">
                  <c:v>0.41164289521415587</c:v>
                </c:pt>
                <c:pt idx="257">
                  <c:v>0.40959039128674185</c:v>
                </c:pt>
                <c:pt idx="258">
                  <c:v>0.40754809902651085</c:v>
                </c:pt>
                <c:pt idx="259">
                  <c:v>0.40551596861313616</c:v>
                </c:pt>
                <c:pt idx="260">
                  <c:v>0.40349395042589925</c:v>
                </c:pt>
                <c:pt idx="261">
                  <c:v>0.40148199504485294</c:v>
                </c:pt>
                <c:pt idx="262">
                  <c:v>0.39948005325186026</c:v>
                </c:pt>
                <c:pt idx="263">
                  <c:v>0.39748807603157488</c:v>
                </c:pt>
                <c:pt idx="264">
                  <c:v>0.39550601457229456</c:v>
                </c:pt>
                <c:pt idx="265">
                  <c:v>0.39353382026674338</c:v>
                </c:pt>
                <c:pt idx="266">
                  <c:v>0.39157144471277361</c:v>
                </c:pt>
                <c:pt idx="267">
                  <c:v>0.38961883971397587</c:v>
                </c:pt>
                <c:pt idx="268">
                  <c:v>0.38767595728022813</c:v>
                </c:pt>
                <c:pt idx="269">
                  <c:v>0.38574274962816885</c:v>
                </c:pt>
                <c:pt idx="270">
                  <c:v>0.38381916918159992</c:v>
                </c:pt>
                <c:pt idx="271">
                  <c:v>0.38190516857181334</c:v>
                </c:pt>
                <c:pt idx="272">
                  <c:v>0.38000070063788394</c:v>
                </c:pt>
                <c:pt idx="273">
                  <c:v>0.37810571842687096</c:v>
                </c:pt>
                <c:pt idx="274">
                  <c:v>0.37622017519399614</c:v>
                </c:pt>
                <c:pt idx="275">
                  <c:v>0.37434402440272657</c:v>
                </c:pt>
                <c:pt idx="276">
                  <c:v>0.37247721972485975</c:v>
                </c:pt>
                <c:pt idx="277">
                  <c:v>0.37061971504049918</c:v>
                </c:pt>
                <c:pt idx="278">
                  <c:v>0.36877146443804681</c:v>
                </c:pt>
                <c:pt idx="279">
                  <c:v>0.36693242221410288</c:v>
                </c:pt>
                <c:pt idx="280">
                  <c:v>0.36510254287334382</c:v>
                </c:pt>
                <c:pt idx="281">
                  <c:v>0.36328178112836368</c:v>
                </c:pt>
                <c:pt idx="282">
                  <c:v>0.3614700918994686</c:v>
                </c:pt>
                <c:pt idx="283">
                  <c:v>0.35966743031443482</c:v>
                </c:pt>
                <c:pt idx="284">
                  <c:v>0.35787375170826158</c:v>
                </c:pt>
                <c:pt idx="285">
                  <c:v>0.35608901162283413</c:v>
                </c:pt>
                <c:pt idx="286">
                  <c:v>0.35431316580661454</c:v>
                </c:pt>
                <c:pt idx="287">
                  <c:v>0.35254617021426726</c:v>
                </c:pt>
                <c:pt idx="288">
                  <c:v>0.35078798100627362</c:v>
                </c:pt>
                <c:pt idx="289">
                  <c:v>0.34903855454851379</c:v>
                </c:pt>
                <c:pt idx="290">
                  <c:v>0.34729784741182779</c:v>
                </c:pt>
                <c:pt idx="291">
                  <c:v>0.34556581637154438</c:v>
                </c:pt>
                <c:pt idx="292">
                  <c:v>0.34384241840699925</c:v>
                </c:pt>
                <c:pt idx="293">
                  <c:v>0.34212761070102704</c:v>
                </c:pt>
                <c:pt idx="294">
                  <c:v>0.34042135063943108</c:v>
                </c:pt>
                <c:pt idx="295">
                  <c:v>0.33872359581044037</c:v>
                </c:pt>
                <c:pt idx="296">
                  <c:v>0.33703430400413431</c:v>
                </c:pt>
                <c:pt idx="297">
                  <c:v>0.33535343321188388</c:v>
                </c:pt>
                <c:pt idx="298">
                  <c:v>0.33368094162572642</c:v>
                </c:pt>
                <c:pt idx="299">
                  <c:v>0.3320167876377772</c:v>
                </c:pt>
                <c:pt idx="300">
                  <c:v>0.33036092983958826</c:v>
                </c:pt>
                <c:pt idx="301">
                  <c:v>0.32871332702151407</c:v>
                </c:pt>
                <c:pt idx="302">
                  <c:v>0.32707393817207198</c:v>
                </c:pt>
                <c:pt idx="303">
                  <c:v>0.32544272247725187</c:v>
                </c:pt>
                <c:pt idx="304">
                  <c:v>0.32381963931986701</c:v>
                </c:pt>
                <c:pt idx="305">
                  <c:v>0.32220464827885154</c:v>
                </c:pt>
                <c:pt idx="306">
                  <c:v>0.32059770912858188</c:v>
                </c:pt>
                <c:pt idx="307">
                  <c:v>0.31899878183816638</c:v>
                </c:pt>
                <c:pt idx="308">
                  <c:v>0.31740782657072081</c:v>
                </c:pt>
                <c:pt idx="309">
                  <c:v>0.31582480368267801</c:v>
                </c:pt>
                <c:pt idx="310">
                  <c:v>0.31424967372302082</c:v>
                </c:pt>
                <c:pt idx="311">
                  <c:v>0.31268239743259552</c:v>
                </c:pt>
                <c:pt idx="312">
                  <c:v>0.31112293574332839</c:v>
                </c:pt>
                <c:pt idx="313">
                  <c:v>0.30957124977750688</c:v>
                </c:pt>
                <c:pt idx="314">
                  <c:v>0.30802730084701813</c:v>
                </c:pt>
                <c:pt idx="315">
                  <c:v>0.30649105045259123</c:v>
                </c:pt>
                <c:pt idx="316">
                  <c:v>0.30496246028304763</c:v>
                </c:pt>
                <c:pt idx="317">
                  <c:v>0.30344149221451389</c:v>
                </c:pt>
                <c:pt idx="318">
                  <c:v>0.30192810830968186</c:v>
                </c:pt>
                <c:pt idx="319">
                  <c:v>0.30042227081700856</c:v>
                </c:pt>
                <c:pt idx="320">
                  <c:v>0.29892394216996065</c:v>
                </c:pt>
                <c:pt idx="321">
                  <c:v>0.29743308498622595</c:v>
                </c:pt>
                <c:pt idx="322">
                  <c:v>0.29594966206694168</c:v>
                </c:pt>
                <c:pt idx="323">
                  <c:v>0.29447363639589663</c:v>
                </c:pt>
                <c:pt idx="324">
                  <c:v>0.29300497113876189</c:v>
                </c:pt>
                <c:pt idx="325">
                  <c:v>0.2915436296422913</c:v>
                </c:pt>
                <c:pt idx="326">
                  <c:v>0.29008957543355302</c:v>
                </c:pt>
                <c:pt idx="327">
                  <c:v>0.28864277221911416</c:v>
                </c:pt>
                <c:pt idx="328">
                  <c:v>0.28720318388427324</c:v>
                </c:pt>
                <c:pt idx="329">
                  <c:v>0.28577077449225752</c:v>
                </c:pt>
                <c:pt idx="330">
                  <c:v>0.28434550828343541</c:v>
                </c:pt>
                <c:pt idx="331">
                  <c:v>0.28292734967452982</c:v>
                </c:pt>
                <c:pt idx="332">
                  <c:v>0.28151626325781959</c:v>
                </c:pt>
                <c:pt idx="333">
                  <c:v>0.28011221380034296</c:v>
                </c:pt>
                <c:pt idx="334">
                  <c:v>0.27871516624312559</c:v>
                </c:pt>
                <c:pt idx="335">
                  <c:v>0.27732508570037617</c:v>
                </c:pt>
                <c:pt idx="336">
                  <c:v>0.27594193745869106</c:v>
                </c:pt>
                <c:pt idx="337">
                  <c:v>0.27456568697628081</c:v>
                </c:pt>
                <c:pt idx="338">
                  <c:v>0.27319629988216831</c:v>
                </c:pt>
                <c:pt idx="339">
                  <c:v>0.27183374197540588</c:v>
                </c:pt>
                <c:pt idx="340">
                  <c:v>0.27047797922429251</c:v>
                </c:pt>
                <c:pt idx="341">
                  <c:v>0.26912897776557526</c:v>
                </c:pt>
                <c:pt idx="342">
                  <c:v>0.26778670390368403</c:v>
                </c:pt>
                <c:pt idx="343">
                  <c:v>0.26645112410993421</c:v>
                </c:pt>
                <c:pt idx="344">
                  <c:v>0.26512220502175582</c:v>
                </c:pt>
                <c:pt idx="345">
                  <c:v>0.26379991344190379</c:v>
                </c:pt>
                <c:pt idx="346">
                  <c:v>0.26248421633769087</c:v>
                </c:pt>
                <c:pt idx="347">
                  <c:v>0.26117508084019703</c:v>
                </c:pt>
                <c:pt idx="348">
                  <c:v>0.25987247424351889</c:v>
                </c:pt>
                <c:pt idx="349">
                  <c:v>0.25857636400397088</c:v>
                </c:pt>
                <c:pt idx="350">
                  <c:v>0.25728671773933748</c:v>
                </c:pt>
                <c:pt idx="351">
                  <c:v>0.25600350322809201</c:v>
                </c:pt>
                <c:pt idx="352">
                  <c:v>0.25472668840863594</c:v>
                </c:pt>
                <c:pt idx="353">
                  <c:v>0.25345624137853467</c:v>
                </c:pt>
                <c:pt idx="354">
                  <c:v>0.25219213039375676</c:v>
                </c:pt>
                <c:pt idx="355">
                  <c:v>0.25093432386791481</c:v>
                </c:pt>
                <c:pt idx="356">
                  <c:v>0.24968279037150914</c:v>
                </c:pt>
                <c:pt idx="357">
                  <c:v>0.24843749863117551</c:v>
                </c:pt>
                <c:pt idx="358">
                  <c:v>0.24719841752892799</c:v>
                </c:pt>
                <c:pt idx="359">
                  <c:v>0.24596551610141892</c:v>
                </c:pt>
                <c:pt idx="360">
                  <c:v>0.24473876353918594</c:v>
                </c:pt>
                <c:pt idx="361">
                  <c:v>0.24351812918591256</c:v>
                </c:pt>
                <c:pt idx="362">
                  <c:v>0.24230358253768144</c:v>
                </c:pt>
                <c:pt idx="363">
                  <c:v>0.24109509324224443</c:v>
                </c:pt>
                <c:pt idx="364">
                  <c:v>0.23989263109827721</c:v>
                </c:pt>
                <c:pt idx="365">
                  <c:v>0.2386961660546566</c:v>
                </c:pt>
                <c:pt idx="366">
                  <c:v>0.23750566820972288</c:v>
                </c:pt>
                <c:pt idx="367">
                  <c:v>0.23632110781055618</c:v>
                </c:pt>
                <c:pt idx="368">
                  <c:v>0.23514245525225091</c:v>
                </c:pt>
                <c:pt idx="369">
                  <c:v>0.23396968107719493</c:v>
                </c:pt>
                <c:pt idx="370">
                  <c:v>0.23280275597434685</c:v>
                </c:pt>
                <c:pt idx="371">
                  <c:v>0.23164165077853077</c:v>
                </c:pt>
                <c:pt idx="372">
                  <c:v>0.23048633646971176</c:v>
                </c:pt>
                <c:pt idx="373">
                  <c:v>0.22933678417228975</c:v>
                </c:pt>
                <c:pt idx="374">
                  <c:v>0.22819296515439491</c:v>
                </c:pt>
                <c:pt idx="375">
                  <c:v>0.22705485082718246</c:v>
                </c:pt>
                <c:pt idx="376">
                  <c:v>0.22592241274412991</c:v>
                </c:pt>
                <c:pt idx="377">
                  <c:v>0.22479562260033872</c:v>
                </c:pt>
                <c:pt idx="378">
                  <c:v>0.22367445223184212</c:v>
                </c:pt>
                <c:pt idx="379">
                  <c:v>0.22255887361490917</c:v>
                </c:pt>
                <c:pt idx="380">
                  <c:v>0.22144885886535978</c:v>
                </c:pt>
                <c:pt idx="381">
                  <c:v>0.22034438023787137</c:v>
                </c:pt>
                <c:pt idx="382">
                  <c:v>0.21924541012530421</c:v>
                </c:pt>
                <c:pt idx="383">
                  <c:v>0.21815192105801237</c:v>
                </c:pt>
                <c:pt idx="384">
                  <c:v>0.21706388570317794</c:v>
                </c:pt>
                <c:pt idx="385">
                  <c:v>0.21598127686412383</c:v>
                </c:pt>
                <c:pt idx="386">
                  <c:v>0.21490406747964871</c:v>
                </c:pt>
                <c:pt idx="387">
                  <c:v>0.21383223062336343</c:v>
                </c:pt>
                <c:pt idx="388">
                  <c:v>0.21276573950301442</c:v>
                </c:pt>
                <c:pt idx="389">
                  <c:v>0.21170456745983154</c:v>
                </c:pt>
                <c:pt idx="390">
                  <c:v>0.21064868796786623</c:v>
                </c:pt>
                <c:pt idx="391">
                  <c:v>0.20959807463332941</c:v>
                </c:pt>
                <c:pt idx="392">
                  <c:v>0.20855270119394734</c:v>
                </c:pt>
                <c:pt idx="393">
                  <c:v>0.20751254151830606</c:v>
                </c:pt>
                <c:pt idx="394">
                  <c:v>0.20647756960520219</c:v>
                </c:pt>
                <c:pt idx="395">
                  <c:v>0.20544775958300632</c:v>
                </c:pt>
                <c:pt idx="396">
                  <c:v>0.20442308570901141</c:v>
                </c:pt>
                <c:pt idx="397">
                  <c:v>0.20340352236880488</c:v>
                </c:pt>
                <c:pt idx="398">
                  <c:v>0.20238904407562594</c:v>
                </c:pt>
                <c:pt idx="399">
                  <c:v>0.20137962546973587</c:v>
                </c:pt>
                <c:pt idx="400">
                  <c:v>0.20037524131778872</c:v>
                </c:pt>
                <c:pt idx="401">
                  <c:v>0.19937586651220449</c:v>
                </c:pt>
                <c:pt idx="402">
                  <c:v>0.19838147607054568</c:v>
                </c:pt>
                <c:pt idx="403">
                  <c:v>0.19739204513489741</c:v>
                </c:pt>
                <c:pt idx="404">
                  <c:v>0.19640754897124776</c:v>
                </c:pt>
                <c:pt idx="405">
                  <c:v>0.19542796296887638</c:v>
                </c:pt>
                <c:pt idx="406">
                  <c:v>0.19445326263973955</c:v>
                </c:pt>
                <c:pt idx="407">
                  <c:v>0.1934834236178638</c:v>
                </c:pt>
                <c:pt idx="408">
                  <c:v>0.19251842165873703</c:v>
                </c:pt>
                <c:pt idx="409">
                  <c:v>0.19155823263870955</c:v>
                </c:pt>
                <c:pt idx="410">
                  <c:v>0.19060283255439092</c:v>
                </c:pt>
                <c:pt idx="411">
                  <c:v>0.18965219752205154</c:v>
                </c:pt>
                <c:pt idx="412">
                  <c:v>0.18870630377703335</c:v>
                </c:pt>
                <c:pt idx="413">
                  <c:v>0.18776512767315034</c:v>
                </c:pt>
                <c:pt idx="414">
                  <c:v>0.18682864568211124</c:v>
                </c:pt>
                <c:pt idx="415">
                  <c:v>0.18589683439292251</c:v>
                </c:pt>
                <c:pt idx="416">
                  <c:v>0.18496967051130836</c:v>
                </c:pt>
                <c:pt idx="417">
                  <c:v>0.18404713085913585</c:v>
                </c:pt>
                <c:pt idx="418">
                  <c:v>0.18312919237382924</c:v>
                </c:pt>
                <c:pt idx="419">
                  <c:v>0.18221583210780681</c:v>
                </c:pt>
                <c:pt idx="420">
                  <c:v>0.18130702722789221</c:v>
                </c:pt>
                <c:pt idx="421">
                  <c:v>0.18040275501476374</c:v>
                </c:pt>
                <c:pt idx="422">
                  <c:v>0.179502992862376</c:v>
                </c:pt>
                <c:pt idx="423">
                  <c:v>0.17860771827739591</c:v>
                </c:pt>
                <c:pt idx="424">
                  <c:v>0.17771690887865371</c:v>
                </c:pt>
                <c:pt idx="425">
                  <c:v>0.17683054239657156</c:v>
                </c:pt>
                <c:pt idx="426">
                  <c:v>0.17594859667261611</c:v>
                </c:pt>
                <c:pt idx="427">
                  <c:v>0.17507104965874068</c:v>
                </c:pt>
                <c:pt idx="428">
                  <c:v>0.17419787941684228</c:v>
                </c:pt>
                <c:pt idx="429">
                  <c:v>0.1733290641182075</c:v>
                </c:pt>
                <c:pt idx="430">
                  <c:v>0.17246458204297263</c:v>
                </c:pt>
                <c:pt idx="431">
                  <c:v>0.17160441157957604</c:v>
                </c:pt>
                <c:pt idx="432">
                  <c:v>0.17074853122422956</c:v>
                </c:pt>
                <c:pt idx="433">
                  <c:v>0.16989691958036945</c:v>
                </c:pt>
                <c:pt idx="434">
                  <c:v>0.16904955535812996</c:v>
                </c:pt>
                <c:pt idx="435">
                  <c:v>0.16820641737381273</c:v>
                </c:pt>
                <c:pt idx="436">
                  <c:v>0.16736748454935432</c:v>
                </c:pt>
                <c:pt idx="437">
                  <c:v>0.1665327359117984</c:v>
                </c:pt>
                <c:pt idx="438">
                  <c:v>0.16570215059278179</c:v>
                </c:pt>
                <c:pt idx="439">
                  <c:v>0.16487570782800065</c:v>
                </c:pt>
                <c:pt idx="440">
                  <c:v>0.16405338695670399</c:v>
                </c:pt>
                <c:pt idx="441">
                  <c:v>0.16323516742117039</c:v>
                </c:pt>
                <c:pt idx="442">
                  <c:v>0.16242102876619521</c:v>
                </c:pt>
                <c:pt idx="443">
                  <c:v>0.16161095063858383</c:v>
                </c:pt>
                <c:pt idx="444">
                  <c:v>0.16080491278664277</c:v>
                </c:pt>
                <c:pt idx="445">
                  <c:v>0.16000289505966825</c:v>
                </c:pt>
                <c:pt idx="446">
                  <c:v>0.15920487740745068</c:v>
                </c:pt>
                <c:pt idx="447">
                  <c:v>0.15841083987976826</c:v>
                </c:pt>
                <c:pt idx="448">
                  <c:v>0.1576207626258902</c:v>
                </c:pt>
                <c:pt idx="449">
                  <c:v>0.15683462589408664</c:v>
                </c:pt>
                <c:pt idx="450">
                  <c:v>0.15605241003112699</c:v>
                </c:pt>
                <c:pt idx="451">
                  <c:v>0.15527409548178991</c:v>
                </c:pt>
                <c:pt idx="452">
                  <c:v>0.15449966278838326</c:v>
                </c:pt>
                <c:pt idx="453">
                  <c:v>0.15372909259024825</c:v>
                </c:pt>
                <c:pt idx="454">
                  <c:v>0.15296236562327944</c:v>
                </c:pt>
                <c:pt idx="455">
                  <c:v>0.15219946271944862</c:v>
                </c:pt>
                <c:pt idx="456">
                  <c:v>0.15144036480631656</c:v>
                </c:pt>
                <c:pt idx="457">
                  <c:v>0.15068505290656109</c:v>
                </c:pt>
                <c:pt idx="458">
                  <c:v>0.14993350813750841</c:v>
                </c:pt>
                <c:pt idx="459">
                  <c:v>0.14918571171065087</c:v>
                </c:pt>
                <c:pt idx="460">
                  <c:v>0.14844164493118631</c:v>
                </c:pt>
                <c:pt idx="461">
                  <c:v>0.14770128919754474</c:v>
                </c:pt>
                <c:pt idx="462">
                  <c:v>0.14696462600092641</c:v>
                </c:pt>
                <c:pt idx="463">
                  <c:v>0.14623163692484298</c:v>
                </c:pt>
                <c:pt idx="464">
                  <c:v>0.14550230364465036</c:v>
                </c:pt>
                <c:pt idx="465">
                  <c:v>0.14477660792709521</c:v>
                </c:pt>
                <c:pt idx="466">
                  <c:v>0.14405453162985785</c:v>
                </c:pt>
                <c:pt idx="467">
                  <c:v>0.14333605670110044</c:v>
                </c:pt>
                <c:pt idx="468">
                  <c:v>0.14262116517901308</c:v>
                </c:pt>
                <c:pt idx="469">
                  <c:v>0.14190983919137007</c:v>
                </c:pt>
                <c:pt idx="470">
                  <c:v>0.14120206095507346</c:v>
                </c:pt>
                <c:pt idx="471">
                  <c:v>0.14049781277572429</c:v>
                </c:pt>
                <c:pt idx="472">
                  <c:v>0.13979707704716354</c:v>
                </c:pt>
                <c:pt idx="473">
                  <c:v>0.13909983625104291</c:v>
                </c:pt>
                <c:pt idx="474">
                  <c:v>0.13840607295638471</c:v>
                </c:pt>
                <c:pt idx="475">
                  <c:v>0.13771576981914491</c:v>
                </c:pt>
                <c:pt idx="476">
                  <c:v>0.13702890958177991</c:v>
                </c:pt>
                <c:pt idx="477">
                  <c:v>0.13634547507281591</c:v>
                </c:pt>
                <c:pt idx="478">
                  <c:v>0.13566544920641921</c:v>
                </c:pt>
                <c:pt idx="479">
                  <c:v>0.13498881498197021</c:v>
                </c:pt>
                <c:pt idx="480">
                  <c:v>0.13431555548363719</c:v>
                </c:pt>
                <c:pt idx="481">
                  <c:v>0.13364565387995436</c:v>
                </c:pt>
                <c:pt idx="482">
                  <c:v>0.13297909342340172</c:v>
                </c:pt>
                <c:pt idx="483">
                  <c:v>0.132315857449983</c:v>
                </c:pt>
                <c:pt idx="484">
                  <c:v>0.13165592937881498</c:v>
                </c:pt>
                <c:pt idx="485">
                  <c:v>0.13099929271171146</c:v>
                </c:pt>
                <c:pt idx="486">
                  <c:v>0.13034593103276293</c:v>
                </c:pt>
                <c:pt idx="487">
                  <c:v>0.12969582800793733</c:v>
                </c:pt>
                <c:pt idx="488">
                  <c:v>0.12904896738466839</c:v>
                </c:pt>
                <c:pt idx="489">
                  <c:v>0.12840533299144632</c:v>
                </c:pt>
                <c:pt idx="490">
                  <c:v>0.12776490873741359</c:v>
                </c:pt>
                <c:pt idx="491">
                  <c:v>0.12712767861196717</c:v>
                </c:pt>
                <c:pt idx="492">
                  <c:v>0.12649362668435737</c:v>
                </c:pt>
                <c:pt idx="493">
                  <c:v>0.12586273710328447</c:v>
                </c:pt>
                <c:pt idx="494">
                  <c:v>0.12523499409650773</c:v>
                </c:pt>
                <c:pt idx="495">
                  <c:v>0.12461038197045009</c:v>
                </c:pt>
                <c:pt idx="496">
                  <c:v>0.12398888510980315</c:v>
                </c:pt>
                <c:pt idx="497">
                  <c:v>0.12337048797714302</c:v>
                </c:pt>
                <c:pt idx="498">
                  <c:v>0.12275517511253423</c:v>
                </c:pt>
                <c:pt idx="499">
                  <c:v>0.12214293113314782</c:v>
                </c:pt>
                <c:pt idx="500">
                  <c:v>0.12153374073287807</c:v>
                </c:pt>
                <c:pt idx="501">
                  <c:v>0.12092758868195452</c:v>
                </c:pt>
                <c:pt idx="502">
                  <c:v>0.12032445982656761</c:v>
                </c:pt>
                <c:pt idx="503">
                  <c:v>0.11972433908848591</c:v>
                </c:pt>
                <c:pt idx="504">
                  <c:v>0.11912721146467867</c:v>
                </c:pt>
                <c:pt idx="505">
                  <c:v>0.11853306202694397</c:v>
                </c:pt>
                <c:pt idx="506">
                  <c:v>0.11794187592153375</c:v>
                </c:pt>
                <c:pt idx="507">
                  <c:v>0.11735363836878139</c:v>
                </c:pt>
                <c:pt idx="508">
                  <c:v>0.11676833466273505</c:v>
                </c:pt>
                <c:pt idx="509">
                  <c:v>0.11618595017078746</c:v>
                </c:pt>
                <c:pt idx="510">
                  <c:v>0.11560647033331153</c:v>
                </c:pt>
                <c:pt idx="511">
                  <c:v>0.11502988066329492</c:v>
                </c:pt>
                <c:pt idx="512">
                  <c:v>0.11445616674598109</c:v>
                </c:pt>
                <c:pt idx="513">
                  <c:v>0.11388531423850488</c:v>
                </c:pt>
                <c:pt idx="514">
                  <c:v>0.11331730886953667</c:v>
                </c:pt>
                <c:pt idx="515">
                  <c:v>0.11275213643892626</c:v>
                </c:pt>
                <c:pt idx="516">
                  <c:v>0.1121897828173434</c:v>
                </c:pt>
                <c:pt idx="517">
                  <c:v>0.11163023394593136</c:v>
                </c:pt>
                <c:pt idx="518">
                  <c:v>0.11107347583594765</c:v>
                </c:pt>
                <c:pt idx="519">
                  <c:v>0.11051949456842235</c:v>
                </c:pt>
                <c:pt idx="520">
                  <c:v>0.10996827629380462</c:v>
                </c:pt>
                <c:pt idx="521">
                  <c:v>0.10941980723161802</c:v>
                </c:pt>
                <c:pt idx="522">
                  <c:v>0.1088740736701166</c:v>
                </c:pt>
                <c:pt idx="523">
                  <c:v>0.10833106196594069</c:v>
                </c:pt>
                <c:pt idx="524">
                  <c:v>0.10779075854377877</c:v>
                </c:pt>
                <c:pt idx="525">
                  <c:v>0.10725314989602359</c:v>
                </c:pt>
                <c:pt idx="526">
                  <c:v>0.10671822258244018</c:v>
                </c:pt>
                <c:pt idx="527">
                  <c:v>0.10618596322982311</c:v>
                </c:pt>
                <c:pt idx="528">
                  <c:v>0.10565635853166958</c:v>
                </c:pt>
                <c:pt idx="529">
                  <c:v>0.10512939524783926</c:v>
                </c:pt>
                <c:pt idx="530">
                  <c:v>0.10460506020423062</c:v>
                </c:pt>
                <c:pt idx="531">
                  <c:v>0.10408334029244444</c:v>
                </c:pt>
                <c:pt idx="532">
                  <c:v>0.10356422246946329</c:v>
                </c:pt>
                <c:pt idx="533">
                  <c:v>0.10304769375731831</c:v>
                </c:pt>
                <c:pt idx="534">
                  <c:v>0.10253374124277176</c:v>
                </c:pt>
                <c:pt idx="535">
                  <c:v>0.10202235207698754</c:v>
                </c:pt>
                <c:pt idx="536">
                  <c:v>0.10151351347521517</c:v>
                </c:pt>
                <c:pt idx="537">
                  <c:v>0.1010072127164673</c:v>
                </c:pt>
                <c:pt idx="538">
                  <c:v>0.10050343714320378</c:v>
                </c:pt>
                <c:pt idx="539">
                  <c:v>0.1000021741610132</c:v>
                </c:pt>
                <c:pt idx="540">
                  <c:v>9.9503411238297548E-2</c:v>
                </c:pt>
                <c:pt idx="541">
                  <c:v>9.9007135905963245E-2</c:v>
                </c:pt>
                <c:pt idx="542">
                  <c:v>9.8513335757103748E-2</c:v>
                </c:pt>
                <c:pt idx="543">
                  <c:v>9.8021998446693973E-2</c:v>
                </c:pt>
                <c:pt idx="544">
                  <c:v>9.7533111691276833E-2</c:v>
                </c:pt>
                <c:pt idx="545">
                  <c:v>9.7046663268663722E-2</c:v>
                </c:pt>
                <c:pt idx="546">
                  <c:v>9.656264101762034E-2</c:v>
                </c:pt>
                <c:pt idx="547">
                  <c:v>9.6081032837568539E-2</c:v>
                </c:pt>
                <c:pt idx="548">
                  <c:v>9.5601826688282113E-2</c:v>
                </c:pt>
                <c:pt idx="549">
                  <c:v>9.5125010589583767E-2</c:v>
                </c:pt>
                <c:pt idx="550">
                  <c:v>9.4650572621049853E-2</c:v>
                </c:pt>
                <c:pt idx="551">
                  <c:v>9.4178500921707167E-2</c:v>
                </c:pt>
                <c:pt idx="552">
                  <c:v>9.3708783689742864E-2</c:v>
                </c:pt>
                <c:pt idx="553">
                  <c:v>9.3241409182203791E-2</c:v>
                </c:pt>
                <c:pt idx="554">
                  <c:v>9.2776365714703768E-2</c:v>
                </c:pt>
                <c:pt idx="555">
                  <c:v>9.2313641661133899E-2</c:v>
                </c:pt>
                <c:pt idx="556">
                  <c:v>9.1853225453372808E-2</c:v>
                </c:pt>
                <c:pt idx="557">
                  <c:v>9.1395105580991509E-2</c:v>
                </c:pt>
                <c:pt idx="558">
                  <c:v>9.0939270590970858E-2</c:v>
                </c:pt>
                <c:pt idx="559">
                  <c:v>9.0485709087414684E-2</c:v>
                </c:pt>
                <c:pt idx="560">
                  <c:v>9.0034409731264059E-2</c:v>
                </c:pt>
                <c:pt idx="561">
                  <c:v>8.9585361240011499E-2</c:v>
                </c:pt>
                <c:pt idx="562">
                  <c:v>8.9138552387423881E-2</c:v>
                </c:pt>
                <c:pt idx="563">
                  <c:v>8.8693972003257723E-2</c:v>
                </c:pt>
                <c:pt idx="564">
                  <c:v>8.8251608972981482E-2</c:v>
                </c:pt>
                <c:pt idx="565">
                  <c:v>8.78114522374977E-2</c:v>
                </c:pt>
                <c:pt idx="566">
                  <c:v>8.7373490792866867E-2</c:v>
                </c:pt>
                <c:pt idx="567">
                  <c:v>8.693771369003081E-2</c:v>
                </c:pt>
                <c:pt idx="568">
                  <c:v>8.6504110034540546E-2</c:v>
                </c:pt>
                <c:pt idx="569">
                  <c:v>8.6072668986283268E-2</c:v>
                </c:pt>
                <c:pt idx="570">
                  <c:v>8.5643379759210742E-2</c:v>
                </c:pt>
                <c:pt idx="571">
                  <c:v>8.5216231621071309E-2</c:v>
                </c:pt>
                <c:pt idx="572">
                  <c:v>8.4791213893140427E-2</c:v>
                </c:pt>
                <c:pt idx="573">
                  <c:v>8.4368315949953726E-2</c:v>
                </c:pt>
                <c:pt idx="574">
                  <c:v>8.3947527219040724E-2</c:v>
                </c:pt>
                <c:pt idx="575">
                  <c:v>8.3528837180663548E-2</c:v>
                </c:pt>
                <c:pt idx="576">
                  <c:v>8.3112235367547443E-2</c:v>
                </c:pt>
                <c:pt idx="577">
                  <c:v>8.2697711364628709E-2</c:v>
                </c:pt>
                <c:pt idx="578">
                  <c:v>8.2285254808784986E-2</c:v>
                </c:pt>
                <c:pt idx="579">
                  <c:v>8.1874855388584328E-2</c:v>
                </c:pt>
                <c:pt idx="580">
                  <c:v>8.1466502844016367E-2</c:v>
                </c:pt>
                <c:pt idx="581">
                  <c:v>8.1060186966249725E-2</c:v>
                </c:pt>
                <c:pt idx="582">
                  <c:v>8.0655897597366188E-2</c:v>
                </c:pt>
                <c:pt idx="583">
                  <c:v>8.0253624630109779E-2</c:v>
                </c:pt>
                <c:pt idx="584">
                  <c:v>7.985335800763782E-2</c:v>
                </c:pt>
                <c:pt idx="585">
                  <c:v>7.9455087723263582E-2</c:v>
                </c:pt>
                <c:pt idx="586">
                  <c:v>7.9058803820209883E-2</c:v>
                </c:pt>
                <c:pt idx="587">
                  <c:v>7.8664496391358724E-2</c:v>
                </c:pt>
                <c:pt idx="588">
                  <c:v>7.8272155579004285E-2</c:v>
                </c:pt>
                <c:pt idx="589">
                  <c:v>7.7881771574607003E-2</c:v>
                </c:pt>
                <c:pt idx="590">
                  <c:v>7.7493334618546419E-2</c:v>
                </c:pt>
                <c:pt idx="591">
                  <c:v>7.7106834999878068E-2</c:v>
                </c:pt>
                <c:pt idx="592">
                  <c:v>7.6722263056092532E-2</c:v>
                </c:pt>
                <c:pt idx="593">
                  <c:v>7.6339609172871123E-2</c:v>
                </c:pt>
                <c:pt idx="594">
                  <c:v>7.5958863783847683E-2</c:v>
                </c:pt>
                <c:pt idx="595">
                  <c:v>7.558001737036775E-2</c:v>
                </c:pt>
                <c:pt idx="596">
                  <c:v>7.5203060461251567E-2</c:v>
                </c:pt>
                <c:pt idx="597">
                  <c:v>7.4827983632557132E-2</c:v>
                </c:pt>
                <c:pt idx="598">
                  <c:v>7.4454777507344513E-2</c:v>
                </c:pt>
                <c:pt idx="599">
                  <c:v>7.4083432755441603E-2</c:v>
                </c:pt>
                <c:pt idx="600">
                  <c:v>7.3713940093209432E-2</c:v>
                </c:pt>
                <c:pt idx="601">
                  <c:v>7.3346290283313922E-2</c:v>
                </c:pt>
                <c:pt idx="602">
                  <c:v>7.2980474134489992E-2</c:v>
                </c:pt>
                <c:pt idx="603">
                  <c:v>7.2616482501315707E-2</c:v>
                </c:pt>
                <c:pt idx="604">
                  <c:v>7.2254306283980718E-2</c:v>
                </c:pt>
                <c:pt idx="605">
                  <c:v>7.1893936428061994E-2</c:v>
                </c:pt>
                <c:pt idx="606">
                  <c:v>7.1535363924293521E-2</c:v>
                </c:pt>
                <c:pt idx="607">
                  <c:v>7.1178579808344938E-2</c:v>
                </c:pt>
                <c:pt idx="608">
                  <c:v>7.0823575160594718E-2</c:v>
                </c:pt>
                <c:pt idx="609">
                  <c:v>7.0470341105908413E-2</c:v>
                </c:pt>
                <c:pt idx="610">
                  <c:v>7.0118868813416432E-2</c:v>
                </c:pt>
                <c:pt idx="611">
                  <c:v>6.9769149496293037E-2</c:v>
                </c:pt>
                <c:pt idx="612">
                  <c:v>6.9421174411537723E-2</c:v>
                </c:pt>
                <c:pt idx="613">
                  <c:v>6.9074934859755327E-2</c:v>
                </c:pt>
                <c:pt idx="614">
                  <c:v>6.8730422184938564E-2</c:v>
                </c:pt>
                <c:pt idx="615">
                  <c:v>6.8387627774252974E-2</c:v>
                </c:pt>
                <c:pt idx="616">
                  <c:v>6.8046543057821138E-2</c:v>
                </c:pt>
                <c:pt idx="617">
                  <c:v>6.7707159508507003E-2</c:v>
                </c:pt>
                <c:pt idx="618">
                  <c:v>6.7369468641704483E-2</c:v>
                </c:pt>
                <c:pt idx="619">
                  <c:v>6.7033462015124404E-2</c:v>
                </c:pt>
                <c:pt idx="620">
                  <c:v>6.6699131228583522E-2</c:v>
                </c:pt>
                <c:pt idx="621">
                  <c:v>6.6366467923795552E-2</c:v>
                </c:pt>
                <c:pt idx="622">
                  <c:v>6.6035463784159157E-2</c:v>
                </c:pt>
                <c:pt idx="623">
                  <c:v>6.5706110534555134E-2</c:v>
                </c:pt>
                <c:pt idx="624">
                  <c:v>6.5378399941134924E-2</c:v>
                </c:pt>
                <c:pt idx="625">
                  <c:v>6.5052323811116516E-2</c:v>
                </c:pt>
                <c:pt idx="626">
                  <c:v>6.472787399257901E-2</c:v>
                </c:pt>
                <c:pt idx="627">
                  <c:v>6.4405042374261229E-2</c:v>
                </c:pt>
                <c:pt idx="628">
                  <c:v>6.408382088535583E-2</c:v>
                </c:pt>
                <c:pt idx="629">
                  <c:v>6.3764201495308523E-2</c:v>
                </c:pt>
                <c:pt idx="630">
                  <c:v>6.3446176213617922E-2</c:v>
                </c:pt>
                <c:pt idx="631">
                  <c:v>6.3129737089635887E-2</c:v>
                </c:pt>
                <c:pt idx="632">
                  <c:v>6.2814876212367782E-2</c:v>
                </c:pt>
                <c:pt idx="633">
                  <c:v>6.2501585710275212E-2</c:v>
                </c:pt>
                <c:pt idx="634">
                  <c:v>6.2189857751079415E-2</c:v>
                </c:pt>
                <c:pt idx="635">
                  <c:v>6.1879684541565332E-2</c:v>
                </c:pt>
                <c:pt idx="636">
                  <c:v>6.1571058327386456E-2</c:v>
                </c:pt>
                <c:pt idx="637">
                  <c:v>6.126397139287159E-2</c:v>
                </c:pt>
                <c:pt idx="638">
                  <c:v>6.095841606083148E-2</c:v>
                </c:pt>
                <c:pt idx="639">
                  <c:v>6.065438469236633E-2</c:v>
                </c:pt>
                <c:pt idx="640">
                  <c:v>6.0351869686676878E-2</c:v>
                </c:pt>
                <c:pt idx="641">
                  <c:v>6.0050863480871977E-2</c:v>
                </c:pt>
                <c:pt idx="642">
                  <c:v>5.9751358549780906E-2</c:v>
                </c:pt>
                <c:pt idx="643">
                  <c:v>5.94533474057648E-2</c:v>
                </c:pt>
                <c:pt idx="644">
                  <c:v>5.9156822598529515E-2</c:v>
                </c:pt>
                <c:pt idx="645">
                  <c:v>5.8861776714939563E-2</c:v>
                </c:pt>
                <c:pt idx="646">
                  <c:v>5.8568202378832437E-2</c:v>
                </c:pt>
                <c:pt idx="647">
                  <c:v>5.8276092250834535E-2</c:v>
                </c:pt>
                <c:pt idx="648">
                  <c:v>5.7985439028177523E-2</c:v>
                </c:pt>
                <c:pt idx="649">
                  <c:v>5.7696235444515798E-2</c:v>
                </c:pt>
                <c:pt idx="650">
                  <c:v>5.7408474269744124E-2</c:v>
                </c:pt>
                <c:pt idx="651">
                  <c:v>5.7122148309818738E-2</c:v>
                </c:pt>
                <c:pt idx="652">
                  <c:v>5.6837250406575793E-2</c:v>
                </c:pt>
                <c:pt idx="653">
                  <c:v>5.6553773437552697E-2</c:v>
                </c:pt>
                <c:pt idx="654">
                  <c:v>5.6271710315810575E-2</c:v>
                </c:pt>
                <c:pt idx="655">
                  <c:v>5.5991053989756734E-2</c:v>
                </c:pt>
                <c:pt idx="656">
                  <c:v>5.57117974429686E-2</c:v>
                </c:pt>
                <c:pt idx="657">
                  <c:v>5.5433933694017265E-2</c:v>
                </c:pt>
                <c:pt idx="658">
                  <c:v>5.5157455796295086E-2</c:v>
                </c:pt>
                <c:pt idx="659">
                  <c:v>5.4882356837840804E-2</c:v>
                </c:pt>
                <c:pt idx="660">
                  <c:v>5.4608629941164839E-2</c:v>
                </c:pt>
                <c:pt idx="661">
                  <c:v>5.4336268263081501E-2</c:v>
                </c:pt>
                <c:pt idx="662">
                  <c:v>5.4065264994534422E-2</c:v>
                </c:pt>
                <c:pt idx="663">
                  <c:v>5.3795613360427513E-2</c:v>
                </c:pt>
                <c:pt idx="664">
                  <c:v>5.3527306619456212E-2</c:v>
                </c:pt>
                <c:pt idx="665">
                  <c:v>5.3260338063938102E-2</c:v>
                </c:pt>
                <c:pt idx="666">
                  <c:v>5.2994701019645631E-2</c:v>
                </c:pt>
                <c:pt idx="667">
                  <c:v>5.2730388845638118E-2</c:v>
                </c:pt>
                <c:pt idx="668">
                  <c:v>5.2467394934097973E-2</c:v>
                </c:pt>
                <c:pt idx="669">
                  <c:v>5.2205712710163006E-2</c:v>
                </c:pt>
                <c:pt idx="670">
                  <c:v>5.1945335631764802E-2</c:v>
                </c:pt>
                <c:pt idx="671">
                  <c:v>5.1686257189463292E-2</c:v>
                </c:pt>
                <c:pt idx="672">
                  <c:v>5.1428470906282893E-2</c:v>
                </c:pt>
                <c:pt idx="673">
                  <c:v>5.1171970337553496E-2</c:v>
                </c:pt>
                <c:pt idx="674">
                  <c:v>5.0916749070747599E-2</c:v>
                </c:pt>
                <c:pt idx="675">
                  <c:v>5.0662800725320131E-2</c:v>
                </c:pt>
                <c:pt idx="676">
                  <c:v>5.0410118952549564E-2</c:v>
                </c:pt>
                <c:pt idx="677">
                  <c:v>5.0158697435377833E-2</c:v>
                </c:pt>
                <c:pt idx="678">
                  <c:v>4.9908529888254172E-2</c:v>
                </c:pt>
                <c:pt idx="679">
                  <c:v>4.9659610056977124E-2</c:v>
                </c:pt>
                <c:pt idx="680">
                  <c:v>4.9411931718538173E-2</c:v>
                </c:pt>
                <c:pt idx="681">
                  <c:v>4.9165488680964757E-2</c:v>
                </c:pt>
                <c:pt idx="682">
                  <c:v>4.8920274783169342E-2</c:v>
                </c:pt>
                <c:pt idx="683">
                  <c:v>4.8676283894791512E-2</c:v>
                </c:pt>
                <c:pt idx="684">
                  <c:v>4.8433509916045989E-2</c:v>
                </c:pt>
                <c:pt idx="685">
                  <c:v>4.8191946777570445E-2</c:v>
                </c:pt>
                <c:pt idx="686">
                  <c:v>4.7951588440274556E-2</c:v>
                </c:pt>
                <c:pt idx="687">
                  <c:v>4.7712428895187474E-2</c:v>
                </c:pt>
                <c:pt idx="688">
                  <c:v>4.7474462163306794E-2</c:v>
                </c:pt>
                <c:pt idx="689">
                  <c:v>4.7237682295453179E-2</c:v>
                </c:pt>
                <c:pt idx="690">
                  <c:v>4.7002083372117184E-2</c:v>
                </c:pt>
                <c:pt idx="691">
                  <c:v>4.6767659503313505E-2</c:v>
                </c:pt>
                <c:pt idx="692">
                  <c:v>4.6534404828433011E-2</c:v>
                </c:pt>
                <c:pt idx="693">
                  <c:v>4.6302313516096746E-2</c:v>
                </c:pt>
                <c:pt idx="694">
                  <c:v>4.6071379764009358E-2</c:v>
                </c:pt>
                <c:pt idx="695">
                  <c:v>4.5841597798816483E-2</c:v>
                </c:pt>
                <c:pt idx="696">
                  <c:v>4.5612961875955906E-2</c:v>
                </c:pt>
                <c:pt idx="697">
                  <c:v>4.5385466279517422E-2</c:v>
                </c:pt>
                <c:pt idx="698">
                  <c:v>4.5159105322099755E-2</c:v>
                </c:pt>
                <c:pt idx="699">
                  <c:v>4.4933873344667412E-2</c:v>
                </c:pt>
                <c:pt idx="700">
                  <c:v>4.4709764716408903E-2</c:v>
                </c:pt>
                <c:pt idx="701">
                  <c:v>4.4486773834597086E-2</c:v>
                </c:pt>
                <c:pt idx="702">
                  <c:v>4.4264895124447333E-2</c:v>
                </c:pt>
                <c:pt idx="703">
                  <c:v>4.4044123038981503E-2</c:v>
                </c:pt>
                <c:pt idx="704">
                  <c:v>4.38244520588855E-2</c:v>
                </c:pt>
                <c:pt idx="705">
                  <c:v>4.3605876692373265E-2</c:v>
                </c:pt>
                <c:pt idx="706">
                  <c:v>4.3388391475049963E-2</c:v>
                </c:pt>
                <c:pt idx="707">
                  <c:v>4.3171990969773012E-2</c:v>
                </c:pt>
                <c:pt idx="708">
                  <c:v>4.2956669766518824E-2</c:v>
                </c:pt>
                <c:pt idx="709">
                  <c:v>4.2742422482246412E-2</c:v>
                </c:pt>
                <c:pt idx="710">
                  <c:v>4.2529243760761365E-2</c:v>
                </c:pt>
                <c:pt idx="711">
                  <c:v>4.2317128272585991E-2</c:v>
                </c:pt>
                <c:pt idx="712">
                  <c:v>4.2106070714821524E-2</c:v>
                </c:pt>
                <c:pt idx="713">
                  <c:v>4.1896065811017513E-2</c:v>
                </c:pt>
                <c:pt idx="714">
                  <c:v>4.1687108311040867E-2</c:v>
                </c:pt>
                <c:pt idx="715">
                  <c:v>4.1479192990943312E-2</c:v>
                </c:pt>
                <c:pt idx="716">
                  <c:v>4.127231465283087E-2</c:v>
                </c:pt>
                <c:pt idx="717">
                  <c:v>4.1066468124734384E-2</c:v>
                </c:pt>
                <c:pt idx="718">
                  <c:v>4.0861648260479666E-2</c:v>
                </c:pt>
                <c:pt idx="719">
                  <c:v>4.0657849939559766E-2</c:v>
                </c:pt>
                <c:pt idx="720">
                  <c:v>4.0455068067005856E-2</c:v>
                </c:pt>
                <c:pt idx="721">
                  <c:v>4.0253297573260786E-2</c:v>
                </c:pt>
                <c:pt idx="722">
                  <c:v>4.0052533414051524E-2</c:v>
                </c:pt>
                <c:pt idx="723">
                  <c:v>3.9852770570263762E-2</c:v>
                </c:pt>
                <c:pt idx="724">
                  <c:v>3.9654004047815522E-2</c:v>
                </c:pt>
                <c:pt idx="725">
                  <c:v>3.9456228877534014E-2</c:v>
                </c:pt>
                <c:pt idx="726">
                  <c:v>3.9259440115029492E-2</c:v>
                </c:pt>
                <c:pt idx="727">
                  <c:v>3.9063632840572411E-2</c:v>
                </c:pt>
                <c:pt idx="728">
                  <c:v>3.8868802158971018E-2</c:v>
                </c:pt>
                <c:pt idx="729">
                  <c:v>3.8674943199447982E-2</c:v>
                </c:pt>
                <c:pt idx="730">
                  <c:v>3.8482051115519215E-2</c:v>
                </c:pt>
                <c:pt idx="731">
                  <c:v>3.8290121084872605E-2</c:v>
                </c:pt>
                <c:pt idx="732">
                  <c:v>3.8099148309247398E-2</c:v>
                </c:pt>
                <c:pt idx="733">
                  <c:v>3.7909128014314425E-2</c:v>
                </c:pt>
                <c:pt idx="734">
                  <c:v>3.7720055449555839E-2</c:v>
                </c:pt>
                <c:pt idx="735">
                  <c:v>3.753192588814841E-2</c:v>
                </c:pt>
                <c:pt idx="736">
                  <c:v>3.7344734626842666E-2</c:v>
                </c:pt>
                <c:pt idx="737">
                  <c:v>3.7158476985847774E-2</c:v>
                </c:pt>
                <c:pt idx="738">
                  <c:v>3.6973148308713004E-2</c:v>
                </c:pt>
                <c:pt idx="739">
                  <c:v>3.6788743962211316E-2</c:v>
                </c:pt>
                <c:pt idx="740">
                  <c:v>3.6605259336225014E-2</c:v>
                </c:pt>
                <c:pt idx="741">
                  <c:v>3.6422689843628425E-2</c:v>
                </c:pt>
                <c:pt idx="742">
                  <c:v>3.6241030920175263E-2</c:v>
                </c:pt>
                <c:pt idx="743">
                  <c:v>3.6060278024382254E-2</c:v>
                </c:pt>
                <c:pt idx="744">
                  <c:v>3.5880426637418111E-2</c:v>
                </c:pt>
                <c:pt idx="745">
                  <c:v>3.570147226298874E-2</c:v>
                </c:pt>
                <c:pt idx="746">
                  <c:v>3.5523410427225524E-2</c:v>
                </c:pt>
                <c:pt idx="747">
                  <c:v>3.5346236678572882E-2</c:v>
                </c:pt>
                <c:pt idx="748">
                  <c:v>3.5169946587678302E-2</c:v>
                </c:pt>
                <c:pt idx="749">
                  <c:v>3.4994535747280044E-2</c:v>
                </c:pt>
                <c:pt idx="750">
                  <c:v>3.4819999772098216E-2</c:v>
                </c:pt>
                <c:pt idx="751">
                  <c:v>3.4646334298724241E-2</c:v>
                </c:pt>
                <c:pt idx="752">
                  <c:v>3.4473534985512214E-2</c:v>
                </c:pt>
                <c:pt idx="753">
                  <c:v>3.4301597512470396E-2</c:v>
                </c:pt>
                <c:pt idx="754">
                  <c:v>3.4130517581152812E-2</c:v>
                </c:pt>
                <c:pt idx="755">
                  <c:v>3.3960290914552244E-2</c:v>
                </c:pt>
                <c:pt idx="756">
                  <c:v>3.3790913256993446E-2</c:v>
                </c:pt>
                <c:pt idx="757">
                  <c:v>3.362238037402604E-2</c:v>
                </c:pt>
                <c:pt idx="758">
                  <c:v>3.3454688052319131E-2</c:v>
                </c:pt>
                <c:pt idx="759">
                  <c:v>3.3287832099556054E-2</c:v>
                </c:pt>
                <c:pt idx="760">
                  <c:v>3.3121808344328992E-2</c:v>
                </c:pt>
                <c:pt idx="761">
                  <c:v>3.2956612636035755E-2</c:v>
                </c:pt>
                <c:pt idx="762">
                  <c:v>3.2792240844775E-2</c:v>
                </c:pt>
                <c:pt idx="763">
                  <c:v>3.2628688861243094E-2</c:v>
                </c:pt>
                <c:pt idx="764">
                  <c:v>3.2465952596632215E-2</c:v>
                </c:pt>
                <c:pt idx="765">
                  <c:v>3.2304027982527246E-2</c:v>
                </c:pt>
                <c:pt idx="766">
                  <c:v>3.2142910970804392E-2</c:v>
                </c:pt>
                <c:pt idx="767">
                  <c:v>3.1982597533529784E-2</c:v>
                </c:pt>
                <c:pt idx="768">
                  <c:v>3.1823083662859256E-2</c:v>
                </c:pt>
                <c:pt idx="769">
                  <c:v>3.1664365370937676E-2</c:v>
                </c:pt>
                <c:pt idx="770">
                  <c:v>3.1506438689799784E-2</c:v>
                </c:pt>
                <c:pt idx="771">
                  <c:v>3.1349299671270044E-2</c:v>
                </c:pt>
                <c:pt idx="772">
                  <c:v>3.1192944386864707E-2</c:v>
                </c:pt>
                <c:pt idx="773">
                  <c:v>3.1037368927693917E-2</c:v>
                </c:pt>
                <c:pt idx="774">
                  <c:v>3.0882569404362455E-2</c:v>
                </c:pt>
                <c:pt idx="775">
                  <c:v>3.0728541946874799E-2</c:v>
                </c:pt>
                <c:pt idx="776">
                  <c:v>3.0575282704536286E-2</c:v>
                </c:pt>
                <c:pt idx="777">
                  <c:v>3.0422787845857807E-2</c:v>
                </c:pt>
                <c:pt idx="778">
                  <c:v>3.0271053558460208E-2</c:v>
                </c:pt>
                <c:pt idx="779">
                  <c:v>3.0120076048977824E-2</c:v>
                </c:pt>
                <c:pt idx="780">
                  <c:v>2.9969851542965591E-2</c:v>
                </c:pt>
                <c:pt idx="781">
                  <c:v>2.9820376284802854E-2</c:v>
                </c:pt>
                <c:pt idx="782">
                  <c:v>2.9671646537600516E-2</c:v>
                </c:pt>
                <c:pt idx="783">
                  <c:v>2.95236585831068E-2</c:v>
                </c:pt>
                <c:pt idx="784">
                  <c:v>2.9376408721615416E-2</c:v>
                </c:pt>
                <c:pt idx="785">
                  <c:v>2.9229893271872111E-2</c:v>
                </c:pt>
                <c:pt idx="786">
                  <c:v>2.9084108570983053E-2</c:v>
                </c:pt>
                <c:pt idx="787">
                  <c:v>2.8939050974322995E-2</c:v>
                </c:pt>
                <c:pt idx="788">
                  <c:v>2.8794716855444515E-2</c:v>
                </c:pt>
                <c:pt idx="789">
                  <c:v>2.8651102605987216E-2</c:v>
                </c:pt>
                <c:pt idx="790">
                  <c:v>2.8508204635587168E-2</c:v>
                </c:pt>
                <c:pt idx="791">
                  <c:v>2.8366019371787937E-2</c:v>
                </c:pt>
                <c:pt idx="792">
                  <c:v>2.8224543259950465E-2</c:v>
                </c:pt>
                <c:pt idx="793">
                  <c:v>2.8083772763164636E-2</c:v>
                </c:pt>
                <c:pt idx="794">
                  <c:v>2.7943704362160215E-2</c:v>
                </c:pt>
                <c:pt idx="795">
                  <c:v>2.7804334555220599E-2</c:v>
                </c:pt>
                <c:pt idx="796">
                  <c:v>2.7665659858092637E-2</c:v>
                </c:pt>
                <c:pt idx="797">
                  <c:v>2.7527676803902248E-2</c:v>
                </c:pt>
                <c:pt idx="798">
                  <c:v>2.7390381943065676E-2</c:v>
                </c:pt>
                <c:pt idx="799">
                  <c:v>2.7253771843204409E-2</c:v>
                </c:pt>
                <c:pt idx="800">
                  <c:v>2.7117843089058492E-2</c:v>
                </c:pt>
                <c:pt idx="801">
                  <c:v>2.6982592282402195E-2</c:v>
                </c:pt>
                <c:pt idx="802">
                  <c:v>2.6848016041958356E-2</c:v>
                </c:pt>
                <c:pt idx="803">
                  <c:v>2.6714111003313976E-2</c:v>
                </c:pt>
                <c:pt idx="804">
                  <c:v>2.6580873818835882E-2</c:v>
                </c:pt>
                <c:pt idx="805">
                  <c:v>2.6448301157587752E-2</c:v>
                </c:pt>
                <c:pt idx="806">
                  <c:v>2.6316389705246083E-2</c:v>
                </c:pt>
                <c:pt idx="807">
                  <c:v>2.6185136164017752E-2</c:v>
                </c:pt>
                <c:pt idx="808">
                  <c:v>2.6054537252557235E-2</c:v>
                </c:pt>
                <c:pt idx="809">
                  <c:v>2.5924589705884977E-2</c:v>
                </c:pt>
                <c:pt idx="810">
                  <c:v>2.5795290275305846E-2</c:v>
                </c:pt>
                <c:pt idx="811">
                  <c:v>2.5666635728327006E-2</c:v>
                </c:pt>
                <c:pt idx="812">
                  <c:v>2.5538622848578049E-2</c:v>
                </c:pt>
                <c:pt idx="813">
                  <c:v>2.5411248435730675E-2</c:v>
                </c:pt>
                <c:pt idx="814">
                  <c:v>2.5284509305417428E-2</c:v>
                </c:pt>
                <c:pt idx="815">
                  <c:v>2.5158402289153853E-2</c:v>
                </c:pt>
                <c:pt idx="816">
                  <c:v>2.5032924234257837E-2</c:v>
                </c:pt>
                <c:pt idx="817">
                  <c:v>2.490807200377149E-2</c:v>
                </c:pt>
                <c:pt idx="818">
                  <c:v>2.4783842476382649E-2</c:v>
                </c:pt>
                <c:pt idx="819">
                  <c:v>2.4660232546346285E-2</c:v>
                </c:pt>
                <c:pt idx="820">
                  <c:v>2.4537239123408092E-2</c:v>
                </c:pt>
                <c:pt idx="821">
                  <c:v>2.4414859132725949E-2</c:v>
                </c:pt>
                <c:pt idx="822">
                  <c:v>2.4293089514793805E-2</c:v>
                </c:pt>
                <c:pt idx="823">
                  <c:v>2.4171927225364879E-2</c:v>
                </c:pt>
                <c:pt idx="824">
                  <c:v>2.405136923537525E-2</c:v>
                </c:pt>
                <c:pt idx="825">
                  <c:v>2.3931412530869462E-2</c:v>
                </c:pt>
                <c:pt idx="826">
                  <c:v>2.3812054112923142E-2</c:v>
                </c:pt>
                <c:pt idx="827">
                  <c:v>2.3693290997570001E-2</c:v>
                </c:pt>
                <c:pt idx="828">
                  <c:v>2.357512021572581E-2</c:v>
                </c:pt>
                <c:pt idx="829">
                  <c:v>2.3457538813114812E-2</c:v>
                </c:pt>
                <c:pt idx="830">
                  <c:v>2.3340543850195909E-2</c:v>
                </c:pt>
                <c:pt idx="831">
                  <c:v>2.322413240208895E-2</c:v>
                </c:pt>
                <c:pt idx="832">
                  <c:v>2.3108301558501639E-2</c:v>
                </c:pt>
                <c:pt idx="833">
                  <c:v>2.2993048423657035E-2</c:v>
                </c:pt>
                <c:pt idx="834">
                  <c:v>2.2878370116220452E-2</c:v>
                </c:pt>
                <c:pt idx="835">
                  <c:v>2.2764263769228042E-2</c:v>
                </c:pt>
                <c:pt idx="836">
                  <c:v>2.2650726530015791E-2</c:v>
                </c:pt>
                <c:pt idx="837">
                  <c:v>2.2537755560146533E-2</c:v>
                </c:pt>
                <c:pt idx="838">
                  <c:v>2.2425348035340086E-2</c:v>
                </c:pt>
                <c:pt idx="839">
                  <c:v>2.2313501145402374E-2</c:v>
                </c:pt>
                <c:pt idx="840">
                  <c:v>2.2202212094155741E-2</c:v>
                </c:pt>
                <c:pt idx="841">
                  <c:v>2.2091478099367554E-2</c:v>
                </c:pt>
                <c:pt idx="842">
                  <c:v>2.1981296392682478E-2</c:v>
                </c:pt>
                <c:pt idx="843">
                  <c:v>2.1871664219552212E-2</c:v>
                </c:pt>
                <c:pt idx="844">
                  <c:v>2.1762578839166501E-2</c:v>
                </c:pt>
                <c:pt idx="845">
                  <c:v>2.1654037524385418E-2</c:v>
                </c:pt>
                <c:pt idx="846">
                  <c:v>2.1546037561670107E-2</c:v>
                </c:pt>
                <c:pt idx="847">
                  <c:v>2.1438576251015886E-2</c:v>
                </c:pt>
                <c:pt idx="848">
                  <c:v>2.133165090588468E-2</c:v>
                </c:pt>
                <c:pt idx="849">
                  <c:v>2.1225258853137145E-2</c:v>
                </c:pt>
                <c:pt idx="850">
                  <c:v>2.1119397432966522E-2</c:v>
                </c:pt>
                <c:pt idx="851">
                  <c:v>2.1014063998831468E-2</c:v>
                </c:pt>
                <c:pt idx="852">
                  <c:v>2.0909255917391009E-2</c:v>
                </c:pt>
                <c:pt idx="853">
                  <c:v>2.0804970568437612E-2</c:v>
                </c:pt>
                <c:pt idx="854">
                  <c:v>2.0701205344831781E-2</c:v>
                </c:pt>
                <c:pt idx="855">
                  <c:v>2.0597957652437871E-2</c:v>
                </c:pt>
                <c:pt idx="856">
                  <c:v>2.0495224910058087E-2</c:v>
                </c:pt>
                <c:pt idx="857">
                  <c:v>2.0393004549368519E-2</c:v>
                </c:pt>
                <c:pt idx="858">
                  <c:v>2.0291294014854896E-2</c:v>
                </c:pt>
                <c:pt idx="859">
                  <c:v>2.019009076374834E-2</c:v>
                </c:pt>
                <c:pt idx="860">
                  <c:v>2.0089392265962645E-2</c:v>
                </c:pt>
                <c:pt idx="861">
                  <c:v>1.9989196004029663E-2</c:v>
                </c:pt>
                <c:pt idx="862">
                  <c:v>1.9889499473038082E-2</c:v>
                </c:pt>
                <c:pt idx="863">
                  <c:v>1.9790300180569143E-2</c:v>
                </c:pt>
                <c:pt idx="864">
                  <c:v>1.9691595646635588E-2</c:v>
                </c:pt>
                <c:pt idx="865">
                  <c:v>1.9593383403618561E-2</c:v>
                </c:pt>
                <c:pt idx="866">
                  <c:v>1.9495660996207267E-2</c:v>
                </c:pt>
                <c:pt idx="867">
                  <c:v>1.9398425981336283E-2</c:v>
                </c:pt>
                <c:pt idx="868">
                  <c:v>1.9301675928125227E-2</c:v>
                </c:pt>
                <c:pt idx="869">
                  <c:v>1.9205408417817676E-2</c:v>
                </c:pt>
                <c:pt idx="870">
                  <c:v>1.9109621043720694E-2</c:v>
                </c:pt>
                <c:pt idx="871">
                  <c:v>1.9014311411145103E-2</c:v>
                </c:pt>
                <c:pt idx="872">
                  <c:v>1.8919477137345223E-2</c:v>
                </c:pt>
                <c:pt idx="873">
                  <c:v>1.8825115851459143E-2</c:v>
                </c:pt>
                <c:pt idx="874">
                  <c:v>1.8731225194449811E-2</c:v>
                </c:pt>
                <c:pt idx="875">
                  <c:v>1.8637802819045941E-2</c:v>
                </c:pt>
                <c:pt idx="876">
                  <c:v>1.8544846389683303E-2</c:v>
                </c:pt>
                <c:pt idx="877">
                  <c:v>1.8452353582446207E-2</c:v>
                </c:pt>
                <c:pt idx="878">
                  <c:v>1.8360322085009782E-2</c:v>
                </c:pt>
                <c:pt idx="879">
                  <c:v>1.8268749596581729E-2</c:v>
                </c:pt>
                <c:pt idx="880">
                  <c:v>1.8177633827845097E-2</c:v>
                </c:pt>
                <c:pt idx="881">
                  <c:v>1.8086972500900918E-2</c:v>
                </c:pt>
                <c:pt idx="882">
                  <c:v>1.7996763349211305E-2</c:v>
                </c:pt>
                <c:pt idx="883">
                  <c:v>1.7907004117542747E-2</c:v>
                </c:pt>
                <c:pt idx="884">
                  <c:v>1.7817692561909758E-2</c:v>
                </c:pt>
                <c:pt idx="885">
                  <c:v>1.7728826449518946E-2</c:v>
                </c:pt>
                <c:pt idx="886">
                  <c:v>1.7640403558712606E-2</c:v>
                </c:pt>
                <c:pt idx="887">
                  <c:v>1.7552421678914052E-2</c:v>
                </c:pt>
                <c:pt idx="888">
                  <c:v>1.7464878610571669E-2</c:v>
                </c:pt>
                <c:pt idx="889">
                  <c:v>1.7377772165104093E-2</c:v>
                </c:pt>
                <c:pt idx="890">
                  <c:v>1.7291100164845811E-2</c:v>
                </c:pt>
                <c:pt idx="891">
                  <c:v>1.7204860442992263E-2</c:v>
                </c:pt>
                <c:pt idx="892">
                  <c:v>1.7119050843545813E-2</c:v>
                </c:pt>
                <c:pt idx="893">
                  <c:v>1.7033669221262107E-2</c:v>
                </c:pt>
                <c:pt idx="894">
                  <c:v>1.6948713441596101E-2</c:v>
                </c:pt>
                <c:pt idx="895">
                  <c:v>1.6864181380648928E-2</c:v>
                </c:pt>
                <c:pt idx="896">
                  <c:v>1.6780070925114549E-2</c:v>
                </c:pt>
                <c:pt idx="897">
                  <c:v>1.669637997222724E-2</c:v>
                </c:pt>
                <c:pt idx="898">
                  <c:v>1.6613106429708851E-2</c:v>
                </c:pt>
                <c:pt idx="899">
                  <c:v>1.6530248215716546E-2</c:v>
                </c:pt>
                <c:pt idx="900">
                  <c:v>1.6447803258790548E-2</c:v>
                </c:pt>
                <c:pt idx="901">
                  <c:v>1.6365769497802694E-2</c:v>
                </c:pt>
                <c:pt idx="902">
                  <c:v>1.6284144881904557E-2</c:v>
                </c:pt>
                <c:pt idx="903">
                  <c:v>1.6202927370476683E-2</c:v>
                </c:pt>
                <c:pt idx="904">
                  <c:v>1.6122114933076959E-2</c:v>
                </c:pt>
                <c:pt idx="905">
                  <c:v>1.6041705549390346E-2</c:v>
                </c:pt>
                <c:pt idx="906">
                  <c:v>1.5961697209177866E-2</c:v>
                </c:pt>
                <c:pt idx="907">
                  <c:v>1.5882087912226943E-2</c:v>
                </c:pt>
                <c:pt idx="908">
                  <c:v>1.5802875668301204E-2</c:v>
                </c:pt>
                <c:pt idx="909">
                  <c:v>1.5724058497090035E-2</c:v>
                </c:pt>
                <c:pt idx="910">
                  <c:v>1.5645634428160263E-2</c:v>
                </c:pt>
                <c:pt idx="911">
                  <c:v>1.5567601500906121E-2</c:v>
                </c:pt>
                <c:pt idx="912">
                  <c:v>1.5489957764500307E-2</c:v>
                </c:pt>
                <c:pt idx="913">
                  <c:v>1.5412701277845421E-2</c:v>
                </c:pt>
                <c:pt idx="914">
                  <c:v>1.5335830109525161E-2</c:v>
                </c:pt>
                <c:pt idx="915">
                  <c:v>1.5259342337756414E-2</c:v>
                </c:pt>
                <c:pt idx="916">
                  <c:v>1.5183236050340856E-2</c:v>
                </c:pt>
                <c:pt idx="917">
                  <c:v>1.5107509344617527E-2</c:v>
                </c:pt>
                <c:pt idx="918">
                  <c:v>1.5032160327414362E-2</c:v>
                </c:pt>
                <c:pt idx="919">
                  <c:v>1.4957187115002463E-2</c:v>
                </c:pt>
                <c:pt idx="920">
                  <c:v>1.4882587833047469E-2</c:v>
                </c:pt>
                <c:pt idx="921">
                  <c:v>1.4808360616563423E-2</c:v>
                </c:pt>
                <c:pt idx="922">
                  <c:v>1.4734503609866051E-2</c:v>
                </c:pt>
                <c:pt idx="923">
                  <c:v>1.4661014966526291E-2</c:v>
                </c:pt>
                <c:pt idx="924">
                  <c:v>1.4587892849324342E-2</c:v>
                </c:pt>
                <c:pt idx="925">
                  <c:v>1.4515135430203422E-2</c:v>
                </c:pt>
                <c:pt idx="926">
                  <c:v>1.4442740890224248E-2</c:v>
                </c:pt>
                <c:pt idx="927">
                  <c:v>1.4370707419519561E-2</c:v>
                </c:pt>
                <c:pt idx="928">
                  <c:v>1.4299033217248831E-2</c:v>
                </c:pt>
                <c:pt idx="929">
                  <c:v>1.422771649155326E-2</c:v>
                </c:pt>
                <c:pt idx="930">
                  <c:v>1.415675545951104E-2</c:v>
                </c:pt>
                <c:pt idx="931">
                  <c:v>1.4086148347092625E-2</c:v>
                </c:pt>
                <c:pt idx="932">
                  <c:v>1.4015893389116522E-2</c:v>
                </c:pt>
                <c:pt idx="933">
                  <c:v>1.3945988829205211E-2</c:v>
                </c:pt>
                <c:pt idx="934">
                  <c:v>1.3876432919740878E-2</c:v>
                </c:pt>
                <c:pt idx="935">
                  <c:v>1.3807223921822324E-2</c:v>
                </c:pt>
                <c:pt idx="936">
                  <c:v>1.3738360105220938E-2</c:v>
                </c:pt>
                <c:pt idx="937">
                  <c:v>1.3669839748337855E-2</c:v>
                </c:pt>
                <c:pt idx="938">
                  <c:v>1.3601661138160264E-2</c:v>
                </c:pt>
                <c:pt idx="939">
                  <c:v>1.3533822570219537E-2</c:v>
                </c:pt>
                <c:pt idx="940">
                  <c:v>1.3466322348548082E-2</c:v>
                </c:pt>
                <c:pt idx="941">
                  <c:v>1.3399158785636621E-2</c:v>
                </c:pt>
                <c:pt idx="942">
                  <c:v>1.3332330202392682E-2</c:v>
                </c:pt>
                <c:pt idx="943">
                  <c:v>1.326583492809822E-2</c:v>
                </c:pt>
                <c:pt idx="944">
                  <c:v>1.3199671300367947E-2</c:v>
                </c:pt>
                <c:pt idx="945">
                  <c:v>1.3133837665107607E-2</c:v>
                </c:pt>
                <c:pt idx="946">
                  <c:v>1.3068332376472879E-2</c:v>
                </c:pt>
                <c:pt idx="947">
                  <c:v>1.3003153796828351E-2</c:v>
                </c:pt>
                <c:pt idx="948">
                  <c:v>1.2938300296705885E-2</c:v>
                </c:pt>
                <c:pt idx="949">
                  <c:v>1.2873770254764745E-2</c:v>
                </c:pt>
                <c:pt idx="950">
                  <c:v>1.2809562057750442E-2</c:v>
                </c:pt>
                <c:pt idx="951">
                  <c:v>1.274567410045478E-2</c:v>
                </c:pt>
                <c:pt idx="952">
                  <c:v>1.2682104785675531E-2</c:v>
                </c:pt>
                <c:pt idx="953">
                  <c:v>1.2618852524176336E-2</c:v>
                </c:pt>
                <c:pt idx="954">
                  <c:v>1.2555915734647522E-2</c:v>
                </c:pt>
                <c:pt idx="955">
                  <c:v>1.2493292843666039E-2</c:v>
                </c:pt>
                <c:pt idx="956">
                  <c:v>1.2430982285656348E-2</c:v>
                </c:pt>
                <c:pt idx="957">
                  <c:v>1.2368982502851218E-2</c:v>
                </c:pt>
                <c:pt idx="958">
                  <c:v>1.2307291945252919E-2</c:v>
                </c:pt>
                <c:pt idx="959">
                  <c:v>1.2245909070594238E-2</c:v>
                </c:pt>
                <c:pt idx="960">
                  <c:v>1.2184832344300183E-2</c:v>
                </c:pt>
                <c:pt idx="961">
                  <c:v>1.2124060239449263E-2</c:v>
                </c:pt>
                <c:pt idx="962">
                  <c:v>1.2063591236735907E-2</c:v>
                </c:pt>
                <c:pt idx="963">
                  <c:v>1.2003423824431633E-2</c:v>
                </c:pt>
                <c:pt idx="964">
                  <c:v>1.1943556498348315E-2</c:v>
                </c:pt>
                <c:pt idx="965">
                  <c:v>1.1883987761799341E-2</c:v>
                </c:pt>
                <c:pt idx="966">
                  <c:v>1.182471612556346E-2</c:v>
                </c:pt>
                <c:pt idx="967">
                  <c:v>1.1765740107846591E-2</c:v>
                </c:pt>
                <c:pt idx="968">
                  <c:v>1.1707058234245291E-2</c:v>
                </c:pt>
                <c:pt idx="969">
                  <c:v>1.1648669037709461E-2</c:v>
                </c:pt>
                <c:pt idx="970">
                  <c:v>1.1590571058506385E-2</c:v>
                </c:pt>
                <c:pt idx="971">
                  <c:v>1.1532762844183303E-2</c:v>
                </c:pt>
                <c:pt idx="972">
                  <c:v>1.1475242949532082E-2</c:v>
                </c:pt>
                <c:pt idx="973">
                  <c:v>1.1418009936552283E-2</c:v>
                </c:pt>
                <c:pt idx="974">
                  <c:v>1.1361062374415585E-2</c:v>
                </c:pt>
                <c:pt idx="975">
                  <c:v>1.1304398839429922E-2</c:v>
                </c:pt>
                <c:pt idx="976">
                  <c:v>1.1248017915004046E-2</c:v>
                </c:pt>
                <c:pt idx="977">
                  <c:v>1.1191918191611879E-2</c:v>
                </c:pt>
                <c:pt idx="978">
                  <c:v>1.1136098266757486E-2</c:v>
                </c:pt>
                <c:pt idx="979">
                  <c:v>1.1080556744939709E-2</c:v>
                </c:pt>
                <c:pt idx="980">
                  <c:v>1.1025292237617631E-2</c:v>
                </c:pt>
                <c:pt idx="981">
                  <c:v>1.0970303363175705E-2</c:v>
                </c:pt>
                <c:pt idx="982">
                  <c:v>1.0915588746889349E-2</c:v>
                </c:pt>
                <c:pt idx="983">
                  <c:v>1.086114702089004E-2</c:v>
                </c:pt>
                <c:pt idx="984">
                  <c:v>1.0806976824132022E-2</c:v>
                </c:pt>
                <c:pt idx="985">
                  <c:v>1.0753076802357465E-2</c:v>
                </c:pt>
                <c:pt idx="986">
                  <c:v>1.0699445608063069E-2</c:v>
                </c:pt>
                <c:pt idx="987">
                  <c:v>1.0646081900466047E-2</c:v>
                </c:pt>
                <c:pt idx="988">
                  <c:v>1.0592984345471061E-2</c:v>
                </c:pt>
                <c:pt idx="989">
                  <c:v>1.0540151615636545E-2</c:v>
                </c:pt>
                <c:pt idx="990">
                  <c:v>1.0487582390141159E-2</c:v>
                </c:pt>
                <c:pt idx="991">
                  <c:v>1.0435275354751869E-2</c:v>
                </c:pt>
                <c:pt idx="992">
                  <c:v>1.0383229201789981E-2</c:v>
                </c:pt>
                <c:pt idx="993">
                  <c:v>1.0331442630098879E-2</c:v>
                </c:pt>
                <c:pt idx="994">
                  <c:v>1.0279914345011659E-2</c:v>
                </c:pt>
                <c:pt idx="995">
                  <c:v>1.022864305831846E-2</c:v>
                </c:pt>
                <c:pt idx="996">
                  <c:v>1.017762748823447E-2</c:v>
                </c:pt>
                <c:pt idx="997">
                  <c:v>1.0126866359367829E-2</c:v>
                </c:pt>
                <c:pt idx="998">
                  <c:v>1.0076358402687505E-2</c:v>
                </c:pt>
                <c:pt idx="999">
                  <c:v>1.0026102355492115E-2</c:v>
                </c:pt>
                <c:pt idx="1000">
                  <c:v>9.9760969613778248E-3</c:v>
                </c:pt>
                <c:pt idx="1001">
                  <c:v>9.9263409702071512E-3</c:v>
                </c:pt>
                <c:pt idx="1002">
                  <c:v>9.8768331380777365E-3</c:v>
                </c:pt>
                <c:pt idx="1003">
                  <c:v>9.8275722272911266E-3</c:v>
                </c:pt>
                <c:pt idx="1004">
                  <c:v>9.7785570063220768E-3</c:v>
                </c:pt>
                <c:pt idx="1005">
                  <c:v>9.7297862497875646E-3</c:v>
                </c:pt>
                <c:pt idx="1006">
                  <c:v>9.6812587384159238E-3</c:v>
                </c:pt>
                <c:pt idx="1007">
                  <c:v>9.6329732590170521E-3</c:v>
                </c:pt>
                <c:pt idx="1008">
                  <c:v>9.5849286044513687E-3</c:v>
                </c:pt>
                <c:pt idx="1009">
                  <c:v>9.5371235736000145E-3</c:v>
                </c:pt>
                <c:pt idx="1010">
                  <c:v>9.4895569713347987E-3</c:v>
                </c:pt>
                <c:pt idx="1011">
                  <c:v>9.4422276084879745E-3</c:v>
                </c:pt>
                <c:pt idx="1012">
                  <c:v>9.3951343018232932E-3</c:v>
                </c:pt>
                <c:pt idx="1013">
                  <c:v>9.3482758740053226E-3</c:v>
                </c:pt>
                <c:pt idx="1014">
                  <c:v>9.3016511535711655E-3</c:v>
                </c:pt>
                <c:pt idx="1015">
                  <c:v>9.2552589749003225E-3</c:v>
                </c:pt>
                <c:pt idx="1016">
                  <c:v>9.2090981781859267E-3</c:v>
                </c:pt>
                <c:pt idx="1017">
                  <c:v>9.1631676094055727E-3</c:v>
                </c:pt>
                <c:pt idx="1018">
                  <c:v>9.1174661202927092E-3</c:v>
                </c:pt>
                <c:pt idx="1019">
                  <c:v>9.0719925683077768E-3</c:v>
                </c:pt>
                <c:pt idx="1020">
                  <c:v>9.0267458166095309E-3</c:v>
                </c:pt>
                <c:pt idx="1021">
                  <c:v>8.9817247340267768E-3</c:v>
                </c:pt>
                <c:pt idx="1022">
                  <c:v>8.9369281950301919E-3</c:v>
                </c:pt>
                <c:pt idx="1023">
                  <c:v>8.8923550797040483E-3</c:v>
                </c:pt>
                <c:pt idx="1024">
                  <c:v>8.8480042737179611E-3</c:v>
                </c:pt>
                <c:pt idx="1025">
                  <c:v>8.8038746682995023E-3</c:v>
                </c:pt>
                <c:pt idx="1026">
                  <c:v>8.7599651602063445E-3</c:v>
                </c:pt>
                <c:pt idx="1027">
                  <c:v>8.7162746516984326E-3</c:v>
                </c:pt>
                <c:pt idx="1028">
                  <c:v>8.6728020505108024E-3</c:v>
                </c:pt>
                <c:pt idx="1029">
                  <c:v>8.629546269826191E-3</c:v>
                </c:pt>
                <c:pt idx="1030">
                  <c:v>8.5865062282477599E-3</c:v>
                </c:pt>
                <c:pt idx="1031">
                  <c:v>8.5436808497721048E-3</c:v>
                </c:pt>
                <c:pt idx="1032">
                  <c:v>8.5010690637627867E-3</c:v>
                </c:pt>
                <c:pt idx="1033">
                  <c:v>8.4586698049228266E-3</c:v>
                </c:pt>
                <c:pt idx="1034">
                  <c:v>8.4164820132686356E-3</c:v>
                </c:pt>
                <c:pt idx="1035">
                  <c:v>8.374504634103044E-3</c:v>
                </c:pt>
                <c:pt idx="1036">
                  <c:v>8.332736617989495E-3</c:v>
                </c:pt>
                <c:pt idx="1037">
                  <c:v>8.2911769207252572E-3</c:v>
                </c:pt>
                <c:pt idx="1038">
                  <c:v>8.2498245033159907E-3</c:v>
                </c:pt>
                <c:pt idx="1039">
                  <c:v>8.2086783319489827E-3</c:v>
                </c:pt>
                <c:pt idx="1040">
                  <c:v>8.1677373779678753E-3</c:v>
                </c:pt>
                <c:pt idx="1041">
                  <c:v>8.1270006178465228E-3</c:v>
                </c:pt>
                <c:pt idx="1042">
                  <c:v>8.0864670331639767E-3</c:v>
                </c:pt>
                <c:pt idx="1043">
                  <c:v>8.0461356105783442E-3</c:v>
                </c:pt>
                <c:pt idx="1044">
                  <c:v>8.0060053418020728E-3</c:v>
                </c:pt>
                <c:pt idx="1045">
                  <c:v>7.9660752235763133E-3</c:v>
                </c:pt>
                <c:pt idx="1046">
                  <c:v>7.9263442576460712E-3</c:v>
                </c:pt>
                <c:pt idx="1047">
                  <c:v>7.8868114507350904E-3</c:v>
                </c:pt>
                <c:pt idx="1048">
                  <c:v>7.8474758145211584E-3</c:v>
                </c:pt>
                <c:pt idx="1049">
                  <c:v>7.8083363656113423E-3</c:v>
                </c:pt>
                <c:pt idx="1050">
                  <c:v>7.7693921255173404E-3</c:v>
                </c:pt>
                <c:pt idx="1051">
                  <c:v>7.7306421206311295E-3</c:v>
                </c:pt>
                <c:pt idx="1052">
                  <c:v>7.6920853822004896E-3</c:v>
                </c:pt>
                <c:pt idx="1053">
                  <c:v>7.653720946305103E-3</c:v>
                </c:pt>
                <c:pt idx="1054">
                  <c:v>7.6155478538319976E-3</c:v>
                </c:pt>
                <c:pt idx="1055">
                  <c:v>7.5775651504519023E-3</c:v>
                </c:pt>
                <c:pt idx="1056">
                  <c:v>7.5397718865952293E-3</c:v>
                </c:pt>
                <c:pt idx="1057">
                  <c:v>7.5021671174284035E-3</c:v>
                </c:pt>
                <c:pt idx="1058">
                  <c:v>7.4647499028302625E-3</c:v>
                </c:pt>
                <c:pt idx="1059">
                  <c:v>7.4275193073684463E-3</c:v>
                </c:pt>
                <c:pt idx="1060">
                  <c:v>7.3904744002761934E-3</c:v>
                </c:pt>
                <c:pt idx="1061">
                  <c:v>7.3536142554288713E-3</c:v>
                </c:pt>
                <c:pt idx="1062">
                  <c:v>7.3169379513209239E-3</c:v>
                </c:pt>
                <c:pt idx="1063">
                  <c:v>7.2804445710428775E-3</c:v>
                </c:pt>
                <c:pt idx="1064">
                  <c:v>7.2441332022582594E-3</c:v>
                </c:pt>
                <c:pt idx="1065">
                  <c:v>7.2080029371810435E-3</c:v>
                </c:pt>
                <c:pt idx="1066">
                  <c:v>7.1720528725526464E-3</c:v>
                </c:pt>
                <c:pt idx="1067">
                  <c:v>7.1362821096196188E-3</c:v>
                </c:pt>
                <c:pt idx="1068">
                  <c:v>7.1006897541109927E-3</c:v>
                </c:pt>
                <c:pt idx="1069">
                  <c:v>7.0652749162160309E-3</c:v>
                </c:pt>
                <c:pt idx="1070">
                  <c:v>7.0300367105619833E-3</c:v>
                </c:pt>
                <c:pt idx="1071">
                  <c:v>6.9949742561918405E-3</c:v>
                </c:pt>
                <c:pt idx="1072">
                  <c:v>6.9600866765424374E-3</c:v>
                </c:pt>
                <c:pt idx="1073">
                  <c:v>6.9253730994224853E-3</c:v>
                </c:pt>
                <c:pt idx="1074">
                  <c:v>6.8908326569906402E-3</c:v>
                </c:pt>
                <c:pt idx="1075">
                  <c:v>6.8564644857342129E-3</c:v>
                </c:pt>
                <c:pt idx="1076">
                  <c:v>6.8222677264469294E-3</c:v>
                </c:pt>
                <c:pt idx="1077">
                  <c:v>6.7882415242082146E-3</c:v>
                </c:pt>
                <c:pt idx="1078">
                  <c:v>6.7543850283610886E-3</c:v>
                </c:pt>
                <c:pt idx="1079">
                  <c:v>6.7206973924915474E-3</c:v>
                </c:pt>
                <c:pt idx="1080">
                  <c:v>6.6871777744067634E-3</c:v>
                </c:pt>
                <c:pt idx="1081">
                  <c:v>6.6538253361146894E-3</c:v>
                </c:pt>
                <c:pt idx="1082">
                  <c:v>6.6206392438025513E-3</c:v>
                </c:pt>
                <c:pt idx="1083">
                  <c:v>6.5876186678163412E-3</c:v>
                </c:pt>
                <c:pt idx="1084">
                  <c:v>6.5547627826399689E-3</c:v>
                </c:pt>
                <c:pt idx="1085">
                  <c:v>6.5220707668744863E-3</c:v>
                </c:pt>
                <c:pt idx="1086">
                  <c:v>6.4895418032179259E-3</c:v>
                </c:pt>
                <c:pt idx="1087">
                  <c:v>6.4571750784443906E-3</c:v>
                </c:pt>
                <c:pt idx="1088">
                  <c:v>6.4249697833842082E-3</c:v>
                </c:pt>
                <c:pt idx="1089">
                  <c:v>6.3929251129031641E-3</c:v>
                </c:pt>
                <c:pt idx="1090">
                  <c:v>6.361040265882913E-3</c:v>
                </c:pt>
                <c:pt idx="1091">
                  <c:v>6.3293144452006523E-3</c:v>
                </c:pt>
                <c:pt idx="1092">
                  <c:v>6.2977468577091423E-3</c:v>
                </c:pt>
                <c:pt idx="1093">
                  <c:v>6.2663367142171298E-3</c:v>
                </c:pt>
                <c:pt idx="1094">
                  <c:v>6.2350832294692914E-3</c:v>
                </c:pt>
                <c:pt idx="1095">
                  <c:v>6.2039856221269415E-3</c:v>
                </c:pt>
                <c:pt idx="1096">
                  <c:v>6.1730431147483319E-3</c:v>
                </c:pt>
                <c:pt idx="1097">
                  <c:v>6.1422549337690107E-3</c:v>
                </c:pt>
                <c:pt idx="1098">
                  <c:v>6.1116203094829912E-3</c:v>
                </c:pt>
                <c:pt idx="1099">
                  <c:v>6.0811384760230316E-3</c:v>
                </c:pt>
                <c:pt idx="1100">
                  <c:v>6.0508086713416944E-3</c:v>
                </c:pt>
                <c:pt idx="1101">
                  <c:v>6.0206301371922583E-3</c:v>
                </c:pt>
                <c:pt idx="1102">
                  <c:v>5.9906021191098923E-3</c:v>
                </c:pt>
                <c:pt idx="1103">
                  <c:v>5.9607238663924303E-3</c:v>
                </c:pt>
                <c:pt idx="1104">
                  <c:v>5.930994632082149E-3</c:v>
                </c:pt>
                <c:pt idx="1105">
                  <c:v>5.9014136729465426E-3</c:v>
                </c:pt>
                <c:pt idx="1106">
                  <c:v>5.8719802494601094E-3</c:v>
                </c:pt>
                <c:pt idx="1107">
                  <c:v>5.8426936257857933E-3</c:v>
                </c:pt>
                <c:pt idx="1108">
                  <c:v>5.8135530697563803E-3</c:v>
                </c:pt>
                <c:pt idx="1109">
                  <c:v>5.7845578528565251E-3</c:v>
                </c:pt>
                <c:pt idx="1110">
                  <c:v>5.7557072502042814E-3</c:v>
                </c:pt>
                <c:pt idx="1111">
                  <c:v>5.7270005405330483E-3</c:v>
                </c:pt>
                <c:pt idx="1112">
                  <c:v>5.6984370061736334E-3</c:v>
                </c:pt>
                <c:pt idx="1113">
                  <c:v>5.6700159330361384E-3</c:v>
                </c:pt>
                <c:pt idx="1114">
                  <c:v>5.6417366105922994E-3</c:v>
                </c:pt>
                <c:pt idx="1115">
                  <c:v>5.6135983318575623E-3</c:v>
                </c:pt>
                <c:pt idx="1116">
                  <c:v>5.5856003933735443E-3</c:v>
                </c:pt>
                <c:pt idx="1117">
                  <c:v>5.5577420951902247E-3</c:v>
                </c:pt>
                <c:pt idx="1118">
                  <c:v>5.530022740848752E-3</c:v>
                </c:pt>
                <c:pt idx="1119">
                  <c:v>5.5024416373638104E-3</c:v>
                </c:pt>
                <c:pt idx="1120">
                  <c:v>5.4749980952064183E-3</c:v>
                </c:pt>
                <c:pt idx="1121">
                  <c:v>5.4476914282865522E-3</c:v>
                </c:pt>
                <c:pt idx="1122">
                  <c:v>5.4205209539361114E-3</c:v>
                </c:pt>
                <c:pt idx="1123">
                  <c:v>5.3934859928918494E-3</c:v>
                </c:pt>
                <c:pt idx="1124">
                  <c:v>5.3665858692782927E-3</c:v>
                </c:pt>
                <c:pt idx="1125">
                  <c:v>5.3398199105910513E-3</c:v>
                </c:pt>
                <c:pt idx="1126">
                  <c:v>5.3131874476796404E-3</c:v>
                </c:pt>
                <c:pt idx="1127">
                  <c:v>5.2866878147311931E-3</c:v>
                </c:pt>
                <c:pt idx="1128">
                  <c:v>5.2603203492533994E-3</c:v>
                </c:pt>
                <c:pt idx="1129">
                  <c:v>5.2340843920583423E-3</c:v>
                </c:pt>
                <c:pt idx="1130">
                  <c:v>5.2079792872456827E-3</c:v>
                </c:pt>
                <c:pt idx="1131">
                  <c:v>5.1820043821864661E-3</c:v>
                </c:pt>
                <c:pt idx="1132">
                  <c:v>5.1561590275066996E-3</c:v>
                </c:pt>
                <c:pt idx="1133">
                  <c:v>5.1304425770711823E-3</c:v>
                </c:pt>
                <c:pt idx="1134">
                  <c:v>5.1048543879672675E-3</c:v>
                </c:pt>
                <c:pt idx="1135">
                  <c:v>5.0793938204889933E-3</c:v>
                </c:pt>
                <c:pt idx="1136">
                  <c:v>5.0540602381207176E-3</c:v>
                </c:pt>
                <c:pt idx="1137">
                  <c:v>5.0288530075216524E-3</c:v>
                </c:pt>
                <c:pt idx="1138">
                  <c:v>5.0037714985097254E-3</c:v>
                </c:pt>
                <c:pt idx="1139">
                  <c:v>4.978815084045846E-3</c:v>
                </c:pt>
                <c:pt idx="1140">
                  <c:v>4.9539831402183503E-3</c:v>
                </c:pt>
                <c:pt idx="1141">
                  <c:v>4.9292750462274102E-3</c:v>
                </c:pt>
                <c:pt idx="1142">
                  <c:v>4.9046901843694101E-3</c:v>
                </c:pt>
                <c:pt idx="1143">
                  <c:v>4.8802279400213923E-3</c:v>
                </c:pt>
                <c:pt idx="1144">
                  <c:v>4.8558877016260634E-3</c:v>
                </c:pt>
                <c:pt idx="1145">
                  <c:v>4.8316688606762134E-3</c:v>
                </c:pt>
                <c:pt idx="1146">
                  <c:v>4.8075708116995085E-3</c:v>
                </c:pt>
                <c:pt idx="1147">
                  <c:v>4.7835929522435311E-3</c:v>
                </c:pt>
                <c:pt idx="1148">
                  <c:v>4.7597346828604538E-3</c:v>
                </c:pt>
                <c:pt idx="1149">
                  <c:v>4.7359954070923934E-3</c:v>
                </c:pt>
                <c:pt idx="1150">
                  <c:v>4.7123745314561405E-3</c:v>
                </c:pt>
                <c:pt idx="1151">
                  <c:v>4.6888714654286434E-3</c:v>
                </c:pt>
                <c:pt idx="1152">
                  <c:v>4.6654856214319645E-3</c:v>
                </c:pt>
                <c:pt idx="1153">
                  <c:v>4.6422164148188514E-3</c:v>
                </c:pt>
                <c:pt idx="1154">
                  <c:v>4.6190632638578736E-3</c:v>
                </c:pt>
                <c:pt idx="1155">
                  <c:v>4.5960255897190523E-3</c:v>
                </c:pt>
                <c:pt idx="1156">
                  <c:v>4.5731028164593584E-3</c:v>
                </c:pt>
                <c:pt idx="1157">
                  <c:v>4.5502943710082613E-3</c:v>
                </c:pt>
                <c:pt idx="1158">
                  <c:v>4.5275996831534515E-3</c:v>
                </c:pt>
                <c:pt idx="1159">
                  <c:v>4.505018185526532E-3</c:v>
                </c:pt>
                <c:pt idx="1160">
                  <c:v>4.482549313588882E-3</c:v>
                </c:pt>
                <c:pt idx="1161">
                  <c:v>4.4601925056174984E-3</c:v>
                </c:pt>
                <c:pt idx="1162">
                  <c:v>4.4379472026910933E-3</c:v>
                </c:pt>
                <c:pt idx="1163">
                  <c:v>4.4158128486758855E-3</c:v>
                </c:pt>
                <c:pt idx="1164">
                  <c:v>4.3937888902118964E-3</c:v>
                </c:pt>
                <c:pt idx="1165">
                  <c:v>4.3718747766990015E-3</c:v>
                </c:pt>
                <c:pt idx="1166">
                  <c:v>4.3500699602832434E-3</c:v>
                </c:pt>
                <c:pt idx="1167">
                  <c:v>4.3283738958430559E-3</c:v>
                </c:pt>
                <c:pt idx="1168">
                  <c:v>4.3067860409756612E-3</c:v>
                </c:pt>
                <c:pt idx="1169">
                  <c:v>4.2853058559836534E-3</c:v>
                </c:pt>
                <c:pt idx="1170">
                  <c:v>4.2639328038611892E-3</c:v>
                </c:pt>
                <c:pt idx="1171">
                  <c:v>4.2426663502809414E-3</c:v>
                </c:pt>
                <c:pt idx="1172">
                  <c:v>4.2215059635803938E-3</c:v>
                </c:pt>
                <c:pt idx="1173">
                  <c:v>4.2004511147488545E-3</c:v>
                </c:pt>
                <c:pt idx="1174">
                  <c:v>4.1795012774138917E-3</c:v>
                </c:pt>
                <c:pt idx="1175">
                  <c:v>4.1586559278285785E-3</c:v>
                </c:pt>
                <c:pt idx="1176">
                  <c:v>4.1379145448580366E-3</c:v>
                </c:pt>
                <c:pt idx="1177">
                  <c:v>4.1172766099666774E-3</c:v>
                </c:pt>
                <c:pt idx="1178">
                  <c:v>4.0967416072049912E-3</c:v>
                </c:pt>
                <c:pt idx="1179">
                  <c:v>4.0763090231968838E-3</c:v>
                </c:pt>
                <c:pt idx="1180">
                  <c:v>4.055978347126594E-3</c:v>
                </c:pt>
                <c:pt idx="1181">
                  <c:v>4.0357490707262824E-3</c:v>
                </c:pt>
                <c:pt idx="1182">
                  <c:v>4.0156206882629121E-3</c:v>
                </c:pt>
                <c:pt idx="1183">
                  <c:v>3.9955926965259082E-3</c:v>
                </c:pt>
                <c:pt idx="1184">
                  <c:v>3.9756645948144176E-3</c:v>
                </c:pt>
                <c:pt idx="1185">
                  <c:v>3.955835884924863E-3</c:v>
                </c:pt>
                <c:pt idx="1186">
                  <c:v>3.9361060711384675E-3</c:v>
                </c:pt>
                <c:pt idx="1187">
                  <c:v>3.9164746602088508E-3</c:v>
                </c:pt>
                <c:pt idx="1188">
                  <c:v>3.896941161349728E-3</c:v>
                </c:pt>
                <c:pt idx="1189">
                  <c:v>3.8775050862226174E-3</c:v>
                </c:pt>
                <c:pt idx="1190">
                  <c:v>3.8581659489246019E-3</c:v>
                </c:pt>
                <c:pt idx="1191">
                  <c:v>3.838923265976259E-3</c:v>
                </c:pt>
                <c:pt idx="1192">
                  <c:v>3.8197765563095032E-3</c:v>
                </c:pt>
                <c:pt idx="1193">
                  <c:v>3.8007253412556115E-3</c:v>
                </c:pt>
                <c:pt idx="1194">
                  <c:v>3.7817691445331892E-3</c:v>
                </c:pt>
                <c:pt idx="1195">
                  <c:v>3.76290749223637E-3</c:v>
                </c:pt>
                <c:pt idx="1196">
                  <c:v>3.7441399128228352E-3</c:v>
                </c:pt>
                <c:pt idx="1197">
                  <c:v>3.7254659371021002E-3</c:v>
                </c:pt>
                <c:pt idx="1198">
                  <c:v>3.7068850982238458E-3</c:v>
                </c:pt>
                <c:pt idx="1199">
                  <c:v>3.688396931666141E-3</c:v>
                </c:pt>
                <c:pt idx="1200">
                  <c:v>3.6700009752237881E-3</c:v>
                </c:pt>
                <c:pt idx="1201">
                  <c:v>3.6516967689970104E-3</c:v>
                </c:pt>
                <c:pt idx="1202">
                  <c:v>3.633483855379612E-3</c:v>
                </c:pt>
                <c:pt idx="1203">
                  <c:v>3.6153617790478498E-3</c:v>
                </c:pt>
                <c:pt idx="1204">
                  <c:v>3.5973300869488675E-3</c:v>
                </c:pt>
                <c:pt idx="1205">
                  <c:v>3.5793883282894197E-3</c:v>
                </c:pt>
                <c:pt idx="1206">
                  <c:v>3.5615360545246133E-3</c:v>
                </c:pt>
                <c:pt idx="1207">
                  <c:v>3.5437728193466519E-3</c:v>
                </c:pt>
                <c:pt idx="1208">
                  <c:v>3.5260981786737451E-3</c:v>
                </c:pt>
                <c:pt idx="1209">
                  <c:v>3.5085116906389802E-3</c:v>
                </c:pt>
                <c:pt idx="1210">
                  <c:v>3.4910129155791827E-3</c:v>
                </c:pt>
                <c:pt idx="1211">
                  <c:v>3.4736014160241186E-3</c:v>
                </c:pt>
                <c:pt idx="1212">
                  <c:v>3.4562767566853822E-3</c:v>
                </c:pt>
                <c:pt idx="1213">
                  <c:v>3.4390385044455601E-3</c:v>
                </c:pt>
                <c:pt idx="1214">
                  <c:v>3.4218862283474827E-3</c:v>
                </c:pt>
                <c:pt idx="1215">
                  <c:v>3.4048194995833047E-3</c:v>
                </c:pt>
                <c:pt idx="1216">
                  <c:v>3.3878378914839902E-3</c:v>
                </c:pt>
                <c:pt idx="1217">
                  <c:v>3.3709409795083791E-3</c:v>
                </c:pt>
                <c:pt idx="1218">
                  <c:v>3.3541283412328519E-3</c:v>
                </c:pt>
                <c:pt idx="1219">
                  <c:v>3.3373995563405483E-3</c:v>
                </c:pt>
                <c:pt idx="1220">
                  <c:v>3.3207542066109649E-3</c:v>
                </c:pt>
                <c:pt idx="1221">
                  <c:v>3.3041918759095052E-3</c:v>
                </c:pt>
                <c:pt idx="1222">
                  <c:v>3.2877121501770422E-3</c:v>
                </c:pt>
                <c:pt idx="1223">
                  <c:v>3.2713146174195551E-3</c:v>
                </c:pt>
                <c:pt idx="1224">
                  <c:v>3.2549988676978943E-3</c:v>
                </c:pt>
                <c:pt idx="1225">
                  <c:v>3.2387644931174452E-3</c:v>
                </c:pt>
                <c:pt idx="1226">
                  <c:v>3.2226110878180278E-3</c:v>
                </c:pt>
                <c:pt idx="1227">
                  <c:v>3.2065382479636488E-3</c:v>
                </c:pt>
                <c:pt idx="1228">
                  <c:v>3.1905455717324647E-3</c:v>
                </c:pt>
                <c:pt idx="1229">
                  <c:v>3.1746326593067452E-3</c:v>
                </c:pt>
                <c:pt idx="1230">
                  <c:v>3.1587991128628687E-3</c:v>
                </c:pt>
                <c:pt idx="1231">
                  <c:v>3.1430445365613368E-3</c:v>
                </c:pt>
                <c:pt idx="1232">
                  <c:v>3.1273685365369023E-3</c:v>
                </c:pt>
                <c:pt idx="1233">
                  <c:v>3.1117707208887652E-3</c:v>
                </c:pt>
                <c:pt idx="1234">
                  <c:v>3.0962506996707263E-3</c:v>
                </c:pt>
                <c:pt idx="1235">
                  <c:v>3.0808080848814486E-3</c:v>
                </c:pt>
                <c:pt idx="1236">
                  <c:v>3.0654424904547391E-3</c:v>
                </c:pt>
                <c:pt idx="1237">
                  <c:v>3.0501535322499814E-3</c:v>
                </c:pt>
                <c:pt idx="1238">
                  <c:v>3.0349408280423741E-3</c:v>
                </c:pt>
                <c:pt idx="1239">
                  <c:v>3.0198039975135186E-3</c:v>
                </c:pt>
                <c:pt idx="1240">
                  <c:v>3.0047426622419153E-3</c:v>
                </c:pt>
                <c:pt idx="1241">
                  <c:v>2.9897564456933452E-3</c:v>
                </c:pt>
                <c:pt idx="1242">
                  <c:v>2.9748449732116254E-3</c:v>
                </c:pt>
                <c:pt idx="1243">
                  <c:v>2.9600078720092007E-3</c:v>
                </c:pt>
                <c:pt idx="1244">
                  <c:v>2.9452447711577311E-3</c:v>
                </c:pt>
                <c:pt idx="1245">
                  <c:v>2.9305553015789242E-3</c:v>
                </c:pt>
                <c:pt idx="1246">
                  <c:v>2.9159390960353092E-3</c:v>
                </c:pt>
                <c:pt idx="1247">
                  <c:v>2.9013957891209693E-3</c:v>
                </c:pt>
                <c:pt idx="1248">
                  <c:v>2.8869250172524671E-3</c:v>
                </c:pt>
                <c:pt idx="1249">
                  <c:v>2.8725264186597404E-3</c:v>
                </c:pt>
                <c:pt idx="1250">
                  <c:v>2.8581996333771056E-3</c:v>
                </c:pt>
                <c:pt idx="1251">
                  <c:v>2.8439443032341701E-3</c:v>
                </c:pt>
                <c:pt idx="1252">
                  <c:v>2.8297600718469543E-3</c:v>
                </c:pt>
                <c:pt idx="1253">
                  <c:v>2.8156465846088767E-3</c:v>
                </c:pt>
                <c:pt idx="1254">
                  <c:v>2.8016034886821002E-3</c:v>
                </c:pt>
                <c:pt idx="1255">
                  <c:v>2.7876304329884525E-3</c:v>
                </c:pt>
                <c:pt idx="1256">
                  <c:v>2.773727068200821E-3</c:v>
                </c:pt>
                <c:pt idx="1257">
                  <c:v>2.7598930467343423E-3</c:v>
                </c:pt>
                <c:pt idx="1258">
                  <c:v>2.746128022737783E-3</c:v>
                </c:pt>
                <c:pt idx="1259">
                  <c:v>2.7324316520848132E-3</c:v>
                </c:pt>
                <c:pt idx="1260">
                  <c:v>2.7188035923654684E-3</c:v>
                </c:pt>
                <c:pt idx="1261">
                  <c:v>2.7052435028775434E-3</c:v>
                </c:pt>
                <c:pt idx="1262">
                  <c:v>2.6917510446180662E-3</c:v>
                </c:pt>
                <c:pt idx="1263">
                  <c:v>2.6783258802749229E-3</c:v>
                </c:pt>
                <c:pt idx="1264">
                  <c:v>2.6649676742182596E-3</c:v>
                </c:pt>
                <c:pt idx="1265">
                  <c:v>2.6516760924922686E-3</c:v>
                </c:pt>
                <c:pt idx="1266">
                  <c:v>2.638450802806707E-3</c:v>
                </c:pt>
                <c:pt idx="1267">
                  <c:v>2.6252914745286192E-3</c:v>
                </c:pt>
                <c:pt idx="1268">
                  <c:v>2.6121977786741483E-3</c:v>
                </c:pt>
                <c:pt idx="1269">
                  <c:v>2.5991693879001652E-3</c:v>
                </c:pt>
                <c:pt idx="1270">
                  <c:v>2.5862059764962648E-3</c:v>
                </c:pt>
                <c:pt idx="1271">
                  <c:v>2.5733072203765008E-3</c:v>
                </c:pt>
                <c:pt idx="1272">
                  <c:v>2.5604727970712448E-3</c:v>
                </c:pt>
                <c:pt idx="1273">
                  <c:v>2.5477023857192692E-3</c:v>
                </c:pt>
                <c:pt idx="1274">
                  <c:v>2.5349956670596479E-3</c:v>
                </c:pt>
                <c:pt idx="1275">
                  <c:v>2.5223523234237178E-3</c:v>
                </c:pt>
                <c:pt idx="1276">
                  <c:v>2.5097720387272692E-3</c:v>
                </c:pt>
                <c:pt idx="1277">
                  <c:v>2.4972544984624891E-3</c:v>
                </c:pt>
                <c:pt idx="1278">
                  <c:v>2.4847993896902412E-3</c:v>
                </c:pt>
                <c:pt idx="1279">
                  <c:v>2.4724064010321427E-3</c:v>
                </c:pt>
                <c:pt idx="1280">
                  <c:v>2.4600752226628612E-3</c:v>
                </c:pt>
                <c:pt idx="1281">
                  <c:v>2.4478055463022612E-3</c:v>
                </c:pt>
                <c:pt idx="1282">
                  <c:v>2.4355970652078056E-3</c:v>
                </c:pt>
                <c:pt idx="1283">
                  <c:v>2.4234494741668371E-3</c:v>
                </c:pt>
                <c:pt idx="1284">
                  <c:v>2.4113624694889427E-3</c:v>
                </c:pt>
                <c:pt idx="1285">
                  <c:v>2.3993357489984065E-3</c:v>
                </c:pt>
                <c:pt idx="1286">
                  <c:v>2.3873690120265298E-3</c:v>
                </c:pt>
                <c:pt idx="1287">
                  <c:v>2.3754619594042827E-3</c:v>
                </c:pt>
                <c:pt idx="1288">
                  <c:v>2.3636142934547666E-3</c:v>
                </c:pt>
                <c:pt idx="1289">
                  <c:v>2.3518257179856875E-3</c:v>
                </c:pt>
                <c:pt idx="1290">
                  <c:v>2.3400959382820492E-3</c:v>
                </c:pt>
                <c:pt idx="1291">
                  <c:v>2.3284246610987482E-3</c:v>
                </c:pt>
                <c:pt idx="1292">
                  <c:v>2.3168115946532427E-3</c:v>
                </c:pt>
                <c:pt idx="1293">
                  <c:v>2.3052564486182787E-3</c:v>
                </c:pt>
                <c:pt idx="1294">
                  <c:v>2.2937589341145942E-3</c:v>
                </c:pt>
                <c:pt idx="1295">
                  <c:v>2.2823187637037246E-3</c:v>
                </c:pt>
                <c:pt idx="1296">
                  <c:v>2.2709356513808216E-3</c:v>
                </c:pt>
                <c:pt idx="1297">
                  <c:v>2.2596093125674898E-3</c:v>
                </c:pt>
                <c:pt idx="1298">
                  <c:v>2.248339464104649E-3</c:v>
                </c:pt>
                <c:pt idx="1299">
                  <c:v>2.2371258242455134E-3</c:v>
                </c:pt>
                <c:pt idx="1300">
                  <c:v>2.2259681126484956E-3</c:v>
                </c:pt>
                <c:pt idx="1301">
                  <c:v>2.2148660503702356E-3</c:v>
                </c:pt>
                <c:pt idx="1302">
                  <c:v>2.2038193598585961E-3</c:v>
                </c:pt>
                <c:pt idx="1303">
                  <c:v>2.1928277649457292E-3</c:v>
                </c:pt>
                <c:pt idx="1304">
                  <c:v>2.1818909908411992E-3</c:v>
                </c:pt>
                <c:pt idx="1305">
                  <c:v>2.1710087641250752E-3</c:v>
                </c:pt>
                <c:pt idx="1306">
                  <c:v>2.1601808127411546E-3</c:v>
                </c:pt>
                <c:pt idx="1307">
                  <c:v>2.1494068659900279E-3</c:v>
                </c:pt>
                <c:pt idx="1308">
                  <c:v>2.1386866545225016E-3</c:v>
                </c:pt>
                <c:pt idx="1309">
                  <c:v>2.1280199103327416E-3</c:v>
                </c:pt>
                <c:pt idx="1310">
                  <c:v>2.117406366751578E-3</c:v>
                </c:pt>
                <c:pt idx="1311">
                  <c:v>2.1068457584398465E-3</c:v>
                </c:pt>
                <c:pt idx="1312">
                  <c:v>2.0963378213818252E-3</c:v>
                </c:pt>
                <c:pt idx="1313">
                  <c:v>2.0858822928785086E-3</c:v>
                </c:pt>
                <c:pt idx="1314">
                  <c:v>2.0754789115411607E-3</c:v>
                </c:pt>
                <c:pt idx="1315">
                  <c:v>2.0651274172847085E-3</c:v>
                </c:pt>
                <c:pt idx="1316">
                  <c:v>2.0548275513212412E-3</c:v>
                </c:pt>
                <c:pt idx="1317">
                  <c:v>2.0445790561535813E-3</c:v>
                </c:pt>
                <c:pt idx="1318">
                  <c:v>2.0343816755688002E-3</c:v>
                </c:pt>
                <c:pt idx="1319">
                  <c:v>2.0242351546318712E-3</c:v>
                </c:pt>
                <c:pt idx="1320">
                  <c:v>2.014139239679239E-3</c:v>
                </c:pt>
                <c:pt idx="1321">
                  <c:v>2.0040936783125248E-3</c:v>
                </c:pt>
                <c:pt idx="1322">
                  <c:v>1.9940982193921101E-3</c:v>
                </c:pt>
                <c:pt idx="1323">
                  <c:v>1.9841526130310668E-3</c:v>
                </c:pt>
                <c:pt idx="1324">
                  <c:v>1.9742566105886766E-3</c:v>
                </c:pt>
                <c:pt idx="1325">
                  <c:v>1.9644099646643847E-3</c:v>
                </c:pt>
                <c:pt idx="1326">
                  <c:v>1.954612429091525E-3</c:v>
                </c:pt>
                <c:pt idx="1327">
                  <c:v>1.9448637589311762E-3</c:v>
                </c:pt>
                <c:pt idx="1328">
                  <c:v>1.9351637104661078E-3</c:v>
                </c:pt>
                <c:pt idx="1329">
                  <c:v>1.9255120411945956E-3</c:v>
                </c:pt>
                <c:pt idx="1330">
                  <c:v>1.915908509824395E-3</c:v>
                </c:pt>
                <c:pt idx="1331">
                  <c:v>1.9063528762667409E-3</c:v>
                </c:pt>
                <c:pt idx="1332">
                  <c:v>1.8968449016302646E-3</c:v>
                </c:pt>
                <c:pt idx="1333">
                  <c:v>1.8873843482151201E-3</c:v>
                </c:pt>
                <c:pt idx="1334">
                  <c:v>1.8779709795069977E-3</c:v>
                </c:pt>
                <c:pt idx="1335">
                  <c:v>1.8686045601711669E-3</c:v>
                </c:pt>
                <c:pt idx="1336">
                  <c:v>1.8592848560466625E-3</c:v>
                </c:pt>
                <c:pt idx="1337">
                  <c:v>1.8500116341404003E-3</c:v>
                </c:pt>
                <c:pt idx="1338">
                  <c:v>1.8407846626213441E-3</c:v>
                </c:pt>
                <c:pt idx="1339">
                  <c:v>1.8316037108147241E-3</c:v>
                </c:pt>
                <c:pt idx="1340">
                  <c:v>1.8224685491962849E-3</c:v>
                </c:pt>
                <c:pt idx="1341">
                  <c:v>1.8133789493864827E-3</c:v>
                </c:pt>
                <c:pt idx="1342">
                  <c:v>1.8043346841448587E-3</c:v>
                </c:pt>
                <c:pt idx="1343">
                  <c:v>1.7953355273643266E-3</c:v>
                </c:pt>
                <c:pt idx="1344">
                  <c:v>1.7863812540654753E-3</c:v>
                </c:pt>
                <c:pt idx="1345">
                  <c:v>1.7774716403910205E-3</c:v>
                </c:pt>
                <c:pt idx="1346">
                  <c:v>1.7686064636001561E-3</c:v>
                </c:pt>
                <c:pt idx="1347">
                  <c:v>1.7597855020629923E-3</c:v>
                </c:pt>
                <c:pt idx="1348">
                  <c:v>1.7510085352550424E-3</c:v>
                </c:pt>
                <c:pt idx="1349">
                  <c:v>1.7422753437516683E-3</c:v>
                </c:pt>
                <c:pt idx="1350">
                  <c:v>1.7335857092226261E-3</c:v>
                </c:pt>
                <c:pt idx="1351">
                  <c:v>1.7249394144266122E-3</c:v>
                </c:pt>
                <c:pt idx="1352">
                  <c:v>1.7163362432057925E-3</c:v>
                </c:pt>
                <c:pt idx="1353">
                  <c:v>1.7077759804804485E-3</c:v>
                </c:pt>
                <c:pt idx="1354">
                  <c:v>1.6992584122435732E-3</c:v>
                </c:pt>
                <c:pt idx="1355">
                  <c:v>1.6907833255554981E-3</c:v>
                </c:pt>
                <c:pt idx="1356">
                  <c:v>1.6823505085386307E-3</c:v>
                </c:pt>
                <c:pt idx="1357">
                  <c:v>1.6739597503720803E-3</c:v>
                </c:pt>
                <c:pt idx="1358">
                  <c:v>1.6656108412864943E-3</c:v>
                </c:pt>
                <c:pt idx="1359">
                  <c:v>1.6573035725586825E-3</c:v>
                </c:pt>
                <c:pt idx="1360">
                  <c:v>1.6490377365065102E-3</c:v>
                </c:pt>
                <c:pt idx="1361">
                  <c:v>1.6408131264836329E-3</c:v>
                </c:pt>
                <c:pt idx="1362">
                  <c:v>1.632629536874367E-3</c:v>
                </c:pt>
                <c:pt idx="1363">
                  <c:v>1.6244867630885705E-3</c:v>
                </c:pt>
                <c:pt idx="1364">
                  <c:v>1.6163846015564505E-3</c:v>
                </c:pt>
                <c:pt idx="1365">
                  <c:v>1.6083228497235642E-3</c:v>
                </c:pt>
                <c:pt idx="1366">
                  <c:v>1.600301306045677E-3</c:v>
                </c:pt>
                <c:pt idx="1367">
                  <c:v>1.5923197699838055E-3</c:v>
                </c:pt>
                <c:pt idx="1368">
                  <c:v>1.5843780419991017E-3</c:v>
                </c:pt>
                <c:pt idx="1369">
                  <c:v>1.576475923547977E-3</c:v>
                </c:pt>
                <c:pt idx="1370">
                  <c:v>1.5686132170770349E-3</c:v>
                </c:pt>
                <c:pt idx="1371">
                  <c:v>1.56078972601824E-3</c:v>
                </c:pt>
                <c:pt idx="1372">
                  <c:v>1.5530052547838723E-3</c:v>
                </c:pt>
                <c:pt idx="1373">
                  <c:v>1.5452596087617654E-3</c:v>
                </c:pt>
                <c:pt idx="1374">
                  <c:v>1.5375525943103594E-3</c:v>
                </c:pt>
                <c:pt idx="1375">
                  <c:v>1.5298840187538841E-3</c:v>
                </c:pt>
                <c:pt idx="1376">
                  <c:v>1.5222536903775701E-3</c:v>
                </c:pt>
                <c:pt idx="1377">
                  <c:v>1.5146614184227921E-3</c:v>
                </c:pt>
                <c:pt idx="1378">
                  <c:v>1.5071070130823663E-3</c:v>
                </c:pt>
                <c:pt idx="1379">
                  <c:v>1.4995902854957634E-3</c:v>
                </c:pt>
                <c:pt idx="1380">
                  <c:v>1.4921110477444019E-3</c:v>
                </c:pt>
                <c:pt idx="1381">
                  <c:v>1.4846691128469485E-3</c:v>
                </c:pt>
                <c:pt idx="1382">
                  <c:v>1.4772642947546418E-3</c:v>
                </c:pt>
                <c:pt idx="1383">
                  <c:v>1.469896408346646E-3</c:v>
                </c:pt>
                <c:pt idx="1384">
                  <c:v>1.4625652694254163E-3</c:v>
                </c:pt>
                <c:pt idx="1385">
                  <c:v>1.4552706947120958E-3</c:v>
                </c:pt>
                <c:pt idx="1386">
                  <c:v>1.4480125018419532E-3</c:v>
                </c:pt>
                <c:pt idx="1387">
                  <c:v>1.4407905093597483E-3</c:v>
                </c:pt>
                <c:pt idx="1388">
                  <c:v>1.4336045367153319E-3</c:v>
                </c:pt>
                <c:pt idx="1389">
                  <c:v>1.4264544042590001E-3</c:v>
                </c:pt>
                <c:pt idx="1390">
                  <c:v>1.4193399332370652E-3</c:v>
                </c:pt>
                <c:pt idx="1391">
                  <c:v>1.4122609457873883E-3</c:v>
                </c:pt>
                <c:pt idx="1392">
                  <c:v>1.4052172649349141E-3</c:v>
                </c:pt>
                <c:pt idx="1393">
                  <c:v>1.3982087145872563E-3</c:v>
                </c:pt>
                <c:pt idx="1394">
                  <c:v>1.3912351195302783E-3</c:v>
                </c:pt>
                <c:pt idx="1395">
                  <c:v>1.3842963054237476E-3</c:v>
                </c:pt>
                <c:pt idx="1396">
                  <c:v>1.3773920987969483E-3</c:v>
                </c:pt>
                <c:pt idx="1397">
                  <c:v>1.3705223270443641E-3</c:v>
                </c:pt>
                <c:pt idx="1398">
                  <c:v>1.3636868184213396E-3</c:v>
                </c:pt>
                <c:pt idx="1399">
                  <c:v>1.3568854020398003E-3</c:v>
                </c:pt>
                <c:pt idx="1400">
                  <c:v>1.3501179078639859E-3</c:v>
                </c:pt>
                <c:pt idx="1401">
                  <c:v>1.3433841667061792E-3</c:v>
                </c:pt>
                <c:pt idx="1402">
                  <c:v>1.3366840102225061E-3</c:v>
                </c:pt>
                <c:pt idx="1403">
                  <c:v>1.3300172709087223E-3</c:v>
                </c:pt>
                <c:pt idx="1404">
                  <c:v>1.3233837820959601E-3</c:v>
                </c:pt>
                <c:pt idx="1405">
                  <c:v>1.3167833779466921E-3</c:v>
                </c:pt>
                <c:pt idx="1406">
                  <c:v>1.3102158934504564E-3</c:v>
                </c:pt>
                <c:pt idx="1407">
                  <c:v>1.303681164419796E-3</c:v>
                </c:pt>
                <c:pt idx="1408">
                  <c:v>1.2971790274861369E-3</c:v>
                </c:pt>
                <c:pt idx="1409">
                  <c:v>1.2907093200957398E-3</c:v>
                </c:pt>
                <c:pt idx="1410">
                  <c:v>1.2842718805055621E-3</c:v>
                </c:pt>
                <c:pt idx="1411">
                  <c:v>1.2778665477792832E-3</c:v>
                </c:pt>
                <c:pt idx="1412">
                  <c:v>1.2714931617832648E-3</c:v>
                </c:pt>
                <c:pt idx="1413">
                  <c:v>1.265151563182509E-3</c:v>
                </c:pt>
                <c:pt idx="1414">
                  <c:v>1.2588415934367257E-3</c:v>
                </c:pt>
                <c:pt idx="1415">
                  <c:v>1.2525630947963417E-3</c:v>
                </c:pt>
                <c:pt idx="1416">
                  <c:v>1.2463159102985698E-3</c:v>
                </c:pt>
                <c:pt idx="1417">
                  <c:v>1.2400998837634562E-3</c:v>
                </c:pt>
                <c:pt idx="1418">
                  <c:v>1.2339148597900339E-3</c:v>
                </c:pt>
                <c:pt idx="1419">
                  <c:v>1.2277606837523718E-3</c:v>
                </c:pt>
                <c:pt idx="1420">
                  <c:v>1.2216372017957555E-3</c:v>
                </c:pt>
                <c:pt idx="1421">
                  <c:v>1.2155442608328007E-3</c:v>
                </c:pt>
                <c:pt idx="1422">
                  <c:v>1.2094817085396817E-3</c:v>
                </c:pt>
                <c:pt idx="1423">
                  <c:v>1.2034493933522699E-3</c:v>
                </c:pt>
                <c:pt idx="1424">
                  <c:v>1.1974471644623833E-3</c:v>
                </c:pt>
                <c:pt idx="1425">
                  <c:v>1.1914748718139577E-3</c:v>
                </c:pt>
                <c:pt idx="1426">
                  <c:v>1.1855323660993845E-3</c:v>
                </c:pt>
                <c:pt idx="1427">
                  <c:v>1.1796194987557201E-3</c:v>
                </c:pt>
                <c:pt idx="1428">
                  <c:v>1.1737361219609601E-3</c:v>
                </c:pt>
                <c:pt idx="1429">
                  <c:v>1.1678820886303761E-3</c:v>
                </c:pt>
                <c:pt idx="1430">
                  <c:v>1.1620572524128404E-3</c:v>
                </c:pt>
                <c:pt idx="1431">
                  <c:v>1.1562614676871321E-3</c:v>
                </c:pt>
                <c:pt idx="1432">
                  <c:v>1.1504945895583481E-3</c:v>
                </c:pt>
                <c:pt idx="1433">
                  <c:v>1.1447564738542226E-3</c:v>
                </c:pt>
                <c:pt idx="1434">
                  <c:v>1.1390469771215604E-3</c:v>
                </c:pt>
                <c:pt idx="1435">
                  <c:v>1.1333659566226501E-3</c:v>
                </c:pt>
                <c:pt idx="1436">
                  <c:v>1.1277132703316883E-3</c:v>
                </c:pt>
                <c:pt idx="1437">
                  <c:v>1.1220887769312329E-3</c:v>
                </c:pt>
                <c:pt idx="1438">
                  <c:v>1.1164923358086226E-3</c:v>
                </c:pt>
                <c:pt idx="1439">
                  <c:v>1.1109238070525606E-3</c:v>
                </c:pt>
                <c:pt idx="1440">
                  <c:v>1.1053830514495466E-3</c:v>
                </c:pt>
                <c:pt idx="1441">
                  <c:v>1.099869930480382E-3</c:v>
                </c:pt>
                <c:pt idx="1442">
                  <c:v>1.0943843063167757E-3</c:v>
                </c:pt>
                <c:pt idx="1443">
                  <c:v>1.0889260418178103E-3</c:v>
                </c:pt>
                <c:pt idx="1444">
                  <c:v>1.0834950005266181E-3</c:v>
                </c:pt>
                <c:pt idx="1445">
                  <c:v>1.0780910466668681E-3</c:v>
                </c:pt>
                <c:pt idx="1446">
                  <c:v>1.0727140451394278E-3</c:v>
                </c:pt>
                <c:pt idx="1447">
                  <c:v>1.0673638615189961E-3</c:v>
                </c:pt>
                <c:pt idx="1448">
                  <c:v>1.0620403620506935E-3</c:v>
                </c:pt>
                <c:pt idx="1449">
                  <c:v>1.0567434136467579E-3</c:v>
                </c:pt>
                <c:pt idx="1450">
                  <c:v>1.0514728838831909E-3</c:v>
                </c:pt>
                <c:pt idx="1451">
                  <c:v>1.0462286409964935E-3</c:v>
                </c:pt>
                <c:pt idx="1452">
                  <c:v>1.0410105538803166E-3</c:v>
                </c:pt>
                <c:pt idx="1453">
                  <c:v>1.0358184920821938E-3</c:v>
                </c:pt>
                <c:pt idx="1454">
                  <c:v>1.0306523258003391E-3</c:v>
                </c:pt>
                <c:pt idx="1455">
                  <c:v>1.0255119258802958E-3</c:v>
                </c:pt>
                <c:pt idx="1456">
                  <c:v>1.0203971638118236E-3</c:v>
                </c:pt>
                <c:pt idx="1457">
                  <c:v>1.0153079117255787E-3</c:v>
                </c:pt>
                <c:pt idx="1458">
                  <c:v>1.0102440423900071E-3</c:v>
                </c:pt>
                <c:pt idx="1459">
                  <c:v>1.005205429208124E-3</c:v>
                </c:pt>
                <c:pt idx="1460">
                  <c:v>1.000191946214314E-3</c:v>
                </c:pt>
                <c:pt idx="1461">
                  <c:v>9.952034680712667E-4</c:v>
                </c:pt>
                <c:pt idx="1462">
                  <c:v>9.9023987006674062E-4</c:v>
                </c:pt>
                <c:pt idx="1463">
                  <c:v>9.8530102811055149E-4</c:v>
                </c:pt>
                <c:pt idx="1464">
                  <c:v>9.8038681873137195E-4</c:v>
                </c:pt>
                <c:pt idx="1465">
                  <c:v>9.7549711907372926E-4</c:v>
                </c:pt>
                <c:pt idx="1466">
                  <c:v>9.7063180689487146E-4</c:v>
                </c:pt>
                <c:pt idx="1467">
                  <c:v>9.6579076056174066E-4</c:v>
                </c:pt>
                <c:pt idx="1468">
                  <c:v>9.6097385904792931E-4</c:v>
                </c:pt>
                <c:pt idx="1469">
                  <c:v>9.561809819306421E-4</c:v>
                </c:pt>
                <c:pt idx="1470">
                  <c:v>9.5141200938769223E-4</c:v>
                </c:pt>
                <c:pt idx="1471">
                  <c:v>9.4666682219454387E-4</c:v>
                </c:pt>
                <c:pt idx="1472">
                  <c:v>9.4194530172125152E-4</c:v>
                </c:pt>
                <c:pt idx="1473">
                  <c:v>9.3724732992956337E-4</c:v>
                </c:pt>
                <c:pt idx="1474">
                  <c:v>9.3257278936993769E-4</c:v>
                </c:pt>
                <c:pt idx="1475">
                  <c:v>9.2792156317861231E-4</c:v>
                </c:pt>
                <c:pt idx="1476">
                  <c:v>9.2329353507470237E-4</c:v>
                </c:pt>
                <c:pt idx="1477">
                  <c:v>9.1868858935725264E-4</c:v>
                </c:pt>
                <c:pt idx="1478">
                  <c:v>9.1410661090238394E-4</c:v>
                </c:pt>
                <c:pt idx="1479">
                  <c:v>9.0954748516041133E-4</c:v>
                </c:pt>
                <c:pt idx="1480">
                  <c:v>9.0501109815292725E-4</c:v>
                </c:pt>
                <c:pt idx="1481">
                  <c:v>9.0049733647002978E-4</c:v>
                </c:pt>
                <c:pt idx="1482">
                  <c:v>8.9600608726745571E-4</c:v>
                </c:pt>
                <c:pt idx="1483">
                  <c:v>8.9153723826372513E-4</c:v>
                </c:pt>
                <c:pt idx="1484">
                  <c:v>8.8709067773738812E-4</c:v>
                </c:pt>
                <c:pt idx="1485">
                  <c:v>8.8266629452419761E-4</c:v>
                </c:pt>
                <c:pt idx="1486">
                  <c:v>8.7826397801433803E-4</c:v>
                </c:pt>
                <c:pt idx="1487">
                  <c:v>8.7388361814966817E-4</c:v>
                </c:pt>
                <c:pt idx="1488">
                  <c:v>8.6952510542097773E-4</c:v>
                </c:pt>
                <c:pt idx="1489">
                  <c:v>8.6518833086520245E-4</c:v>
                </c:pt>
                <c:pt idx="1490">
                  <c:v>8.6087318606276519E-4</c:v>
                </c:pt>
                <c:pt idx="1491">
                  <c:v>8.5657956313482068E-4</c:v>
                </c:pt>
                <c:pt idx="1492">
                  <c:v>8.5230735474055525E-4</c:v>
                </c:pt>
                <c:pt idx="1493">
                  <c:v>8.4805645407456313E-4</c:v>
                </c:pt>
                <c:pt idx="1494">
                  <c:v>8.4382675486407966E-4</c:v>
                </c:pt>
                <c:pt idx="1495">
                  <c:v>8.3961815136643239E-4</c:v>
                </c:pt>
                <c:pt idx="1496">
                  <c:v>8.354305383662824E-4</c:v>
                </c:pt>
                <c:pt idx="1497">
                  <c:v>8.3126381117311571E-4</c:v>
                </c:pt>
                <c:pt idx="1498">
                  <c:v>8.2711786561851495E-4</c:v>
                </c:pt>
                <c:pt idx="1499">
                  <c:v>8.2299259805363812E-4</c:v>
                </c:pt>
                <c:pt idx="1500">
                  <c:v>8.1888790534657746E-4</c:v>
                </c:pt>
                <c:pt idx="1501">
                  <c:v>8.1480368487980522E-4</c:v>
                </c:pt>
                <c:pt idx="1502">
                  <c:v>8.1073983454758359E-4</c:v>
                </c:pt>
                <c:pt idx="1503">
                  <c:v>8.0669625275345725E-4</c:v>
                </c:pt>
                <c:pt idx="1504">
                  <c:v>8.0267283840766235E-4</c:v>
                </c:pt>
                <c:pt idx="1505">
                  <c:v>7.9866949092464025E-4</c:v>
                </c:pt>
                <c:pt idx="1506">
                  <c:v>7.9468611022048797E-4</c:v>
                </c:pt>
                <c:pt idx="1507">
                  <c:v>7.9072259671047172E-4</c:v>
                </c:pt>
                <c:pt idx="1508">
                  <c:v>7.8677885130655891E-4</c:v>
                </c:pt>
                <c:pt idx="1509">
                  <c:v>7.8285477541491222E-4</c:v>
                </c:pt>
                <c:pt idx="1510">
                  <c:v>7.789502709334258E-4</c:v>
                </c:pt>
                <c:pt idx="1511">
                  <c:v>7.750652402492798E-4</c:v>
                </c:pt>
                <c:pt idx="1512">
                  <c:v>7.7119958623650181E-4</c:v>
                </c:pt>
                <c:pt idx="1513">
                  <c:v>7.6735321225355536E-4</c:v>
                </c:pt>
                <c:pt idx="1514">
                  <c:v>7.6352602214087935E-4</c:v>
                </c:pt>
                <c:pt idx="1515">
                  <c:v>7.5971792021852012E-4</c:v>
                </c:pt>
                <c:pt idx="1516">
                  <c:v>7.5592881128374245E-4</c:v>
                </c:pt>
                <c:pt idx="1517">
                  <c:v>7.5215860060860902E-4</c:v>
                </c:pt>
                <c:pt idx="1518">
                  <c:v>7.4840719393767113E-4</c:v>
                </c:pt>
                <c:pt idx="1519">
                  <c:v>7.4467449748556529E-4</c:v>
                </c:pt>
                <c:pt idx="1520">
                  <c:v>7.4096041793467562E-4</c:v>
                </c:pt>
                <c:pt idx="1521">
                  <c:v>7.3726486243282899E-4</c:v>
                </c:pt>
                <c:pt idx="1522">
                  <c:v>7.335877385909414E-4</c:v>
                </c:pt>
                <c:pt idx="1523">
                  <c:v>7.2992895448072462E-4</c:v>
                </c:pt>
                <c:pt idx="1524">
                  <c:v>7.2628841863238533E-4</c:v>
                </c:pt>
                <c:pt idx="1525">
                  <c:v>7.226660400323474E-4</c:v>
                </c:pt>
                <c:pt idx="1526">
                  <c:v>7.1906172812094093E-4</c:v>
                </c:pt>
                <c:pt idx="1527">
                  <c:v>7.1547539279018994E-4</c:v>
                </c:pt>
                <c:pt idx="1528">
                  <c:v>7.1190694438152816E-4</c:v>
                </c:pt>
                <c:pt idx="1529">
                  <c:v>7.0835629368354823E-4</c:v>
                </c:pt>
                <c:pt idx="1530">
                  <c:v>7.0482335192980933E-4</c:v>
                </c:pt>
                <c:pt idx="1531">
                  <c:v>7.0130803079657383E-4</c:v>
                </c:pt>
                <c:pt idx="1532">
                  <c:v>6.9781024240064143E-4</c:v>
                </c:pt>
                <c:pt idx="1533">
                  <c:v>6.9432989929711132E-4</c:v>
                </c:pt>
                <c:pt idx="1534">
                  <c:v>6.9086691447722501E-4</c:v>
                </c:pt>
                <c:pt idx="1535">
                  <c:v>6.8742120136617841E-4</c:v>
                </c:pt>
                <c:pt idx="1536">
                  <c:v>6.8399267382097213E-4</c:v>
                </c:pt>
                <c:pt idx="1537">
                  <c:v>6.8058124612823702E-4</c:v>
                </c:pt>
                <c:pt idx="1538">
                  <c:v>6.7718683300210531E-4</c:v>
                </c:pt>
                <c:pt idx="1539">
                  <c:v>6.7380934958206906E-4</c:v>
                </c:pt>
                <c:pt idx="1540">
                  <c:v>6.7044871143085534E-4</c:v>
                </c:pt>
                <c:pt idx="1541">
                  <c:v>6.671048345323593E-4</c:v>
                </c:pt>
                <c:pt idx="1542">
                  <c:v>6.6377763528946529E-4</c:v>
                </c:pt>
                <c:pt idx="1543">
                  <c:v>6.6046703052202596E-4</c:v>
                </c:pt>
                <c:pt idx="1544">
                  <c:v>6.5717293746475202E-4</c:v>
                </c:pt>
                <c:pt idx="1545">
                  <c:v>6.5389527376513875E-4</c:v>
                </c:pt>
                <c:pt idx="1546">
                  <c:v>6.5063395748142874E-4</c:v>
                </c:pt>
                <c:pt idx="1547">
                  <c:v>6.4738890708054104E-4</c:v>
                </c:pt>
                <c:pt idx="1548">
                  <c:v>6.4416004143605485E-4</c:v>
                </c:pt>
                <c:pt idx="1549">
                  <c:v>6.409472798261488E-4</c:v>
                </c:pt>
                <c:pt idx="1550">
                  <c:v>6.3775054193161793E-4</c:v>
                </c:pt>
                <c:pt idx="1551">
                  <c:v>6.3456974783385764E-4</c:v>
                </c:pt>
                <c:pt idx="1552">
                  <c:v>6.3140481801284194E-4</c:v>
                </c:pt>
                <c:pt idx="1553">
                  <c:v>6.2825567334516129E-4</c:v>
                </c:pt>
                <c:pt idx="1554">
                  <c:v>6.2512223510203992E-4</c:v>
                </c:pt>
                <c:pt idx="1555">
                  <c:v>6.2200442494734728E-4</c:v>
                </c:pt>
                <c:pt idx="1556">
                  <c:v>6.1890216493567824E-4</c:v>
                </c:pt>
                <c:pt idx="1557">
                  <c:v>6.1581537751037065E-4</c:v>
                </c:pt>
                <c:pt idx="1558">
                  <c:v>6.1274398550156838E-4</c:v>
                </c:pt>
                <c:pt idx="1559">
                  <c:v>6.0968791212432521E-4</c:v>
                </c:pt>
                <c:pt idx="1560">
                  <c:v>6.0664708097663109E-4</c:v>
                </c:pt>
                <c:pt idx="1561">
                  <c:v>6.0362141603756392E-4</c:v>
                </c:pt>
                <c:pt idx="1562">
                  <c:v>6.0061084166533466E-4</c:v>
                </c:pt>
                <c:pt idx="1563">
                  <c:v>5.9761528259542939E-4</c:v>
                </c:pt>
                <c:pt idx="1564">
                  <c:v>5.946346639387123E-4</c:v>
                </c:pt>
                <c:pt idx="1565">
                  <c:v>5.9166891117956751E-4</c:v>
                </c:pt>
                <c:pt idx="1566">
                  <c:v>5.8871795017401347E-4</c:v>
                </c:pt>
                <c:pt idx="1567">
                  <c:v>5.8578170714787699E-4</c:v>
                </c:pt>
                <c:pt idx="1568">
                  <c:v>5.828601086949333E-4</c:v>
                </c:pt>
                <c:pt idx="1569">
                  <c:v>5.7995308177505962E-4</c:v>
                </c:pt>
                <c:pt idx="1570">
                  <c:v>5.7706055371244092E-4</c:v>
                </c:pt>
                <c:pt idx="1571">
                  <c:v>5.7418245219371716E-4</c:v>
                </c:pt>
                <c:pt idx="1572">
                  <c:v>5.7131870526620472E-4</c:v>
                </c:pt>
                <c:pt idx="1573">
                  <c:v>5.6846924133608073E-4</c:v>
                </c:pt>
                <c:pt idx="1574">
                  <c:v>5.6563398916659429E-4</c:v>
                </c:pt>
                <c:pt idx="1575">
                  <c:v>5.628128778762991E-4</c:v>
                </c:pt>
                <c:pt idx="1576">
                  <c:v>5.6000583693726583E-4</c:v>
                </c:pt>
                <c:pt idx="1577">
                  <c:v>5.5721279617332114E-4</c:v>
                </c:pt>
                <c:pt idx="1578">
                  <c:v>5.5443368575830237E-4</c:v>
                </c:pt>
                <c:pt idx="1579">
                  <c:v>5.5166843621430573E-4</c:v>
                </c:pt>
                <c:pt idx="1580">
                  <c:v>5.4891697840995244E-4</c:v>
                </c:pt>
                <c:pt idx="1581">
                  <c:v>5.4617924355864129E-4</c:v>
                </c:pt>
                <c:pt idx="1582">
                  <c:v>5.4345516321686524E-4</c:v>
                </c:pt>
                <c:pt idx="1583">
                  <c:v>5.4074466928247884E-4</c:v>
                </c:pt>
                <c:pt idx="1584">
                  <c:v>5.3804769399298194E-4</c:v>
                </c:pt>
                <c:pt idx="1585">
                  <c:v>5.3536416992386695E-4</c:v>
                </c:pt>
                <c:pt idx="1586">
                  <c:v>5.3269402998687497E-4</c:v>
                </c:pt>
                <c:pt idx="1587">
                  <c:v>5.3003720742838569E-4</c:v>
                </c:pt>
                <c:pt idx="1588">
                  <c:v>5.273936358276797E-4</c:v>
                </c:pt>
                <c:pt idx="1589">
                  <c:v>5.2476324909534692E-4</c:v>
                </c:pt>
                <c:pt idx="1590">
                  <c:v>5.2214598147156625E-4</c:v>
                </c:pt>
                <c:pt idx="1591">
                  <c:v>5.1954176752451702E-4</c:v>
                </c:pt>
                <c:pt idx="1592">
                  <c:v>5.1695054214871802E-4</c:v>
                </c:pt>
                <c:pt idx="1593">
                  <c:v>5.1437224056340202E-4</c:v>
                </c:pt>
                <c:pt idx="1594">
                  <c:v>5.1180679831088415E-4</c:v>
                </c:pt>
                <c:pt idx="1595">
                  <c:v>5.0925415125497838E-4</c:v>
                </c:pt>
                <c:pt idx="1596">
                  <c:v>5.0671423557938414E-4</c:v>
                </c:pt>
                <c:pt idx="1597">
                  <c:v>5.0418698778606811E-4</c:v>
                </c:pt>
                <c:pt idx="1598">
                  <c:v>5.0167234469370434E-4</c:v>
                </c:pt>
                <c:pt idx="1599">
                  <c:v>4.9917024343609231E-4</c:v>
                </c:pt>
                <c:pt idx="1600">
                  <c:v>4.9668062146055803E-4</c:v>
                </c:pt>
                <c:pt idx="1601">
                  <c:v>4.9420341652643273E-4</c:v>
                </c:pt>
                <c:pt idx="1602">
                  <c:v>4.917385667034573E-4</c:v>
                </c:pt>
                <c:pt idx="1603">
                  <c:v>4.8928601037026695E-4</c:v>
                </c:pt>
                <c:pt idx="1604">
                  <c:v>4.8684568621281212E-4</c:v>
                </c:pt>
                <c:pt idx="1605">
                  <c:v>4.8441753322287271E-4</c:v>
                </c:pt>
                <c:pt idx="1606">
                  <c:v>4.8200149069649377E-4</c:v>
                </c:pt>
                <c:pt idx="1607">
                  <c:v>4.7959749823248989E-4</c:v>
                </c:pt>
                <c:pt idx="1608">
                  <c:v>4.7720549573091484E-4</c:v>
                </c:pt>
                <c:pt idx="1609">
                  <c:v>4.74825423391591E-4</c:v>
                </c:pt>
                <c:pt idx="1610">
                  <c:v>4.7245722171258077E-4</c:v>
                </c:pt>
                <c:pt idx="1611">
                  <c:v>4.7010083148872676E-4</c:v>
                </c:pt>
                <c:pt idx="1612">
                  <c:v>4.6775619381013531E-4</c:v>
                </c:pt>
                <c:pt idx="1613">
                  <c:v>4.6542325006075587E-4</c:v>
                </c:pt>
                <c:pt idx="1614">
                  <c:v>4.6310194191687034E-4</c:v>
                </c:pt>
                <c:pt idx="1615">
                  <c:v>4.6079221134564906E-4</c:v>
                </c:pt>
                <c:pt idx="1616">
                  <c:v>4.5849400060371303E-4</c:v>
                </c:pt>
                <c:pt idx="1617">
                  <c:v>4.5620725223567059E-4</c:v>
                </c:pt>
                <c:pt idx="1618">
                  <c:v>4.5393190907269974E-4</c:v>
                </c:pt>
                <c:pt idx="1619">
                  <c:v>4.5166791423109426E-4</c:v>
                </c:pt>
                <c:pt idx="1620">
                  <c:v>4.4941521111086831E-4</c:v>
                </c:pt>
                <c:pt idx="1621">
                  <c:v>4.4717374339432985E-4</c:v>
                </c:pt>
                <c:pt idx="1622">
                  <c:v>4.4494345504465977E-4</c:v>
                </c:pt>
                <c:pt idx="1623">
                  <c:v>4.4272429030454524E-4</c:v>
                </c:pt>
                <c:pt idx="1624">
                  <c:v>4.405161936947452E-4</c:v>
                </c:pt>
                <c:pt idx="1625">
                  <c:v>4.3831911001273563E-4</c:v>
                </c:pt>
                <c:pt idx="1626">
                  <c:v>4.3613298433129924E-4</c:v>
                </c:pt>
                <c:pt idx="1627">
                  <c:v>4.3395776199719034E-4</c:v>
                </c:pt>
                <c:pt idx="1628">
                  <c:v>4.3179338862973097E-4</c:v>
                </c:pt>
                <c:pt idx="1629">
                  <c:v>4.2963981011948403E-4</c:v>
                </c:pt>
                <c:pt idx="1630">
                  <c:v>4.2749697262685642E-4</c:v>
                </c:pt>
                <c:pt idx="1631">
                  <c:v>4.2536482258081836E-4</c:v>
                </c:pt>
                <c:pt idx="1632">
                  <c:v>4.2324330667749114E-4</c:v>
                </c:pt>
                <c:pt idx="1633">
                  <c:v>4.2113237187888213E-4</c:v>
                </c:pt>
                <c:pt idx="1634">
                  <c:v>4.1903196541149824E-4</c:v>
                </c:pt>
                <c:pt idx="1635">
                  <c:v>4.1694203476507684E-4</c:v>
                </c:pt>
                <c:pt idx="1636">
                  <c:v>4.1486252769124075E-4</c:v>
                </c:pt>
                <c:pt idx="1637">
                  <c:v>4.1279339220220399E-4</c:v>
                </c:pt>
                <c:pt idx="1638">
                  <c:v>4.10734576569475E-4</c:v>
                </c:pt>
                <c:pt idx="1639">
                  <c:v>4.0868602932254923E-4</c:v>
                </c:pt>
                <c:pt idx="1640">
                  <c:v>4.0664769924764172E-4</c:v>
                </c:pt>
                <c:pt idx="1641">
                  <c:v>4.0461953538639781E-4</c:v>
                </c:pt>
                <c:pt idx="1642">
                  <c:v>4.0260148703460746E-4</c:v>
                </c:pt>
                <c:pt idx="1643">
                  <c:v>4.0059350374096683E-4</c:v>
                </c:pt>
                <c:pt idx="1644">
                  <c:v>3.9859553530578252E-4</c:v>
                </c:pt>
                <c:pt idx="1645">
                  <c:v>3.9660753177974301E-4</c:v>
                </c:pt>
                <c:pt idx="1646">
                  <c:v>3.9462944346265139E-4</c:v>
                </c:pt>
                <c:pt idx="1647">
                  <c:v>3.9266122090220195E-4</c:v>
                </c:pt>
                <c:pt idx="1648">
                  <c:v>3.9070281489272631E-4</c:v>
                </c:pt>
                <c:pt idx="1649">
                  <c:v>3.8875417647397069E-4</c:v>
                </c:pt>
                <c:pt idx="1650">
                  <c:v>3.8681525692987401E-4</c:v>
                </c:pt>
                <c:pt idx="1651">
                  <c:v>3.8488600778734886E-4</c:v>
                </c:pt>
                <c:pt idx="1652">
                  <c:v>3.8296638081506426E-4</c:v>
                </c:pt>
                <c:pt idx="1653">
                  <c:v>3.810563280222462E-4</c:v>
                </c:pt>
                <c:pt idx="1654">
                  <c:v>3.7915580165747412E-4</c:v>
                </c:pt>
                <c:pt idx="1655">
                  <c:v>3.7726475420749381E-4</c:v>
                </c:pt>
                <c:pt idx="1656">
                  <c:v>3.7538313839601635E-4</c:v>
                </c:pt>
                <c:pt idx="1657">
                  <c:v>3.7351090718255002E-4</c:v>
                </c:pt>
                <c:pt idx="1658">
                  <c:v>3.7164801376121496E-4</c:v>
                </c:pt>
                <c:pt idx="1659">
                  <c:v>3.6979441155958367E-4</c:v>
                </c:pt>
                <c:pt idx="1660">
                  <c:v>3.6795005423750178E-4</c:v>
                </c:pt>
                <c:pt idx="1661">
                  <c:v>3.6611489568593797E-4</c:v>
                </c:pt>
                <c:pt idx="1662">
                  <c:v>3.6428889002583406E-4</c:v>
                </c:pt>
                <c:pt idx="1663">
                  <c:v>3.6247199160695698E-4</c:v>
                </c:pt>
                <c:pt idx="1664">
                  <c:v>3.606641550067478E-4</c:v>
                </c:pt>
                <c:pt idx="1665">
                  <c:v>3.5886533502919789E-4</c:v>
                </c:pt>
                <c:pt idx="1666">
                  <c:v>3.5707548670371487E-4</c:v>
                </c:pt>
                <c:pt idx="1667">
                  <c:v>3.5529456528399456E-4</c:v>
                </c:pt>
                <c:pt idx="1668">
                  <c:v>3.5352252624691518E-4</c:v>
                </c:pt>
                <c:pt idx="1669">
                  <c:v>3.5175932529140464E-4</c:v>
                </c:pt>
                <c:pt idx="1670">
                  <c:v>3.5000491833734286E-4</c:v>
                </c:pt>
                <c:pt idx="1671">
                  <c:v>3.4825926152447201E-4</c:v>
                </c:pt>
                <c:pt idx="1672">
                  <c:v>3.4652231121127912E-4</c:v>
                </c:pt>
                <c:pt idx="1673">
                  <c:v>3.4479402397391242E-4</c:v>
                </c:pt>
                <c:pt idx="1674">
                  <c:v>3.4307435660510391E-4</c:v>
                </c:pt>
                <c:pt idx="1675">
                  <c:v>3.4136326611307815E-4</c:v>
                </c:pt>
                <c:pt idx="1676">
                  <c:v>3.3966070972048435E-4</c:v>
                </c:pt>
                <c:pt idx="1677">
                  <c:v>3.3796664486332559E-4</c:v>
                </c:pt>
                <c:pt idx="1678">
                  <c:v>3.3628102918989075E-4</c:v>
                </c:pt>
                <c:pt idx="1679">
                  <c:v>3.3460382055970107E-4</c:v>
                </c:pt>
                <c:pt idx="1680">
                  <c:v>3.3293497704245118E-4</c:v>
                </c:pt>
                <c:pt idx="1681">
                  <c:v>3.312744569169671E-4</c:v>
                </c:pt>
                <c:pt idx="1682">
                  <c:v>3.2962221867016163E-4</c:v>
                </c:pt>
                <c:pt idx="1683">
                  <c:v>3.2797822099598896E-4</c:v>
                </c:pt>
                <c:pt idx="1684">
                  <c:v>3.2634242279442721E-4</c:v>
                </c:pt>
                <c:pt idx="1685">
                  <c:v>3.2471478317042861E-4</c:v>
                </c:pt>
                <c:pt idx="1686">
                  <c:v>3.2309526143292074E-4</c:v>
                </c:pt>
                <c:pt idx="1687">
                  <c:v>3.2148381709377888E-4</c:v>
                </c:pt>
                <c:pt idx="1688">
                  <c:v>3.1988040986680877E-4</c:v>
                </c:pt>
                <c:pt idx="1689">
                  <c:v>3.182849996667443E-4</c:v>
                </c:pt>
                <c:pt idx="1690">
                  <c:v>3.1669754660825015E-4</c:v>
                </c:pt>
                <c:pt idx="1691">
                  <c:v>3.151180110049138E-4</c:v>
                </c:pt>
                <c:pt idx="1692">
                  <c:v>3.1354635336826591E-4</c:v>
                </c:pt>
                <c:pt idx="1693">
                  <c:v>3.1198253440678281E-4</c:v>
                </c:pt>
                <c:pt idx="1694">
                  <c:v>3.104265150249098E-4</c:v>
                </c:pt>
                <c:pt idx="1695">
                  <c:v>3.0887825632208086E-4</c:v>
                </c:pt>
                <c:pt idx="1696">
                  <c:v>3.07337719591747E-4</c:v>
                </c:pt>
                <c:pt idx="1697">
                  <c:v>3.0580486632040762E-4</c:v>
                </c:pt>
                <c:pt idx="1698">
                  <c:v>3.0427965818665781E-4</c:v>
                </c:pt>
                <c:pt idx="1699">
                  <c:v>3.0276205706020832E-4</c:v>
                </c:pt>
                <c:pt idx="1700">
                  <c:v>3.0125202500095357E-4</c:v>
                </c:pt>
                <c:pt idx="1701">
                  <c:v>2.9974952425801491E-4</c:v>
                </c:pt>
                <c:pt idx="1702">
                  <c:v>2.9825451726879401E-4</c:v>
                </c:pt>
                <c:pt idx="1703">
                  <c:v>2.9676696665803976E-4</c:v>
                </c:pt>
                <c:pt idx="1704">
                  <c:v>2.9528683523690662E-4</c:v>
                </c:pt>
                <c:pt idx="1705">
                  <c:v>2.9381408600203692E-4</c:v>
                </c:pt>
                <c:pt idx="1706">
                  <c:v>2.9234868213461897E-4</c:v>
                </c:pt>
                <c:pt idx="1707">
                  <c:v>2.9089058699947895E-4</c:v>
                </c:pt>
                <c:pt idx="1708">
                  <c:v>2.8943976414416836E-4</c:v>
                </c:pt>
                <c:pt idx="1709">
                  <c:v>2.8799617729803443E-4</c:v>
                </c:pt>
                <c:pt idx="1710">
                  <c:v>2.8655979037132999E-4</c:v>
                </c:pt>
                <c:pt idx="1711">
                  <c:v>2.8513056745431268E-4</c:v>
                </c:pt>
                <c:pt idx="1712">
                  <c:v>2.8370847281633397E-4</c:v>
                </c:pt>
                <c:pt idx="1713">
                  <c:v>2.8229347090494999E-4</c:v>
                </c:pt>
                <c:pt idx="1714">
                  <c:v>2.8088552634504001E-4</c:v>
                </c:pt>
                <c:pt idx="1715">
                  <c:v>2.7948460393791919E-4</c:v>
                </c:pt>
                <c:pt idx="1716">
                  <c:v>2.7809066866045615E-4</c:v>
                </c:pt>
                <c:pt idx="1717">
                  <c:v>2.7670368566419241E-4</c:v>
                </c:pt>
                <c:pt idx="1718">
                  <c:v>2.753236202744799E-4</c:v>
                </c:pt>
                <c:pt idx="1719">
                  <c:v>2.73950437989614E-4</c:v>
                </c:pt>
                <c:pt idx="1720">
                  <c:v>2.7258410447996692E-4</c:v>
                </c:pt>
                <c:pt idx="1721">
                  <c:v>2.7122458558712776E-4</c:v>
                </c:pt>
                <c:pt idx="1722">
                  <c:v>2.698718473230561E-4</c:v>
                </c:pt>
                <c:pt idx="1723">
                  <c:v>2.6852585586922459E-4</c:v>
                </c:pt>
                <c:pt idx="1724">
                  <c:v>2.6718657757577246E-4</c:v>
                </c:pt>
                <c:pt idx="1725">
                  <c:v>2.6585397896067894E-4</c:v>
                </c:pt>
                <c:pt idx="1726">
                  <c:v>2.645280267089045E-4</c:v>
                </c:pt>
                <c:pt idx="1727">
                  <c:v>2.6320868767157405E-4</c:v>
                </c:pt>
                <c:pt idx="1728">
                  <c:v>2.6189592886514642E-4</c:v>
                </c:pt>
                <c:pt idx="1729">
                  <c:v>2.6058971747057816E-4</c:v>
                </c:pt>
                <c:pt idx="1730">
                  <c:v>2.5929002083252138E-4</c:v>
                </c:pt>
                <c:pt idx="1731">
                  <c:v>2.5799680645848834E-4</c:v>
                </c:pt>
                <c:pt idx="1732">
                  <c:v>2.5671004201805651E-4</c:v>
                </c:pt>
                <c:pt idx="1733">
                  <c:v>2.5542969534204251E-4</c:v>
                </c:pt>
                <c:pt idx="1734">
                  <c:v>2.5415573442171907E-4</c:v>
                </c:pt>
                <c:pt idx="1735">
                  <c:v>2.5288812740799132E-4</c:v>
                </c:pt>
                <c:pt idx="1736">
                  <c:v>2.5162684261061878E-4</c:v>
                </c:pt>
                <c:pt idx="1737">
                  <c:v>2.503718484974188E-4</c:v>
                </c:pt>
                <c:pt idx="1738">
                  <c:v>2.4912311369347181E-4</c:v>
                </c:pt>
                <c:pt idx="1739">
                  <c:v>2.4788060698034155E-4</c:v>
                </c:pt>
                <c:pt idx="1740">
                  <c:v>2.4664429729529636E-4</c:v>
                </c:pt>
                <c:pt idx="1741">
                  <c:v>2.4541415373053108E-4</c:v>
                </c:pt>
                <c:pt idx="1742">
                  <c:v>2.4419014553238836E-4</c:v>
                </c:pt>
                <c:pt idx="1743">
                  <c:v>2.4297224210060415E-4</c:v>
                </c:pt>
                <c:pt idx="1744">
                  <c:v>2.417604129875263E-4</c:v>
                </c:pt>
                <c:pt idx="1745">
                  <c:v>2.4055462789736662E-4</c:v>
                </c:pt>
                <c:pt idx="1746">
                  <c:v>2.3935485668543204E-4</c:v>
                </c:pt>
                <c:pt idx="1747">
                  <c:v>2.3816106935737973E-4</c:v>
                </c:pt>
                <c:pt idx="1748">
                  <c:v>2.3697323606846696E-4</c:v>
                </c:pt>
                <c:pt idx="1749">
                  <c:v>2.3579132712280002E-4</c:v>
                </c:pt>
                <c:pt idx="1750">
                  <c:v>2.3461531297258774E-4</c:v>
                </c:pt>
                <c:pt idx="1751">
                  <c:v>2.3344516421742201E-4</c:v>
                </c:pt>
                <c:pt idx="1752">
                  <c:v>2.3228085160351949E-4</c:v>
                </c:pt>
                <c:pt idx="1753">
                  <c:v>2.3112234602300542E-4</c:v>
                </c:pt>
                <c:pt idx="1754">
                  <c:v>2.2996961851318002E-4</c:v>
                </c:pt>
                <c:pt idx="1755">
                  <c:v>2.2882264025579681E-4</c:v>
                </c:pt>
                <c:pt idx="1756">
                  <c:v>2.2768138257633401E-4</c:v>
                </c:pt>
                <c:pt idx="1757">
                  <c:v>2.2654581694329554E-4</c:v>
                </c:pt>
                <c:pt idx="1758">
                  <c:v>2.2541591496747952E-4</c:v>
                </c:pt>
                <c:pt idx="1759">
                  <c:v>2.2429164840127855E-4</c:v>
                </c:pt>
                <c:pt idx="1760">
                  <c:v>2.2317298913797012E-4</c:v>
                </c:pt>
                <c:pt idx="1761">
                  <c:v>2.2205990921101489E-4</c:v>
                </c:pt>
                <c:pt idx="1762">
                  <c:v>2.2095238079335383E-4</c:v>
                </c:pt>
                <c:pt idx="1763">
                  <c:v>2.19850376196721E-4</c:v>
                </c:pt>
                <c:pt idx="1764">
                  <c:v>2.1875386787094321E-4</c:v>
                </c:pt>
                <c:pt idx="1765">
                  <c:v>2.1766282840325295E-4</c:v>
                </c:pt>
                <c:pt idx="1766">
                  <c:v>2.1657723051761332E-4</c:v>
                </c:pt>
                <c:pt idx="1767">
                  <c:v>2.1549704707401451E-4</c:v>
                </c:pt>
                <c:pt idx="1768">
                  <c:v>2.1442225106781812E-4</c:v>
                </c:pt>
                <c:pt idx="1769">
                  <c:v>2.1335281562906595E-4</c:v>
                </c:pt>
                <c:pt idx="1770">
                  <c:v>2.1228871402181553E-4</c:v>
                </c:pt>
                <c:pt idx="1771">
                  <c:v>2.1122991964347228E-4</c:v>
                </c:pt>
                <c:pt idx="1772">
                  <c:v>2.1017640602412428E-4</c:v>
                </c:pt>
                <c:pt idx="1773">
                  <c:v>2.0912814682587006E-4</c:v>
                </c:pt>
                <c:pt idx="1774">
                  <c:v>2.0808511584218125E-4</c:v>
                </c:pt>
                <c:pt idx="1775">
                  <c:v>2.0704728699722413E-4</c:v>
                </c:pt>
                <c:pt idx="1776">
                  <c:v>2.0601463434522779E-4</c:v>
                </c:pt>
                <c:pt idx="1777">
                  <c:v>2.0498713206981809E-4</c:v>
                </c:pt>
                <c:pt idx="1778">
                  <c:v>2.0396475448338739E-4</c:v>
                </c:pt>
                <c:pt idx="1779">
                  <c:v>2.0294747602644399E-4</c:v>
                </c:pt>
                <c:pt idx="1780">
                  <c:v>2.0193527126696802E-4</c:v>
                </c:pt>
                <c:pt idx="1781">
                  <c:v>2.0092811489979517E-4</c:v>
                </c:pt>
                <c:pt idx="1782">
                  <c:v>1.9992598174595528E-4</c:v>
                </c:pt>
                <c:pt idx="1783">
                  <c:v>1.9892884675207451E-4</c:v>
                </c:pt>
                <c:pt idx="1784">
                  <c:v>1.979366849897227E-4</c:v>
                </c:pt>
                <c:pt idx="1785">
                  <c:v>1.9694947165480419E-4</c:v>
                </c:pt>
                <c:pt idx="1786">
                  <c:v>1.9596718206693606E-4</c:v>
                </c:pt>
                <c:pt idx="1787">
                  <c:v>1.9498979166882624E-4</c:v>
                </c:pt>
                <c:pt idx="1788">
                  <c:v>1.9401727602566383E-4</c:v>
                </c:pt>
                <c:pt idx="1789">
                  <c:v>1.9304961082450603E-4</c:v>
                </c:pt>
                <c:pt idx="1790">
                  <c:v>1.9208677187367446E-4</c:v>
                </c:pt>
                <c:pt idx="1791">
                  <c:v>1.9112873510214391E-4</c:v>
                </c:pt>
                <c:pt idx="1792">
                  <c:v>1.9017547655894441E-4</c:v>
                </c:pt>
                <c:pt idx="1793">
                  <c:v>1.8922697241256642E-4</c:v>
                </c:pt>
                <c:pt idx="1794">
                  <c:v>1.8828319895035307E-4</c:v>
                </c:pt>
                <c:pt idx="1795">
                  <c:v>1.8734413257791901E-4</c:v>
                </c:pt>
                <c:pt idx="1796">
                  <c:v>1.8640974981855822E-4</c:v>
                </c:pt>
                <c:pt idx="1797">
                  <c:v>1.8548002731265162E-4</c:v>
                </c:pt>
                <c:pt idx="1798">
                  <c:v>1.8455494181708701E-4</c:v>
                </c:pt>
                <c:pt idx="1799">
                  <c:v>1.8363447020468149E-4</c:v>
                </c:pt>
                <c:pt idx="1800">
                  <c:v>1.8271858946359519E-4</c:v>
                </c:pt>
                <c:pt idx="1801">
                  <c:v>1.8180727669676194E-4</c:v>
                </c:pt>
                <c:pt idx="1802">
                  <c:v>1.8090050912131453E-4</c:v>
                </c:pt>
                <c:pt idx="1803">
                  <c:v>1.7999826406801705E-4</c:v>
                </c:pt>
                <c:pt idx="1804">
                  <c:v>1.7910051898069784E-4</c:v>
                </c:pt>
                <c:pt idx="1805">
                  <c:v>1.7820725141568059E-4</c:v>
                </c:pt>
                <c:pt idx="1806">
                  <c:v>1.773184390412286E-4</c:v>
                </c:pt>
                <c:pt idx="1807">
                  <c:v>1.7643405963698987E-4</c:v>
                </c:pt>
                <c:pt idx="1808">
                  <c:v>1.7555409109343064E-4</c:v>
                </c:pt>
                <c:pt idx="1809">
                  <c:v>1.7467851141129295E-4</c:v>
                </c:pt>
                <c:pt idx="1810">
                  <c:v>1.7380729870103748E-4</c:v>
                </c:pt>
                <c:pt idx="1811">
                  <c:v>1.7294043118230189E-4</c:v>
                </c:pt>
                <c:pt idx="1812">
                  <c:v>1.7207788718335472E-4</c:v>
                </c:pt>
                <c:pt idx="1813">
                  <c:v>1.7121964514054755E-4</c:v>
                </c:pt>
                <c:pt idx="1814">
                  <c:v>1.7036568359778782E-4</c:v>
                </c:pt>
                <c:pt idx="1815">
                  <c:v>1.6951598120599061E-4</c:v>
                </c:pt>
                <c:pt idx="1816">
                  <c:v>1.686705167225539E-4</c:v>
                </c:pt>
                <c:pt idx="1817">
                  <c:v>1.6782926901081805E-4</c:v>
                </c:pt>
                <c:pt idx="1818">
                  <c:v>1.6699221703954996E-4</c:v>
                </c:pt>
                <c:pt idx="1819">
                  <c:v>1.6615933988240453E-4</c:v>
                </c:pt>
                <c:pt idx="1820">
                  <c:v>1.6533061671741123E-4</c:v>
                </c:pt>
                <c:pt idx="1821">
                  <c:v>1.6450602682644623E-4</c:v>
                </c:pt>
                <c:pt idx="1822">
                  <c:v>1.6368554959472138E-4</c:v>
                </c:pt>
                <c:pt idx="1823">
                  <c:v>1.6286916451025923E-4</c:v>
                </c:pt>
                <c:pt idx="1824">
                  <c:v>1.6205685116339481E-4</c:v>
                </c:pt>
                <c:pt idx="1825">
                  <c:v>1.6124858924624843E-4</c:v>
                </c:pt>
                <c:pt idx="1826">
                  <c:v>1.6044435855223251E-4</c:v>
                </c:pt>
                <c:pt idx="1827">
                  <c:v>1.5964413897553664E-4</c:v>
                </c:pt>
                <c:pt idx="1828">
                  <c:v>1.5884791051062996E-4</c:v>
                </c:pt>
                <c:pt idx="1829">
                  <c:v>1.580556532517594E-4</c:v>
                </c:pt>
                <c:pt idx="1830">
                  <c:v>1.5726734739245188E-4</c:v>
                </c:pt>
                <c:pt idx="1831">
                  <c:v>1.5648297322501953E-4</c:v>
                </c:pt>
                <c:pt idx="1832">
                  <c:v>1.5570251114006901E-4</c:v>
                </c:pt>
                <c:pt idx="1833">
                  <c:v>1.5492594162600651E-4</c:v>
                </c:pt>
                <c:pt idx="1834">
                  <c:v>1.5415324526855343E-4</c:v>
                </c:pt>
                <c:pt idx="1835">
                  <c:v>1.5338440275026053E-4</c:v>
                </c:pt>
                <c:pt idx="1836">
                  <c:v>1.5261939485002653E-4</c:v>
                </c:pt>
                <c:pt idx="1837">
                  <c:v>1.5185820244261242E-4</c:v>
                </c:pt>
                <c:pt idx="1838">
                  <c:v>1.5110080649816782E-4</c:v>
                </c:pt>
                <c:pt idx="1839">
                  <c:v>1.5034718808175449E-4</c:v>
                </c:pt>
                <c:pt idx="1840">
                  <c:v>1.4959732835287501E-4</c:v>
                </c:pt>
                <c:pt idx="1841">
                  <c:v>1.4885120856499603E-4</c:v>
                </c:pt>
                <c:pt idx="1842">
                  <c:v>1.4810881006508433E-4</c:v>
                </c:pt>
                <c:pt idx="1843">
                  <c:v>1.4737011429313701E-4</c:v>
                </c:pt>
                <c:pt idx="1844">
                  <c:v>1.4663510278172383E-4</c:v>
                </c:pt>
                <c:pt idx="1845">
                  <c:v>1.4590375715551696E-4</c:v>
                </c:pt>
                <c:pt idx="1846">
                  <c:v>1.451760591308372E-4</c:v>
                </c:pt>
                <c:pt idx="1847">
                  <c:v>1.4445199051519821E-4</c:v>
                </c:pt>
                <c:pt idx="1848">
                  <c:v>1.4373153320684469E-4</c:v>
                </c:pt>
                <c:pt idx="1849">
                  <c:v>1.4301466919430783E-4</c:v>
                </c:pt>
                <c:pt idx="1850">
                  <c:v>1.4230138055594961E-4</c:v>
                </c:pt>
                <c:pt idx="1851">
                  <c:v>1.4159164945951665E-4</c:v>
                </c:pt>
                <c:pt idx="1852">
                  <c:v>1.4088545816169577E-4</c:v>
                </c:pt>
                <c:pt idx="1853">
                  <c:v>1.4018278900766498E-4</c:v>
                </c:pt>
                <c:pt idx="1854">
                  <c:v>1.3948362443066232E-4</c:v>
                </c:pt>
                <c:pt idx="1855">
                  <c:v>1.3878794695153425E-4</c:v>
                </c:pt>
                <c:pt idx="1856">
                  <c:v>1.3809573917830905E-4</c:v>
                </c:pt>
                <c:pt idx="1857">
                  <c:v>1.3740698380575479E-4</c:v>
                </c:pt>
                <c:pt idx="1858">
                  <c:v>1.3672166361495262E-4</c:v>
                </c:pt>
                <c:pt idx="1859">
                  <c:v>1.3603976147286243E-4</c:v>
                </c:pt>
                <c:pt idx="1860">
                  <c:v>1.3536126033189357E-4</c:v>
                </c:pt>
                <c:pt idx="1861">
                  <c:v>1.3468614322948303E-4</c:v>
                </c:pt>
                <c:pt idx="1862">
                  <c:v>1.3401439328766964E-4</c:v>
                </c:pt>
                <c:pt idx="1863">
                  <c:v>1.3334599371266702E-4</c:v>
                </c:pt>
                <c:pt idx="1864">
                  <c:v>1.3268092779445187E-4</c:v>
                </c:pt>
                <c:pt idx="1865">
                  <c:v>1.3201917890634282E-4</c:v>
                </c:pt>
                <c:pt idx="1866">
                  <c:v>1.3136073050458278E-4</c:v>
                </c:pt>
                <c:pt idx="1867">
                  <c:v>1.3070556612792723E-4</c:v>
                </c:pt>
                <c:pt idx="1868">
                  <c:v>1.300536693972312E-4</c:v>
                </c:pt>
                <c:pt idx="1869">
                  <c:v>1.2940502401504445E-4</c:v>
                </c:pt>
                <c:pt idx="1870">
                  <c:v>1.2875961376519803E-4</c:v>
                </c:pt>
                <c:pt idx="1871">
                  <c:v>1.2811742251240179E-4</c:v>
                </c:pt>
                <c:pt idx="1872">
                  <c:v>1.2747843420184141E-4</c:v>
                </c:pt>
                <c:pt idx="1873">
                  <c:v>1.2684263285877561E-4</c:v>
                </c:pt>
                <c:pt idx="1874">
                  <c:v>1.2621000258813815E-4</c:v>
                </c:pt>
                <c:pt idx="1875">
                  <c:v>1.2558052757413737E-4</c:v>
                </c:pt>
                <c:pt idx="1876">
                  <c:v>1.2495419207986792E-4</c:v>
                </c:pt>
                <c:pt idx="1877">
                  <c:v>1.2433098044690755E-4</c:v>
                </c:pt>
                <c:pt idx="1878">
                  <c:v>1.2371087709493425E-4</c:v>
                </c:pt>
                <c:pt idx="1879">
                  <c:v>1.2309386652133191E-4</c:v>
                </c:pt>
                <c:pt idx="1880">
                  <c:v>1.2247993330080341E-4</c:v>
                </c:pt>
                <c:pt idx="1881">
                  <c:v>1.2186906208498701E-4</c:v>
                </c:pt>
                <c:pt idx="1882">
                  <c:v>1.2126123760207031E-4</c:v>
                </c:pt>
                <c:pt idx="1883">
                  <c:v>1.2065644465640813E-4</c:v>
                </c:pt>
                <c:pt idx="1884">
                  <c:v>1.2005466812814749E-4</c:v>
                </c:pt>
                <c:pt idx="1885">
                  <c:v>1.1945589297284427E-4</c:v>
                </c:pt>
                <c:pt idx="1886">
                  <c:v>1.1886010422108453E-4</c:v>
                </c:pt>
                <c:pt idx="1887">
                  <c:v>1.1826728697812308E-4</c:v>
                </c:pt>
                <c:pt idx="1888">
                  <c:v>1.1767742642349321E-4</c:v>
                </c:pt>
                <c:pt idx="1889">
                  <c:v>1.1709050781065519E-4</c:v>
                </c:pt>
                <c:pt idx="1890">
                  <c:v>1.1650651646661036E-4</c:v>
                </c:pt>
                <c:pt idx="1891">
                  <c:v>1.1592543779154383E-4</c:v>
                </c:pt>
                <c:pt idx="1892">
                  <c:v>1.1534725725846162E-4</c:v>
                </c:pt>
                <c:pt idx="1893">
                  <c:v>1.1477196041281761E-4</c:v>
                </c:pt>
                <c:pt idx="1894">
                  <c:v>1.1419953287216247E-4</c:v>
                </c:pt>
                <c:pt idx="1895">
                  <c:v>1.1362996032577641E-4</c:v>
                </c:pt>
                <c:pt idx="1896">
                  <c:v>1.1306322853431663E-4</c:v>
                </c:pt>
                <c:pt idx="1897">
                  <c:v>1.1249932332945923E-4</c:v>
                </c:pt>
                <c:pt idx="1898">
                  <c:v>1.1193823061354482E-4</c:v>
                </c:pt>
                <c:pt idx="1899">
                  <c:v>1.1137993635922485E-4</c:v>
                </c:pt>
                <c:pt idx="1900">
                  <c:v>1.1082442660911618E-4</c:v>
                </c:pt>
                <c:pt idx="1901">
                  <c:v>1.1027168747544409E-4</c:v>
                </c:pt>
                <c:pt idx="1902">
                  <c:v>1.0972170513970264E-4</c:v>
                </c:pt>
                <c:pt idx="1903">
                  <c:v>1.0917446585230302E-4</c:v>
                </c:pt>
                <c:pt idx="1904">
                  <c:v>1.0862995593223703E-4</c:v>
                </c:pt>
                <c:pt idx="1905">
                  <c:v>1.0808816176672687E-4</c:v>
                </c:pt>
                <c:pt idx="1906">
                  <c:v>1.0754906981089068E-4</c:v>
                </c:pt>
                <c:pt idx="1907">
                  <c:v>1.0701266658740121E-4</c:v>
                </c:pt>
                <c:pt idx="1908">
                  <c:v>1.0647893868615015E-4</c:v>
                </c:pt>
                <c:pt idx="1909">
                  <c:v>1.0594787276391167E-4</c:v>
                </c:pt>
                <c:pt idx="1910">
                  <c:v>1.054194555440106E-4</c:v>
                </c:pt>
                <c:pt idx="1911">
                  <c:v>1.048936738159888E-4</c:v>
                </c:pt>
                <c:pt idx="1912">
                  <c:v>1.043705144352762E-4</c:v>
                </c:pt>
                <c:pt idx="1913">
                  <c:v>1.038499643228592E-4</c:v>
                </c:pt>
                <c:pt idx="1914">
                  <c:v>1.0333201046495967E-4</c:v>
                </c:pt>
                <c:pt idx="1915">
                  <c:v>1.028166399127036E-4</c:v>
                </c:pt>
                <c:pt idx="1916">
                  <c:v>1.023038397818006E-4</c:v>
                </c:pt>
                <c:pt idx="1917">
                  <c:v>1.0179359725222041E-4</c:v>
                </c:pt>
                <c:pt idx="1918">
                  <c:v>1.0128589956787413E-4</c:v>
                </c:pt>
                <c:pt idx="1919">
                  <c:v>1.0078073403629051E-4</c:v>
                </c:pt>
                <c:pt idx="1920">
                  <c:v>1.0027808802830833E-4</c:v>
                </c:pt>
                <c:pt idx="1921">
                  <c:v>9.9777948977749481E-5</c:v>
                </c:pt>
                <c:pt idx="1922">
                  <c:v>9.9280304381110768E-5</c:v>
                </c:pt>
                <c:pt idx="1923">
                  <c:v>9.8785141797254003E-5</c:v>
                </c:pt>
                <c:pt idx="1924">
                  <c:v>9.8292448847086181E-5</c:v>
                </c:pt>
                <c:pt idx="1925">
                  <c:v>9.7802213213258284E-5</c:v>
                </c:pt>
                <c:pt idx="1926">
                  <c:v>9.7314422639855727E-5</c:v>
                </c:pt>
                <c:pt idx="1927">
                  <c:v>9.6829064932087936E-5</c:v>
                </c:pt>
                <c:pt idx="1928">
                  <c:v>9.6346127955985124E-5</c:v>
                </c:pt>
                <c:pt idx="1929">
                  <c:v>9.5865599638100788E-5</c:v>
                </c:pt>
                <c:pt idx="1930">
                  <c:v>9.538746796519978E-5</c:v>
                </c:pt>
                <c:pt idx="1931">
                  <c:v>9.4911720983965563E-5</c:v>
                </c:pt>
                <c:pt idx="1932">
                  <c:v>9.4438346800700048E-5</c:v>
                </c:pt>
                <c:pt idx="1933">
                  <c:v>9.3967333581023457E-5</c:v>
                </c:pt>
                <c:pt idx="1934">
                  <c:v>9.3498669549579671E-5</c:v>
                </c:pt>
                <c:pt idx="1935">
                  <c:v>9.3032342989744774E-5</c:v>
                </c:pt>
                <c:pt idx="1936">
                  <c:v>9.2568342243329934E-5</c:v>
                </c:pt>
                <c:pt idx="1937">
                  <c:v>9.2106655710291974E-5</c:v>
                </c:pt>
                <c:pt idx="1938">
                  <c:v>9.1647271848444023E-5</c:v>
                </c:pt>
                <c:pt idx="1939">
                  <c:v>9.1190179173166537E-5</c:v>
                </c:pt>
                <c:pt idx="1940">
                  <c:v>9.0735366257117616E-5</c:v>
                </c:pt>
                <c:pt idx="1941">
                  <c:v>9.0282821729949765E-5</c:v>
                </c:pt>
                <c:pt idx="1942">
                  <c:v>8.9832534278028222E-5</c:v>
                </c:pt>
                <c:pt idx="1943">
                  <c:v>8.938449264414325E-5</c:v>
                </c:pt>
                <c:pt idx="1944">
                  <c:v>8.8938685627228611E-5</c:v>
                </c:pt>
                <c:pt idx="1945">
                  <c:v>8.8495102082088048E-5</c:v>
                </c:pt>
                <c:pt idx="1946">
                  <c:v>8.8053730919107227E-5</c:v>
                </c:pt>
                <c:pt idx="1947">
                  <c:v>8.7614561103986711E-5</c:v>
                </c:pt>
                <c:pt idx="1948">
                  <c:v>8.717758165745573E-5</c:v>
                </c:pt>
                <c:pt idx="1949">
                  <c:v>8.6742781655007488E-5</c:v>
                </c:pt>
                <c:pt idx="1950">
                  <c:v>8.6310150226618626E-5</c:v>
                </c:pt>
                <c:pt idx="1951">
                  <c:v>8.587967655648119E-5</c:v>
                </c:pt>
                <c:pt idx="1952">
                  <c:v>8.5451349882730121E-5</c:v>
                </c:pt>
                <c:pt idx="1953">
                  <c:v>8.502515949717673E-5</c:v>
                </c:pt>
                <c:pt idx="1954">
                  <c:v>8.4601094745039029E-5</c:v>
                </c:pt>
                <c:pt idx="1955">
                  <c:v>8.4179145024676128E-5</c:v>
                </c:pt>
                <c:pt idx="1956">
                  <c:v>8.3759299787323731E-5</c:v>
                </c:pt>
                <c:pt idx="1957">
                  <c:v>8.3341548536827913E-5</c:v>
                </c:pt>
                <c:pt idx="1958">
                  <c:v>8.2925880829385704E-5</c:v>
                </c:pt>
                <c:pt idx="1959">
                  <c:v>8.2512286273284008E-5</c:v>
                </c:pt>
                <c:pt idx="1960">
                  <c:v>8.2100754528636568E-5</c:v>
                </c:pt>
                <c:pt idx="1961">
                  <c:v>8.1691275307128726E-5</c:v>
                </c:pt>
                <c:pt idx="1962">
                  <c:v>8.1283838371758003E-5</c:v>
                </c:pt>
                <c:pt idx="1963">
                  <c:v>8.0878433536580734E-5</c:v>
                </c:pt>
                <c:pt idx="1964">
                  <c:v>8.0475050666453568E-5</c:v>
                </c:pt>
                <c:pt idx="1965">
                  <c:v>8.0073679676784232E-5</c:v>
                </c:pt>
                <c:pt idx="1966">
                  <c:v>7.9674310533278111E-5</c:v>
                </c:pt>
                <c:pt idx="1967">
                  <c:v>7.9276933251684934E-5</c:v>
                </c:pt>
                <c:pt idx="1968">
                  <c:v>7.8881537897551891E-5</c:v>
                </c:pt>
                <c:pt idx="1969">
                  <c:v>7.8488114585974103E-5</c:v>
                </c:pt>
                <c:pt idx="1970">
                  <c:v>7.8096653481349971E-5</c:v>
                </c:pt>
                <c:pt idx="1971">
                  <c:v>7.7707144797129615E-5</c:v>
                </c:pt>
                <c:pt idx="1972">
                  <c:v>7.7319578795576784E-5</c:v>
                </c:pt>
                <c:pt idx="1973">
                  <c:v>7.6933945787520421E-5</c:v>
                </c:pt>
                <c:pt idx="1974">
                  <c:v>7.6550236132116536E-5</c:v>
                </c:pt>
                <c:pt idx="1975">
                  <c:v>7.6168440236602442E-5</c:v>
                </c:pt>
                <c:pt idx="1976">
                  <c:v>7.5788548556061374E-5</c:v>
                </c:pt>
                <c:pt idx="1977">
                  <c:v>7.5410551593181854E-5</c:v>
                </c:pt>
                <c:pt idx="1978">
                  <c:v>7.5034439898019568E-5</c:v>
                </c:pt>
                <c:pt idx="1979">
                  <c:v>7.4660204067762654E-5</c:v>
                </c:pt>
                <c:pt idx="1980">
                  <c:v>7.4287834746496184E-5</c:v>
                </c:pt>
                <c:pt idx="1981">
                  <c:v>7.3917322624967124E-5</c:v>
                </c:pt>
                <c:pt idx="1982">
                  <c:v>7.3548658440353721E-5</c:v>
                </c:pt>
                <c:pt idx="1983">
                  <c:v>7.3181832976032337E-5</c:v>
                </c:pt>
                <c:pt idx="1984">
                  <c:v>7.281683706134724E-5</c:v>
                </c:pt>
                <c:pt idx="1985">
                  <c:v>7.2453661571380448E-5</c:v>
                </c:pt>
                <c:pt idx="1986">
                  <c:v>7.2092297426727236E-5</c:v>
                </c:pt>
                <c:pt idx="1987">
                  <c:v>7.173273559326368E-5</c:v>
                </c:pt>
                <c:pt idx="1988">
                  <c:v>7.1374967081926541E-5</c:v>
                </c:pt>
                <c:pt idx="1989">
                  <c:v>7.1018982948483869E-5</c:v>
                </c:pt>
                <c:pt idx="1990">
                  <c:v>7.0664774293313656E-5</c:v>
                </c:pt>
                <c:pt idx="1991">
                  <c:v>7.0312332261181378E-5</c:v>
                </c:pt>
                <c:pt idx="1992">
                  <c:v>6.9961648041017634E-5</c:v>
                </c:pt>
                <c:pt idx="1993">
                  <c:v>6.961271286569899E-5</c:v>
                </c:pt>
                <c:pt idx="1994">
                  <c:v>6.9265518011827235E-5</c:v>
                </c:pt>
                <c:pt idx="1995">
                  <c:v>6.8920054799513503E-5</c:v>
                </c:pt>
                <c:pt idx="1996">
                  <c:v>6.8576314592159332E-5</c:v>
                </c:pt>
                <c:pt idx="1997">
                  <c:v>6.8234288796241923E-5</c:v>
                </c:pt>
                <c:pt idx="1998">
                  <c:v>6.7893968861098387E-5</c:v>
                </c:pt>
                <c:pt idx="1999">
                  <c:v>6.7555346278711813E-5</c:v>
                </c:pt>
                <c:pt idx="2000">
                  <c:v>6.7218412583501603E-5</c:v>
                </c:pt>
              </c:numCache>
            </c:numRef>
          </c:yVal>
          <c:smooth val="1"/>
        </c:ser>
        <c:ser>
          <c:idx val="1"/>
          <c:order val="1"/>
          <c:tx>
            <c:v>Beta</c:v>
          </c:tx>
          <c:spPr>
            <a:ln>
              <a:solidFill>
                <a:srgbClr val="FF000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Feuil5!$C$1:$C$2001</c:f>
              <c:numCache>
                <c:formatCode>0.00E+00</c:formatCode>
                <c:ptCount val="2001"/>
                <c:pt idx="0">
                  <c:v>0</c:v>
                </c:pt>
                <c:pt idx="1">
                  <c:v>4.9070385419191384E-2</c:v>
                </c:pt>
                <c:pt idx="2">
                  <c:v>9.6342447923892738E-2</c:v>
                </c:pt>
                <c:pt idx="3">
                  <c:v>0.14186619526203711</c:v>
                </c:pt>
                <c:pt idx="4">
                  <c:v>0.18569038509228308</c:v>
                </c:pt>
                <c:pt idx="5">
                  <c:v>0.22786255459652771</c:v>
                </c:pt>
                <c:pt idx="6">
                  <c:v>0.26842904941216317</c:v>
                </c:pt>
                <c:pt idx="7">
                  <c:v>0.30743505189940551</c:v>
                </c:pt>
                <c:pt idx="8">
                  <c:v>0.34492460875871295</c:v>
                </c:pt>
                <c:pt idx="9">
                  <c:v>0.38094065801293736</c:v>
                </c:pt>
                <c:pt idx="10">
                  <c:v>0.41552505536855205</c:v>
                </c:pt>
                <c:pt idx="11">
                  <c:v>0.44871859996995089</c:v>
                </c:pt>
                <c:pt idx="12">
                  <c:v>0.48056105956055228</c:v>
                </c:pt>
                <c:pt idx="13">
                  <c:v>0.51109119506409373</c:v>
                </c:pt>
                <c:pt idx="14">
                  <c:v>0.54034678459918062</c:v>
                </c:pt>
                <c:pt idx="15">
                  <c:v>0.56836464693994948</c:v>
                </c:pt>
                <c:pt idx="16">
                  <c:v>0.59518066443533257</c:v>
                </c:pt>
                <c:pt idx="17">
                  <c:v>0.62082980539916921</c:v>
                </c:pt>
                <c:pt idx="18">
                  <c:v>0.64534614598311568</c:v>
                </c:pt>
                <c:pt idx="19">
                  <c:v>0.66876289154413582</c:v>
                </c:pt>
                <c:pt idx="20">
                  <c:v>0.69111239751783649</c:v>
                </c:pt>
                <c:pt idx="21">
                  <c:v>0.71242618980906303</c:v>
                </c:pt>
                <c:pt idx="22">
                  <c:v>0.73273498471047915</c:v>
                </c:pt>
                <c:pt idx="23">
                  <c:v>0.752068708359933</c:v>
                </c:pt>
                <c:pt idx="24">
                  <c:v>0.77045651574705909</c:v>
                </c:pt>
                <c:pt idx="25">
                  <c:v>0.78792680927929271</c:v>
                </c:pt>
                <c:pt idx="26">
                  <c:v>0.80450725691727587</c:v>
                </c:pt>
                <c:pt idx="27">
                  <c:v>0.82022480988949875</c:v>
                </c:pt>
                <c:pt idx="28">
                  <c:v>0.83510571999562544</c:v>
                </c:pt>
                <c:pt idx="29">
                  <c:v>0.84917555650791265</c:v>
                </c:pt>
                <c:pt idx="30">
                  <c:v>0.86245922267978892</c:v>
                </c:pt>
                <c:pt idx="31">
                  <c:v>0.8749809718705629</c:v>
                </c:pt>
                <c:pt idx="32">
                  <c:v>0.88676442329497573</c:v>
                </c:pt>
                <c:pt idx="33">
                  <c:v>0.89783257740604849</c:v>
                </c:pt>
                <c:pt idx="34">
                  <c:v>0.9082078309196836</c:v>
                </c:pt>
                <c:pt idx="35">
                  <c:v>0.917911991489059</c:v>
                </c:pt>
                <c:pt idx="36">
                  <c:v>0.92696629203685099</c:v>
                </c:pt>
                <c:pt idx="37">
                  <c:v>0.93539140475303062</c:v>
                </c:pt>
                <c:pt idx="38">
                  <c:v>0.94320745476586154</c:v>
                </c:pt>
                <c:pt idx="39">
                  <c:v>0.95043403349355671</c:v>
                </c:pt>
                <c:pt idx="40">
                  <c:v>0.95709021168382213</c:v>
                </c:pt>
                <c:pt idx="41">
                  <c:v>0.9631945521484645</c:v>
                </c:pt>
                <c:pt idx="42">
                  <c:v>0.96876512219996069</c:v>
                </c:pt>
                <c:pt idx="43">
                  <c:v>0.97381950579681331</c:v>
                </c:pt>
                <c:pt idx="44">
                  <c:v>0.97837481540431426</c:v>
                </c:pt>
                <c:pt idx="45">
                  <c:v>0.98244770357722644</c:v>
                </c:pt>
                <c:pt idx="46">
                  <c:v>0.98605437427077869</c:v>
                </c:pt>
                <c:pt idx="47">
                  <c:v>0.98921059388603061</c:v>
                </c:pt>
                <c:pt idx="48">
                  <c:v>0.99193170205589865</c:v>
                </c:pt>
                <c:pt idx="49">
                  <c:v>0.99423262217752417</c:v>
                </c:pt>
                <c:pt idx="50">
                  <c:v>0.99612787169702632</c:v>
                </c:pt>
                <c:pt idx="51">
                  <c:v>0.99763157215209763</c:v>
                </c:pt>
                <c:pt idx="52">
                  <c:v>0.99875745897811363</c:v>
                </c:pt>
                <c:pt idx="53">
                  <c:v>0.99951889108312031</c:v>
                </c:pt>
                <c:pt idx="54">
                  <c:v>0.99992886019700267</c:v>
                </c:pt>
                <c:pt idx="55">
                  <c:v>1</c:v>
                </c:pt>
                <c:pt idx="56">
                  <c:v>0.9997445950356415</c:v>
                </c:pt>
                <c:pt idx="57">
                  <c:v>0.9991745894130285</c:v>
                </c:pt>
                <c:pt idx="58">
                  <c:v>0.99830159530330842</c:v>
                </c:pt>
                <c:pt idx="59">
                  <c:v>0.99713690123505117</c:v>
                </c:pt>
                <c:pt idx="60">
                  <c:v>0.99569148019318621</c:v>
                </c:pt>
                <c:pt idx="61">
                  <c:v>0.99397599752588961</c:v>
                </c:pt>
                <c:pt idx="62">
                  <c:v>0.99200081866405465</c:v>
                </c:pt>
                <c:pt idx="63">
                  <c:v>0.98977601665742365</c:v>
                </c:pt>
                <c:pt idx="64">
                  <c:v>0.98731137953172121</c:v>
                </c:pt>
                <c:pt idx="65">
                  <c:v>0.98461641747091311</c:v>
                </c:pt>
                <c:pt idx="66">
                  <c:v>0.98170036982854247</c:v>
                </c:pt>
                <c:pt idx="67">
                  <c:v>0.97857221197217292</c:v>
                </c:pt>
                <c:pt idx="68">
                  <c:v>0.97524066196470094</c:v>
                </c:pt>
                <c:pt idx="69">
                  <c:v>0.97171418708634949</c:v>
                </c:pt>
                <c:pt idx="70">
                  <c:v>0.96800101020100093</c:v>
                </c:pt>
                <c:pt idx="71">
                  <c:v>0.96410911597044202</c:v>
                </c:pt>
                <c:pt idx="72">
                  <c:v>0.9600462569201007</c:v>
                </c:pt>
                <c:pt idx="73">
                  <c:v>0.95581995935958552</c:v>
                </c:pt>
                <c:pt idx="74">
                  <c:v>0.95143752916150759</c:v>
                </c:pt>
                <c:pt idx="75">
                  <c:v>0.94690605740180633</c:v>
                </c:pt>
                <c:pt idx="76">
                  <c:v>0.94223242586472056</c:v>
                </c:pt>
                <c:pt idx="77">
                  <c:v>0.93742331241569332</c:v>
                </c:pt>
                <c:pt idx="78">
                  <c:v>0.93248519624508164</c:v>
                </c:pt>
                <c:pt idx="79">
                  <c:v>0.92742436298583453</c:v>
                </c:pt>
                <c:pt idx="80">
                  <c:v>0.92224690970792456</c:v>
                </c:pt>
                <c:pt idx="81">
                  <c:v>0.91695874979249758</c:v>
                </c:pt>
                <c:pt idx="82">
                  <c:v>0.9115656176884227</c:v>
                </c:pt>
                <c:pt idx="83">
                  <c:v>0.90607307355409294</c:v>
                </c:pt>
                <c:pt idx="84">
                  <c:v>0.90048650778704875</c:v>
                </c:pt>
                <c:pt idx="85">
                  <c:v>0.89481114544410045</c:v>
                </c:pt>
                <c:pt idx="86">
                  <c:v>0.88905205055436132</c:v>
                </c:pt>
                <c:pt idx="87">
                  <c:v>0.88321413032791296</c:v>
                </c:pt>
                <c:pt idx="88">
                  <c:v>0.87730213926231659</c:v>
                </c:pt>
                <c:pt idx="89">
                  <c:v>0.87132068314943734</c:v>
                </c:pt>
                <c:pt idx="90">
                  <c:v>0.86527422298492285</c:v>
                </c:pt>
                <c:pt idx="91">
                  <c:v>0.85916707878258891</c:v>
                </c:pt>
                <c:pt idx="92">
                  <c:v>0.85300343329589556</c:v>
                </c:pt>
                <c:pt idx="93">
                  <c:v>0.84678733564870823</c:v>
                </c:pt>
                <c:pt idx="94">
                  <c:v>0.84052270487752556</c:v>
                </c:pt>
                <c:pt idx="95">
                  <c:v>0.83421333338711579</c:v>
                </c:pt>
                <c:pt idx="96">
                  <c:v>0.8278628903216767</c:v>
                </c:pt>
                <c:pt idx="97">
                  <c:v>0.82147492485348805</c:v>
                </c:pt>
                <c:pt idx="98">
                  <c:v>0.81505286939095956</c:v>
                </c:pt>
                <c:pt idx="99">
                  <c:v>0.80860004270798325</c:v>
                </c:pt>
                <c:pt idx="100">
                  <c:v>0.80211965299641963</c:v>
                </c:pt>
                <c:pt idx="101">
                  <c:v>0.79561480084354175</c:v>
                </c:pt>
                <c:pt idx="102">
                  <c:v>0.78908848213618255</c:v>
                </c:pt>
                <c:pt idx="103">
                  <c:v>0.7825435908932975</c:v>
                </c:pt>
                <c:pt idx="104">
                  <c:v>0.77598292202867758</c:v>
                </c:pt>
                <c:pt idx="105">
                  <c:v>0.76940917404535225</c:v>
                </c:pt>
                <c:pt idx="106">
                  <c:v>0.76282495166343556</c:v>
                </c:pt>
                <c:pt idx="107">
                  <c:v>0.75623276838280407</c:v>
                </c:pt>
                <c:pt idx="108">
                  <c:v>0.74963504898235678</c:v>
                </c:pt>
                <c:pt idx="109">
                  <c:v>0.74303413195711521</c:v>
                </c:pt>
                <c:pt idx="110">
                  <c:v>0.73643227189483651</c:v>
                </c:pt>
                <c:pt idx="111">
                  <c:v>0.72983164179344262</c:v>
                </c:pt>
                <c:pt idx="112">
                  <c:v>0.72323433532071413</c:v>
                </c:pt>
                <c:pt idx="113">
                  <c:v>0.71664236901760159</c:v>
                </c:pt>
                <c:pt idx="114">
                  <c:v>0.71005768444649164</c:v>
                </c:pt>
                <c:pt idx="115">
                  <c:v>0.70348215028572347</c:v>
                </c:pt>
                <c:pt idx="116">
                  <c:v>0.69691756437164398</c:v>
                </c:pt>
                <c:pt idx="117">
                  <c:v>0.69036565568944375</c:v>
                </c:pt>
                <c:pt idx="118">
                  <c:v>0.68382808631394865</c:v>
                </c:pt>
                <c:pt idx="119">
                  <c:v>0.67730645330164163</c:v>
                </c:pt>
                <c:pt idx="120">
                  <c:v>0.67080229053498941</c:v>
                </c:pt>
                <c:pt idx="121">
                  <c:v>0.6643170705202317</c:v>
                </c:pt>
                <c:pt idx="122">
                  <c:v>0.6578522061398091</c:v>
                </c:pt>
                <c:pt idx="123">
                  <c:v>0.65140905236035807</c:v>
                </c:pt>
                <c:pt idx="124">
                  <c:v>0.64498890789752583</c:v>
                </c:pt>
                <c:pt idx="125">
                  <c:v>0.63859301683848102</c:v>
                </c:pt>
                <c:pt idx="126">
                  <c:v>0.63222257022316064</c:v>
                </c:pt>
                <c:pt idx="127">
                  <c:v>0.62587870758536179</c:v>
                </c:pt>
                <c:pt idx="128">
                  <c:v>0.61956251845442034</c:v>
                </c:pt>
                <c:pt idx="129">
                  <c:v>0.61327504381864484</c:v>
                </c:pt>
                <c:pt idx="130">
                  <c:v>0.60701727755124868</c:v>
                </c:pt>
                <c:pt idx="131">
                  <c:v>0.60079016779978911</c:v>
                </c:pt>
                <c:pt idx="132">
                  <c:v>0.594594618339926</c:v>
                </c:pt>
                <c:pt idx="133">
                  <c:v>0.58843148989441008</c:v>
                </c:pt>
                <c:pt idx="134">
                  <c:v>0.58230160141808474</c:v>
                </c:pt>
                <c:pt idx="135">
                  <c:v>0.57620573134972763</c:v>
                </c:pt>
                <c:pt idx="136">
                  <c:v>0.57014461883160061</c:v>
                </c:pt>
                <c:pt idx="137">
                  <c:v>0.56411896489737057</c:v>
                </c:pt>
                <c:pt idx="138">
                  <c:v>0.55812943362928169</c:v>
                </c:pt>
                <c:pt idx="139">
                  <c:v>0.55217665328519305</c:v>
                </c:pt>
                <c:pt idx="140">
                  <c:v>0.54626121739638178</c:v>
                </c:pt>
                <c:pt idx="141">
                  <c:v>0.54038368583662111</c:v>
                </c:pt>
                <c:pt idx="142">
                  <c:v>0.53454458586341758</c:v>
                </c:pt>
                <c:pt idx="143">
                  <c:v>0.52874441313189879</c:v>
                </c:pt>
                <c:pt idx="144">
                  <c:v>0.52298363268218451</c:v>
                </c:pt>
                <c:pt idx="145">
                  <c:v>0.51726267990080299</c:v>
                </c:pt>
                <c:pt idx="146">
                  <c:v>0.51158196145676615</c:v>
                </c:pt>
                <c:pt idx="147">
                  <c:v>0.50594185621294463</c:v>
                </c:pt>
                <c:pt idx="148">
                  <c:v>0.5003427161133559</c:v>
                </c:pt>
                <c:pt idx="149">
                  <c:v>0.49478486704696811</c:v>
                </c:pt>
                <c:pt idx="150">
                  <c:v>0.48926860968851782</c:v>
                </c:pt>
                <c:pt idx="151">
                  <c:v>0.48379422031700881</c:v>
                </c:pt>
                <c:pt idx="152">
                  <c:v>0.4783619516123328</c:v>
                </c:pt>
                <c:pt idx="153">
                  <c:v>0.47297203343063182</c:v>
                </c:pt>
                <c:pt idx="154">
                  <c:v>0.46762467355888226</c:v>
                </c:pt>
                <c:pt idx="155">
                  <c:v>0.46232005844920748</c:v>
                </c:pt>
                <c:pt idx="156">
                  <c:v>0.45705835393345895</c:v>
                </c:pt>
                <c:pt idx="157">
                  <c:v>0.45183970591847644</c:v>
                </c:pt>
                <c:pt idx="158">
                  <c:v>0.44666424106259145</c:v>
                </c:pt>
                <c:pt idx="159">
                  <c:v>0.44153206743377021</c:v>
                </c:pt>
                <c:pt idx="160">
                  <c:v>0.43644327514987591</c:v>
                </c:pt>
                <c:pt idx="161">
                  <c:v>0.43139793700148382</c:v>
                </c:pt>
                <c:pt idx="162">
                  <c:v>0.42639610905771813</c:v>
                </c:pt>
                <c:pt idx="163">
                  <c:v>0.42143783125544587</c:v>
                </c:pt>
                <c:pt idx="164">
                  <c:v>0.41652312797234398</c:v>
                </c:pt>
                <c:pt idx="165">
                  <c:v>0.41165200858416545</c:v>
                </c:pt>
                <c:pt idx="166">
                  <c:v>0.40682446800663624</c:v>
                </c:pt>
                <c:pt idx="167">
                  <c:v>0.40204048722232982</c:v>
                </c:pt>
                <c:pt idx="168">
                  <c:v>0.39730003379295908</c:v>
                </c:pt>
                <c:pt idx="169">
                  <c:v>0.39260306235735354</c:v>
                </c:pt>
                <c:pt idx="170">
                  <c:v>0.38794951511558973</c:v>
                </c:pt>
                <c:pt idx="171">
                  <c:v>0.38333932229952644</c:v>
                </c:pt>
                <c:pt idx="172">
                  <c:v>0.37877240263013867</c:v>
                </c:pt>
                <c:pt idx="173">
                  <c:v>0.37424866376197646</c:v>
                </c:pt>
                <c:pt idx="174">
                  <c:v>0.36976800271504262</c:v>
                </c:pt>
                <c:pt idx="175">
                  <c:v>0.36533030629445862</c:v>
                </c:pt>
                <c:pt idx="176">
                  <c:v>0.36093545149816275</c:v>
                </c:pt>
                <c:pt idx="177">
                  <c:v>0.3565833059130134</c:v>
                </c:pt>
                <c:pt idx="178">
                  <c:v>0.3522737280995068</c:v>
                </c:pt>
                <c:pt idx="179">
                  <c:v>0.34800656796549623</c:v>
                </c:pt>
                <c:pt idx="180">
                  <c:v>0.34378166712908803</c:v>
                </c:pt>
                <c:pt idx="181">
                  <c:v>0.33959885927108963</c:v>
                </c:pt>
                <c:pt idx="182">
                  <c:v>0.33545797047718973</c:v>
                </c:pt>
                <c:pt idx="183">
                  <c:v>0.33135881957018937</c:v>
                </c:pt>
                <c:pt idx="184">
                  <c:v>0.32730121843250698</c:v>
                </c:pt>
                <c:pt idx="185">
                  <c:v>0.3232849723192357</c:v>
                </c:pt>
                <c:pt idx="186">
                  <c:v>0.31930988016193856</c:v>
                </c:pt>
                <c:pt idx="187">
                  <c:v>0.31537573486351234</c:v>
                </c:pt>
                <c:pt idx="188">
                  <c:v>0.31148232358424099</c:v>
                </c:pt>
                <c:pt idx="189">
                  <c:v>0.30762942801934562</c:v>
                </c:pt>
                <c:pt idx="190">
                  <c:v>0.30381682466822885</c:v>
                </c:pt>
                <c:pt idx="191">
                  <c:v>0.30004428509559938</c:v>
                </c:pt>
                <c:pt idx="192">
                  <c:v>0.29631157618473397</c:v>
                </c:pt>
                <c:pt idx="193">
                  <c:v>0.29261846038303413</c:v>
                </c:pt>
                <c:pt idx="194">
                  <c:v>0.28896469594012497</c:v>
                </c:pt>
                <c:pt idx="195">
                  <c:v>0.28535003713864265</c:v>
                </c:pt>
                <c:pt idx="196">
                  <c:v>0.28177423451793493</c:v>
                </c:pt>
                <c:pt idx="197">
                  <c:v>0.27823703509085684</c:v>
                </c:pt>
                <c:pt idx="198">
                  <c:v>0.27473818255380955</c:v>
                </c:pt>
                <c:pt idx="199">
                  <c:v>0.27127741749024858</c:v>
                </c:pt>
                <c:pt idx="200">
                  <c:v>0.26785447756779784</c:v>
                </c:pt>
                <c:pt idx="201">
                  <c:v>0.26446909772914445</c:v>
                </c:pt>
                <c:pt idx="202">
                  <c:v>0.26112101037689261</c:v>
                </c:pt>
                <c:pt idx="203">
                  <c:v>0.25780994555252112</c:v>
                </c:pt>
                <c:pt idx="204">
                  <c:v>0.25453563110959809</c:v>
                </c:pt>
                <c:pt idx="205">
                  <c:v>0.25129779288142379</c:v>
                </c:pt>
                <c:pt idx="206">
                  <c:v>0.24809615484323363</c:v>
                </c:pt>
                <c:pt idx="207">
                  <c:v>0.24493043926910718</c:v>
                </c:pt>
                <c:pt idx="208">
                  <c:v>0.24180036688373971</c:v>
                </c:pt>
                <c:pt idx="209">
                  <c:v>0.23870565700919341</c:v>
                </c:pt>
                <c:pt idx="210">
                  <c:v>0.23564602770677034</c:v>
                </c:pt>
                <c:pt idx="211">
                  <c:v>0.23262119591415237</c:v>
                </c:pt>
                <c:pt idx="212">
                  <c:v>0.22963087757791298</c:v>
                </c:pt>
                <c:pt idx="213">
                  <c:v>0.22667478778153868</c:v>
                </c:pt>
                <c:pt idx="214">
                  <c:v>0.22375264086908497</c:v>
                </c:pt>
                <c:pt idx="215">
                  <c:v>0.22086415056457451</c:v>
                </c:pt>
                <c:pt idx="216">
                  <c:v>0.2180090300872633</c:v>
                </c:pt>
                <c:pt idx="217">
                  <c:v>0.21518699226287324</c:v>
                </c:pt>
                <c:pt idx="218">
                  <c:v>0.21239774963093641</c:v>
                </c:pt>
                <c:pt idx="219">
                  <c:v>0.20964101454830122</c:v>
                </c:pt>
                <c:pt idx="220">
                  <c:v>0.20691649928895786</c:v>
                </c:pt>
                <c:pt idx="221">
                  <c:v>0.20422391614026306</c:v>
                </c:pt>
                <c:pt idx="222">
                  <c:v>0.20156297749565857</c:v>
                </c:pt>
                <c:pt idx="223">
                  <c:v>0.19893339594399503</c:v>
                </c:pt>
                <c:pt idx="224">
                  <c:v>0.19633488435553623</c:v>
                </c:pt>
                <c:pt idx="225">
                  <c:v>0.19376715596476554</c:v>
                </c:pt>
                <c:pt idx="226">
                  <c:v>0.1912299244500498</c:v>
                </c:pt>
                <c:pt idx="227">
                  <c:v>0.18872290401027494</c:v>
                </c:pt>
                <c:pt idx="228">
                  <c:v>0.18624580943852792</c:v>
                </c:pt>
                <c:pt idx="229">
                  <c:v>0.18379835619290713</c:v>
                </c:pt>
                <c:pt idx="230">
                  <c:v>0.18138026046454578</c:v>
                </c:pt>
                <c:pt idx="231">
                  <c:v>0.17899123924293742</c:v>
                </c:pt>
                <c:pt idx="232">
                  <c:v>0.17663101037860388</c:v>
                </c:pt>
                <c:pt idx="233">
                  <c:v>0.17429929264324348</c:v>
                </c:pt>
                <c:pt idx="234">
                  <c:v>0.1719958057873619</c:v>
                </c:pt>
                <c:pt idx="235">
                  <c:v>0.16972027059551445</c:v>
                </c:pt>
                <c:pt idx="236">
                  <c:v>0.1674724089392049</c:v>
                </c:pt>
                <c:pt idx="237">
                  <c:v>0.16525194382749786</c:v>
                </c:pt>
                <c:pt idx="238">
                  <c:v>0.16305859945543241</c:v>
                </c:pt>
                <c:pt idx="239">
                  <c:v>0.16089210125030171</c:v>
                </c:pt>
                <c:pt idx="240">
                  <c:v>0.15875217591583521</c:v>
                </c:pt>
                <c:pt idx="241">
                  <c:v>0.15663855147437344</c:v>
                </c:pt>
                <c:pt idx="242">
                  <c:v>0.15455095730708091</c:v>
                </c:pt>
                <c:pt idx="243">
                  <c:v>0.15248912419226002</c:v>
                </c:pt>
                <c:pt idx="244">
                  <c:v>0.15045278434181344</c:v>
                </c:pt>
                <c:pt idx="245">
                  <c:v>0.14844167143593187</c:v>
                </c:pt>
                <c:pt idx="246">
                  <c:v>0.14645552065602721</c:v>
                </c:pt>
                <c:pt idx="247">
                  <c:v>0.14449406871600345</c:v>
                </c:pt>
                <c:pt idx="248">
                  <c:v>0.14255705389187479</c:v>
                </c:pt>
                <c:pt idx="249">
                  <c:v>0.14064421604981925</c:v>
                </c:pt>
                <c:pt idx="250">
                  <c:v>0.13875529667269088</c:v>
                </c:pt>
                <c:pt idx="251">
                  <c:v>0.13689003888503837</c:v>
                </c:pt>
                <c:pt idx="252">
                  <c:v>0.13504818747669853</c:v>
                </c:pt>
                <c:pt idx="253">
                  <c:v>0.13322948892497691</c:v>
                </c:pt>
                <c:pt idx="254">
                  <c:v>0.13143369141549349</c:v>
                </c:pt>
                <c:pt idx="255">
                  <c:v>0.1296605448616947</c:v>
                </c:pt>
                <c:pt idx="256">
                  <c:v>0.12790980092312423</c:v>
                </c:pt>
                <c:pt idx="257">
                  <c:v>0.12618121302244051</c:v>
                </c:pt>
                <c:pt idx="258">
                  <c:v>0.12447453636126012</c:v>
                </c:pt>
                <c:pt idx="259">
                  <c:v>0.12278952793484009</c:v>
                </c:pt>
                <c:pt idx="260">
                  <c:v>0.12112594654565667</c:v>
                </c:pt>
                <c:pt idx="261">
                  <c:v>0.11948355281588979</c:v>
                </c:pt>
                <c:pt idx="262">
                  <c:v>0.11786210919888171</c:v>
                </c:pt>
                <c:pt idx="263">
                  <c:v>0.11626137998957313</c:v>
                </c:pt>
                <c:pt idx="264">
                  <c:v>0.11468113133396793</c:v>
                </c:pt>
                <c:pt idx="265">
                  <c:v>0.1131211312376596</c:v>
                </c:pt>
                <c:pt idx="266">
                  <c:v>0.11158114957343372</c:v>
                </c:pt>
                <c:pt idx="267">
                  <c:v>0.11006095808800449</c:v>
                </c:pt>
                <c:pt idx="268">
                  <c:v>0.10856033040788519</c:v>
                </c:pt>
                <c:pt idx="269">
                  <c:v>0.10707904204444489</c:v>
                </c:pt>
                <c:pt idx="270">
                  <c:v>0.10561687039817062</c:v>
                </c:pt>
                <c:pt idx="271">
                  <c:v>0.10417359476215712</c:v>
                </c:pt>
                <c:pt idx="272">
                  <c:v>0.10274899632486265</c:v>
                </c:pt>
                <c:pt idx="273">
                  <c:v>0.10134285817214995</c:v>
                </c:pt>
                <c:pt idx="274">
                  <c:v>9.9954965288633305E-2</c:v>
                </c:pt>
                <c:pt idx="275">
                  <c:v>9.8585104558363543E-2</c:v>
                </c:pt>
                <c:pt idx="276">
                  <c:v>9.7233064764883775E-2</c:v>
                </c:pt>
                <c:pt idx="277">
                  <c:v>9.5898636590648526E-2</c:v>
                </c:pt>
                <c:pt idx="278">
                  <c:v>9.4581612615861829E-2</c:v>
                </c:pt>
                <c:pt idx="279">
                  <c:v>9.3281787316740999E-2</c:v>
                </c:pt>
                <c:pt idx="280">
                  <c:v>9.199895706322575E-2</c:v>
                </c:pt>
                <c:pt idx="281">
                  <c:v>9.0732920116160548E-2</c:v>
                </c:pt>
                <c:pt idx="282">
                  <c:v>8.9483476623962513E-2</c:v>
                </c:pt>
                <c:pt idx="283">
                  <c:v>8.8250428618806442E-2</c:v>
                </c:pt>
                <c:pt idx="284">
                  <c:v>8.7033580012326639E-2</c:v>
                </c:pt>
                <c:pt idx="285">
                  <c:v>8.583273659088006E-2</c:v>
                </c:pt>
                <c:pt idx="286">
                  <c:v>8.464770601035973E-2</c:v>
                </c:pt>
                <c:pt idx="287">
                  <c:v>8.347829779060302E-2</c:v>
                </c:pt>
                <c:pt idx="288">
                  <c:v>8.2324323309391267E-2</c:v>
                </c:pt>
                <c:pt idx="289">
                  <c:v>8.1185595796068724E-2</c:v>
                </c:pt>
                <c:pt idx="290">
                  <c:v>8.0061930324794028E-2</c:v>
                </c:pt>
                <c:pt idx="291">
                  <c:v>7.8953143807437509E-2</c:v>
                </c:pt>
                <c:pt idx="292">
                  <c:v>7.7859054986141624E-2</c:v>
                </c:pt>
                <c:pt idx="293">
                  <c:v>7.6779484425557709E-2</c:v>
                </c:pt>
                <c:pt idx="294">
                  <c:v>7.5714254504778533E-2</c:v>
                </c:pt>
                <c:pt idx="295">
                  <c:v>7.4663189408969502E-2</c:v>
                </c:pt>
                <c:pt idx="296">
                  <c:v>7.3626115120724631E-2</c:v>
                </c:pt>
                <c:pt idx="297">
                  <c:v>7.2602859411150369E-2</c:v>
                </c:pt>
                <c:pt idx="298">
                  <c:v>7.1593251830696578E-2</c:v>
                </c:pt>
                <c:pt idx="299">
                  <c:v>7.0597123699740402E-2</c:v>
                </c:pt>
                <c:pt idx="300">
                  <c:v>6.9614308098944797E-2</c:v>
                </c:pt>
                <c:pt idx="301">
                  <c:v>6.8644639859391496E-2</c:v>
                </c:pt>
                <c:pt idx="302">
                  <c:v>6.7687955552505494E-2</c:v>
                </c:pt>
                <c:pt idx="303">
                  <c:v>6.6744093479787811E-2</c:v>
                </c:pt>
                <c:pt idx="304">
                  <c:v>6.5812893662352476E-2</c:v>
                </c:pt>
                <c:pt idx="305">
                  <c:v>6.4894197830292585E-2</c:v>
                </c:pt>
                <c:pt idx="306">
                  <c:v>6.3987849411874742E-2</c:v>
                </c:pt>
                <c:pt idx="307">
                  <c:v>6.3093693522581928E-2</c:v>
                </c:pt>
                <c:pt idx="308">
                  <c:v>6.2211576953998086E-2</c:v>
                </c:pt>
                <c:pt idx="309">
                  <c:v>6.1341348162564105E-2</c:v>
                </c:pt>
                <c:pt idx="310">
                  <c:v>6.0482857258197104E-2</c:v>
                </c:pt>
                <c:pt idx="311">
                  <c:v>5.9635955992784054E-2</c:v>
                </c:pt>
                <c:pt idx="312">
                  <c:v>5.8800497748571698E-2</c:v>
                </c:pt>
                <c:pt idx="313">
                  <c:v>5.7976337526439124E-2</c:v>
                </c:pt>
                <c:pt idx="314">
                  <c:v>5.7163331934080359E-2</c:v>
                </c:pt>
                <c:pt idx="315">
                  <c:v>5.6361339174088983E-2</c:v>
                </c:pt>
                <c:pt idx="316">
                  <c:v>5.5570219031965323E-2</c:v>
                </c:pt>
                <c:pt idx="317">
                  <c:v>5.4789832864040239E-2</c:v>
                </c:pt>
                <c:pt idx="318">
                  <c:v>5.4020043585332557E-2</c:v>
                </c:pt>
                <c:pt idx="319">
                  <c:v>5.3260715657342479E-2</c:v>
                </c:pt>
                <c:pt idx="320">
                  <c:v>5.2511715075785559E-2</c:v>
                </c:pt>
                <c:pt idx="321">
                  <c:v>5.1772909358276678E-2</c:v>
                </c:pt>
                <c:pt idx="322">
                  <c:v>5.1044167531966965E-2</c:v>
                </c:pt>
                <c:pt idx="323">
                  <c:v>5.0325360121143831E-2</c:v>
                </c:pt>
                <c:pt idx="324">
                  <c:v>4.9616359134791684E-2</c:v>
                </c:pt>
                <c:pt idx="325">
                  <c:v>4.8917038054127199E-2</c:v>
                </c:pt>
                <c:pt idx="326">
                  <c:v>4.822727182010951E-2</c:v>
                </c:pt>
                <c:pt idx="327">
                  <c:v>4.7546936820931356E-2</c:v>
                </c:pt>
                <c:pt idx="328">
                  <c:v>4.6875910879492701E-2</c:v>
                </c:pt>
                <c:pt idx="329">
                  <c:v>4.621407324087156E-2</c:v>
                </c:pt>
                <c:pt idx="330">
                  <c:v>4.5561304559780802E-2</c:v>
                </c:pt>
                <c:pt idx="331">
                  <c:v>4.4917486888030538E-2</c:v>
                </c:pt>
                <c:pt idx="332">
                  <c:v>4.4282503661987861E-2</c:v>
                </c:pt>
                <c:pt idx="333">
                  <c:v>4.3656239690051016E-2</c:v>
                </c:pt>
                <c:pt idx="334">
                  <c:v>4.3038581140125307E-2</c:v>
                </c:pt>
                <c:pt idx="335">
                  <c:v>4.2429415527118722E-2</c:v>
                </c:pt>
                <c:pt idx="336">
                  <c:v>4.1828631700455789E-2</c:v>
                </c:pt>
                <c:pt idx="337">
                  <c:v>4.1236119831609713E-2</c:v>
                </c:pt>
                <c:pt idx="338">
                  <c:v>4.0651771401660895E-2</c:v>
                </c:pt>
                <c:pt idx="339">
                  <c:v>4.0075479188883177E-2</c:v>
                </c:pt>
                <c:pt idx="340">
                  <c:v>3.9507137256360216E-2</c:v>
                </c:pt>
                <c:pt idx="341">
                  <c:v>3.8946640939635145E-2</c:v>
                </c:pt>
                <c:pt idx="342">
                  <c:v>3.8393886834397997E-2</c:v>
                </c:pt>
                <c:pt idx="343">
                  <c:v>3.7848772784210893E-2</c:v>
                </c:pt>
                <c:pt idx="344">
                  <c:v>3.7311197868274047E-2</c:v>
                </c:pt>
                <c:pt idx="345">
                  <c:v>3.6781062389238652E-2</c:v>
                </c:pt>
                <c:pt idx="346">
                  <c:v>3.625826786106448E-2</c:v>
                </c:pt>
                <c:pt idx="347">
                  <c:v>3.5742716996923801E-2</c:v>
                </c:pt>
                <c:pt idx="348">
                  <c:v>3.5234313697161415E-2</c:v>
                </c:pt>
                <c:pt idx="349">
                  <c:v>3.473296303730198E-2</c:v>
                </c:pt>
                <c:pt idx="350">
                  <c:v>3.4238571256116714E-2</c:v>
                </c:pt>
                <c:pt idx="351">
                  <c:v>3.3751045743743401E-2</c:v>
                </c:pt>
                <c:pt idx="352">
                  <c:v>3.3270295029866753E-2</c:v>
                </c:pt>
                <c:pt idx="353">
                  <c:v>3.2796228771958091E-2</c:v>
                </c:pt>
                <c:pt idx="354">
                  <c:v>3.232875774357833E-2</c:v>
                </c:pt>
                <c:pt idx="355">
                  <c:v>3.1867793822741616E-2</c:v>
                </c:pt>
                <c:pt idx="356">
                  <c:v>3.1413249980346593E-2</c:v>
                </c:pt>
                <c:pt idx="357">
                  <c:v>3.0965040268671442E-2</c:v>
                </c:pt>
                <c:pt idx="358">
                  <c:v>3.0523079809939076E-2</c:v>
                </c:pt>
                <c:pt idx="359">
                  <c:v>3.0087284784948792E-2</c:v>
                </c:pt>
                <c:pt idx="360">
                  <c:v>2.9657572421778976E-2</c:v>
                </c:pt>
                <c:pt idx="361">
                  <c:v>2.9233860984560323E-2</c:v>
                </c:pt>
                <c:pt idx="362">
                  <c:v>2.8816069762322403E-2</c:v>
                </c:pt>
                <c:pt idx="363">
                  <c:v>2.8404119057912555E-2</c:v>
                </c:pt>
                <c:pt idx="364">
                  <c:v>2.799793017698789E-2</c:v>
                </c:pt>
                <c:pt idx="365">
                  <c:v>2.7597425417084161E-2</c:v>
                </c:pt>
                <c:pt idx="366">
                  <c:v>2.7202528056758792E-2</c:v>
                </c:pt>
                <c:pt idx="367">
                  <c:v>2.6813162344812048E-2</c:v>
                </c:pt>
                <c:pt idx="368">
                  <c:v>2.6429253489583259E-2</c:v>
                </c:pt>
                <c:pt idx="369">
                  <c:v>2.6050727648326871E-2</c:v>
                </c:pt>
                <c:pt idx="370">
                  <c:v>2.5677511916666857E-2</c:v>
                </c:pt>
                <c:pt idx="371">
                  <c:v>2.5309534318128331E-2</c:v>
                </c:pt>
                <c:pt idx="372">
                  <c:v>2.4946723793751468E-2</c:v>
                </c:pt>
                <c:pt idx="373">
                  <c:v>2.4589010191783396E-2</c:v>
                </c:pt>
                <c:pt idx="374">
                  <c:v>2.4236324257451237E-2</c:v>
                </c:pt>
                <c:pt idx="375">
                  <c:v>2.3888597622816695E-2</c:v>
                </c:pt>
                <c:pt idx="376">
                  <c:v>2.3545762796710952E-2</c:v>
                </c:pt>
                <c:pt idx="377">
                  <c:v>2.320775315475148E-2</c:v>
                </c:pt>
                <c:pt idx="378">
                  <c:v>2.2874502929441098E-2</c:v>
                </c:pt>
                <c:pt idx="379">
                  <c:v>2.2545947200347864E-2</c:v>
                </c:pt>
                <c:pt idx="380">
                  <c:v>2.2222021884368885E-2</c:v>
                </c:pt>
                <c:pt idx="381">
                  <c:v>2.1902663726075675E-2</c:v>
                </c:pt>
                <c:pt idx="382">
                  <c:v>2.1587810288141159E-2</c:v>
                </c:pt>
                <c:pt idx="383">
                  <c:v>2.1277399941851211E-2</c:v>
                </c:pt>
                <c:pt idx="384">
                  <c:v>2.0971371857698002E-2</c:v>
                </c:pt>
                <c:pt idx="385">
                  <c:v>2.0669665996055287E-2</c:v>
                </c:pt>
                <c:pt idx="386">
                  <c:v>2.0372223097938378E-2</c:v>
                </c:pt>
                <c:pt idx="387">
                  <c:v>2.0078984675845072E-2</c:v>
                </c:pt>
                <c:pt idx="388">
                  <c:v>1.9789893004680304E-2</c:v>
                </c:pt>
                <c:pt idx="389">
                  <c:v>1.950489111276317E-2</c:v>
                </c:pt>
                <c:pt idx="390">
                  <c:v>1.9223922772916641E-2</c:v>
                </c:pt>
                <c:pt idx="391">
                  <c:v>1.8946932493640063E-2</c:v>
                </c:pt>
                <c:pt idx="392">
                  <c:v>1.8673865510363048E-2</c:v>
                </c:pt>
                <c:pt idx="393">
                  <c:v>1.8404667776782107E-2</c:v>
                </c:pt>
                <c:pt idx="394">
                  <c:v>1.813928595627997E-2</c:v>
                </c:pt>
                <c:pt idx="395">
                  <c:v>1.7877667413425384E-2</c:v>
                </c:pt>
                <c:pt idx="396">
                  <c:v>1.7619760205555317E-2</c:v>
                </c:pt>
                <c:pt idx="397">
                  <c:v>1.7365513074438326E-2</c:v>
                </c:pt>
                <c:pt idx="398">
                  <c:v>1.7114875438019202E-2</c:v>
                </c:pt>
                <c:pt idx="399">
                  <c:v>1.6867797382243671E-2</c:v>
                </c:pt>
                <c:pt idx="400">
                  <c:v>1.6624229652965148E-2</c:v>
                </c:pt>
                <c:pt idx="401">
                  <c:v>1.6384123647929589E-2</c:v>
                </c:pt>
                <c:pt idx="402">
                  <c:v>1.6147431408842425E-2</c:v>
                </c:pt>
                <c:pt idx="403">
                  <c:v>1.5914105613513765E-2</c:v>
                </c:pt>
                <c:pt idx="404">
                  <c:v>1.5684099568082747E-2</c:v>
                </c:pt>
                <c:pt idx="405">
                  <c:v>1.5457367199321718E-2</c:v>
                </c:pt>
                <c:pt idx="406">
                  <c:v>1.5233863047018343E-2</c:v>
                </c:pt>
                <c:pt idx="407">
                  <c:v>1.5013542256435123E-2</c:v>
                </c:pt>
                <c:pt idx="408">
                  <c:v>1.4796360570848299E-2</c:v>
                </c:pt>
                <c:pt idx="409">
                  <c:v>1.4582274324162833E-2</c:v>
                </c:pt>
                <c:pt idx="410">
                  <c:v>1.4371240433603874E-2</c:v>
                </c:pt>
                <c:pt idx="411">
                  <c:v>1.4163216392486688E-2</c:v>
                </c:pt>
                <c:pt idx="412">
                  <c:v>1.3958160263060413E-2</c:v>
                </c:pt>
                <c:pt idx="413">
                  <c:v>1.3756030669428491E-2</c:v>
                </c:pt>
                <c:pt idx="414">
                  <c:v>1.3556786790544466E-2</c:v>
                </c:pt>
                <c:pt idx="415">
                  <c:v>1.3360388353281981E-2</c:v>
                </c:pt>
                <c:pt idx="416">
                  <c:v>1.3166795625578783E-2</c:v>
                </c:pt>
                <c:pt idx="417">
                  <c:v>1.2975969409655161E-2</c:v>
                </c:pt>
                <c:pt idx="418">
                  <c:v>1.2787871035305317E-2</c:v>
                </c:pt>
                <c:pt idx="419">
                  <c:v>1.2602462353260851E-2</c:v>
                </c:pt>
                <c:pt idx="420">
                  <c:v>1.2419705728628277E-2</c:v>
                </c:pt>
                <c:pt idx="421">
                  <c:v>1.2239564034396098E-2</c:v>
                </c:pt>
                <c:pt idx="422">
                  <c:v>1.206200064501485E-2</c:v>
                </c:pt>
                <c:pt idx="423">
                  <c:v>1.1886979430046967E-2</c:v>
                </c:pt>
                <c:pt idx="424">
                  <c:v>1.1714464747887737E-2</c:v>
                </c:pt>
                <c:pt idx="425">
                  <c:v>1.154442143955473E-2</c:v>
                </c:pt>
                <c:pt idx="426">
                  <c:v>1.137681482254798E-2</c:v>
                </c:pt>
                <c:pt idx="427">
                  <c:v>1.1211610684777763E-2</c:v>
                </c:pt>
                <c:pt idx="428">
                  <c:v>1.1048775278560696E-2</c:v>
                </c:pt>
                <c:pt idx="429">
                  <c:v>1.0888275314683627E-2</c:v>
                </c:pt>
                <c:pt idx="430">
                  <c:v>1.0730077956534937E-2</c:v>
                </c:pt>
                <c:pt idx="431">
                  <c:v>1.0574150814302076E-2</c:v>
                </c:pt>
                <c:pt idx="432">
                  <c:v>1.0420461939234463E-2</c:v>
                </c:pt>
                <c:pt idx="433">
                  <c:v>1.0268979817973443E-2</c:v>
                </c:pt>
                <c:pt idx="434">
                  <c:v>1.0119673366945588E-2</c:v>
                </c:pt>
                <c:pt idx="435">
                  <c:v>9.9725119268215066E-3</c:v>
                </c:pt>
                <c:pt idx="436">
                  <c:v>9.8274652570378446E-3</c:v>
                </c:pt>
                <c:pt idx="437">
                  <c:v>9.684503530382825E-3</c:v>
                </c:pt>
                <c:pt idx="438">
                  <c:v>9.5435973276447768E-3</c:v>
                </c:pt>
                <c:pt idx="439">
                  <c:v>9.4047176323224565E-3</c:v>
                </c:pt>
                <c:pt idx="440">
                  <c:v>9.2678358253974746E-3</c:v>
                </c:pt>
                <c:pt idx="441">
                  <c:v>9.1329236801672535E-3</c:v>
                </c:pt>
                <c:pt idx="442">
                  <c:v>8.9999533571393942E-3</c:v>
                </c:pt>
                <c:pt idx="443">
                  <c:v>8.8688973989852083E-3</c:v>
                </c:pt>
                <c:pt idx="444">
                  <c:v>8.7397287255533019E-3</c:v>
                </c:pt>
                <c:pt idx="445">
                  <c:v>8.6124206289423019E-3</c:v>
                </c:pt>
                <c:pt idx="446">
                  <c:v>8.4869467686307567E-3</c:v>
                </c:pt>
                <c:pt idx="447">
                  <c:v>8.3632811666667067E-3</c:v>
                </c:pt>
                <c:pt idx="448">
                  <c:v>8.2413982029129491E-3</c:v>
                </c:pt>
                <c:pt idx="449">
                  <c:v>8.1212726103501009E-3</c:v>
                </c:pt>
                <c:pt idx="450">
                  <c:v>8.0028794704352525E-3</c:v>
                </c:pt>
                <c:pt idx="451">
                  <c:v>7.8861942085167828E-3</c:v>
                </c:pt>
                <c:pt idx="452">
                  <c:v>7.7711925893040931E-3</c:v>
                </c:pt>
                <c:pt idx="453">
                  <c:v>7.6578507123917037E-3</c:v>
                </c:pt>
                <c:pt idx="454">
                  <c:v>7.546145007838333E-3</c:v>
                </c:pt>
                <c:pt idx="455">
                  <c:v>7.4360522317982189E-3</c:v>
                </c:pt>
                <c:pt idx="456">
                  <c:v>7.3275494622065734E-3</c:v>
                </c:pt>
                <c:pt idx="457">
                  <c:v>7.220614094517048E-3</c:v>
                </c:pt>
                <c:pt idx="458">
                  <c:v>7.1152238374910404E-3</c:v>
                </c:pt>
                <c:pt idx="459">
                  <c:v>7.0113567090388899E-3</c:v>
                </c:pt>
                <c:pt idx="460">
                  <c:v>6.9089910321114825E-3</c:v>
                </c:pt>
                <c:pt idx="461">
                  <c:v>6.8081054306426926E-3</c:v>
                </c:pt>
                <c:pt idx="462">
                  <c:v>6.7086788255414443E-3</c:v>
                </c:pt>
                <c:pt idx="463">
                  <c:v>6.6106904307332076E-3</c:v>
                </c:pt>
                <c:pt idx="464">
                  <c:v>6.5141197492503879E-3</c:v>
                </c:pt>
                <c:pt idx="465">
                  <c:v>6.4189465693711882E-3</c:v>
                </c:pt>
                <c:pt idx="466">
                  <c:v>6.3251509608059356E-3</c:v>
                </c:pt>
                <c:pt idx="467">
                  <c:v>6.2327132709312132E-3</c:v>
                </c:pt>
                <c:pt idx="468">
                  <c:v>6.1416141210705434E-3</c:v>
                </c:pt>
                <c:pt idx="469">
                  <c:v>6.0518344028214592E-3</c:v>
                </c:pt>
                <c:pt idx="470">
                  <c:v>5.9633552744286404E-3</c:v>
                </c:pt>
                <c:pt idx="471">
                  <c:v>5.8761581572020737E-3</c:v>
                </c:pt>
                <c:pt idx="472">
                  <c:v>5.7902247319803471E-3</c:v>
                </c:pt>
                <c:pt idx="473">
                  <c:v>5.7055369356382125E-3</c:v>
                </c:pt>
                <c:pt idx="474">
                  <c:v>5.6220769576382605E-3</c:v>
                </c:pt>
                <c:pt idx="475">
                  <c:v>5.5398272366256503E-3</c:v>
                </c:pt>
                <c:pt idx="476">
                  <c:v>5.4587704570661514E-3</c:v>
                </c:pt>
                <c:pt idx="477">
                  <c:v>5.3788895459264564E-3</c:v>
                </c:pt>
                <c:pt idx="478">
                  <c:v>5.3001676693967608E-3</c:v>
                </c:pt>
                <c:pt idx="479">
                  <c:v>5.2225882296545725E-3</c:v>
                </c:pt>
                <c:pt idx="480">
                  <c:v>5.1461348616698406E-3</c:v>
                </c:pt>
                <c:pt idx="481">
                  <c:v>5.0707914300507093E-3</c:v>
                </c:pt>
                <c:pt idx="482">
                  <c:v>4.9965420259292488E-3</c:v>
                </c:pt>
                <c:pt idx="483">
                  <c:v>4.9233709638872494E-3</c:v>
                </c:pt>
                <c:pt idx="484">
                  <c:v>4.8512627789211822E-3</c:v>
                </c:pt>
                <c:pt idx="485">
                  <c:v>4.7802022234455692E-3</c:v>
                </c:pt>
                <c:pt idx="486">
                  <c:v>4.7101742643355605E-3</c:v>
                </c:pt>
                <c:pt idx="487">
                  <c:v>4.641164080006888E-3</c:v>
                </c:pt>
                <c:pt idx="488">
                  <c:v>4.5731570575333093E-3</c:v>
                </c:pt>
                <c:pt idx="489">
                  <c:v>4.5061387898017134E-3</c:v>
                </c:pt>
                <c:pt idx="490">
                  <c:v>4.4400950727032052E-3</c:v>
                </c:pt>
                <c:pt idx="491">
                  <c:v>4.3750119023609584E-3</c:v>
                </c:pt>
                <c:pt idx="492">
                  <c:v>4.3108754723937314E-3</c:v>
                </c:pt>
                <c:pt idx="493">
                  <c:v>4.2476721712147126E-3</c:v>
                </c:pt>
                <c:pt idx="494">
                  <c:v>4.1853885793653465E-3</c:v>
                </c:pt>
                <c:pt idx="495">
                  <c:v>4.1240114668842365E-3</c:v>
                </c:pt>
                <c:pt idx="496">
                  <c:v>4.0635277907094883E-3</c:v>
                </c:pt>
                <c:pt idx="497">
                  <c:v>4.0039246921153423E-3</c:v>
                </c:pt>
                <c:pt idx="498">
                  <c:v>3.9451894941821995E-3</c:v>
                </c:pt>
                <c:pt idx="499">
                  <c:v>3.8873096992994602E-3</c:v>
                </c:pt>
                <c:pt idx="500">
                  <c:v>3.8302729867010291E-3</c:v>
                </c:pt>
                <c:pt idx="501">
                  <c:v>3.7740672100332016E-3</c:v>
                </c:pt>
                <c:pt idx="502">
                  <c:v>3.7186803949541452E-3</c:v>
                </c:pt>
                <c:pt idx="503">
                  <c:v>3.6641007367650726E-3</c:v>
                </c:pt>
                <c:pt idx="504">
                  <c:v>3.610316598072298E-3</c:v>
                </c:pt>
                <c:pt idx="505">
                  <c:v>3.5573165064802818E-3</c:v>
                </c:pt>
                <c:pt idx="506">
                  <c:v>3.5050891523147436E-3</c:v>
                </c:pt>
                <c:pt idx="507">
                  <c:v>3.4536233863759476E-3</c:v>
                </c:pt>
                <c:pt idx="508">
                  <c:v>3.4029082177215019E-3</c:v>
                </c:pt>
                <c:pt idx="509">
                  <c:v>3.3529328114785179E-3</c:v>
                </c:pt>
                <c:pt idx="510">
                  <c:v>3.3036864866846246E-3</c:v>
                </c:pt>
                <c:pt idx="511">
                  <c:v>3.255158714157548E-3</c:v>
                </c:pt>
                <c:pt idx="512">
                  <c:v>3.2073391143928945E-3</c:v>
                </c:pt>
                <c:pt idx="513">
                  <c:v>3.160217455489848E-3</c:v>
                </c:pt>
                <c:pt idx="514">
                  <c:v>3.113783651104398E-3</c:v>
                </c:pt>
                <c:pt idx="515">
                  <c:v>3.0680277584296646E-3</c:v>
                </c:pt>
                <c:pt idx="516">
                  <c:v>3.0229399762031752E-3</c:v>
                </c:pt>
                <c:pt idx="517">
                  <c:v>2.9785106427407506E-3</c:v>
                </c:pt>
                <c:pt idx="518">
                  <c:v>2.9347302339962997E-3</c:v>
                </c:pt>
                <c:pt idx="519">
                  <c:v>2.8915893616478457E-3</c:v>
                </c:pt>
                <c:pt idx="520">
                  <c:v>2.8490787712088781E-3</c:v>
                </c:pt>
                <c:pt idx="521">
                  <c:v>2.8071893401650679E-3</c:v>
                </c:pt>
                <c:pt idx="522">
                  <c:v>2.7659120761357502E-3</c:v>
                </c:pt>
                <c:pt idx="523">
                  <c:v>2.7252381150603164E-3</c:v>
                </c:pt>
                <c:pt idx="524">
                  <c:v>2.6851587194085956E-3</c:v>
                </c:pt>
                <c:pt idx="525">
                  <c:v>2.6456652764154896E-3</c:v>
                </c:pt>
                <c:pt idx="526">
                  <c:v>2.6067492963391635E-3</c:v>
                </c:pt>
                <c:pt idx="527">
                  <c:v>2.5684024107427285E-3</c:v>
                </c:pt>
                <c:pt idx="528">
                  <c:v>2.5306163707990202E-3</c:v>
                </c:pt>
                <c:pt idx="529">
                  <c:v>2.4933830456182271E-3</c:v>
                </c:pt>
                <c:pt idx="530">
                  <c:v>2.4566944205979802E-3</c:v>
                </c:pt>
                <c:pt idx="531">
                  <c:v>2.4205425957958314E-3</c:v>
                </c:pt>
                <c:pt idx="532">
                  <c:v>2.3849197843236092E-3</c:v>
                </c:pt>
                <c:pt idx="533">
                  <c:v>2.3498183107634597E-3</c:v>
                </c:pt>
                <c:pt idx="534">
                  <c:v>2.3152306096054002E-3</c:v>
                </c:pt>
                <c:pt idx="535">
                  <c:v>2.2811492237059345E-3</c:v>
                </c:pt>
                <c:pt idx="536">
                  <c:v>2.2475668027675992E-3</c:v>
                </c:pt>
                <c:pt idx="537">
                  <c:v>2.2144761018390402E-3</c:v>
                </c:pt>
                <c:pt idx="538">
                  <c:v>2.1818699798357142E-3</c:v>
                </c:pt>
                <c:pt idx="539">
                  <c:v>2.1497413980802456E-3</c:v>
                </c:pt>
                <c:pt idx="540">
                  <c:v>2.1180834188629758E-3</c:v>
                </c:pt>
                <c:pt idx="541">
                  <c:v>2.0868892040219202E-3</c:v>
                </c:pt>
                <c:pt idx="542">
                  <c:v>2.0561520135421799E-3</c:v>
                </c:pt>
                <c:pt idx="543">
                  <c:v>2.0258652041742977E-3</c:v>
                </c:pt>
                <c:pt idx="544">
                  <c:v>1.9960222280715413E-3</c:v>
                </c:pt>
                <c:pt idx="545">
                  <c:v>1.9666166314457069E-3</c:v>
                </c:pt>
                <c:pt idx="546">
                  <c:v>1.9376420532413949E-3</c:v>
                </c:pt>
                <c:pt idx="547">
                  <c:v>1.9090922238282947E-3</c:v>
                </c:pt>
                <c:pt idx="548">
                  <c:v>1.8809609637113751E-3</c:v>
                </c:pt>
                <c:pt idx="549">
                  <c:v>1.8532421822587374E-3</c:v>
                </c:pt>
                <c:pt idx="550">
                  <c:v>1.8259298764469081E-3</c:v>
                </c:pt>
                <c:pt idx="551">
                  <c:v>1.7990181296233135E-3</c:v>
                </c:pt>
                <c:pt idx="552">
                  <c:v>1.7725011102856481E-3</c:v>
                </c:pt>
                <c:pt idx="553">
                  <c:v>1.7463730708781702E-3</c:v>
                </c:pt>
                <c:pt idx="554">
                  <c:v>1.7206283466043302E-3</c:v>
                </c:pt>
                <c:pt idx="555">
                  <c:v>1.6952613542558742E-3</c:v>
                </c:pt>
                <c:pt idx="556">
                  <c:v>1.6702665910579217E-3</c:v>
                </c:pt>
                <c:pt idx="557">
                  <c:v>1.6456386335300403E-3</c:v>
                </c:pt>
                <c:pt idx="558">
                  <c:v>1.6213721363629676E-3</c:v>
                </c:pt>
                <c:pt idx="559">
                  <c:v>1.5974618313107391E-3</c:v>
                </c:pt>
                <c:pt idx="560">
                  <c:v>1.5739025260982388E-3</c:v>
                </c:pt>
                <c:pt idx="561">
                  <c:v>1.5506891033436718E-3</c:v>
                </c:pt>
                <c:pt idx="562">
                  <c:v>1.5278165194960185E-3</c:v>
                </c:pt>
                <c:pt idx="563">
                  <c:v>1.5052798037871061E-3</c:v>
                </c:pt>
                <c:pt idx="564">
                  <c:v>1.4830740571982141E-3</c:v>
                </c:pt>
                <c:pt idx="565">
                  <c:v>1.4611944514409067E-3</c:v>
                </c:pt>
                <c:pt idx="566">
                  <c:v>1.4396362279520457E-3</c:v>
                </c:pt>
                <c:pt idx="567">
                  <c:v>1.4183946969026718E-3</c:v>
                </c:pt>
                <c:pt idx="568">
                  <c:v>1.3974652362206323E-3</c:v>
                </c:pt>
                <c:pt idx="569">
                  <c:v>1.3768432906267707E-3</c:v>
                </c:pt>
                <c:pt idx="570">
                  <c:v>1.3565243706844538E-3</c:v>
                </c:pt>
                <c:pt idx="571">
                  <c:v>1.3365040518623663E-3</c:v>
                </c:pt>
                <c:pt idx="572">
                  <c:v>1.3167779736102329E-3</c:v>
                </c:pt>
                <c:pt idx="573">
                  <c:v>1.297341838447402E-3</c:v>
                </c:pt>
                <c:pt idx="574">
                  <c:v>1.2781914110642201E-3</c:v>
                </c:pt>
                <c:pt idx="575">
                  <c:v>1.2593225174357221E-3</c:v>
                </c:pt>
                <c:pt idx="576">
                  <c:v>1.2407310439477963E-3</c:v>
                </c:pt>
                <c:pt idx="577">
                  <c:v>1.2224129365354822E-3</c:v>
                </c:pt>
                <c:pt idx="578">
                  <c:v>1.2043641998332323E-3</c:v>
                </c:pt>
                <c:pt idx="579">
                  <c:v>1.1865808963371389E-3</c:v>
                </c:pt>
                <c:pt idx="580">
                  <c:v>1.1690591455786909E-3</c:v>
                </c:pt>
                <c:pt idx="581">
                  <c:v>1.1517951233101901E-3</c:v>
                </c:pt>
                <c:pt idx="582">
                  <c:v>1.1347850607015286E-3</c:v>
                </c:pt>
                <c:pt idx="583">
                  <c:v>1.1180252435480523E-3</c:v>
                </c:pt>
                <c:pt idx="584">
                  <c:v>1.1015120114897668E-3</c:v>
                </c:pt>
                <c:pt idx="585">
                  <c:v>1.0852417572411539E-3</c:v>
                </c:pt>
                <c:pt idx="586">
                  <c:v>1.0692109258320388E-3</c:v>
                </c:pt>
                <c:pt idx="587">
                  <c:v>1.0534160138588543E-3</c:v>
                </c:pt>
                <c:pt idx="588">
                  <c:v>1.037853568746628E-3</c:v>
                </c:pt>
                <c:pt idx="589">
                  <c:v>1.0225201880210721E-3</c:v>
                </c:pt>
                <c:pt idx="590">
                  <c:v>1.0074125185911042E-3</c:v>
                </c:pt>
                <c:pt idx="591">
                  <c:v>9.9252725604123898E-4</c:v>
                </c:pt>
                <c:pt idx="592">
                  <c:v>9.7786114393407777E-4</c:v>
                </c:pt>
                <c:pt idx="593">
                  <c:v>9.6341097312246742E-4</c:v>
                </c:pt>
                <c:pt idx="594">
                  <c:v>9.4917358107138772E-4</c:v>
                </c:pt>
                <c:pt idx="595">
                  <c:v>9.3514585118936429E-4</c:v>
                </c:pt>
                <c:pt idx="596">
                  <c:v>9.2132471216925191E-4</c:v>
                </c:pt>
                <c:pt idx="597">
                  <c:v>9.0770713733836475E-4</c:v>
                </c:pt>
                <c:pt idx="598">
                  <c:v>8.9429014401763587E-4</c:v>
                </c:pt>
                <c:pt idx="599">
                  <c:v>8.8107079288992913E-4</c:v>
                </c:pt>
                <c:pt idx="600">
                  <c:v>8.6804618737713174E-4</c:v>
                </c:pt>
                <c:pt idx="601">
                  <c:v>8.5521347302615661E-4</c:v>
                </c:pt>
                <c:pt idx="602">
                  <c:v>8.425698369034524E-4</c:v>
                </c:pt>
                <c:pt idx="603">
                  <c:v>8.3011250699820528E-4</c:v>
                </c:pt>
                <c:pt idx="604">
                  <c:v>8.1783875163384142E-4</c:v>
                </c:pt>
                <c:pt idx="605">
                  <c:v>8.0574587888788528E-4</c:v>
                </c:pt>
                <c:pt idx="606">
                  <c:v>7.9383123602006075E-4</c:v>
                </c:pt>
                <c:pt idx="607">
                  <c:v>7.8209220890836811E-4</c:v>
                </c:pt>
                <c:pt idx="608">
                  <c:v>7.7052622149323695E-4</c:v>
                </c:pt>
                <c:pt idx="609">
                  <c:v>7.5913073522946076E-4</c:v>
                </c:pt>
                <c:pt idx="610">
                  <c:v>7.4790324854595092E-4</c:v>
                </c:pt>
                <c:pt idx="611">
                  <c:v>7.3684129631306904E-4</c:v>
                </c:pt>
                <c:pt idx="612">
                  <c:v>7.2594244931758003E-4</c:v>
                </c:pt>
                <c:pt idx="613">
                  <c:v>7.1520431374494928E-4</c:v>
                </c:pt>
                <c:pt idx="614">
                  <c:v>7.0462453066907785E-4</c:v>
                </c:pt>
                <c:pt idx="615">
                  <c:v>6.942007755491728E-4</c:v>
                </c:pt>
                <c:pt idx="616">
                  <c:v>6.8393075773382883E-4</c:v>
                </c:pt>
                <c:pt idx="617">
                  <c:v>6.7381221997212404E-4</c:v>
                </c:pt>
                <c:pt idx="618">
                  <c:v>6.6384293793159631E-4</c:v>
                </c:pt>
                <c:pt idx="619">
                  <c:v>6.5402071972318898E-4</c:v>
                </c:pt>
                <c:pt idx="620">
                  <c:v>6.4434340543278524E-4</c:v>
                </c:pt>
                <c:pt idx="621">
                  <c:v>6.3480886665954995E-4</c:v>
                </c:pt>
                <c:pt idx="622">
                  <c:v>6.2541500606072889E-4</c:v>
                </c:pt>
                <c:pt idx="623">
                  <c:v>6.161597569029609E-4</c:v>
                </c:pt>
                <c:pt idx="624">
                  <c:v>6.0704108261996784E-4</c:v>
                </c:pt>
                <c:pt idx="625">
                  <c:v>5.9805697637654138E-4</c:v>
                </c:pt>
                <c:pt idx="626">
                  <c:v>5.8920546063872105E-4</c:v>
                </c:pt>
                <c:pt idx="627">
                  <c:v>5.8048458675012226E-4</c:v>
                </c:pt>
                <c:pt idx="628">
                  <c:v>5.7189243451425894E-4</c:v>
                </c:pt>
                <c:pt idx="629">
                  <c:v>5.6342711178284483E-4</c:v>
                </c:pt>
                <c:pt idx="630">
                  <c:v>5.5508675404996493E-4</c:v>
                </c:pt>
                <c:pt idx="631">
                  <c:v>5.4686952405200433E-4</c:v>
                </c:pt>
                <c:pt idx="632">
                  <c:v>5.3877361137333356E-4</c:v>
                </c:pt>
                <c:pt idx="633">
                  <c:v>5.307972320575539E-4</c:v>
                </c:pt>
                <c:pt idx="634">
                  <c:v>5.2293862822436622E-4</c:v>
                </c:pt>
                <c:pt idx="635">
                  <c:v>5.1519606769182501E-4</c:v>
                </c:pt>
                <c:pt idx="636">
                  <c:v>5.075678436040911E-4</c:v>
                </c:pt>
                <c:pt idx="637">
                  <c:v>5.0005227406437933E-4</c:v>
                </c:pt>
                <c:pt idx="638">
                  <c:v>4.9264770177327082E-4</c:v>
                </c:pt>
                <c:pt idx="639">
                  <c:v>4.8535249367211294E-4</c:v>
                </c:pt>
                <c:pt idx="640">
                  <c:v>4.7816504059156463E-4</c:v>
                </c:pt>
                <c:pt idx="641">
                  <c:v>4.71083756905119E-4</c:v>
                </c:pt>
                <c:pt idx="642">
                  <c:v>4.6410708018767422E-4</c:v>
                </c:pt>
                <c:pt idx="643">
                  <c:v>4.5723347087887591E-4</c:v>
                </c:pt>
                <c:pt idx="644">
                  <c:v>4.5046141195137111E-4</c:v>
                </c:pt>
                <c:pt idx="645">
                  <c:v>4.4378940858377341E-4</c:v>
                </c:pt>
                <c:pt idx="646">
                  <c:v>4.3721598783830304E-4</c:v>
                </c:pt>
                <c:pt idx="647">
                  <c:v>4.3073969834309914E-4</c:v>
                </c:pt>
                <c:pt idx="648">
                  <c:v>4.2435910997901794E-4</c:v>
                </c:pt>
                <c:pt idx="649">
                  <c:v>4.1807281357095682E-4</c:v>
                </c:pt>
                <c:pt idx="650">
                  <c:v>4.1187942058362167E-4</c:v>
                </c:pt>
                <c:pt idx="651">
                  <c:v>4.0577756282163469E-4</c:v>
                </c:pt>
                <c:pt idx="652">
                  <c:v>3.9976589213393455E-4</c:v>
                </c:pt>
                <c:pt idx="653">
                  <c:v>3.9384308012245701E-4</c:v>
                </c:pt>
                <c:pt idx="654">
                  <c:v>3.8800781785496415E-4</c:v>
                </c:pt>
                <c:pt idx="655">
                  <c:v>3.8225881558202592E-4</c:v>
                </c:pt>
                <c:pt idx="656">
                  <c:v>3.7659480245804652E-4</c:v>
                </c:pt>
                <c:pt idx="657">
                  <c:v>3.7101452626630925E-4</c:v>
                </c:pt>
                <c:pt idx="658">
                  <c:v>3.6551675314797186E-4</c:v>
                </c:pt>
                <c:pt idx="659">
                  <c:v>3.6010026733496094E-4</c:v>
                </c:pt>
                <c:pt idx="660">
                  <c:v>3.5476387088671362E-4</c:v>
                </c:pt>
                <c:pt idx="661">
                  <c:v>3.4950638343067509E-4</c:v>
                </c:pt>
                <c:pt idx="662">
                  <c:v>3.4432664190658994E-4</c:v>
                </c:pt>
                <c:pt idx="663">
                  <c:v>3.3922350031440849E-4</c:v>
                </c:pt>
                <c:pt idx="664">
                  <c:v>3.3419582946586895E-4</c:v>
                </c:pt>
                <c:pt idx="665">
                  <c:v>3.2924251673963615E-4</c:v>
                </c:pt>
                <c:pt idx="666">
                  <c:v>3.2436246583996997E-4</c:v>
                </c:pt>
                <c:pt idx="667">
                  <c:v>3.1955459655887483E-4</c:v>
                </c:pt>
                <c:pt idx="668">
                  <c:v>3.1481784454168811E-4</c:v>
                </c:pt>
                <c:pt idx="669">
                  <c:v>3.1015116105601059E-4</c:v>
                </c:pt>
                <c:pt idx="670">
                  <c:v>3.0555351276401096E-4</c:v>
                </c:pt>
                <c:pt idx="671">
                  <c:v>3.0102388149799632E-4</c:v>
                </c:pt>
                <c:pt idx="672">
                  <c:v>2.9656126403921262E-4</c:v>
                </c:pt>
                <c:pt idx="673">
                  <c:v>2.9216467189984612E-4</c:v>
                </c:pt>
                <c:pt idx="674">
                  <c:v>2.8783313110817746E-4</c:v>
                </c:pt>
                <c:pt idx="675">
                  <c:v>2.835656819968178E-4</c:v>
                </c:pt>
                <c:pt idx="676">
                  <c:v>2.7936137899403337E-4</c:v>
                </c:pt>
                <c:pt idx="677">
                  <c:v>2.7521929041803537E-4</c:v>
                </c:pt>
                <c:pt idx="678">
                  <c:v>2.711384982743052E-4</c:v>
                </c:pt>
                <c:pt idx="679">
                  <c:v>2.6711809805578842E-4</c:v>
                </c:pt>
                <c:pt idx="680">
                  <c:v>2.6315719854601841E-4</c:v>
                </c:pt>
                <c:pt idx="681">
                  <c:v>2.5925492162505811E-4</c:v>
                </c:pt>
                <c:pt idx="682">
                  <c:v>2.5541040207827299E-4</c:v>
                </c:pt>
                <c:pt idx="683">
                  <c:v>2.5162278740783892E-4</c:v>
                </c:pt>
                <c:pt idx="684">
                  <c:v>2.4789123764701391E-4</c:v>
                </c:pt>
                <c:pt idx="685">
                  <c:v>2.4421492517706157E-4</c:v>
                </c:pt>
                <c:pt idx="686">
                  <c:v>2.4059303454684617E-4</c:v>
                </c:pt>
                <c:pt idx="687">
                  <c:v>2.3702476229502949E-4</c:v>
                </c:pt>
                <c:pt idx="688">
                  <c:v>2.33509316774854E-4</c:v>
                </c:pt>
                <c:pt idx="689">
                  <c:v>2.3004591798144142E-4</c:v>
                </c:pt>
                <c:pt idx="690">
                  <c:v>2.2663379738161328E-4</c:v>
                </c:pt>
                <c:pt idx="691">
                  <c:v>2.2327219774616409E-4</c:v>
                </c:pt>
                <c:pt idx="692">
                  <c:v>2.1996037298457511E-4</c:v>
                </c:pt>
                <c:pt idx="693">
                  <c:v>2.1669758798211882E-4</c:v>
                </c:pt>
                <c:pt idx="694">
                  <c:v>2.1348311843931653E-4</c:v>
                </c:pt>
                <c:pt idx="695">
                  <c:v>2.103162507137414E-4</c:v>
                </c:pt>
                <c:pt idx="696">
                  <c:v>2.0719628166408679E-4</c:v>
                </c:pt>
                <c:pt idx="697">
                  <c:v>2.0412251849654596E-4</c:v>
                </c:pt>
                <c:pt idx="698">
                  <c:v>2.0109427861335951E-4</c:v>
                </c:pt>
                <c:pt idx="699">
                  <c:v>1.981108894636057E-4</c:v>
                </c:pt>
                <c:pt idx="700">
                  <c:v>1.951716883961328E-4</c:v>
                </c:pt>
                <c:pt idx="701">
                  <c:v>1.9227602251464243E-4</c:v>
                </c:pt>
                <c:pt idx="702">
                  <c:v>1.8942324853486251E-4</c:v>
                </c:pt>
                <c:pt idx="703">
                  <c:v>1.8661273264380081E-4</c:v>
                </c:pt>
                <c:pt idx="704">
                  <c:v>1.8384385036104291E-4</c:v>
                </c:pt>
                <c:pt idx="705">
                  <c:v>1.8111598640206447E-4</c:v>
                </c:pt>
                <c:pt idx="706">
                  <c:v>1.7842853454352715E-4</c:v>
                </c:pt>
                <c:pt idx="707">
                  <c:v>1.7578089749053577E-4</c:v>
                </c:pt>
                <c:pt idx="708">
                  <c:v>1.7317248674582149E-4</c:v>
                </c:pt>
                <c:pt idx="709">
                  <c:v>1.7060272248083078E-4</c:v>
                </c:pt>
                <c:pt idx="710">
                  <c:v>1.6807103340867941E-4</c:v>
                </c:pt>
                <c:pt idx="711">
                  <c:v>1.6557685665896663E-4</c:v>
                </c:pt>
                <c:pt idx="712">
                  <c:v>1.6311963765440303E-4</c:v>
                </c:pt>
                <c:pt idx="713">
                  <c:v>1.6069882998923305E-4</c:v>
                </c:pt>
                <c:pt idx="714">
                  <c:v>1.5831389530942465E-4</c:v>
                </c:pt>
                <c:pt idx="715">
                  <c:v>1.5596430319460931E-4</c:v>
                </c:pt>
                <c:pt idx="716">
                  <c:v>1.5364953104173221E-4</c:v>
                </c:pt>
                <c:pt idx="717">
                  <c:v>1.5136906395040603E-4</c:v>
                </c:pt>
                <c:pt idx="718">
                  <c:v>1.4912239460992041E-4</c:v>
                </c:pt>
                <c:pt idx="719">
                  <c:v>1.469090231879086E-4</c:v>
                </c:pt>
                <c:pt idx="720">
                  <c:v>1.4472845722063139E-4</c:v>
                </c:pt>
                <c:pt idx="721">
                  <c:v>1.4258021150485547E-4</c:v>
                </c:pt>
                <c:pt idx="722">
                  <c:v>1.4046380799131563E-4</c:v>
                </c:pt>
                <c:pt idx="723">
                  <c:v>1.3837877567972063E-4</c:v>
                </c:pt>
                <c:pt idx="724">
                  <c:v>1.3632465051529143E-4</c:v>
                </c:pt>
                <c:pt idx="725">
                  <c:v>1.3430097528681462E-4</c:v>
                </c:pt>
                <c:pt idx="726">
                  <c:v>1.3230729952617244E-4</c:v>
                </c:pt>
                <c:pt idx="727">
                  <c:v>1.3034317940933629E-4</c:v>
                </c:pt>
                <c:pt idx="728">
                  <c:v>1.28408177658823E-4</c:v>
                </c:pt>
                <c:pt idx="729">
                  <c:v>1.2650186344754339E-4</c:v>
                </c:pt>
                <c:pt idx="730">
                  <c:v>1.2462381230408389E-4</c:v>
                </c:pt>
                <c:pt idx="731">
                  <c:v>1.2277360601934521E-4</c:v>
                </c:pt>
                <c:pt idx="732">
                  <c:v>1.2095083255456401E-4</c:v>
                </c:pt>
                <c:pt idx="733">
                  <c:v>1.1915508595065922E-4</c:v>
                </c:pt>
                <c:pt idx="734">
                  <c:v>1.1738596623890863E-4</c:v>
                </c:pt>
                <c:pt idx="735">
                  <c:v>1.1564307935293983E-4</c:v>
                </c:pt>
                <c:pt idx="736">
                  <c:v>1.1392603704198525E-4</c:v>
                </c:pt>
                <c:pt idx="737">
                  <c:v>1.1223445678541992E-4</c:v>
                </c:pt>
                <c:pt idx="738">
                  <c:v>1.1056796170854116E-4</c:v>
                </c:pt>
                <c:pt idx="739">
                  <c:v>1.0892618049958229E-4</c:v>
                </c:pt>
                <c:pt idx="740">
                  <c:v>1.0730874732792888E-4</c:v>
                </c:pt>
                <c:pt idx="741">
                  <c:v>1.0571530176354304E-4</c:v>
                </c:pt>
                <c:pt idx="742">
                  <c:v>1.0414548869755989E-4</c:v>
                </c:pt>
                <c:pt idx="743">
                  <c:v>1.0259895826403485E-4</c:v>
                </c:pt>
                <c:pt idx="744">
                  <c:v>1.0107536576285341E-4</c:v>
                </c:pt>
                <c:pt idx="745">
                  <c:v>9.9574371583751242E-5</c:v>
                </c:pt>
                <c:pt idx="746">
                  <c:v>9.8095641131451086E-5</c:v>
                </c:pt>
                <c:pt idx="747">
                  <c:v>9.6638844751899324E-5</c:v>
                </c:pt>
                <c:pt idx="748">
                  <c:v>9.5203657659573138E-5</c:v>
                </c:pt>
                <c:pt idx="749">
                  <c:v>9.378975986585724E-5</c:v>
                </c:pt>
                <c:pt idx="750">
                  <c:v>9.2396836108461452E-5</c:v>
                </c:pt>
                <c:pt idx="751">
                  <c:v>9.1024575781877432E-5</c:v>
                </c:pt>
                <c:pt idx="752">
                  <c:v>8.9672672868848236E-5</c:v>
                </c:pt>
                <c:pt idx="753">
                  <c:v>8.8340825872848568E-5</c:v>
                </c:pt>
                <c:pt idx="754">
                  <c:v>8.7028737751539378E-5</c:v>
                </c:pt>
                <c:pt idx="755">
                  <c:v>8.5736115851211566E-5</c:v>
                </c:pt>
                <c:pt idx="756">
                  <c:v>8.4462671842176732E-5</c:v>
                </c:pt>
                <c:pt idx="757">
                  <c:v>8.320812165511386E-5</c:v>
                </c:pt>
                <c:pt idx="758">
                  <c:v>8.1972185418340994E-5</c:v>
                </c:pt>
                <c:pt idx="759">
                  <c:v>8.0754587396009863E-5</c:v>
                </c:pt>
                <c:pt idx="760">
                  <c:v>7.9555055927200106E-5</c:v>
                </c:pt>
                <c:pt idx="761">
                  <c:v>7.8373323365917136E-5</c:v>
                </c:pt>
                <c:pt idx="762">
                  <c:v>7.7209126021953736E-5</c:v>
                </c:pt>
                <c:pt idx="763">
                  <c:v>7.6062204102630309E-5</c:v>
                </c:pt>
                <c:pt idx="764">
                  <c:v>7.4932301655381914E-5</c:v>
                </c:pt>
                <c:pt idx="765">
                  <c:v>7.3819166511189473E-5</c:v>
                </c:pt>
                <c:pt idx="766">
                  <c:v>7.2722550228842956E-5</c:v>
                </c:pt>
                <c:pt idx="767">
                  <c:v>7.164220804001145E-5</c:v>
                </c:pt>
                <c:pt idx="768">
                  <c:v>7.05778987951315E-5</c:v>
                </c:pt>
                <c:pt idx="769">
                  <c:v>6.9529384910079617E-5</c:v>
                </c:pt>
                <c:pt idx="770">
                  <c:v>6.8496432313630115E-5</c:v>
                </c:pt>
                <c:pt idx="771">
                  <c:v>6.7478810395681923E-5</c:v>
                </c:pt>
                <c:pt idx="772">
                  <c:v>6.647629195624918E-5</c:v>
                </c:pt>
                <c:pt idx="773">
                  <c:v>6.5488653155191262E-5</c:v>
                </c:pt>
                <c:pt idx="774">
                  <c:v>6.4515673462690564E-5</c:v>
                </c:pt>
                <c:pt idx="775">
                  <c:v>6.3557135610449033E-5</c:v>
                </c:pt>
                <c:pt idx="776">
                  <c:v>6.2612825543605023E-5</c:v>
                </c:pt>
                <c:pt idx="777">
                  <c:v>6.1682532373351793E-5</c:v>
                </c:pt>
                <c:pt idx="778">
                  <c:v>6.0766048330257501E-5</c:v>
                </c:pt>
                <c:pt idx="779">
                  <c:v>5.9863168718262823E-5</c:v>
                </c:pt>
                <c:pt idx="780">
                  <c:v>5.8973691869360996E-5</c:v>
                </c:pt>
                <c:pt idx="781">
                  <c:v>5.8097419098936934E-5</c:v>
                </c:pt>
                <c:pt idx="782">
                  <c:v>5.7234154661766021E-5</c:v>
                </c:pt>
                <c:pt idx="783">
                  <c:v>5.6383705708660297E-5</c:v>
                </c:pt>
                <c:pt idx="784">
                  <c:v>5.5545882243743824E-5</c:v>
                </c:pt>
                <c:pt idx="785">
                  <c:v>5.4720497082364702E-5</c:v>
                </c:pt>
                <c:pt idx="786">
                  <c:v>5.3907365809618617E-5</c:v>
                </c:pt>
                <c:pt idx="787">
                  <c:v>5.3106306739485513E-5</c:v>
                </c:pt>
                <c:pt idx="788">
                  <c:v>5.2317140874565052E-5</c:v>
                </c:pt>
                <c:pt idx="789">
                  <c:v>5.1539691866402632E-5</c:v>
                </c:pt>
                <c:pt idx="790">
                  <c:v>5.0773785976399528E-5</c:v>
                </c:pt>
                <c:pt idx="791">
                  <c:v>5.0019252037298865E-5</c:v>
                </c:pt>
                <c:pt idx="792">
                  <c:v>4.927592141523417E-5</c:v>
                </c:pt>
                <c:pt idx="793">
                  <c:v>4.8543627972338842E-5</c:v>
                </c:pt>
                <c:pt idx="794">
                  <c:v>4.7822208029902587E-5</c:v>
                </c:pt>
                <c:pt idx="795">
                  <c:v>4.7111500332072522E-5</c:v>
                </c:pt>
                <c:pt idx="796">
                  <c:v>4.6411346010085099E-5</c:v>
                </c:pt>
                <c:pt idx="797">
                  <c:v>4.5721588547025532E-5</c:v>
                </c:pt>
                <c:pt idx="798">
                  <c:v>4.5042073743103895E-5</c:v>
                </c:pt>
                <c:pt idx="799">
                  <c:v>4.4372649681443952E-5</c:v>
                </c:pt>
                <c:pt idx="800">
                  <c:v>4.3713166694373433E-5</c:v>
                </c:pt>
                <c:pt idx="801">
                  <c:v>4.3063477330212172E-5</c:v>
                </c:pt>
                <c:pt idx="802">
                  <c:v>4.2423436320543921E-5</c:v>
                </c:pt>
                <c:pt idx="803">
                  <c:v>4.1792900547976443E-5</c:v>
                </c:pt>
                <c:pt idx="804">
                  <c:v>4.1171729014370487E-5</c:v>
                </c:pt>
                <c:pt idx="805">
                  <c:v>4.0559782809539923E-5</c:v>
                </c:pt>
                <c:pt idx="806">
                  <c:v>3.9956925080408179E-5</c:v>
                </c:pt>
                <c:pt idx="807">
                  <c:v>3.9363021000622616E-5</c:v>
                </c:pt>
                <c:pt idx="808">
                  <c:v>3.8777937740615199E-5</c:v>
                </c:pt>
                <c:pt idx="809">
                  <c:v>3.8201544438100833E-5</c:v>
                </c:pt>
                <c:pt idx="810">
                  <c:v>3.7633712169015204E-5</c:v>
                </c:pt>
                <c:pt idx="811">
                  <c:v>3.7074313918874603E-5</c:v>
                </c:pt>
                <c:pt idx="812">
                  <c:v>3.6523224554562115E-5</c:v>
                </c:pt>
                <c:pt idx="813">
                  <c:v>3.5980320796527449E-5</c:v>
                </c:pt>
                <c:pt idx="814">
                  <c:v>3.5445481191394378E-5</c:v>
                </c:pt>
                <c:pt idx="815">
                  <c:v>3.4918586084974619E-5</c:v>
                </c:pt>
                <c:pt idx="816">
                  <c:v>3.4399517595676884E-5</c:v>
                </c:pt>
                <c:pt idx="817">
                  <c:v>3.3888159588308448E-5</c:v>
                </c:pt>
                <c:pt idx="818">
                  <c:v>3.3384397648262792E-5</c:v>
                </c:pt>
                <c:pt idx="819">
                  <c:v>3.2888119056086713E-5</c:v>
                </c:pt>
                <c:pt idx="820">
                  <c:v>3.239921276242267E-5</c:v>
                </c:pt>
                <c:pt idx="821">
                  <c:v>3.1917569363319539E-5</c:v>
                </c:pt>
                <c:pt idx="822">
                  <c:v>3.1443081075908936E-5</c:v>
                </c:pt>
                <c:pt idx="823">
                  <c:v>3.097564171443732E-5</c:v>
                </c:pt>
                <c:pt idx="824">
                  <c:v>3.0515146666653322E-5</c:v>
                </c:pt>
                <c:pt idx="825">
                  <c:v>3.0061492870541742E-5</c:v>
                </c:pt>
                <c:pt idx="826">
                  <c:v>2.9614578791402092E-5</c:v>
                </c:pt>
                <c:pt idx="827">
                  <c:v>2.9174304399262851E-5</c:v>
                </c:pt>
                <c:pt idx="828">
                  <c:v>2.8740571146630031E-5</c:v>
                </c:pt>
                <c:pt idx="829">
                  <c:v>2.8313281946563496E-5</c:v>
                </c:pt>
                <c:pt idx="830">
                  <c:v>2.7892341151076216E-5</c:v>
                </c:pt>
                <c:pt idx="831">
                  <c:v>2.7477654529851642E-5</c:v>
                </c:pt>
                <c:pt idx="832">
                  <c:v>2.7069129249276491E-5</c:v>
                </c:pt>
                <c:pt idx="833">
                  <c:v>2.666667385178081E-5</c:v>
                </c:pt>
                <c:pt idx="834">
                  <c:v>2.6270198235483415E-5</c:v>
                </c:pt>
                <c:pt idx="835">
                  <c:v>2.5879613634137312E-5</c:v>
                </c:pt>
                <c:pt idx="836">
                  <c:v>2.5494832597371761E-5</c:v>
                </c:pt>
                <c:pt idx="837">
                  <c:v>2.5115768971224271E-5</c:v>
                </c:pt>
                <c:pt idx="838">
                  <c:v>2.4742337878961217E-5</c:v>
                </c:pt>
                <c:pt idx="839">
                  <c:v>2.4374455702180036E-5</c:v>
                </c:pt>
                <c:pt idx="840">
                  <c:v>2.4012040062191852E-5</c:v>
                </c:pt>
                <c:pt idx="841">
                  <c:v>2.3655009801676224E-5</c:v>
                </c:pt>
                <c:pt idx="842">
                  <c:v>2.3303284966609402E-5</c:v>
                </c:pt>
                <c:pt idx="843">
                  <c:v>2.2956786788457578E-5</c:v>
                </c:pt>
                <c:pt idx="844">
                  <c:v>2.2615437666632817E-5</c:v>
                </c:pt>
                <c:pt idx="845">
                  <c:v>2.2279161151208654E-5</c:v>
                </c:pt>
                <c:pt idx="846">
                  <c:v>2.1947881925890256E-5</c:v>
                </c:pt>
                <c:pt idx="847">
                  <c:v>2.1621525791236391E-5</c:v>
                </c:pt>
                <c:pt idx="848">
                  <c:v>2.1300019648128271E-5</c:v>
                </c:pt>
                <c:pt idx="849">
                  <c:v>2.0983291481482707E-5</c:v>
                </c:pt>
                <c:pt idx="850">
                  <c:v>2.0671270344206459E-5</c:v>
                </c:pt>
                <c:pt idx="851">
                  <c:v>2.0363886341385908E-5</c:v>
                </c:pt>
                <c:pt idx="852">
                  <c:v>2.0061070614712448E-5</c:v>
                </c:pt>
                <c:pt idx="853">
                  <c:v>1.9762755327134289E-5</c:v>
                </c:pt>
                <c:pt idx="854">
                  <c:v>1.9468873647738921E-5</c:v>
                </c:pt>
                <c:pt idx="855">
                  <c:v>1.9179359736855651E-5</c:v>
                </c:pt>
                <c:pt idx="856">
                  <c:v>1.8894148731380126E-5</c:v>
                </c:pt>
                <c:pt idx="857">
                  <c:v>1.86131767303142E-5</c:v>
                </c:pt>
                <c:pt idx="858">
                  <c:v>1.8336380780519975E-5</c:v>
                </c:pt>
                <c:pt idx="859">
                  <c:v>1.8063698862684635E-5</c:v>
                </c:pt>
                <c:pt idx="860">
                  <c:v>1.7795069877491565E-5</c:v>
                </c:pt>
                <c:pt idx="861">
                  <c:v>1.7530433631996941E-5</c:v>
                </c:pt>
                <c:pt idx="862">
                  <c:v>1.7269730826206081E-5</c:v>
                </c:pt>
                <c:pt idx="863">
                  <c:v>1.7012903039849721E-5</c:v>
                </c:pt>
                <c:pt idx="864">
                  <c:v>1.6759892719354687E-5</c:v>
                </c:pt>
                <c:pt idx="865">
                  <c:v>1.6510643165006641E-5</c:v>
                </c:pt>
                <c:pt idx="866">
                  <c:v>1.6265098518304152E-5</c:v>
                </c:pt>
                <c:pt idx="867">
                  <c:v>1.6023203749497582E-5</c:v>
                </c:pt>
                <c:pt idx="868">
                  <c:v>1.5784904645313568E-5</c:v>
                </c:pt>
                <c:pt idx="869">
                  <c:v>1.5550147796860388E-5</c:v>
                </c:pt>
                <c:pt idx="870">
                  <c:v>1.5318880587712129E-5</c:v>
                </c:pt>
                <c:pt idx="871">
                  <c:v>1.5091051182168684E-5</c:v>
                </c:pt>
                <c:pt idx="872">
                  <c:v>1.4866608513689739E-5</c:v>
                </c:pt>
                <c:pt idx="873">
                  <c:v>1.4645502273499433E-5</c:v>
                </c:pt>
                <c:pt idx="874">
                  <c:v>1.4427682899359334E-5</c:v>
                </c:pt>
                <c:pt idx="875">
                  <c:v>1.4213101564507748E-5</c:v>
                </c:pt>
                <c:pt idx="876">
                  <c:v>1.4001710166762089E-5</c:v>
                </c:pt>
                <c:pt idx="877">
                  <c:v>1.37934613177828E-5</c:v>
                </c:pt>
                <c:pt idx="878">
                  <c:v>1.3588308332495504E-5</c:v>
                </c:pt>
                <c:pt idx="879">
                  <c:v>1.3386205218670347E-5</c:v>
                </c:pt>
                <c:pt idx="880">
                  <c:v>1.3187106666654092E-5</c:v>
                </c:pt>
                <c:pt idx="881">
                  <c:v>1.2990968039255609E-5</c:v>
                </c:pt>
                <c:pt idx="882">
                  <c:v>1.2797745361779701E-5</c:v>
                </c:pt>
                <c:pt idx="883">
                  <c:v>1.2607395312208972E-5</c:v>
                </c:pt>
                <c:pt idx="884">
                  <c:v>1.241987521153043E-5</c:v>
                </c:pt>
                <c:pt idx="885">
                  <c:v>1.2235143014205503E-5</c:v>
                </c:pt>
                <c:pt idx="886">
                  <c:v>1.2053157298781422E-5</c:v>
                </c:pt>
                <c:pt idx="887">
                  <c:v>1.1873877258639951E-5</c:v>
                </c:pt>
                <c:pt idx="888">
                  <c:v>1.1697262692884603E-5</c:v>
                </c:pt>
                <c:pt idx="889">
                  <c:v>1.1523273997362357E-5</c:v>
                </c:pt>
                <c:pt idx="890">
                  <c:v>1.135187215581656E-5</c:v>
                </c:pt>
                <c:pt idx="891">
                  <c:v>1.1183018731173354E-5</c:v>
                </c:pt>
                <c:pt idx="892">
                  <c:v>1.1016675856954841E-5</c:v>
                </c:pt>
                <c:pt idx="893">
                  <c:v>1.0852806228820344E-5</c:v>
                </c:pt>
                <c:pt idx="894">
                  <c:v>1.0691373096232409E-5</c:v>
                </c:pt>
                <c:pt idx="895">
                  <c:v>1.0532340254246231E-5</c:v>
                </c:pt>
                <c:pt idx="896">
                  <c:v>1.0375672035421063E-5</c:v>
                </c:pt>
                <c:pt idx="897">
                  <c:v>1.0221333301850252E-5</c:v>
                </c:pt>
                <c:pt idx="898">
                  <c:v>1.0069289437309929E-5</c:v>
                </c:pt>
                <c:pt idx="899">
                  <c:v>9.9195063395242735E-6</c:v>
                </c:pt>
                <c:pt idx="900">
                  <c:v>9.7719504125437247E-6</c:v>
                </c:pt>
                <c:pt idx="901">
                  <c:v>9.6265885592384203E-6</c:v>
                </c:pt>
                <c:pt idx="902">
                  <c:v>9.4833881738998267E-6</c:v>
                </c:pt>
                <c:pt idx="903">
                  <c:v>9.3423171349545867E-6</c:v>
                </c:pt>
                <c:pt idx="904">
                  <c:v>9.2033437977843525E-6</c:v>
                </c:pt>
                <c:pt idx="905">
                  <c:v>9.0664369876525277E-6</c:v>
                </c:pt>
                <c:pt idx="906">
                  <c:v>8.9315659927358705E-6</c:v>
                </c:pt>
                <c:pt idx="907">
                  <c:v>8.7987005572595567E-6</c:v>
                </c:pt>
                <c:pt idx="908">
                  <c:v>8.6678108747325248E-6</c:v>
                </c:pt>
                <c:pt idx="909">
                  <c:v>8.5388675812846223E-6</c:v>
                </c:pt>
                <c:pt idx="910">
                  <c:v>8.4118417491013071E-6</c:v>
                </c:pt>
                <c:pt idx="911">
                  <c:v>8.2867048799560192E-6</c:v>
                </c:pt>
                <c:pt idx="912">
                  <c:v>8.1634288988379706E-6</c:v>
                </c:pt>
                <c:pt idx="913">
                  <c:v>8.0419861476748346E-6</c:v>
                </c:pt>
                <c:pt idx="914">
                  <c:v>7.9223493791481147E-6</c:v>
                </c:pt>
                <c:pt idx="915">
                  <c:v>7.8044917505994083E-6</c:v>
                </c:pt>
                <c:pt idx="916">
                  <c:v>7.6883868180282123E-6</c:v>
                </c:pt>
                <c:pt idx="917">
                  <c:v>7.5740085301778075E-6</c:v>
                </c:pt>
                <c:pt idx="918">
                  <c:v>7.4613312227085625E-6</c:v>
                </c:pt>
                <c:pt idx="919">
                  <c:v>7.3503296124581491E-6</c:v>
                </c:pt>
                <c:pt idx="920">
                  <c:v>7.2409787917864003E-6</c:v>
                </c:pt>
                <c:pt idx="921">
                  <c:v>7.1332542230038976E-6</c:v>
                </c:pt>
                <c:pt idx="922">
                  <c:v>7.0271317328832838E-6</c:v>
                </c:pt>
                <c:pt idx="923">
                  <c:v>6.9225875072517332E-6</c:v>
                </c:pt>
                <c:pt idx="924">
                  <c:v>6.8195980856636271E-6</c:v>
                </c:pt>
                <c:pt idx="925">
                  <c:v>6.7181403561517023E-6</c:v>
                </c:pt>
                <c:pt idx="926">
                  <c:v>6.6181915500569516E-6</c:v>
                </c:pt>
                <c:pt idx="927">
                  <c:v>6.5197292369341479E-6</c:v>
                </c:pt>
                <c:pt idx="928">
                  <c:v>6.4227313195329728E-6</c:v>
                </c:pt>
                <c:pt idx="929">
                  <c:v>6.3271760288542514E-6</c:v>
                </c:pt>
                <c:pt idx="930">
                  <c:v>6.233041919278576E-6</c:v>
                </c:pt>
                <c:pt idx="931">
                  <c:v>6.1403078637673235E-6</c:v>
                </c:pt>
                <c:pt idx="932">
                  <c:v>6.0489530491353146E-6</c:v>
                </c:pt>
                <c:pt idx="933">
                  <c:v>5.958956971392714E-6</c:v>
                </c:pt>
                <c:pt idx="934">
                  <c:v>5.8702994311565635E-6</c:v>
                </c:pt>
                <c:pt idx="935">
                  <c:v>5.7829605291298872E-6</c:v>
                </c:pt>
                <c:pt idx="936">
                  <c:v>5.6969206616482893E-6</c:v>
                </c:pt>
                <c:pt idx="937">
                  <c:v>5.6121605162920423E-6</c:v>
                </c:pt>
                <c:pt idx="938">
                  <c:v>5.5286610675634612E-6</c:v>
                </c:pt>
                <c:pt idx="939">
                  <c:v>5.4464035726282544E-6</c:v>
                </c:pt>
                <c:pt idx="940">
                  <c:v>5.3653695671201217E-6</c:v>
                </c:pt>
                <c:pt idx="941">
                  <c:v>5.2855408610074814E-6</c:v>
                </c:pt>
                <c:pt idx="942">
                  <c:v>5.2068995345213677E-6</c:v>
                </c:pt>
                <c:pt idx="943">
                  <c:v>5.1294279341435842E-6</c:v>
                </c:pt>
                <c:pt idx="944">
                  <c:v>5.0531086686548552E-6</c:v>
                </c:pt>
                <c:pt idx="945">
                  <c:v>4.9779246052409136E-6</c:v>
                </c:pt>
                <c:pt idx="946">
                  <c:v>4.9038588656566436E-6</c:v>
                </c:pt>
                <c:pt idx="947">
                  <c:v>4.8308948224470494E-6</c:v>
                </c:pt>
                <c:pt idx="948">
                  <c:v>4.7590160952243775E-6</c:v>
                </c:pt>
                <c:pt idx="949">
                  <c:v>4.6882065469998446E-6</c:v>
                </c:pt>
                <c:pt idx="950">
                  <c:v>4.6184502805707994E-6</c:v>
                </c:pt>
                <c:pt idx="951">
                  <c:v>4.5497316349604219E-6</c:v>
                </c:pt>
                <c:pt idx="952">
                  <c:v>4.482035181910641E-6</c:v>
                </c:pt>
                <c:pt idx="953">
                  <c:v>4.4153457224272082E-6</c:v>
                </c:pt>
                <c:pt idx="954">
                  <c:v>4.3496482833757851E-6</c:v>
                </c:pt>
                <c:pt idx="955">
                  <c:v>4.2849281141284097E-6</c:v>
                </c:pt>
                <c:pt idx="956">
                  <c:v>4.2211706832600535E-6</c:v>
                </c:pt>
                <c:pt idx="957">
                  <c:v>4.1583616752937094E-6</c:v>
                </c:pt>
                <c:pt idx="958">
                  <c:v>4.0964869874940989E-6</c:v>
                </c:pt>
                <c:pt idx="959">
                  <c:v>4.0355327267087989E-6</c:v>
                </c:pt>
                <c:pt idx="960">
                  <c:v>3.975485206256259E-6</c:v>
                </c:pt>
                <c:pt idx="961">
                  <c:v>3.9163309428597375E-6</c:v>
                </c:pt>
                <c:pt idx="962">
                  <c:v>3.8580566536270955E-6</c:v>
                </c:pt>
                <c:pt idx="963">
                  <c:v>3.8006492530751677E-6</c:v>
                </c:pt>
                <c:pt idx="964">
                  <c:v>3.7440958501982263E-6</c:v>
                </c:pt>
                <c:pt idx="965">
                  <c:v>3.6883837455799803E-6</c:v>
                </c:pt>
                <c:pt idx="966">
                  <c:v>3.6335004285484393E-6</c:v>
                </c:pt>
                <c:pt idx="967">
                  <c:v>3.5794335743730418E-6</c:v>
                </c:pt>
                <c:pt idx="968">
                  <c:v>3.5261710415031504E-6</c:v>
                </c:pt>
                <c:pt idx="969">
                  <c:v>3.4737008688476662E-6</c:v>
                </c:pt>
                <c:pt idx="970">
                  <c:v>3.4220112730949843E-6</c:v>
                </c:pt>
                <c:pt idx="971">
                  <c:v>3.3710906460727165E-6</c:v>
                </c:pt>
                <c:pt idx="972">
                  <c:v>3.3209275521464908E-6</c:v>
                </c:pt>
                <c:pt idx="973">
                  <c:v>3.2715107256573888E-6</c:v>
                </c:pt>
                <c:pt idx="974">
                  <c:v>3.2228290683974883E-6</c:v>
                </c:pt>
                <c:pt idx="975">
                  <c:v>3.1748716471227194E-6</c:v>
                </c:pt>
                <c:pt idx="976">
                  <c:v>3.1276276911027096E-6</c:v>
                </c:pt>
                <c:pt idx="977">
                  <c:v>3.081086589706907E-6</c:v>
                </c:pt>
                <c:pt idx="978">
                  <c:v>3.0352378900266394E-6</c:v>
                </c:pt>
                <c:pt idx="979">
                  <c:v>2.9900712945323105E-6</c:v>
                </c:pt>
                <c:pt idx="980">
                  <c:v>2.9455766587654417E-6</c:v>
                </c:pt>
                <c:pt idx="981">
                  <c:v>2.9017439890649216E-6</c:v>
                </c:pt>
                <c:pt idx="982">
                  <c:v>2.858563440327166E-6</c:v>
                </c:pt>
                <c:pt idx="983">
                  <c:v>2.8160253137990748E-6</c:v>
                </c:pt>
                <c:pt idx="984">
                  <c:v>2.7741200549043664E-6</c:v>
                </c:pt>
                <c:pt idx="985">
                  <c:v>2.7328382511014854E-6</c:v>
                </c:pt>
                <c:pt idx="986">
                  <c:v>2.692170629773928E-6</c:v>
                </c:pt>
                <c:pt idx="987">
                  <c:v>2.6521080561514795E-6</c:v>
                </c:pt>
                <c:pt idx="988">
                  <c:v>2.6126415312623441E-6</c:v>
                </c:pt>
                <c:pt idx="989">
                  <c:v>2.5737621899158402E-6</c:v>
                </c:pt>
                <c:pt idx="990">
                  <c:v>2.5354612987148917E-6</c:v>
                </c:pt>
                <c:pt idx="991">
                  <c:v>2.497730254098023E-6</c:v>
                </c:pt>
                <c:pt idx="992">
                  <c:v>2.460560580410456E-6</c:v>
                </c:pt>
                <c:pt idx="993">
                  <c:v>2.4239439280038374E-6</c:v>
                </c:pt>
                <c:pt idx="994">
                  <c:v>2.3878720713641963E-6</c:v>
                </c:pt>
                <c:pt idx="995">
                  <c:v>2.3523369072675659E-6</c:v>
                </c:pt>
                <c:pt idx="996">
                  <c:v>2.3173304529630851E-6</c:v>
                </c:pt>
                <c:pt idx="997">
                  <c:v>2.2828448443830838E-6</c:v>
                </c:pt>
                <c:pt idx="998">
                  <c:v>2.2488723343796812E-6</c:v>
                </c:pt>
                <c:pt idx="999">
                  <c:v>2.2154052909876009E-6</c:v>
                </c:pt>
                <c:pt idx="1000">
                  <c:v>2.182436195712656E-6</c:v>
                </c:pt>
                <c:pt idx="1001">
                  <c:v>2.1499576418458756E-6</c:v>
                </c:pt>
                <c:pt idx="1002">
                  <c:v>2.1179623328024003E-6</c:v>
                </c:pt>
                <c:pt idx="1003">
                  <c:v>2.0864430804852093E-6</c:v>
                </c:pt>
                <c:pt idx="1004">
                  <c:v>2.0553928036731401E-6</c:v>
                </c:pt>
                <c:pt idx="1005">
                  <c:v>2.0248045264326523E-6</c:v>
                </c:pt>
                <c:pt idx="1006">
                  <c:v>1.9946713765533557E-6</c:v>
                </c:pt>
                <c:pt idx="1007">
                  <c:v>1.964986584006785E-6</c:v>
                </c:pt>
                <c:pt idx="1008">
                  <c:v>1.9357434794278632E-6</c:v>
                </c:pt>
                <c:pt idx="1009">
                  <c:v>1.9069354926191253E-6</c:v>
                </c:pt>
                <c:pt idx="1010">
                  <c:v>1.8785561510770219E-6</c:v>
                </c:pt>
                <c:pt idx="1011">
                  <c:v>1.8505990785400739E-6</c:v>
                </c:pt>
                <c:pt idx="1012">
                  <c:v>1.8230579935587626E-6</c:v>
                </c:pt>
                <c:pt idx="1013">
                  <c:v>1.7959267080864121E-6</c:v>
                </c:pt>
                <c:pt idx="1014">
                  <c:v>1.7691991260912644E-6</c:v>
                </c:pt>
                <c:pt idx="1015">
                  <c:v>1.7428692421888397E-6</c:v>
                </c:pt>
                <c:pt idx="1016">
                  <c:v>1.7169311402949577E-6</c:v>
                </c:pt>
                <c:pt idx="1017">
                  <c:v>1.6913789922984817E-6</c:v>
                </c:pt>
                <c:pt idx="1018">
                  <c:v>1.6662070567538877E-6</c:v>
                </c:pt>
                <c:pt idx="1019">
                  <c:v>1.6414096775932465E-6</c:v>
                </c:pt>
                <c:pt idx="1020">
                  <c:v>1.6169812828573708E-6</c:v>
                </c:pt>
                <c:pt idx="1021">
                  <c:v>1.5929163834456813E-6</c:v>
                </c:pt>
                <c:pt idx="1022">
                  <c:v>1.5692095718847537E-6</c:v>
                </c:pt>
                <c:pt idx="1023">
                  <c:v>1.5458555211151061E-6</c:v>
                </c:pt>
                <c:pt idx="1024">
                  <c:v>1.5228489832960088E-6</c:v>
                </c:pt>
                <c:pt idx="1025">
                  <c:v>1.5001847886280647E-6</c:v>
                </c:pt>
                <c:pt idx="1026">
                  <c:v>1.4778578441932479E-6</c:v>
                </c:pt>
                <c:pt idx="1027">
                  <c:v>1.4558631328121362E-6</c:v>
                </c:pt>
                <c:pt idx="1028">
                  <c:v>1.4341957119182828E-6</c:v>
                </c:pt>
                <c:pt idx="1029">
                  <c:v>1.4128507124490145E-6</c:v>
                </c:pt>
                <c:pt idx="1030">
                  <c:v>1.3918233377530195E-6</c:v>
                </c:pt>
                <c:pt idx="1031">
                  <c:v>1.3711088625139405E-6</c:v>
                </c:pt>
                <c:pt idx="1032">
                  <c:v>1.3507026316900406E-6</c:v>
                </c:pt>
                <c:pt idx="1033">
                  <c:v>1.3306000594696098E-6</c:v>
                </c:pt>
                <c:pt idx="1034">
                  <c:v>1.3107966282419146E-6</c:v>
                </c:pt>
                <c:pt idx="1035">
                  <c:v>1.2912878875833611E-6</c:v>
                </c:pt>
                <c:pt idx="1036">
                  <c:v>1.27206945325877E-6</c:v>
                </c:pt>
                <c:pt idx="1037">
                  <c:v>1.2531370062374993E-6</c:v>
                </c:pt>
                <c:pt idx="1038">
                  <c:v>1.2344862917241443E-6</c:v>
                </c:pt>
                <c:pt idx="1039">
                  <c:v>1.2161131182036632E-6</c:v>
                </c:pt>
                <c:pt idx="1040">
                  <c:v>1.1980133565006386E-6</c:v>
                </c:pt>
                <c:pt idx="1041">
                  <c:v>1.1801829388526029E-6</c:v>
                </c:pt>
                <c:pt idx="1042">
                  <c:v>1.1626178579970346E-6</c:v>
                </c:pt>
                <c:pt idx="1043">
                  <c:v>1.1453141662720107E-6</c:v>
                </c:pt>
                <c:pt idx="1044">
                  <c:v>1.1282679747301243E-6</c:v>
                </c:pt>
                <c:pt idx="1045">
                  <c:v>1.1114754522656123E-6</c:v>
                </c:pt>
                <c:pt idx="1046">
                  <c:v>1.094932824754524E-6</c:v>
                </c:pt>
                <c:pt idx="1047">
                  <c:v>1.0786363742074529E-6</c:v>
                </c:pt>
                <c:pt idx="1048">
                  <c:v>1.0625824379351563E-6</c:v>
                </c:pt>
                <c:pt idx="1049">
                  <c:v>1.0467674077262676E-6</c:v>
                </c:pt>
                <c:pt idx="1050">
                  <c:v>1.0311877290374546E-6</c:v>
                </c:pt>
                <c:pt idx="1051">
                  <c:v>1.0158399001954861E-6</c:v>
                </c:pt>
                <c:pt idx="1052">
                  <c:v>1.0007204716112224E-6</c:v>
                </c:pt>
                <c:pt idx="1053">
                  <c:v>9.8582604500517228E-7</c:v>
                </c:pt>
                <c:pt idx="1054">
                  <c:v>9.711532726447524E-7</c:v>
                </c:pt>
                <c:pt idx="1055">
                  <c:v>9.5669885659265812E-7</c:v>
                </c:pt>
                <c:pt idx="1056">
                  <c:v>9.4245954796657194E-7</c:v>
                </c:pt>
                <c:pt idx="1057">
                  <c:v>9.2843214620976942E-7</c:v>
                </c:pt>
                <c:pt idx="1058">
                  <c:v>9.1461349837265717E-7</c:v>
                </c:pt>
                <c:pt idx="1059">
                  <c:v>9.0100049840484727E-7</c:v>
                </c:pt>
                <c:pt idx="1060">
                  <c:v>8.8759008645790359E-7</c:v>
                </c:pt>
                <c:pt idx="1061">
                  <c:v>8.7437924819833197E-7</c:v>
                </c:pt>
                <c:pt idx="1062">
                  <c:v>8.6136501413088613E-7</c:v>
                </c:pt>
                <c:pt idx="1063">
                  <c:v>8.4854445893181218E-7</c:v>
                </c:pt>
                <c:pt idx="1064">
                  <c:v>8.3591470079206133E-7</c:v>
                </c:pt>
                <c:pt idx="1065">
                  <c:v>8.2347290077030265E-7</c:v>
                </c:pt>
                <c:pt idx="1066">
                  <c:v>8.1121626215548547E-7</c:v>
                </c:pt>
                <c:pt idx="1067">
                  <c:v>7.9914202983889274E-7</c:v>
                </c:pt>
                <c:pt idx="1068">
                  <c:v>7.8724748969550644E-7</c:v>
                </c:pt>
                <c:pt idx="1069">
                  <c:v>7.7552996797465243E-7</c:v>
                </c:pt>
                <c:pt idx="1070">
                  <c:v>7.6398683069958218E-7</c:v>
                </c:pt>
                <c:pt idx="1071">
                  <c:v>7.5261548307606107E-7</c:v>
                </c:pt>
                <c:pt idx="1072">
                  <c:v>7.4141336890971858E-7</c:v>
                </c:pt>
                <c:pt idx="1073">
                  <c:v>7.3037797003204532E-7</c:v>
                </c:pt>
                <c:pt idx="1074">
                  <c:v>7.1950680573494568E-7</c:v>
                </c:pt>
                <c:pt idx="1075">
                  <c:v>7.0879743221368947E-7</c:v>
                </c:pt>
                <c:pt idx="1076">
                  <c:v>6.9824744201812035E-7</c:v>
                </c:pt>
                <c:pt idx="1077">
                  <c:v>6.878544635120348E-7</c:v>
                </c:pt>
                <c:pt idx="1078">
                  <c:v>6.7761616034062249E-7</c:v>
                </c:pt>
                <c:pt idx="1079">
                  <c:v>6.6753023090575894E-7</c:v>
                </c:pt>
                <c:pt idx="1080">
                  <c:v>6.575944078491752E-7</c:v>
                </c:pt>
                <c:pt idx="1081">
                  <c:v>6.4780645754324796E-7</c:v>
                </c:pt>
                <c:pt idx="1082">
                  <c:v>6.3816417958937628E-7</c:v>
                </c:pt>
                <c:pt idx="1083">
                  <c:v>6.286654063238156E-7</c:v>
                </c:pt>
                <c:pt idx="1084">
                  <c:v>6.1930800233088967E-7</c:v>
                </c:pt>
                <c:pt idx="1085">
                  <c:v>6.1008986396337023E-7</c:v>
                </c:pt>
                <c:pt idx="1086">
                  <c:v>6.0100891887003751E-7</c:v>
                </c:pt>
                <c:pt idx="1087">
                  <c:v>5.9206312553024842E-7</c:v>
                </c:pt>
                <c:pt idx="1088">
                  <c:v>5.8325047279542916E-7</c:v>
                </c:pt>
                <c:pt idx="1089">
                  <c:v>5.7456897943737329E-7</c:v>
                </c:pt>
                <c:pt idx="1090">
                  <c:v>5.6601669370323656E-7</c:v>
                </c:pt>
                <c:pt idx="1091">
                  <c:v>5.5759169287721813E-7</c:v>
                </c:pt>
                <c:pt idx="1092">
                  <c:v>5.4929208284865539E-7</c:v>
                </c:pt>
                <c:pt idx="1093">
                  <c:v>5.4111599768663445E-7</c:v>
                </c:pt>
                <c:pt idx="1094">
                  <c:v>5.33061599220844E-7</c:v>
                </c:pt>
                <c:pt idx="1095">
                  <c:v>5.2512707662872431E-7</c:v>
                </c:pt>
                <c:pt idx="1096">
                  <c:v>5.173106460287199E-7</c:v>
                </c:pt>
                <c:pt idx="1097">
                  <c:v>5.0961055007957324E-7</c:v>
                </c:pt>
                <c:pt idx="1098">
                  <c:v>5.0202505758561695E-7</c:v>
                </c:pt>
                <c:pt idx="1099">
                  <c:v>4.9455246310786756E-7</c:v>
                </c:pt>
                <c:pt idx="1100">
                  <c:v>4.871910865809649E-7</c:v>
                </c:pt>
                <c:pt idx="1101">
                  <c:v>4.7993927293577214E-7</c:v>
                </c:pt>
                <c:pt idx="1102">
                  <c:v>4.7279539172758103E-7</c:v>
                </c:pt>
                <c:pt idx="1103">
                  <c:v>4.6575783676989228E-7</c:v>
                </c:pt>
                <c:pt idx="1104">
                  <c:v>4.5882502577355934E-7</c:v>
                </c:pt>
                <c:pt idx="1105">
                  <c:v>4.5199539999137955E-7</c:v>
                </c:pt>
                <c:pt idx="1106">
                  <c:v>4.4526742386790134E-7</c:v>
                </c:pt>
                <c:pt idx="1107">
                  <c:v>4.3863958469451184E-7</c:v>
                </c:pt>
                <c:pt idx="1108">
                  <c:v>4.3211039226957037E-7</c:v>
                </c:pt>
                <c:pt idx="1109">
                  <c:v>4.2567837856365323E-7</c:v>
                </c:pt>
                <c:pt idx="1110">
                  <c:v>4.1934209738974112E-7</c:v>
                </c:pt>
                <c:pt idx="1111">
                  <c:v>4.1310012407836837E-7</c:v>
                </c:pt>
                <c:pt idx="1112">
                  <c:v>4.0695105515749412E-7</c:v>
                </c:pt>
                <c:pt idx="1113">
                  <c:v>4.0089350803726755E-7</c:v>
                </c:pt>
                <c:pt idx="1114">
                  <c:v>3.949261206993526E-7</c:v>
                </c:pt>
                <c:pt idx="1115">
                  <c:v>3.8904755139097084E-7</c:v>
                </c:pt>
                <c:pt idx="1116">
                  <c:v>3.8325647832343809E-7</c:v>
                </c:pt>
                <c:pt idx="1117">
                  <c:v>3.7755159937519655E-7</c:v>
                </c:pt>
                <c:pt idx="1118">
                  <c:v>3.7193163179927242E-7</c:v>
                </c:pt>
                <c:pt idx="1119">
                  <c:v>3.6639531193506845E-7</c:v>
                </c:pt>
                <c:pt idx="1120">
                  <c:v>3.6094139492445819E-7</c:v>
                </c:pt>
                <c:pt idx="1121">
                  <c:v>3.5556865443208452E-7</c:v>
                </c:pt>
                <c:pt idx="1122">
                  <c:v>3.502758823698261E-7</c:v>
                </c:pt>
                <c:pt idx="1123">
                  <c:v>3.4506188862537084E-7</c:v>
                </c:pt>
                <c:pt idx="1124">
                  <c:v>3.3992550079479853E-7</c:v>
                </c:pt>
                <c:pt idx="1125">
                  <c:v>3.348655639191645E-7</c:v>
                </c:pt>
                <c:pt idx="1126">
                  <c:v>3.2988094022500203E-7</c:v>
                </c:pt>
                <c:pt idx="1127">
                  <c:v>3.249705088686511E-7</c:v>
                </c:pt>
                <c:pt idx="1128">
                  <c:v>3.2013316568442966E-7</c:v>
                </c:pt>
                <c:pt idx="1129">
                  <c:v>3.1536782293652138E-7</c:v>
                </c:pt>
                <c:pt idx="1130">
                  <c:v>3.1067340907457685E-7</c:v>
                </c:pt>
                <c:pt idx="1131">
                  <c:v>3.0604886849291281E-7</c:v>
                </c:pt>
                <c:pt idx="1132">
                  <c:v>3.0149316129333917E-7</c:v>
                </c:pt>
                <c:pt idx="1133">
                  <c:v>2.9700526305146292E-7</c:v>
                </c:pt>
                <c:pt idx="1134">
                  <c:v>2.9258416458652617E-7</c:v>
                </c:pt>
                <c:pt idx="1135">
                  <c:v>2.882288717345949E-7</c:v>
                </c:pt>
                <c:pt idx="1136">
                  <c:v>2.8393840512518879E-7</c:v>
                </c:pt>
                <c:pt idx="1137">
                  <c:v>2.7971179996119358E-7</c:v>
                </c:pt>
                <c:pt idx="1138">
                  <c:v>2.7554810580205387E-7</c:v>
                </c:pt>
                <c:pt idx="1139">
                  <c:v>2.7144638635019664E-7</c:v>
                </c:pt>
                <c:pt idx="1140">
                  <c:v>2.674057192406281E-7</c:v>
                </c:pt>
                <c:pt idx="1141">
                  <c:v>2.6342519583365455E-7</c:v>
                </c:pt>
                <c:pt idx="1142">
                  <c:v>2.5950392101068844E-7</c:v>
                </c:pt>
                <c:pt idx="1143">
                  <c:v>2.556410129731021E-7</c:v>
                </c:pt>
                <c:pt idx="1144">
                  <c:v>2.5183560304405656E-7</c:v>
                </c:pt>
                <c:pt idx="1145">
                  <c:v>2.4808683547328151E-7</c:v>
                </c:pt>
                <c:pt idx="1146">
                  <c:v>2.4439386724477201E-7</c:v>
                </c:pt>
                <c:pt idx="1147">
                  <c:v>2.4075586788731835E-7</c:v>
                </c:pt>
                <c:pt idx="1148">
                  <c:v>2.3717201928789323E-7</c:v>
                </c:pt>
                <c:pt idx="1149">
                  <c:v>2.3364151550777051E-7</c:v>
                </c:pt>
                <c:pt idx="1150">
                  <c:v>2.3016356260141451E-7</c:v>
                </c:pt>
                <c:pt idx="1151">
                  <c:v>2.267373784380415E-7</c:v>
                </c:pt>
                <c:pt idx="1152">
                  <c:v>2.2336219252583098E-7</c:v>
                </c:pt>
                <c:pt idx="1153">
                  <c:v>2.2003724583879345E-7</c:v>
                </c:pt>
                <c:pt idx="1154">
                  <c:v>2.1676179064614479E-7</c:v>
                </c:pt>
                <c:pt idx="1155">
                  <c:v>2.1353509034428292E-7</c:v>
                </c:pt>
                <c:pt idx="1156">
                  <c:v>2.1035641929123162E-7</c:v>
                </c:pt>
                <c:pt idx="1157">
                  <c:v>2.0722506264353092E-7</c:v>
                </c:pt>
                <c:pt idx="1158">
                  <c:v>2.0414031619560919E-7</c:v>
                </c:pt>
                <c:pt idx="1159">
                  <c:v>2.0110148622147607E-7</c:v>
                </c:pt>
                <c:pt idx="1160">
                  <c:v>1.9810788931882268E-7</c:v>
                </c:pt>
                <c:pt idx="1161">
                  <c:v>1.9515885225541469E-7</c:v>
                </c:pt>
                <c:pt idx="1162">
                  <c:v>1.9225371181777988E-7</c:v>
                </c:pt>
                <c:pt idx="1163">
                  <c:v>1.893918146621387E-7</c:v>
                </c:pt>
                <c:pt idx="1164">
                  <c:v>1.8657251716756022E-7</c:v>
                </c:pt>
                <c:pt idx="1165">
                  <c:v>1.8379518529129698E-7</c:v>
                </c:pt>
                <c:pt idx="1166">
                  <c:v>1.8105919442627438E-7</c:v>
                </c:pt>
                <c:pt idx="1167">
                  <c:v>1.7836392926069459E-7</c:v>
                </c:pt>
                <c:pt idx="1168">
                  <c:v>1.7570878363974258E-7</c:v>
                </c:pt>
                <c:pt idx="1169">
                  <c:v>1.7309316042932624E-7</c:v>
                </c:pt>
                <c:pt idx="1170">
                  <c:v>1.7051647138186824E-7</c:v>
                </c:pt>
                <c:pt idx="1171">
                  <c:v>1.679781370040792E-7</c:v>
                </c:pt>
                <c:pt idx="1172">
                  <c:v>1.6547758642669536E-7</c:v>
                </c:pt>
                <c:pt idx="1173">
                  <c:v>1.63014257276167E-7</c:v>
                </c:pt>
                <c:pt idx="1174">
                  <c:v>1.605875955482458E-7</c:v>
                </c:pt>
                <c:pt idx="1175">
                  <c:v>1.581970554834577E-7</c:v>
                </c:pt>
                <c:pt idx="1176">
                  <c:v>1.5584209944441835E-7</c:v>
                </c:pt>
                <c:pt idx="1177">
                  <c:v>1.5352219779498837E-7</c:v>
                </c:pt>
                <c:pt idx="1178">
                  <c:v>1.5123682878121336E-7</c:v>
                </c:pt>
                <c:pt idx="1179">
                  <c:v>1.4898547841404434E-7</c:v>
                </c:pt>
                <c:pt idx="1180">
                  <c:v>1.4676764035379465E-7</c:v>
                </c:pt>
                <c:pt idx="1181">
                  <c:v>1.4458281579632292E-7</c:v>
                </c:pt>
                <c:pt idx="1182">
                  <c:v>1.4243051336090464E-7</c:v>
                </c:pt>
                <c:pt idx="1183">
                  <c:v>1.4031024897977158E-7</c:v>
                </c:pt>
                <c:pt idx="1184">
                  <c:v>1.3822154578929886E-7</c:v>
                </c:pt>
                <c:pt idx="1185">
                  <c:v>1.3616393402280469E-7</c:v>
                </c:pt>
                <c:pt idx="1186">
                  <c:v>1.3413695090495127E-7</c:v>
                </c:pt>
                <c:pt idx="1187">
                  <c:v>1.3214014054770876E-7</c:v>
                </c:pt>
                <c:pt idx="1188">
                  <c:v>1.3017305384787772E-7</c:v>
                </c:pt>
                <c:pt idx="1189">
                  <c:v>1.2823524838612093E-7</c:v>
                </c:pt>
                <c:pt idx="1190">
                  <c:v>1.2632628832751363E-7</c:v>
                </c:pt>
                <c:pt idx="1191">
                  <c:v>1.2444574432356471E-7</c:v>
                </c:pt>
                <c:pt idx="1192">
                  <c:v>1.2259319341569066E-7</c:v>
                </c:pt>
                <c:pt idx="1193">
                  <c:v>1.2076821894013969E-7</c:v>
                </c:pt>
                <c:pt idx="1194">
                  <c:v>1.1897041043431431E-7</c:v>
                </c:pt>
                <c:pt idx="1195">
                  <c:v>1.171993635444994E-7</c:v>
                </c:pt>
                <c:pt idx="1196">
                  <c:v>1.1545467993496097E-7</c:v>
                </c:pt>
                <c:pt idx="1197">
                  <c:v>1.1373596719838609E-7</c:v>
                </c:pt>
                <c:pt idx="1198">
                  <c:v>1.1204283876767249E-7</c:v>
                </c:pt>
                <c:pt idx="1199">
                  <c:v>1.1037491382902036E-7</c:v>
                </c:pt>
                <c:pt idx="1200">
                  <c:v>1.0873181723631783E-7</c:v>
                </c:pt>
                <c:pt idx="1201">
                  <c:v>1.0711317942679943E-7</c:v>
                </c:pt>
                <c:pt idx="1202">
                  <c:v>1.055186363379674E-7</c:v>
                </c:pt>
                <c:pt idx="1203">
                  <c:v>1.0394782932573221E-7</c:v>
                </c:pt>
                <c:pt idx="1204">
                  <c:v>1.0240040508379389E-7</c:v>
                </c:pt>
                <c:pt idx="1205">
                  <c:v>1.0087601556420031E-7</c:v>
                </c:pt>
                <c:pt idx="1206">
                  <c:v>9.9374317899103092E-8</c:v>
                </c:pt>
                <c:pt idx="1207">
                  <c:v>9.7894974323669595E-8</c:v>
                </c:pt>
                <c:pt idx="1208">
                  <c:v>9.6437652100144124E-8</c:v>
                </c:pt>
                <c:pt idx="1209">
                  <c:v>9.5002023443042393E-8</c:v>
                </c:pt>
                <c:pt idx="1210">
                  <c:v>9.3587765445449993E-8</c:v>
                </c:pt>
                <c:pt idx="1211">
                  <c:v>9.2194560006426311E-8</c:v>
                </c:pt>
                <c:pt idx="1212">
                  <c:v>9.0822093759486346E-8</c:v>
                </c:pt>
                <c:pt idx="1213">
                  <c:v>8.9470058002141701E-8</c:v>
                </c:pt>
                <c:pt idx="1214">
                  <c:v>8.8138148626498866E-8</c:v>
                </c:pt>
                <c:pt idx="1215">
                  <c:v>8.6826066050878358E-8</c:v>
                </c:pt>
                <c:pt idx="1216">
                  <c:v>8.5533515152462044E-8</c:v>
                </c:pt>
                <c:pt idx="1217">
                  <c:v>8.4260205200938096E-8</c:v>
                </c:pt>
                <c:pt idx="1218">
                  <c:v>8.3005849793134061E-8</c:v>
                </c:pt>
                <c:pt idx="1219">
                  <c:v>8.1770166788616093E-8</c:v>
                </c:pt>
                <c:pt idx="1220">
                  <c:v>8.055287824626141E-8</c:v>
                </c:pt>
                <c:pt idx="1221">
                  <c:v>7.9353710361756526E-8</c:v>
                </c:pt>
                <c:pt idx="1222">
                  <c:v>7.817239340604003E-8</c:v>
                </c:pt>
                <c:pt idx="1223">
                  <c:v>7.7008661664652433E-8</c:v>
                </c:pt>
                <c:pt idx="1224">
                  <c:v>7.5862253377992224E-8</c:v>
                </c:pt>
                <c:pt idx="1225">
                  <c:v>7.4732910682459305E-8</c:v>
                </c:pt>
                <c:pt idx="1226">
                  <c:v>7.3620379552475273E-8</c:v>
                </c:pt>
                <c:pt idx="1227">
                  <c:v>7.2524409743367731E-8</c:v>
                </c:pt>
                <c:pt idx="1228">
                  <c:v>7.1444754735098268E-8</c:v>
                </c:pt>
                <c:pt idx="1229">
                  <c:v>7.0381171676836696E-8</c:v>
                </c:pt>
                <c:pt idx="1230">
                  <c:v>6.9333421332352642E-8</c:v>
                </c:pt>
                <c:pt idx="1231">
                  <c:v>6.8301268026222635E-8</c:v>
                </c:pt>
                <c:pt idx="1232">
                  <c:v>6.7284479590839626E-8</c:v>
                </c:pt>
                <c:pt idx="1233">
                  <c:v>6.6282827314206018E-8</c:v>
                </c:pt>
                <c:pt idx="1234">
                  <c:v>6.5296085888507686E-8</c:v>
                </c:pt>
                <c:pt idx="1235">
                  <c:v>6.4324033359450794E-8</c:v>
                </c:pt>
                <c:pt idx="1236">
                  <c:v>6.3366451076354496E-8</c:v>
                </c:pt>
                <c:pt idx="1237">
                  <c:v>6.2423123642985144E-8</c:v>
                </c:pt>
                <c:pt idx="1238">
                  <c:v>6.1493838869121425E-8</c:v>
                </c:pt>
                <c:pt idx="1239">
                  <c:v>6.0578387722840741E-8</c:v>
                </c:pt>
                <c:pt idx="1240">
                  <c:v>5.9676564283517074E-8</c:v>
                </c:pt>
                <c:pt idx="1241">
                  <c:v>5.8788165695514429E-8</c:v>
                </c:pt>
                <c:pt idx="1242">
                  <c:v>5.7912992122575694E-8</c:v>
                </c:pt>
                <c:pt idx="1243">
                  <c:v>5.7050846702880635E-8</c:v>
                </c:pt>
                <c:pt idx="1244">
                  <c:v>5.6201535504784716E-8</c:v>
                </c:pt>
                <c:pt idx="1245">
                  <c:v>5.5364867483205556E-8</c:v>
                </c:pt>
                <c:pt idx="1246">
                  <c:v>5.4540654436663584E-8</c:v>
                </c:pt>
                <c:pt idx="1247">
                  <c:v>5.3728710964962305E-8</c:v>
                </c:pt>
                <c:pt idx="1248">
                  <c:v>5.2928854427497486E-8</c:v>
                </c:pt>
                <c:pt idx="1249">
                  <c:v>5.2140904902185657E-8</c:v>
                </c:pt>
                <c:pt idx="1250">
                  <c:v>5.1364685145004344E-8</c:v>
                </c:pt>
                <c:pt idx="1251">
                  <c:v>5.0600020550135362E-8</c:v>
                </c:pt>
                <c:pt idx="1252">
                  <c:v>4.9846739110700763E-8</c:v>
                </c:pt>
                <c:pt idx="1253">
                  <c:v>4.9104671380081054E-8</c:v>
                </c:pt>
                <c:pt idx="1254">
                  <c:v>4.8373650433812974E-8</c:v>
                </c:pt>
                <c:pt idx="1255">
                  <c:v>4.7653511832050639E-8</c:v>
                </c:pt>
                <c:pt idx="1256">
                  <c:v>4.6944093582586462E-8</c:v>
                </c:pt>
                <c:pt idx="1257">
                  <c:v>4.6245236104424032E-8</c:v>
                </c:pt>
                <c:pt idx="1258">
                  <c:v>4.5556782191890204E-8</c:v>
                </c:pt>
                <c:pt idx="1259">
                  <c:v>4.4878576979282893E-8</c:v>
                </c:pt>
                <c:pt idx="1260">
                  <c:v>4.4210467906044982E-8</c:v>
                </c:pt>
                <c:pt idx="1261">
                  <c:v>4.3552304682455123E-8</c:v>
                </c:pt>
                <c:pt idx="1262">
                  <c:v>4.2903939255834154E-8</c:v>
                </c:pt>
                <c:pt idx="1263">
                  <c:v>4.2265225777242955E-8</c:v>
                </c:pt>
                <c:pt idx="1264">
                  <c:v>4.1636020568691538E-8</c:v>
                </c:pt>
                <c:pt idx="1265">
                  <c:v>4.1016182090821936E-8</c:v>
                </c:pt>
                <c:pt idx="1266">
                  <c:v>4.0405570911080185E-8</c:v>
                </c:pt>
                <c:pt idx="1267">
                  <c:v>3.9804049672360615E-8</c:v>
                </c:pt>
                <c:pt idx="1268">
                  <c:v>3.9211483062113844E-8</c:v>
                </c:pt>
                <c:pt idx="1269">
                  <c:v>3.8627737781918268E-8</c:v>
                </c:pt>
                <c:pt idx="1270">
                  <c:v>3.8052682517501332E-8</c:v>
                </c:pt>
                <c:pt idx="1271">
                  <c:v>3.7486187909209631E-8</c:v>
                </c:pt>
                <c:pt idx="1272">
                  <c:v>3.6928126522914915E-8</c:v>
                </c:pt>
                <c:pt idx="1273">
                  <c:v>3.6378372821357734E-8</c:v>
                </c:pt>
                <c:pt idx="1274">
                  <c:v>3.58368031359129E-8</c:v>
                </c:pt>
                <c:pt idx="1275">
                  <c:v>3.5303295638778747E-8</c:v>
                </c:pt>
                <c:pt idx="1276">
                  <c:v>3.4777730315577492E-8</c:v>
                </c:pt>
                <c:pt idx="1277">
                  <c:v>3.4259988938365565E-8</c:v>
                </c:pt>
                <c:pt idx="1278">
                  <c:v>3.3749955039043974E-8</c:v>
                </c:pt>
                <c:pt idx="1279">
                  <c:v>3.3247513883165607E-8</c:v>
                </c:pt>
                <c:pt idx="1280">
                  <c:v>3.2752552444130825E-8</c:v>
                </c:pt>
                <c:pt idx="1281">
                  <c:v>3.2264959377769523E-8</c:v>
                </c:pt>
                <c:pt idx="1282">
                  <c:v>3.178462499729809E-8</c:v>
                </c:pt>
                <c:pt idx="1283">
                  <c:v>3.1311441248653E-8</c:v>
                </c:pt>
                <c:pt idx="1284">
                  <c:v>3.0845301686187415E-8</c:v>
                </c:pt>
                <c:pt idx="1285">
                  <c:v>3.0386101448731758E-8</c:v>
                </c:pt>
                <c:pt idx="1286">
                  <c:v>2.9933737236012437E-8</c:v>
                </c:pt>
                <c:pt idx="1287">
                  <c:v>2.9488107285416497E-8</c:v>
                </c:pt>
                <c:pt idx="1288">
                  <c:v>2.9049111349106247E-8</c:v>
                </c:pt>
                <c:pt idx="1289">
                  <c:v>2.8616650671473585E-8</c:v>
                </c:pt>
                <c:pt idx="1290">
                  <c:v>2.8190627966928215E-8</c:v>
                </c:pt>
                <c:pt idx="1291">
                  <c:v>2.7770947398018685E-8</c:v>
                </c:pt>
                <c:pt idx="1292">
                  <c:v>2.7357514553876902E-8</c:v>
                </c:pt>
                <c:pt idx="1293">
                  <c:v>2.6950236428985662E-8</c:v>
                </c:pt>
                <c:pt idx="1294">
                  <c:v>2.6549021402260213E-8</c:v>
                </c:pt>
                <c:pt idx="1295">
                  <c:v>2.6153779216442196E-8</c:v>
                </c:pt>
                <c:pt idx="1296">
                  <c:v>2.5764420957800011E-8</c:v>
                </c:pt>
                <c:pt idx="1297">
                  <c:v>2.5380859036131456E-8</c:v>
                </c:pt>
                <c:pt idx="1298">
                  <c:v>2.500300716506377E-8</c:v>
                </c:pt>
                <c:pt idx="1299">
                  <c:v>2.4630780342645437E-8</c:v>
                </c:pt>
                <c:pt idx="1300">
                  <c:v>2.4264094832231349E-8</c:v>
                </c:pt>
                <c:pt idx="1301">
                  <c:v>2.3902868143647202E-8</c:v>
                </c:pt>
                <c:pt idx="1302">
                  <c:v>2.3547019014636486E-8</c:v>
                </c:pt>
                <c:pt idx="1303">
                  <c:v>2.3196467392583801E-8</c:v>
                </c:pt>
                <c:pt idx="1304">
                  <c:v>2.2851134416511243E-8</c:v>
                </c:pt>
                <c:pt idx="1305">
                  <c:v>2.2510942399338411E-8</c:v>
                </c:pt>
                <c:pt idx="1306">
                  <c:v>2.2175814810413248E-8</c:v>
                </c:pt>
                <c:pt idx="1307">
                  <c:v>2.1845676258295446E-8</c:v>
                </c:pt>
                <c:pt idx="1308">
                  <c:v>2.1520452473802135E-8</c:v>
                </c:pt>
                <c:pt idx="1309">
                  <c:v>2.120007029330291E-8</c:v>
                </c:pt>
                <c:pt idx="1310">
                  <c:v>2.0884457642262898E-8</c:v>
                </c:pt>
                <c:pt idx="1311">
                  <c:v>2.0573543519033715E-8</c:v>
                </c:pt>
                <c:pt idx="1312">
                  <c:v>2.0267257978881968E-8</c:v>
                </c:pt>
                <c:pt idx="1313">
                  <c:v>1.9965532118259251E-8</c:v>
                </c:pt>
                <c:pt idx="1314">
                  <c:v>1.9668298059302726E-8</c:v>
                </c:pt>
                <c:pt idx="1315">
                  <c:v>1.9375488934569028E-8</c:v>
                </c:pt>
                <c:pt idx="1316">
                  <c:v>1.9087038871993625E-8</c:v>
                </c:pt>
                <c:pt idx="1317">
                  <c:v>1.8802882980075593E-8</c:v>
                </c:pt>
                <c:pt idx="1318">
                  <c:v>1.8522957333281236E-8</c:v>
                </c:pt>
                <c:pt idx="1319">
                  <c:v>1.8247198957666248E-8</c:v>
                </c:pt>
                <c:pt idx="1320">
                  <c:v>1.7975545816711364E-8</c:v>
                </c:pt>
                <c:pt idx="1321">
                  <c:v>1.7707936797368711E-8</c:v>
                </c:pt>
                <c:pt idx="1322">
                  <c:v>1.7444311696316024E-8</c:v>
                </c:pt>
                <c:pt idx="1323">
                  <c:v>1.7184611206415414E-8</c:v>
                </c:pt>
                <c:pt idx="1324">
                  <c:v>1.6928776903373708E-8</c:v>
                </c:pt>
                <c:pt idx="1325">
                  <c:v>1.6676751232601482E-8</c:v>
                </c:pt>
                <c:pt idx="1326">
                  <c:v>1.6428477496266896E-8</c:v>
                </c:pt>
                <c:pt idx="1327">
                  <c:v>1.6183899840543466E-8</c:v>
                </c:pt>
                <c:pt idx="1328">
                  <c:v>1.594296324304649E-8</c:v>
                </c:pt>
                <c:pt idx="1329">
                  <c:v>1.5705613500457404E-8</c:v>
                </c:pt>
                <c:pt idx="1330">
                  <c:v>1.5471797216331513E-8</c:v>
                </c:pt>
                <c:pt idx="1331">
                  <c:v>1.524146178908775E-8</c:v>
                </c:pt>
                <c:pt idx="1332">
                  <c:v>1.5014555400176702E-8</c:v>
                </c:pt>
                <c:pt idx="1333">
                  <c:v>1.4791027002425684E-8</c:v>
                </c:pt>
                <c:pt idx="1334">
                  <c:v>1.4570826308556073E-8</c:v>
                </c:pt>
                <c:pt idx="1335">
                  <c:v>1.4353903779871987E-8</c:v>
                </c:pt>
                <c:pt idx="1336">
                  <c:v>1.4140210615118475E-8</c:v>
                </c:pt>
                <c:pt idx="1337">
                  <c:v>1.3929698739502946E-8</c:v>
                </c:pt>
                <c:pt idx="1338">
                  <c:v>1.3722320793883018E-8</c:v>
                </c:pt>
                <c:pt idx="1339">
                  <c:v>1.3518030124112846E-8</c:v>
                </c:pt>
                <c:pt idx="1340">
                  <c:v>1.3316780770549863E-8</c:v>
                </c:pt>
                <c:pt idx="1341">
                  <c:v>1.3118527457716206E-8</c:v>
                </c:pt>
                <c:pt idx="1342">
                  <c:v>1.2923225584114721E-8</c:v>
                </c:pt>
                <c:pt idx="1343">
                  <c:v>1.2730831212197015E-8</c:v>
                </c:pt>
                <c:pt idx="1344">
                  <c:v>1.2541301058479766E-8</c:v>
                </c:pt>
                <c:pt idx="1345">
                  <c:v>1.2354592483809028E-8</c:v>
                </c:pt>
                <c:pt idx="1346">
                  <c:v>1.2170663483769115E-8</c:v>
                </c:pt>
                <c:pt idx="1347">
                  <c:v>1.1989472679233913E-8</c:v>
                </c:pt>
                <c:pt idx="1348">
                  <c:v>1.1810979307059368E-8</c:v>
                </c:pt>
                <c:pt idx="1349">
                  <c:v>1.1635143210914392E-8</c:v>
                </c:pt>
                <c:pt idx="1350">
                  <c:v>1.1461924832248079E-8</c:v>
                </c:pt>
                <c:pt idx="1351">
                  <c:v>1.1291285201391278E-8</c:v>
                </c:pt>
                <c:pt idx="1352">
                  <c:v>1.1123185928791083E-8</c:v>
                </c:pt>
                <c:pt idx="1353">
                  <c:v>1.0957589196375032E-8</c:v>
                </c:pt>
                <c:pt idx="1354">
                  <c:v>1.0794457749044702E-8</c:v>
                </c:pt>
                <c:pt idx="1355">
                  <c:v>1.063375488629535E-8</c:v>
                </c:pt>
                <c:pt idx="1356">
                  <c:v>1.0475444453960431E-8</c:v>
                </c:pt>
                <c:pt idx="1357">
                  <c:v>1.0319490836079003E-8</c:v>
                </c:pt>
                <c:pt idx="1358">
                  <c:v>1.0165858946884425E-8</c:v>
                </c:pt>
                <c:pt idx="1359">
                  <c:v>1.0014514222911448E-8</c:v>
                </c:pt>
                <c:pt idx="1360">
                  <c:v>9.8654226152222525E-9</c:v>
                </c:pt>
                <c:pt idx="1361">
                  <c:v>9.7185505817464316E-9</c:v>
                </c:pt>
                <c:pt idx="1362">
                  <c:v>9.5738650797369853E-9</c:v>
                </c:pt>
                <c:pt idx="1363">
                  <c:v>9.4313335583364832E-9</c:v>
                </c:pt>
                <c:pt idx="1364">
                  <c:v>9.2909239512554766E-9</c:v>
                </c:pt>
                <c:pt idx="1365">
                  <c:v>9.1526046695596135E-9</c:v>
                </c:pt>
                <c:pt idx="1366">
                  <c:v>9.0163445945627368E-9</c:v>
                </c:pt>
                <c:pt idx="1367">
                  <c:v>8.8821130708281301E-9</c:v>
                </c:pt>
                <c:pt idx="1368">
                  <c:v>8.749879899271954E-9</c:v>
                </c:pt>
                <c:pt idx="1369">
                  <c:v>8.619615330370393E-9</c:v>
                </c:pt>
                <c:pt idx="1370">
                  <c:v>8.4912900574672857E-9</c:v>
                </c:pt>
                <c:pt idx="1371">
                  <c:v>8.36487521018179E-9</c:v>
                </c:pt>
                <c:pt idx="1372">
                  <c:v>8.2403423479140246E-9</c:v>
                </c:pt>
                <c:pt idx="1373">
                  <c:v>8.1176634534477199E-9</c:v>
                </c:pt>
                <c:pt idx="1374">
                  <c:v>7.9968109266471086E-9</c:v>
                </c:pt>
                <c:pt idx="1375">
                  <c:v>7.8777575782489052E-9</c:v>
                </c:pt>
                <c:pt idx="1376">
                  <c:v>7.7604766237458137E-9</c:v>
                </c:pt>
                <c:pt idx="1377">
                  <c:v>7.6449416773613748E-9</c:v>
                </c:pt>
                <c:pt idx="1378">
                  <c:v>7.5311267461145056E-9</c:v>
                </c:pt>
                <c:pt idx="1379">
                  <c:v>7.4190062239723365E-9</c:v>
                </c:pt>
                <c:pt idx="1380">
                  <c:v>7.3085548860901174E-9</c:v>
                </c:pt>
                <c:pt idx="1381">
                  <c:v>7.1997478831369594E-9</c:v>
                </c:pt>
                <c:pt idx="1382">
                  <c:v>7.0925607357056597E-9</c:v>
                </c:pt>
                <c:pt idx="1383">
                  <c:v>6.9869693288062663E-9</c:v>
                </c:pt>
                <c:pt idx="1384">
                  <c:v>6.8829499064412174E-9</c:v>
                </c:pt>
                <c:pt idx="1385">
                  <c:v>6.7804790662613987E-9</c:v>
                </c:pt>
                <c:pt idx="1386">
                  <c:v>6.6795337543016969E-9</c:v>
                </c:pt>
                <c:pt idx="1387">
                  <c:v>6.5800912597948749E-9</c:v>
                </c:pt>
                <c:pt idx="1388">
                  <c:v>6.4821292100628453E-9</c:v>
                </c:pt>
                <c:pt idx="1389">
                  <c:v>6.3856255654836604E-9</c:v>
                </c:pt>
                <c:pt idx="1390">
                  <c:v>6.2905586145337187E-9</c:v>
                </c:pt>
                <c:pt idx="1391">
                  <c:v>6.1969069689034635E-9</c:v>
                </c:pt>
                <c:pt idx="1392">
                  <c:v>6.1046495586863335E-9</c:v>
                </c:pt>
                <c:pt idx="1393">
                  <c:v>6.0137656276385575E-9</c:v>
                </c:pt>
                <c:pt idx="1394">
                  <c:v>5.9242347285101084E-9</c:v>
                </c:pt>
                <c:pt idx="1395">
                  <c:v>5.8360367184450054E-9</c:v>
                </c:pt>
                <c:pt idx="1396">
                  <c:v>5.7491517544499383E-9</c:v>
                </c:pt>
                <c:pt idx="1397">
                  <c:v>5.6635602889304067E-9</c:v>
                </c:pt>
                <c:pt idx="1398">
                  <c:v>5.579243065293627E-9</c:v>
                </c:pt>
                <c:pt idx="1399">
                  <c:v>5.4961811136160901E-9</c:v>
                </c:pt>
                <c:pt idx="1400">
                  <c:v>5.4143557463767303E-9</c:v>
                </c:pt>
                <c:pt idx="1401">
                  <c:v>5.3337485542526886E-9</c:v>
                </c:pt>
                <c:pt idx="1402">
                  <c:v>5.254341401977778E-9</c:v>
                </c:pt>
                <c:pt idx="1403">
                  <c:v>5.1761164242632209E-9</c:v>
                </c:pt>
                <c:pt idx="1404">
                  <c:v>5.0990560217784077E-9</c:v>
                </c:pt>
                <c:pt idx="1405">
                  <c:v>5.0231428571918604E-9</c:v>
                </c:pt>
                <c:pt idx="1406">
                  <c:v>4.9483598512710007E-9</c:v>
                </c:pt>
                <c:pt idx="1407">
                  <c:v>4.8746901790399426E-9</c:v>
                </c:pt>
                <c:pt idx="1408">
                  <c:v>4.8021172659946678E-9</c:v>
                </c:pt>
                <c:pt idx="1409">
                  <c:v>4.7306247843742843E-9</c:v>
                </c:pt>
                <c:pt idx="1410">
                  <c:v>4.6601966494878468E-9</c:v>
                </c:pt>
                <c:pt idx="1411">
                  <c:v>4.5908170160962994E-9</c:v>
                </c:pt>
                <c:pt idx="1412">
                  <c:v>4.5224702748474734E-9</c:v>
                </c:pt>
                <c:pt idx="1413">
                  <c:v>4.4551410487647856E-9</c:v>
                </c:pt>
                <c:pt idx="1414">
                  <c:v>4.3888141897878076E-9</c:v>
                </c:pt>
                <c:pt idx="1415">
                  <c:v>4.323474775364893E-9</c:v>
                </c:pt>
                <c:pt idx="1416">
                  <c:v>4.2591081050957411E-9</c:v>
                </c:pt>
                <c:pt idx="1417">
                  <c:v>4.1956996974245907E-9</c:v>
                </c:pt>
                <c:pt idx="1418">
                  <c:v>4.1332352863823318E-9</c:v>
                </c:pt>
                <c:pt idx="1419">
                  <c:v>4.0717008183772191E-9</c:v>
                </c:pt>
                <c:pt idx="1420">
                  <c:v>4.0110824490332411E-9</c:v>
                </c:pt>
                <c:pt idx="1421">
                  <c:v>3.9513665400756693E-9</c:v>
                </c:pt>
                <c:pt idx="1422">
                  <c:v>3.8925396562629072E-9</c:v>
                </c:pt>
                <c:pt idx="1423">
                  <c:v>3.8345885623640949E-9</c:v>
                </c:pt>
                <c:pt idx="1424">
                  <c:v>3.7775002201815893E-9</c:v>
                </c:pt>
                <c:pt idx="1425">
                  <c:v>3.7212617856177906E-9</c:v>
                </c:pt>
                <c:pt idx="1426">
                  <c:v>3.6658606057857278E-9</c:v>
                </c:pt>
                <c:pt idx="1427">
                  <c:v>3.6112842161626022E-9</c:v>
                </c:pt>
                <c:pt idx="1428">
                  <c:v>3.5575203377855438E-9</c:v>
                </c:pt>
                <c:pt idx="1429">
                  <c:v>3.5045568744894318E-9</c:v>
                </c:pt>
                <c:pt idx="1430">
                  <c:v>3.4523819101855747E-9</c:v>
                </c:pt>
                <c:pt idx="1431">
                  <c:v>3.4009837061810065E-9</c:v>
                </c:pt>
                <c:pt idx="1432">
                  <c:v>3.3503506985375856E-9</c:v>
                </c:pt>
                <c:pt idx="1433">
                  <c:v>3.3004714954706294E-9</c:v>
                </c:pt>
                <c:pt idx="1434">
                  <c:v>3.2513348747860138E-9</c:v>
                </c:pt>
                <c:pt idx="1435">
                  <c:v>3.202929781355532E-9</c:v>
                </c:pt>
                <c:pt idx="1436">
                  <c:v>3.1552453246298892E-9</c:v>
                </c:pt>
                <c:pt idx="1437">
                  <c:v>3.1082707761888102E-9</c:v>
                </c:pt>
                <c:pt idx="1438">
                  <c:v>3.0619955673270985E-9</c:v>
                </c:pt>
                <c:pt idx="1439">
                  <c:v>3.0164092866773485E-9</c:v>
                </c:pt>
                <c:pt idx="1440">
                  <c:v>2.9715016778676297E-9</c:v>
                </c:pt>
                <c:pt idx="1441">
                  <c:v>2.9272626372139819E-9</c:v>
                </c:pt>
                <c:pt idx="1442">
                  <c:v>2.8836822114475891E-9</c:v>
                </c:pt>
                <c:pt idx="1443">
                  <c:v>2.8407505954754059E-9</c:v>
                </c:pt>
                <c:pt idx="1444">
                  <c:v>2.7984581301744214E-9</c:v>
                </c:pt>
                <c:pt idx="1445">
                  <c:v>2.7567953002186366E-9</c:v>
                </c:pt>
                <c:pt idx="1446">
                  <c:v>2.7157527319383247E-9</c:v>
                </c:pt>
                <c:pt idx="1447">
                  <c:v>2.6753211912112509E-9</c:v>
                </c:pt>
                <c:pt idx="1448">
                  <c:v>2.6354915813853091E-9</c:v>
                </c:pt>
                <c:pt idx="1449">
                  <c:v>2.596254941231988E-9</c:v>
                </c:pt>
                <c:pt idx="1450">
                  <c:v>2.5576024429303684E-9</c:v>
                </c:pt>
                <c:pt idx="1451">
                  <c:v>2.5195253900810801E-9</c:v>
                </c:pt>
                <c:pt idx="1452">
                  <c:v>2.4820152157499285E-9</c:v>
                </c:pt>
                <c:pt idx="1453">
                  <c:v>2.4450634805404501E-9</c:v>
                </c:pt>
                <c:pt idx="1454">
                  <c:v>2.408661870695415E-9</c:v>
                </c:pt>
                <c:pt idx="1455">
                  <c:v>2.3728021962263092E-9</c:v>
                </c:pt>
                <c:pt idx="1456">
                  <c:v>2.337476389071012E-9</c:v>
                </c:pt>
                <c:pt idx="1457">
                  <c:v>2.3026765012784662E-9</c:v>
                </c:pt>
                <c:pt idx="1458">
                  <c:v>2.2683947032207796E-9</c:v>
                </c:pt>
                <c:pt idx="1459">
                  <c:v>2.2346232818316099E-9</c:v>
                </c:pt>
                <c:pt idx="1460">
                  <c:v>2.2013546388710983E-9</c:v>
                </c:pt>
                <c:pt idx="1461">
                  <c:v>2.1685812892163466E-9</c:v>
                </c:pt>
                <c:pt idx="1462">
                  <c:v>2.136295859177442E-9</c:v>
                </c:pt>
                <c:pt idx="1463">
                  <c:v>2.1044910848386909E-9</c:v>
                </c:pt>
                <c:pt idx="1464">
                  <c:v>2.0731598104242619E-9</c:v>
                </c:pt>
                <c:pt idx="1465">
                  <c:v>2.042294986688447E-9</c:v>
                </c:pt>
                <c:pt idx="1466">
                  <c:v>2.0118896693296211E-9</c:v>
                </c:pt>
                <c:pt idx="1467">
                  <c:v>1.9819370174281427E-9</c:v>
                </c:pt>
                <c:pt idx="1468">
                  <c:v>1.9524302919070789E-9</c:v>
                </c:pt>
                <c:pt idx="1469">
                  <c:v>1.9233628540162625E-9</c:v>
                </c:pt>
                <c:pt idx="1470">
                  <c:v>1.8947281638386332E-9</c:v>
                </c:pt>
                <c:pt idx="1471">
                  <c:v>1.866519778818962E-9</c:v>
                </c:pt>
                <c:pt idx="1472">
                  <c:v>1.8387313523143864E-9</c:v>
                </c:pt>
                <c:pt idx="1473">
                  <c:v>1.8113566321666329E-9</c:v>
                </c:pt>
                <c:pt idx="1474">
                  <c:v>1.7843894592953264E-9</c:v>
                </c:pt>
                <c:pt idx="1475">
                  <c:v>1.7578237663124126E-9</c:v>
                </c:pt>
                <c:pt idx="1476">
                  <c:v>1.731653576157145E-9</c:v>
                </c:pt>
                <c:pt idx="1477">
                  <c:v>1.7058730007513165E-9</c:v>
                </c:pt>
                <c:pt idx="1478">
                  <c:v>1.6804762396746181E-9</c:v>
                </c:pt>
                <c:pt idx="1479">
                  <c:v>1.655457578859675E-9</c:v>
                </c:pt>
                <c:pt idx="1480">
                  <c:v>1.6308113893064879E-9</c:v>
                </c:pt>
                <c:pt idx="1481">
                  <c:v>1.6065321258160675E-9</c:v>
                </c:pt>
                <c:pt idx="1482">
                  <c:v>1.5826143257428176E-9</c:v>
                </c:pt>
                <c:pt idx="1483">
                  <c:v>1.5590526077656488E-9</c:v>
                </c:pt>
                <c:pt idx="1484">
                  <c:v>1.5358416706772065E-9</c:v>
                </c:pt>
                <c:pt idx="1485">
                  <c:v>1.5129762921912853E-9</c:v>
                </c:pt>
                <c:pt idx="1486">
                  <c:v>1.4904513277678786E-9</c:v>
                </c:pt>
                <c:pt idx="1487">
                  <c:v>1.4682617094557706E-9</c:v>
                </c:pt>
                <c:pt idx="1488">
                  <c:v>1.4464024447523735E-9</c:v>
                </c:pt>
                <c:pt idx="1489">
                  <c:v>1.4248686154804821E-9</c:v>
                </c:pt>
                <c:pt idx="1490">
                  <c:v>1.40365537668187E-9</c:v>
                </c:pt>
                <c:pt idx="1491">
                  <c:v>1.3827579555271084E-9</c:v>
                </c:pt>
                <c:pt idx="1492">
                  <c:v>1.3621716502419315E-9</c:v>
                </c:pt>
                <c:pt idx="1493">
                  <c:v>1.3418918290493762E-9</c:v>
                </c:pt>
                <c:pt idx="1494">
                  <c:v>1.3219139291277167E-9</c:v>
                </c:pt>
                <c:pt idx="1495">
                  <c:v>1.3022334555838877E-9</c:v>
                </c:pt>
                <c:pt idx="1496">
                  <c:v>1.2828459804423053E-9</c:v>
                </c:pt>
                <c:pt idx="1497">
                  <c:v>1.2637471416485637E-9</c:v>
                </c:pt>
                <c:pt idx="1498">
                  <c:v>1.2449326420881094E-9</c:v>
                </c:pt>
                <c:pt idx="1499">
                  <c:v>1.2263982486194801E-9</c:v>
                </c:pt>
                <c:pt idx="1500">
                  <c:v>1.208139791121908E-9</c:v>
                </c:pt>
                <c:pt idx="1501">
                  <c:v>1.1901531615570921E-9</c:v>
                </c:pt>
                <c:pt idx="1502">
                  <c:v>1.172434313044979E-9</c:v>
                </c:pt>
                <c:pt idx="1503">
                  <c:v>1.1549792589533652E-9</c:v>
                </c:pt>
                <c:pt idx="1504">
                  <c:v>1.1377840720008586E-9</c:v>
                </c:pt>
                <c:pt idx="1505">
                  <c:v>1.1208448833733905E-9</c:v>
                </c:pt>
                <c:pt idx="1506">
                  <c:v>1.1041578818537731E-9</c:v>
                </c:pt>
                <c:pt idx="1507">
                  <c:v>1.0877193129641981E-9</c:v>
                </c:pt>
                <c:pt idx="1508">
                  <c:v>1.0715254781217026E-9</c:v>
                </c:pt>
                <c:pt idx="1509">
                  <c:v>1.0555727338058297E-9</c:v>
                </c:pt>
                <c:pt idx="1510">
                  <c:v>1.0398574907390544E-9</c:v>
                </c:pt>
                <c:pt idx="1511">
                  <c:v>1.0243762130792235E-9</c:v>
                </c:pt>
                <c:pt idx="1512">
                  <c:v>1.0091254176240203E-9</c:v>
                </c:pt>
                <c:pt idx="1513">
                  <c:v>9.9410167302735128E-10</c:v>
                </c:pt>
                <c:pt idx="1514">
                  <c:v>9.7930159902727718E-10</c:v>
                </c:pt>
                <c:pt idx="1515">
                  <c:v>9.6472186568558724E-10</c:v>
                </c:pt>
                <c:pt idx="1516">
                  <c:v>9.5035919263857704E-10</c:v>
                </c:pt>
                <c:pt idx="1517">
                  <c:v>9.3621034835900449E-10</c:v>
                </c:pt>
                <c:pt idx="1518">
                  <c:v>9.2227214942908565E-10</c:v>
                </c:pt>
                <c:pt idx="1519">
                  <c:v>9.0854145982429623E-10</c:v>
                </c:pt>
                <c:pt idx="1520">
                  <c:v>8.9501519020768825E-10</c:v>
                </c:pt>
                <c:pt idx="1521">
                  <c:v>8.8169029723502056E-10</c:v>
                </c:pt>
                <c:pt idx="1522">
                  <c:v>8.6856378286990855E-10</c:v>
                </c:pt>
                <c:pt idx="1523">
                  <c:v>8.5563269370936062E-10</c:v>
                </c:pt>
                <c:pt idx="1524">
                  <c:v>8.4289412031934189E-10</c:v>
                </c:pt>
                <c:pt idx="1525">
                  <c:v>8.3034519658015064E-10</c:v>
                </c:pt>
                <c:pt idx="1526">
                  <c:v>8.1798309904158083E-10</c:v>
                </c:pt>
                <c:pt idx="1527">
                  <c:v>8.0580504628771723E-10</c:v>
                </c:pt>
                <c:pt idx="1528">
                  <c:v>7.9380829831115087E-10</c:v>
                </c:pt>
                <c:pt idx="1529">
                  <c:v>7.819901558964856E-10</c:v>
                </c:pt>
                <c:pt idx="1530">
                  <c:v>7.7034796001310517E-10</c:v>
                </c:pt>
                <c:pt idx="1531">
                  <c:v>7.5887909121688065E-10</c:v>
                </c:pt>
                <c:pt idx="1532">
                  <c:v>7.4758096906086752E-10</c:v>
                </c:pt>
                <c:pt idx="1533">
                  <c:v>7.3645105151471132E-10</c:v>
                </c:pt>
                <c:pt idx="1534">
                  <c:v>7.2548683439276496E-10</c:v>
                </c:pt>
                <c:pt idx="1535">
                  <c:v>7.1468585079062911E-10</c:v>
                </c:pt>
                <c:pt idx="1536">
                  <c:v>7.0404567053018835E-10</c:v>
                </c:pt>
                <c:pt idx="1537">
                  <c:v>6.9356389961280258E-10</c:v>
                </c:pt>
                <c:pt idx="1538">
                  <c:v>6.8323817968072883E-10</c:v>
                </c:pt>
                <c:pt idx="1539">
                  <c:v>6.730661874865044E-10</c:v>
                </c:pt>
                <c:pt idx="1540">
                  <c:v>6.6304563437024072E-10</c:v>
                </c:pt>
                <c:pt idx="1541">
                  <c:v>6.5317426574471795E-10</c:v>
                </c:pt>
                <c:pt idx="1542">
                  <c:v>6.4344986058812457E-10</c:v>
                </c:pt>
                <c:pt idx="1543">
                  <c:v>6.338702309443555E-10</c:v>
                </c:pt>
                <c:pt idx="1544">
                  <c:v>6.244332214307543E-10</c:v>
                </c:pt>
                <c:pt idx="1545">
                  <c:v>6.1513670875318015E-10</c:v>
                </c:pt>
                <c:pt idx="1546">
                  <c:v>6.059786012282784E-10</c:v>
                </c:pt>
                <c:pt idx="1547">
                  <c:v>5.9695683831289458E-10</c:v>
                </c:pt>
                <c:pt idx="1548">
                  <c:v>5.8806939014046715E-10</c:v>
                </c:pt>
                <c:pt idx="1549">
                  <c:v>5.7931425706433403E-10</c:v>
                </c:pt>
                <c:pt idx="1550">
                  <c:v>5.7068946920784784E-10</c:v>
                </c:pt>
                <c:pt idx="1551">
                  <c:v>5.6219308602114939E-10</c:v>
                </c:pt>
                <c:pt idx="1552">
                  <c:v>5.5382319584461016E-10</c:v>
                </c:pt>
                <c:pt idx="1553">
                  <c:v>5.4557791547867216E-10</c:v>
                </c:pt>
                <c:pt idx="1554">
                  <c:v>5.374553897601941E-10</c:v>
                </c:pt>
                <c:pt idx="1555">
                  <c:v>5.2945379114506043E-10</c:v>
                </c:pt>
                <c:pt idx="1556">
                  <c:v>5.2157131929698434E-10</c:v>
                </c:pt>
                <c:pt idx="1557">
                  <c:v>5.1380620068245031E-10</c:v>
                </c:pt>
                <c:pt idx="1558">
                  <c:v>5.061566881717172E-10</c:v>
                </c:pt>
                <c:pt idx="1559">
                  <c:v>4.9862106064569796E-10</c:v>
                </c:pt>
                <c:pt idx="1560">
                  <c:v>4.9119762260875484E-10</c:v>
                </c:pt>
                <c:pt idx="1561">
                  <c:v>4.8388470380721968E-10</c:v>
                </c:pt>
                <c:pt idx="1562">
                  <c:v>4.7668065885359043E-10</c:v>
                </c:pt>
                <c:pt idx="1563">
                  <c:v>4.6958386685636772E-10</c:v>
                </c:pt>
                <c:pt idx="1564">
                  <c:v>4.6259273105534217E-10</c:v>
                </c:pt>
                <c:pt idx="1565">
                  <c:v>4.5570567846236302E-10</c:v>
                </c:pt>
                <c:pt idx="1566">
                  <c:v>4.4892115950740095E-10</c:v>
                </c:pt>
                <c:pt idx="1567">
                  <c:v>4.4223764768993952E-10</c:v>
                </c:pt>
                <c:pt idx="1568">
                  <c:v>4.3565363923552808E-10</c:v>
                </c:pt>
                <c:pt idx="1569">
                  <c:v>4.2916765275742746E-10</c:v>
                </c:pt>
                <c:pt idx="1570">
                  <c:v>4.2277822892331813E-10</c:v>
                </c:pt>
                <c:pt idx="1571">
                  <c:v>4.1648393012697514E-10</c:v>
                </c:pt>
                <c:pt idx="1572">
                  <c:v>4.1028334016481868E-10</c:v>
                </c:pt>
                <c:pt idx="1573">
                  <c:v>4.0417506391726492E-10</c:v>
                </c:pt>
                <c:pt idx="1574">
                  <c:v>3.981577270348567E-10</c:v>
                </c:pt>
                <c:pt idx="1575">
                  <c:v>3.9222997562904257E-10</c:v>
                </c:pt>
                <c:pt idx="1576">
                  <c:v>3.863904759675591E-10</c:v>
                </c:pt>
                <c:pt idx="1577">
                  <c:v>3.8063791417435687E-10</c:v>
                </c:pt>
                <c:pt idx="1578">
                  <c:v>3.74970995933992E-10</c:v>
                </c:pt>
                <c:pt idx="1579">
                  <c:v>3.6938844620041242E-10</c:v>
                </c:pt>
                <c:pt idx="1580">
                  <c:v>3.6388900891008651E-10</c:v>
                </c:pt>
                <c:pt idx="1581">
                  <c:v>3.5847144669940336E-10</c:v>
                </c:pt>
                <c:pt idx="1582">
                  <c:v>3.531345406262645E-10</c:v>
                </c:pt>
                <c:pt idx="1583">
                  <c:v>3.4787708989585228E-10</c:v>
                </c:pt>
                <c:pt idx="1584">
                  <c:v>3.4269791159043724E-10</c:v>
                </c:pt>
                <c:pt idx="1585">
                  <c:v>3.3759584040325192E-10</c:v>
                </c:pt>
                <c:pt idx="1586">
                  <c:v>3.3256972837629999E-10</c:v>
                </c:pt>
                <c:pt idx="1587">
                  <c:v>3.2761844464206623E-10</c:v>
                </c:pt>
                <c:pt idx="1588">
                  <c:v>3.2274087516909457E-10</c:v>
                </c:pt>
                <c:pt idx="1589">
                  <c:v>3.1793592251132723E-10</c:v>
                </c:pt>
                <c:pt idx="1590">
                  <c:v>3.1320250556120741E-10</c:v>
                </c:pt>
                <c:pt idx="1591">
                  <c:v>3.0853955930640891E-10</c:v>
                </c:pt>
                <c:pt idx="1592">
                  <c:v>3.0394603459024521E-10</c:v>
                </c:pt>
                <c:pt idx="1593">
                  <c:v>2.9942089787559883E-10</c:v>
                </c:pt>
                <c:pt idx="1594">
                  <c:v>2.9496313101239599E-10</c:v>
                </c:pt>
                <c:pt idx="1595">
                  <c:v>2.9057173100851909E-10</c:v>
                </c:pt>
                <c:pt idx="1596">
                  <c:v>2.8624570980415184E-10</c:v>
                </c:pt>
                <c:pt idx="1597">
                  <c:v>2.8198409404946027E-10</c:v>
                </c:pt>
                <c:pt idx="1598">
                  <c:v>2.7778592488561511E-10</c:v>
                </c:pt>
                <c:pt idx="1599">
                  <c:v>2.7365025772902893E-10</c:v>
                </c:pt>
                <c:pt idx="1600">
                  <c:v>2.6957616205886053E-10</c:v>
                </c:pt>
                <c:pt idx="1601">
                  <c:v>2.6556272120763518E-10</c:v>
                </c:pt>
                <c:pt idx="1602">
                  <c:v>2.6160903215500181E-10</c:v>
                </c:pt>
                <c:pt idx="1603">
                  <c:v>2.5771420532457052E-10</c:v>
                </c:pt>
                <c:pt idx="1604">
                  <c:v>2.5387736438375629E-10</c:v>
                </c:pt>
                <c:pt idx="1605">
                  <c:v>2.5009764604660733E-10</c:v>
                </c:pt>
                <c:pt idx="1606">
                  <c:v>2.4637419987957945E-10</c:v>
                </c:pt>
                <c:pt idx="1607">
                  <c:v>2.4270618811018902E-10</c:v>
                </c:pt>
                <c:pt idx="1608">
                  <c:v>2.3909278543852075E-10</c:v>
                </c:pt>
                <c:pt idx="1609">
                  <c:v>2.3553317885154049E-10</c:v>
                </c:pt>
                <c:pt idx="1610">
                  <c:v>2.3202656744016784E-10</c:v>
                </c:pt>
                <c:pt idx="1611">
                  <c:v>2.2857216221909498E-10</c:v>
                </c:pt>
                <c:pt idx="1612">
                  <c:v>2.2516918594923884E-10</c:v>
                </c:pt>
                <c:pt idx="1613">
                  <c:v>2.2181687296289494E-10</c:v>
                </c:pt>
                <c:pt idx="1614">
                  <c:v>2.1851446899145713E-10</c:v>
                </c:pt>
                <c:pt idx="1615">
                  <c:v>2.1526123099570622E-10</c:v>
                </c:pt>
                <c:pt idx="1616">
                  <c:v>2.1205642699863991E-10</c:v>
                </c:pt>
                <c:pt idx="1617">
                  <c:v>2.0889933592076962E-10</c:v>
                </c:pt>
                <c:pt idx="1618">
                  <c:v>2.0578924741789734E-10</c:v>
                </c:pt>
                <c:pt idx="1619">
                  <c:v>2.0272546172128701E-10</c:v>
                </c:pt>
                <c:pt idx="1620">
                  <c:v>1.9970728948020968E-10</c:v>
                </c:pt>
                <c:pt idx="1621">
                  <c:v>1.9673405160685849E-10</c:v>
                </c:pt>
                <c:pt idx="1622">
                  <c:v>1.9380507912354732E-10</c:v>
                </c:pt>
                <c:pt idx="1623">
                  <c:v>1.9091971301220157E-10</c:v>
                </c:pt>
                <c:pt idx="1624">
                  <c:v>1.8807730406607817E-10</c:v>
                </c:pt>
                <c:pt idx="1625">
                  <c:v>1.8527721274369865E-10</c:v>
                </c:pt>
                <c:pt idx="1626">
                  <c:v>1.8251880902495525E-10</c:v>
                </c:pt>
                <c:pt idx="1627">
                  <c:v>1.7980147226936365E-10</c:v>
                </c:pt>
                <c:pt idx="1628">
                  <c:v>1.7712459107641267E-10</c:v>
                </c:pt>
                <c:pt idx="1629">
                  <c:v>1.7448756314801387E-10</c:v>
                </c:pt>
                <c:pt idx="1630">
                  <c:v>1.7188979515297889E-10</c:v>
                </c:pt>
                <c:pt idx="1631">
                  <c:v>1.6933070259352732E-10</c:v>
                </c:pt>
                <c:pt idx="1632">
                  <c:v>1.6680970967377366E-10</c:v>
                </c:pt>
                <c:pt idx="1633">
                  <c:v>1.6432624917018165E-10</c:v>
                </c:pt>
                <c:pt idx="1634">
                  <c:v>1.6187976230393528E-10</c:v>
                </c:pt>
                <c:pt idx="1635">
                  <c:v>1.5946969861522247E-10</c:v>
                </c:pt>
                <c:pt idx="1636">
                  <c:v>1.5709551583937903E-10</c:v>
                </c:pt>
                <c:pt idx="1637">
                  <c:v>1.5475667978488223E-10</c:v>
                </c:pt>
                <c:pt idx="1638">
                  <c:v>1.5245266421316559E-10</c:v>
                </c:pt>
                <c:pt idx="1639">
                  <c:v>1.501829507202097E-10</c:v>
                </c:pt>
                <c:pt idx="1640">
                  <c:v>1.4794702861990989E-10</c:v>
                </c:pt>
                <c:pt idx="1641">
                  <c:v>1.4574439482916894E-10</c:v>
                </c:pt>
                <c:pt idx="1642">
                  <c:v>1.4357455375470833E-10</c:v>
                </c:pt>
                <c:pt idx="1643">
                  <c:v>1.4143701718156408E-10</c:v>
                </c:pt>
                <c:pt idx="1644">
                  <c:v>1.3933130416323476E-10</c:v>
                </c:pt>
                <c:pt idx="1645">
                  <c:v>1.3725694091347542E-10</c:v>
                </c:pt>
                <c:pt idx="1646">
                  <c:v>1.3521346069969597E-10</c:v>
                </c:pt>
                <c:pt idx="1647">
                  <c:v>1.3320040373794576E-10</c:v>
                </c:pt>
                <c:pt idx="1648">
                  <c:v>1.3121731708946996E-10</c:v>
                </c:pt>
                <c:pt idx="1649">
                  <c:v>1.2926375455879236E-10</c:v>
                </c:pt>
                <c:pt idx="1650">
                  <c:v>1.2733927659332936E-10</c:v>
                </c:pt>
                <c:pt idx="1651">
                  <c:v>1.2544345018448935E-10</c:v>
                </c:pt>
                <c:pt idx="1652">
                  <c:v>1.2357584877024824E-10</c:v>
                </c:pt>
                <c:pt idx="1653">
                  <c:v>1.2173605213917565E-10</c:v>
                </c:pt>
                <c:pt idx="1654">
                  <c:v>1.1992364633588326E-10</c:v>
                </c:pt>
                <c:pt idx="1655">
                  <c:v>1.1813822356789455E-10</c:v>
                </c:pt>
                <c:pt idx="1656">
                  <c:v>1.1637938211388788E-10</c:v>
                </c:pt>
                <c:pt idx="1657">
                  <c:v>1.1464672623331114E-10</c:v>
                </c:pt>
                <c:pt idx="1658">
                  <c:v>1.1293986607734256E-10</c:v>
                </c:pt>
                <c:pt idx="1659">
                  <c:v>1.112584176011754E-10</c:v>
                </c:pt>
                <c:pt idx="1660">
                  <c:v>1.0960200247760689E-10</c:v>
                </c:pt>
                <c:pt idx="1661">
                  <c:v>1.0797024801191928E-10</c:v>
                </c:pt>
                <c:pt idx="1662">
                  <c:v>1.0636278705802728E-10</c:v>
                </c:pt>
                <c:pt idx="1663">
                  <c:v>1.0477925793586139E-10</c:v>
                </c:pt>
                <c:pt idx="1664">
                  <c:v>1.0321930434999983E-10</c:v>
                </c:pt>
                <c:pt idx="1665">
                  <c:v>1.0168257530950179E-10</c:v>
                </c:pt>
                <c:pt idx="1666">
                  <c:v>1.0016872504893102E-10</c:v>
                </c:pt>
                <c:pt idx="1667">
                  <c:v>9.8677412950565801E-11</c:v>
                </c:pt>
                <c:pt idx="1668">
                  <c:v>9.7208303467754185E-11</c:v>
                </c:pt>
                <c:pt idx="1669">
                  <c:v>9.5761066049424619E-11</c:v>
                </c:pt>
                <c:pt idx="1670">
                  <c:v>9.4335375065705315E-11</c:v>
                </c:pt>
                <c:pt idx="1671">
                  <c:v>9.293090973466431E-11</c:v>
                </c:pt>
                <c:pt idx="1672">
                  <c:v>9.1547354050130448E-11</c:v>
                </c:pt>
                <c:pt idx="1673">
                  <c:v>9.0184396710595448E-11</c:v>
                </c:pt>
                <c:pt idx="1674">
                  <c:v>8.8841731049169384E-11</c:v>
                </c:pt>
                <c:pt idx="1675">
                  <c:v>8.7519054964584872E-11</c:v>
                </c:pt>
                <c:pt idx="1676">
                  <c:v>8.6216070853220885E-11</c:v>
                </c:pt>
                <c:pt idx="1677">
                  <c:v>8.4932485542145771E-11</c:v>
                </c:pt>
                <c:pt idx="1678">
                  <c:v>8.3668010223152219E-11</c:v>
                </c:pt>
                <c:pt idx="1679">
                  <c:v>8.2422360387777609E-11</c:v>
                </c:pt>
                <c:pt idx="1680">
                  <c:v>8.1195255763288687E-11</c:v>
                </c:pt>
                <c:pt idx="1681">
                  <c:v>7.9986420249622327E-11</c:v>
                </c:pt>
                <c:pt idx="1682">
                  <c:v>7.879558185726237E-11</c:v>
                </c:pt>
                <c:pt idx="1683">
                  <c:v>7.7622472646043676E-11</c:v>
                </c:pt>
                <c:pt idx="1684">
                  <c:v>7.6466828664864576E-11</c:v>
                </c:pt>
                <c:pt idx="1685">
                  <c:v>7.5328389892301266E-11</c:v>
                </c:pt>
                <c:pt idx="1686">
                  <c:v>7.4206900178099433E-11</c:v>
                </c:pt>
                <c:pt idx="1687">
                  <c:v>7.3102107185544398E-11</c:v>
                </c:pt>
                <c:pt idx="1688">
                  <c:v>7.2013762334684571E-11</c:v>
                </c:pt>
                <c:pt idx="1689">
                  <c:v>7.0941620746401392E-11</c:v>
                </c:pt>
                <c:pt idx="1690">
                  <c:v>6.9885441187311614E-11</c:v>
                </c:pt>
                <c:pt idx="1691">
                  <c:v>6.8844986015491013E-11</c:v>
                </c:pt>
                <c:pt idx="1692">
                  <c:v>6.7820021127005567E-11</c:v>
                </c:pt>
                <c:pt idx="1693">
                  <c:v>6.6810315903236943E-11</c:v>
                </c:pt>
                <c:pt idx="1694">
                  <c:v>6.5815643158995252E-11</c:v>
                </c:pt>
                <c:pt idx="1695">
                  <c:v>6.4835779091402196E-11</c:v>
                </c:pt>
                <c:pt idx="1696">
                  <c:v>6.38705032295357E-11</c:v>
                </c:pt>
                <c:pt idx="1697">
                  <c:v>6.291959838482412E-11</c:v>
                </c:pt>
                <c:pt idx="1698">
                  <c:v>6.1982850602179478E-11</c:v>
                </c:pt>
                <c:pt idx="1699">
                  <c:v>6.1060049111858461E-11</c:v>
                </c:pt>
                <c:pt idx="1700">
                  <c:v>6.0150986282037965E-11</c:v>
                </c:pt>
                <c:pt idx="1701">
                  <c:v>5.9255457572099119E-11</c:v>
                </c:pt>
                <c:pt idx="1702">
                  <c:v>5.8373261486607119E-11</c:v>
                </c:pt>
                <c:pt idx="1703">
                  <c:v>5.7504199529971836E-11</c:v>
                </c:pt>
                <c:pt idx="1704">
                  <c:v>5.6648076161789646E-11</c:v>
                </c:pt>
                <c:pt idx="1705">
                  <c:v>5.5804698752847592E-11</c:v>
                </c:pt>
                <c:pt idx="1706">
                  <c:v>5.4973877541776845E-11</c:v>
                </c:pt>
                <c:pt idx="1707">
                  <c:v>5.4155425592362802E-11</c:v>
                </c:pt>
                <c:pt idx="1708">
                  <c:v>5.3349158751481903E-11</c:v>
                </c:pt>
                <c:pt idx="1709">
                  <c:v>5.2554895607666637E-11</c:v>
                </c:pt>
                <c:pt idx="1710">
                  <c:v>5.177245745028943E-11</c:v>
                </c:pt>
                <c:pt idx="1711">
                  <c:v>5.1001668229352031E-11</c:v>
                </c:pt>
                <c:pt idx="1712">
                  <c:v>5.024235451587592E-11</c:v>
                </c:pt>
                <c:pt idx="1713">
                  <c:v>4.9494345462879371E-11</c:v>
                </c:pt>
                <c:pt idx="1714">
                  <c:v>4.8757472766938085E-11</c:v>
                </c:pt>
                <c:pt idx="1715">
                  <c:v>4.8031570630315462E-11</c:v>
                </c:pt>
                <c:pt idx="1716">
                  <c:v>4.7316475723660735E-11</c:v>
                </c:pt>
                <c:pt idx="1717">
                  <c:v>4.6612027149257706E-11</c:v>
                </c:pt>
                <c:pt idx="1718">
                  <c:v>4.5918066404824314E-11</c:v>
                </c:pt>
                <c:pt idx="1719">
                  <c:v>4.5234437347849659E-11</c:v>
                </c:pt>
                <c:pt idx="1720">
                  <c:v>4.4560986160460295E-11</c:v>
                </c:pt>
                <c:pt idx="1721">
                  <c:v>4.3897561314814562E-11</c:v>
                </c:pt>
                <c:pt idx="1722">
                  <c:v>4.3244013539004821E-11</c:v>
                </c:pt>
                <c:pt idx="1723">
                  <c:v>4.2600195783475533E-11</c:v>
                </c:pt>
                <c:pt idx="1724">
                  <c:v>4.1965963187934415E-11</c:v>
                </c:pt>
                <c:pt idx="1725">
                  <c:v>4.1341173048759145E-11</c:v>
                </c:pt>
                <c:pt idx="1726">
                  <c:v>4.0725684786890992E-11</c:v>
                </c:pt>
                <c:pt idx="1727">
                  <c:v>4.0119359916202111E-11</c:v>
                </c:pt>
                <c:pt idx="1728">
                  <c:v>3.9522062012337707E-11</c:v>
                </c:pt>
                <c:pt idx="1729">
                  <c:v>3.8933656682021187E-11</c:v>
                </c:pt>
                <c:pt idx="1730">
                  <c:v>3.8354011532813668E-11</c:v>
                </c:pt>
                <c:pt idx="1731">
                  <c:v>3.7782996143327881E-11</c:v>
                </c:pt>
                <c:pt idx="1732">
                  <c:v>3.7220482033881708E-11</c:v>
                </c:pt>
                <c:pt idx="1733">
                  <c:v>3.6666342637591956E-11</c:v>
                </c:pt>
                <c:pt idx="1734">
                  <c:v>3.6120453271894419E-11</c:v>
                </c:pt>
                <c:pt idx="1735">
                  <c:v>3.5582691110493349E-11</c:v>
                </c:pt>
                <c:pt idx="1736">
                  <c:v>3.5052935155723057E-11</c:v>
                </c:pt>
                <c:pt idx="1737">
                  <c:v>3.4531066211324701E-11</c:v>
                </c:pt>
                <c:pt idx="1738">
                  <c:v>3.4016966855626723E-11</c:v>
                </c:pt>
                <c:pt idx="1739">
                  <c:v>3.3510521415125592E-11</c:v>
                </c:pt>
                <c:pt idx="1740">
                  <c:v>3.3011615938458066E-11</c:v>
                </c:pt>
                <c:pt idx="1741">
                  <c:v>3.2520138170763518E-11</c:v>
                </c:pt>
                <c:pt idx="1742">
                  <c:v>3.2035977528425649E-11</c:v>
                </c:pt>
                <c:pt idx="1743">
                  <c:v>3.1559025074190661E-11</c:v>
                </c:pt>
                <c:pt idx="1744">
                  <c:v>3.1089173492658989E-11</c:v>
                </c:pt>
                <c:pt idx="1745">
                  <c:v>3.0626317066136039E-11</c:v>
                </c:pt>
                <c:pt idx="1746">
                  <c:v>3.0170351650847555E-11</c:v>
                </c:pt>
                <c:pt idx="1747">
                  <c:v>2.9721174653507006E-11</c:v>
                </c:pt>
                <c:pt idx="1748">
                  <c:v>2.927868500823166E-11</c:v>
                </c:pt>
                <c:pt idx="1749">
                  <c:v>2.8842783153803263E-11</c:v>
                </c:pt>
                <c:pt idx="1750">
                  <c:v>2.8413371011266371E-11</c:v>
                </c:pt>
                <c:pt idx="1751">
                  <c:v>2.7990351961860442E-11</c:v>
                </c:pt>
                <c:pt idx="1752">
                  <c:v>2.7573630825281393E-11</c:v>
                </c:pt>
                <c:pt idx="1753">
                  <c:v>2.7163113838264684E-11</c:v>
                </c:pt>
                <c:pt idx="1754">
                  <c:v>2.6758708633489729E-11</c:v>
                </c:pt>
                <c:pt idx="1755">
                  <c:v>2.6360324218796881E-11</c:v>
                </c:pt>
                <c:pt idx="1756">
                  <c:v>2.5967870956714017E-11</c:v>
                </c:pt>
                <c:pt idx="1757">
                  <c:v>2.5581260544287552E-11</c:v>
                </c:pt>
                <c:pt idx="1758">
                  <c:v>2.5200405993215532E-11</c:v>
                </c:pt>
                <c:pt idx="1759">
                  <c:v>2.4825221610274065E-11</c:v>
                </c:pt>
                <c:pt idx="1760">
                  <c:v>2.4455622978036583E-11</c:v>
                </c:pt>
                <c:pt idx="1761">
                  <c:v>2.4091526935880352E-11</c:v>
                </c:pt>
                <c:pt idx="1762">
                  <c:v>2.3732851561275168E-11</c:v>
                </c:pt>
                <c:pt idx="1763">
                  <c:v>2.3379516151349646E-11</c:v>
                </c:pt>
                <c:pt idx="1764">
                  <c:v>2.3031441204734755E-11</c:v>
                </c:pt>
                <c:pt idx="1765">
                  <c:v>2.2688548403674705E-11</c:v>
                </c:pt>
                <c:pt idx="1766">
                  <c:v>2.2350760596405372E-11</c:v>
                </c:pt>
                <c:pt idx="1767">
                  <c:v>2.20180017797965E-11</c:v>
                </c:pt>
                <c:pt idx="1768">
                  <c:v>2.1690197082249401E-11</c:v>
                </c:pt>
                <c:pt idx="1769">
                  <c:v>2.1367272746851027E-11</c:v>
                </c:pt>
                <c:pt idx="1770">
                  <c:v>2.1049156114779693E-11</c:v>
                </c:pt>
                <c:pt idx="1771">
                  <c:v>2.0735775608955469E-11</c:v>
                </c:pt>
                <c:pt idx="1772">
                  <c:v>2.0427060717935722E-11</c:v>
                </c:pt>
                <c:pt idx="1773">
                  <c:v>2.0122941980050691E-11</c:v>
                </c:pt>
                <c:pt idx="1774">
                  <c:v>1.9823350967773623E-11</c:v>
                </c:pt>
                <c:pt idx="1775">
                  <c:v>1.9528220272324637E-11</c:v>
                </c:pt>
                <c:pt idx="1776">
                  <c:v>1.9237483488504265E-11</c:v>
                </c:pt>
                <c:pt idx="1777">
                  <c:v>1.8951075199751785E-11</c:v>
                </c:pt>
                <c:pt idx="1778">
                  <c:v>1.8668930963426121E-11</c:v>
                </c:pt>
                <c:pt idx="1779">
                  <c:v>1.8390987296307206E-11</c:v>
                </c:pt>
                <c:pt idx="1780">
                  <c:v>1.8117181660311024E-11</c:v>
                </c:pt>
                <c:pt idx="1781">
                  <c:v>1.7847452448419283E-11</c:v>
                </c:pt>
                <c:pt idx="1782">
                  <c:v>1.7581738970817425E-11</c:v>
                </c:pt>
                <c:pt idx="1783">
                  <c:v>1.7319981441239545E-11</c:v>
                </c:pt>
                <c:pt idx="1784">
                  <c:v>1.706212096351613E-11</c:v>
                </c:pt>
                <c:pt idx="1785">
                  <c:v>1.6808099518322544E-11</c:v>
                </c:pt>
                <c:pt idx="1786">
                  <c:v>1.6557859950124658E-11</c:v>
                </c:pt>
                <c:pt idx="1787">
                  <c:v>1.6311345954318839E-11</c:v>
                </c:pt>
                <c:pt idx="1788">
                  <c:v>1.6068502064563108E-11</c:v>
                </c:pt>
                <c:pt idx="1789">
                  <c:v>1.5829273640297243E-11</c:v>
                </c:pt>
                <c:pt idx="1790">
                  <c:v>1.5593606854448539E-11</c:v>
                </c:pt>
                <c:pt idx="1791">
                  <c:v>1.5361448681321188E-11</c:v>
                </c:pt>
                <c:pt idx="1792">
                  <c:v>1.5132746884664362E-11</c:v>
                </c:pt>
                <c:pt idx="1793">
                  <c:v>1.4907450005920159E-11</c:v>
                </c:pt>
                <c:pt idx="1794">
                  <c:v>1.4685507352644302E-11</c:v>
                </c:pt>
                <c:pt idx="1795">
                  <c:v>1.4466868987101189E-11</c:v>
                </c:pt>
                <c:pt idx="1796">
                  <c:v>1.425148571502731E-11</c:v>
                </c:pt>
                <c:pt idx="1797">
                  <c:v>1.4039309074562263E-11</c:v>
                </c:pt>
                <c:pt idx="1798">
                  <c:v>1.3830291325345576E-11</c:v>
                </c:pt>
                <c:pt idx="1799">
                  <c:v>1.3624385437774329E-11</c:v>
                </c:pt>
                <c:pt idx="1800">
                  <c:v>1.3421545082421628E-11</c:v>
                </c:pt>
                <c:pt idx="1801">
                  <c:v>1.3221724619612699E-11</c:v>
                </c:pt>
                <c:pt idx="1802">
                  <c:v>1.3024879089155271E-11</c:v>
                </c:pt>
                <c:pt idx="1803">
                  <c:v>1.2830964200224025E-11</c:v>
                </c:pt>
                <c:pt idx="1804">
                  <c:v>1.2639936321395185E-11</c:v>
                </c:pt>
                <c:pt idx="1805">
                  <c:v>1.2451752470828875E-11</c:v>
                </c:pt>
                <c:pt idx="1806">
                  <c:v>1.2266370306598412E-11</c:v>
                </c:pt>
                <c:pt idx="1807">
                  <c:v>1.2083748117163118E-11</c:v>
                </c:pt>
                <c:pt idx="1808">
                  <c:v>1.190384481198359E-11</c:v>
                </c:pt>
                <c:pt idx="1809">
                  <c:v>1.1726619912275725E-11</c:v>
                </c:pt>
                <c:pt idx="1810">
                  <c:v>1.1552033541903426E-11</c:v>
                </c:pt>
                <c:pt idx="1811">
                  <c:v>1.1380046418406108E-11</c:v>
                </c:pt>
                <c:pt idx="1812">
                  <c:v>1.1210619844160019E-11</c:v>
                </c:pt>
                <c:pt idx="1813">
                  <c:v>1.1043715697671538E-11</c:v>
                </c:pt>
                <c:pt idx="1814">
                  <c:v>1.0879296424999241E-11</c:v>
                </c:pt>
                <c:pt idx="1815">
                  <c:v>1.0717325031305225E-11</c:v>
                </c:pt>
                <c:pt idx="1816">
                  <c:v>1.0557765072529494E-11</c:v>
                </c:pt>
                <c:pt idx="1817">
                  <c:v>1.0400580647192009E-11</c:v>
                </c:pt>
                <c:pt idx="1818">
                  <c:v>1.0245736388313002E-11</c:v>
                </c:pt>
                <c:pt idx="1819">
                  <c:v>1.0093197455456552E-11</c:v>
                </c:pt>
                <c:pt idx="1820">
                  <c:v>9.9429295268910646E-12</c:v>
                </c:pt>
                <c:pt idx="1821">
                  <c:v>9.794898791866438E-12</c:v>
                </c:pt>
                <c:pt idx="1822">
                  <c:v>9.6490719430070855E-12</c:v>
                </c:pt>
                <c:pt idx="1823">
                  <c:v>9.5054161688176011E-12</c:v>
                </c:pt>
                <c:pt idx="1824">
                  <c:v>9.3638991462998281E-12</c:v>
                </c:pt>
                <c:pt idx="1825">
                  <c:v>9.2244890336804809E-12</c:v>
                </c:pt>
                <c:pt idx="1826">
                  <c:v>9.0871544632465203E-12</c:v>
                </c:pt>
                <c:pt idx="1827">
                  <c:v>8.9518645342875306E-12</c:v>
                </c:pt>
                <c:pt idx="1828">
                  <c:v>8.8185888061424651E-12</c:v>
                </c:pt>
                <c:pt idx="1829">
                  <c:v>8.6872972913511433E-12</c:v>
                </c:pt>
                <c:pt idx="1830">
                  <c:v>8.5579604489067123E-12</c:v>
                </c:pt>
                <c:pt idx="1831">
                  <c:v>8.4305491776086964E-12</c:v>
                </c:pt>
                <c:pt idx="1832">
                  <c:v>8.3050348095153572E-12</c:v>
                </c:pt>
                <c:pt idx="1833">
                  <c:v>8.1813891034931773E-12</c:v>
                </c:pt>
                <c:pt idx="1834">
                  <c:v>8.0595842388632343E-12</c:v>
                </c:pt>
                <c:pt idx="1835">
                  <c:v>7.9395928091400207E-12</c:v>
                </c:pt>
                <c:pt idx="1836">
                  <c:v>7.8213878158667103E-12</c:v>
                </c:pt>
                <c:pt idx="1837">
                  <c:v>7.704942662539155E-12</c:v>
                </c:pt>
                <c:pt idx="1838">
                  <c:v>7.5902311486221392E-12</c:v>
                </c:pt>
                <c:pt idx="1839">
                  <c:v>7.4772274636541348E-12</c:v>
                </c:pt>
                <c:pt idx="1840">
                  <c:v>7.3659061814397262E-12</c:v>
                </c:pt>
                <c:pt idx="1841">
                  <c:v>7.2562422543290561E-12</c:v>
                </c:pt>
                <c:pt idx="1842">
                  <c:v>7.148211007581606E-12</c:v>
                </c:pt>
                <c:pt idx="1843">
                  <c:v>7.0417881338146844E-12</c:v>
                </c:pt>
                <c:pt idx="1844">
                  <c:v>6.9369496875338688E-12</c:v>
                </c:pt>
                <c:pt idx="1845">
                  <c:v>6.8336720797455036E-12</c:v>
                </c:pt>
                <c:pt idx="1846">
                  <c:v>6.7319320726491337E-12</c:v>
                </c:pt>
                <c:pt idx="1847">
                  <c:v>6.6317067744086115E-12</c:v>
                </c:pt>
                <c:pt idx="1848">
                  <c:v>6.5329736340017589E-12</c:v>
                </c:pt>
                <c:pt idx="1849">
                  <c:v>6.4357104361461413E-12</c:v>
                </c:pt>
                <c:pt idx="1850">
                  <c:v>6.3398952963006595E-12</c:v>
                </c:pt>
                <c:pt idx="1851">
                  <c:v>6.2455066557414083E-12</c:v>
                </c:pt>
                <c:pt idx="1852">
                  <c:v>6.1525232767109443E-12</c:v>
                </c:pt>
                <c:pt idx="1853">
                  <c:v>6.0609242376398117E-12</c:v>
                </c:pt>
                <c:pt idx="1854">
                  <c:v>5.9706889284390592E-12</c:v>
                </c:pt>
                <c:pt idx="1855">
                  <c:v>5.8817970458628523E-12</c:v>
                </c:pt>
                <c:pt idx="1856">
                  <c:v>5.7942285889403432E-12</c:v>
                </c:pt>
                <c:pt idx="1857">
                  <c:v>5.7079638544753876E-12</c:v>
                </c:pt>
                <c:pt idx="1858">
                  <c:v>5.6229834326132297E-12</c:v>
                </c:pt>
                <c:pt idx="1859">
                  <c:v>5.5392682024732501E-12</c:v>
                </c:pt>
                <c:pt idx="1860">
                  <c:v>5.4567993278465566E-12</c:v>
                </c:pt>
                <c:pt idx="1861">
                  <c:v>5.3755582529582119E-12</c:v>
                </c:pt>
                <c:pt idx="1862">
                  <c:v>5.2955266982917645E-12</c:v>
                </c:pt>
                <c:pt idx="1863">
                  <c:v>5.2166866564764002E-12</c:v>
                </c:pt>
                <c:pt idx="1864">
                  <c:v>5.1390203882353804E-12</c:v>
                </c:pt>
                <c:pt idx="1865">
                  <c:v>5.0625104183943657E-12</c:v>
                </c:pt>
                <c:pt idx="1866">
                  <c:v>4.987139531949853E-12</c:v>
                </c:pt>
                <c:pt idx="1867">
                  <c:v>4.9128907701954189E-12</c:v>
                </c:pt>
                <c:pt idx="1868">
                  <c:v>4.8397474269061965E-12</c:v>
                </c:pt>
                <c:pt idx="1869">
                  <c:v>4.7676930445797169E-12</c:v>
                </c:pt>
                <c:pt idx="1870">
                  <c:v>4.6967114107331407E-12</c:v>
                </c:pt>
                <c:pt idx="1871">
                  <c:v>4.6267865542552836E-12</c:v>
                </c:pt>
                <c:pt idx="1872">
                  <c:v>4.5579027418132119E-12</c:v>
                </c:pt>
                <c:pt idx="1873">
                  <c:v>4.4900444743119185E-12</c:v>
                </c:pt>
                <c:pt idx="1874">
                  <c:v>4.4231964834072856E-12</c:v>
                </c:pt>
                <c:pt idx="1875">
                  <c:v>4.3573437280705322E-12</c:v>
                </c:pt>
                <c:pt idx="1876">
                  <c:v>4.2924713912040011E-12</c:v>
                </c:pt>
                <c:pt idx="1877">
                  <c:v>4.2285648763071456E-12</c:v>
                </c:pt>
                <c:pt idx="1878">
                  <c:v>4.1656098041925108E-12</c:v>
                </c:pt>
                <c:pt idx="1879">
                  <c:v>4.1035920097500868E-12</c:v>
                </c:pt>
                <c:pt idx="1880">
                  <c:v>4.0424975387603534E-12</c:v>
                </c:pt>
                <c:pt idx="1881">
                  <c:v>3.9823126447544819E-12</c:v>
                </c:pt>
                <c:pt idx="1882">
                  <c:v>3.9230237859212835E-12</c:v>
                </c:pt>
                <c:pt idx="1883">
                  <c:v>3.8646176220603164E-12</c:v>
                </c:pt>
                <c:pt idx="1884">
                  <c:v>3.8070810115803138E-12</c:v>
                </c:pt>
                <c:pt idx="1885">
                  <c:v>3.7504010085422639E-12</c:v>
                </c:pt>
                <c:pt idx="1886">
                  <c:v>3.6945648597465471E-12</c:v>
                </c:pt>
                <c:pt idx="1887">
                  <c:v>3.6395600018634258E-12</c:v>
                </c:pt>
                <c:pt idx="1888">
                  <c:v>3.5853740586063211E-12</c:v>
                </c:pt>
                <c:pt idx="1889">
                  <c:v>3.5319948379469858E-12</c:v>
                </c:pt>
                <c:pt idx="1890">
                  <c:v>3.4794103293723735E-12</c:v>
                </c:pt>
                <c:pt idx="1891">
                  <c:v>3.4276087011822489E-12</c:v>
                </c:pt>
                <c:pt idx="1892">
                  <c:v>3.3765782978269165E-12</c:v>
                </c:pt>
                <c:pt idx="1893">
                  <c:v>3.3263076372848046E-12</c:v>
                </c:pt>
                <c:pt idx="1894">
                  <c:v>3.2767854084789151E-12</c:v>
                </c:pt>
                <c:pt idx="1895">
                  <c:v>3.2280004687318158E-12</c:v>
                </c:pt>
                <c:pt idx="1896">
                  <c:v>3.1799418412584867E-12</c:v>
                </c:pt>
                <c:pt idx="1897">
                  <c:v>3.1325987126965486E-12</c:v>
                </c:pt>
                <c:pt idx="1898">
                  <c:v>3.0859604306731909E-12</c:v>
                </c:pt>
                <c:pt idx="1899">
                  <c:v>3.0400165014084489E-12</c:v>
                </c:pt>
                <c:pt idx="1900">
                  <c:v>2.9947565873538824E-12</c:v>
                </c:pt>
                <c:pt idx="1901">
                  <c:v>2.9501705048668294E-12</c:v>
                </c:pt>
                <c:pt idx="1902">
                  <c:v>2.9062482219188571E-12</c:v>
                </c:pt>
                <c:pt idx="1903">
                  <c:v>2.8629798558386926E-12</c:v>
                </c:pt>
                <c:pt idx="1904">
                  <c:v>2.8203556710884368E-12</c:v>
                </c:pt>
                <c:pt idx="1905">
                  <c:v>2.7783660770731797E-12</c:v>
                </c:pt>
                <c:pt idx="1906">
                  <c:v>2.7370016259829958E-12</c:v>
                </c:pt>
                <c:pt idx="1907">
                  <c:v>2.6962530106671807E-12</c:v>
                </c:pt>
                <c:pt idx="1908">
                  <c:v>2.6561110625402082E-12</c:v>
                </c:pt>
                <c:pt idx="1909">
                  <c:v>2.6165667495185601E-12</c:v>
                </c:pt>
                <c:pt idx="1910">
                  <c:v>2.5776111739887118E-12</c:v>
                </c:pt>
                <c:pt idx="1911">
                  <c:v>2.5392355708050225E-12</c:v>
                </c:pt>
                <c:pt idx="1912">
                  <c:v>2.5014313053175493E-12</c:v>
                </c:pt>
                <c:pt idx="1913">
                  <c:v>2.4641898714292408E-12</c:v>
                </c:pt>
                <c:pt idx="1914">
                  <c:v>2.4275028896820907E-12</c:v>
                </c:pt>
                <c:pt idx="1915">
                  <c:v>2.3913621053716297E-12</c:v>
                </c:pt>
                <c:pt idx="1916">
                  <c:v>2.355759386689723E-12</c:v>
                </c:pt>
                <c:pt idx="1917">
                  <c:v>2.3206867228947906E-12</c:v>
                </c:pt>
                <c:pt idx="1918">
                  <c:v>2.2861362225093802E-12</c:v>
                </c:pt>
                <c:pt idx="1919">
                  <c:v>2.2521001115445524E-12</c:v>
                </c:pt>
                <c:pt idx="1920">
                  <c:v>2.2185707317508346E-12</c:v>
                </c:pt>
                <c:pt idx="1921">
                  <c:v>2.185540538894878E-12</c:v>
                </c:pt>
                <c:pt idx="1922">
                  <c:v>2.1530021010621656E-12</c:v>
                </c:pt>
                <c:pt idx="1923">
                  <c:v>2.1209480969847153E-12</c:v>
                </c:pt>
                <c:pt idx="1924">
                  <c:v>2.089371314393807E-12</c:v>
                </c:pt>
                <c:pt idx="1925">
                  <c:v>2.0582646483971885E-12</c:v>
                </c:pt>
                <c:pt idx="1926">
                  <c:v>2.0276210998804244E-12</c:v>
                </c:pt>
                <c:pt idx="1927">
                  <c:v>1.9974337739321337E-12</c:v>
                </c:pt>
                <c:pt idx="1928">
                  <c:v>1.9676958782925862E-12</c:v>
                </c:pt>
                <c:pt idx="1929">
                  <c:v>1.9384007218254112E-12</c:v>
                </c:pt>
                <c:pt idx="1930">
                  <c:v>1.9095417130120568E-12</c:v>
                </c:pt>
                <c:pt idx="1931">
                  <c:v>1.8811123584687535E-12</c:v>
                </c:pt>
                <c:pt idx="1932">
                  <c:v>1.8531062614853735E-12</c:v>
                </c:pt>
                <c:pt idx="1933">
                  <c:v>1.8255171205862657E-12</c:v>
                </c:pt>
                <c:pt idx="1934">
                  <c:v>1.7983387281122714E-12</c:v>
                </c:pt>
                <c:pt idx="1935">
                  <c:v>1.7715649688241246E-12</c:v>
                </c:pt>
                <c:pt idx="1936">
                  <c:v>1.7451898185264141E-12</c:v>
                </c:pt>
                <c:pt idx="1937">
                  <c:v>1.7192073427121282E-12</c:v>
                </c:pt>
                <c:pt idx="1938">
                  <c:v>1.6936116952273996E-12</c:v>
                </c:pt>
                <c:pt idx="1939">
                  <c:v>1.6683971169561074E-12</c:v>
                </c:pt>
                <c:pt idx="1940">
                  <c:v>1.6435579345239755E-12</c:v>
                </c:pt>
                <c:pt idx="1941">
                  <c:v>1.6190885590221578E-12</c:v>
                </c:pt>
                <c:pt idx="1942">
                  <c:v>1.5949834847496769E-12</c:v>
                </c:pt>
                <c:pt idx="1943">
                  <c:v>1.5712372879745819E-12</c:v>
                </c:pt>
                <c:pt idx="1944">
                  <c:v>1.5478446257136485E-12</c:v>
                </c:pt>
                <c:pt idx="1945">
                  <c:v>1.5248002345301549E-12</c:v>
                </c:pt>
                <c:pt idx="1946">
                  <c:v>1.5020989293495899E-12</c:v>
                </c:pt>
                <c:pt idx="1947">
                  <c:v>1.4797356022930079E-12</c:v>
                </c:pt>
                <c:pt idx="1948">
                  <c:v>1.4577052215277799E-12</c:v>
                </c:pt>
                <c:pt idx="1949">
                  <c:v>1.4360028301353212E-12</c:v>
                </c:pt>
                <c:pt idx="1950">
                  <c:v>1.414623544995843E-12</c:v>
                </c:pt>
                <c:pt idx="1951">
                  <c:v>1.3935625556896134E-12</c:v>
                </c:pt>
                <c:pt idx="1952">
                  <c:v>1.3728151234146116E-12</c:v>
                </c:pt>
                <c:pt idx="1953">
                  <c:v>1.3523765799202244E-12</c:v>
                </c:pt>
                <c:pt idx="1954">
                  <c:v>1.3322423264569513E-12</c:v>
                </c:pt>
                <c:pt idx="1955">
                  <c:v>1.3124078327416302E-12</c:v>
                </c:pt>
                <c:pt idx="1956">
                  <c:v>1.2928686359381077E-12</c:v>
                </c:pt>
                <c:pt idx="1957">
                  <c:v>1.2736203396531119E-12</c:v>
                </c:pt>
                <c:pt idx="1958">
                  <c:v>1.2546586129470191E-12</c:v>
                </c:pt>
                <c:pt idx="1959">
                  <c:v>1.2359791893593749E-12</c:v>
                </c:pt>
                <c:pt idx="1960">
                  <c:v>1.2175778659489757E-12</c:v>
                </c:pt>
                <c:pt idx="1961">
                  <c:v>1.1994505023481289E-12</c:v>
                </c:pt>
                <c:pt idx="1962">
                  <c:v>1.1815930198310965E-12</c:v>
                </c:pt>
                <c:pt idx="1963">
                  <c:v>1.1640014003963721E-12</c:v>
                </c:pt>
                <c:pt idx="1964">
                  <c:v>1.1466716858625832E-12</c:v>
                </c:pt>
                <c:pt idx="1965">
                  <c:v>1.1295999769779247E-12</c:v>
                </c:pt>
                <c:pt idx="1966">
                  <c:v>1.112782432542792E-12</c:v>
                </c:pt>
                <c:pt idx="1967">
                  <c:v>1.0962152685454851E-12</c:v>
                </c:pt>
                <c:pt idx="1968">
                  <c:v>1.0798947573108301E-12</c:v>
                </c:pt>
                <c:pt idx="1969">
                  <c:v>1.0638172266614563E-12</c:v>
                </c:pt>
                <c:pt idx="1970">
                  <c:v>1.0479790590914242E-12</c:v>
                </c:pt>
                <c:pt idx="1971">
                  <c:v>1.0323766909524285E-12</c:v>
                </c:pt>
                <c:pt idx="1972">
                  <c:v>1.0170066116518779E-12</c:v>
                </c:pt>
                <c:pt idx="1973">
                  <c:v>1.0018653628629978E-12</c:v>
                </c:pt>
                <c:pt idx="1974">
                  <c:v>9.8694953774676123E-13</c:v>
                </c:pt>
                <c:pt idx="1975">
                  <c:v>9.7225578018521956E-13</c:v>
                </c:pt>
                <c:pt idx="1976">
                  <c:v>9.5778078402651334E-13</c:v>
                </c:pt>
                <c:pt idx="1977">
                  <c:v>9.4352129234085839E-13</c:v>
                </c:pt>
                <c:pt idx="1978">
                  <c:v>9.2947409668777296E-13</c:v>
                </c:pt>
                <c:pt idx="1979">
                  <c:v>9.1563603639417489E-13</c:v>
                </c:pt>
                <c:pt idx="1980">
                  <c:v>9.0200399784319843E-13</c:v>
                </c:pt>
                <c:pt idx="1981">
                  <c:v>8.8857491377362967E-13</c:v>
                </c:pt>
                <c:pt idx="1982">
                  <c:v>8.7534576258975049E-13</c:v>
                </c:pt>
                <c:pt idx="1983">
                  <c:v>8.6231356768150613E-13</c:v>
                </c:pt>
                <c:pt idx="1984">
                  <c:v>8.4947539675470651E-13</c:v>
                </c:pt>
                <c:pt idx="1985">
                  <c:v>8.3682836117128413E-13</c:v>
                </c:pt>
                <c:pt idx="1986">
                  <c:v>8.2436961529933412E-13</c:v>
                </c:pt>
                <c:pt idx="1987">
                  <c:v>8.1209635587283084E-13</c:v>
                </c:pt>
                <c:pt idx="1988">
                  <c:v>8.0000582136088337E-13</c:v>
                </c:pt>
                <c:pt idx="1989">
                  <c:v>7.8809529134638828E-13</c:v>
                </c:pt>
                <c:pt idx="1990">
                  <c:v>7.7636208591392119E-13</c:v>
                </c:pt>
                <c:pt idx="1991">
                  <c:v>7.6480356504674852E-13</c:v>
                </c:pt>
                <c:pt idx="1992">
                  <c:v>7.5341712803282277E-13</c:v>
                </c:pt>
                <c:pt idx="1993">
                  <c:v>7.4220021287958677E-13</c:v>
                </c:pt>
                <c:pt idx="1994">
                  <c:v>7.3115029573754562E-13</c:v>
                </c:pt>
                <c:pt idx="1995">
                  <c:v>7.2026489033239031E-13</c:v>
                </c:pt>
                <c:pt idx="1996">
                  <c:v>7.0954154740552994E-13</c:v>
                </c:pt>
                <c:pt idx="1997">
                  <c:v>6.9897785416308783E-13</c:v>
                </c:pt>
                <c:pt idx="1998">
                  <c:v>6.8857143373291921E-13</c:v>
                </c:pt>
                <c:pt idx="1999">
                  <c:v>6.7831994462988424E-13</c:v>
                </c:pt>
                <c:pt idx="2000">
                  <c:v>6.682210802289482E-13</c:v>
                </c:pt>
              </c:numCache>
            </c:numRef>
          </c:yVal>
          <c:smooth val="1"/>
        </c:ser>
        <c:axId val="97666944"/>
        <c:axId val="97673216"/>
      </c:scatterChart>
      <c:valAx>
        <c:axId val="97666944"/>
        <c:scaling>
          <c:orientation val="minMax"/>
          <c:max val="500"/>
          <c:min val="0"/>
        </c:scaling>
        <c:axPos val="b"/>
        <c:title>
          <c:tx>
            <c:rich>
              <a:bodyPr/>
              <a:lstStyle/>
              <a:p>
                <a:pPr>
                  <a:defRPr sz="1600">
                    <a:latin typeface="Arial" pitchFamily="34" charset="0"/>
                    <a:cs typeface="Arial" pitchFamily="34" charset="0"/>
                  </a:defRPr>
                </a:pPr>
                <a:r>
                  <a:rPr lang="en-US" sz="1600">
                    <a:latin typeface="Arial" pitchFamily="34" charset="0"/>
                    <a:cs typeface="Arial" pitchFamily="34" charset="0"/>
                  </a:rPr>
                  <a:t>Temps (unité arbitraire)</a:t>
                </a:r>
              </a:p>
            </c:rich>
          </c:tx>
        </c:title>
        <c:numFmt formatCode="#,##0" sourceLinked="0"/>
        <c:tickLblPos val="nextTo"/>
        <c:crossAx val="97673216"/>
        <c:crosses val="autoZero"/>
        <c:crossBetween val="midCat"/>
      </c:valAx>
      <c:valAx>
        <c:axId val="97673216"/>
        <c:scaling>
          <c:orientation val="minMax"/>
        </c:scaling>
        <c:axPos val="l"/>
        <c:majorGridlines/>
        <c:title>
          <c:tx>
            <c:rich>
              <a:bodyPr rot="-5400000" vert="horz"/>
              <a:lstStyle/>
              <a:p>
                <a:pPr>
                  <a:defRPr sz="1600">
                    <a:latin typeface="Arial" pitchFamily="34" charset="0"/>
                    <a:cs typeface="Arial" pitchFamily="34" charset="0"/>
                  </a:defRPr>
                </a:pPr>
                <a:r>
                  <a:rPr lang="en-US" sz="1600">
                    <a:latin typeface="Arial" pitchFamily="34" charset="0"/>
                    <a:cs typeface="Arial" pitchFamily="34" charset="0"/>
                  </a:rPr>
                  <a:t>Amplitude (unité arbitraire)</a:t>
                </a:r>
              </a:p>
            </c:rich>
          </c:tx>
        </c:title>
        <c:numFmt formatCode="General" sourceLinked="1"/>
        <c:tickLblPos val="nextTo"/>
        <c:crossAx val="97666944"/>
        <c:crosses val="autoZero"/>
        <c:crossBetween val="midCat"/>
      </c:valAx>
    </c:plotArea>
    <c:legend>
      <c:legendPos val="r"/>
      <c:txPr>
        <a:bodyPr/>
        <a:lstStyle/>
        <a:p>
          <a:pPr>
            <a:defRPr sz="1400">
              <a:latin typeface="Arial" pitchFamily="34" charset="0"/>
              <a:cs typeface="Arial" pitchFamily="34" charset="0"/>
            </a:defRPr>
          </a:pPr>
          <a:endParaRPr lang="fr-FR"/>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29603198260244"/>
          <c:y val="0.15560444612860441"/>
          <c:w val="0.8465707232527655"/>
          <c:h val="0.70885781538375625"/>
        </c:manualLayout>
      </c:layout>
      <c:scatterChart>
        <c:scatterStyle val="lineMarker"/>
        <c:ser>
          <c:idx val="0"/>
          <c:order val="0"/>
          <c:tx>
            <c:strRef>
              <c:f>Feuil1!$K$2</c:f>
              <c:strCache>
                <c:ptCount val="1"/>
                <c:pt idx="0">
                  <c:v>tSIE</c:v>
                </c:pt>
              </c:strCache>
            </c:strRef>
          </c:tx>
          <c:spPr>
            <a:ln w="28575">
              <a:noFill/>
            </a:ln>
          </c:spPr>
          <c:marker>
            <c:symbol val="x"/>
            <c:size val="10"/>
            <c:spPr>
              <a:noFill/>
              <a:ln>
                <a:solidFill>
                  <a:schemeClr val="tx1"/>
                </a:solidFill>
              </a:ln>
            </c:spPr>
          </c:marker>
          <c:errBars>
            <c:errDir val="y"/>
            <c:errBarType val="both"/>
            <c:errValType val="cust"/>
            <c:plus>
              <c:numRef>
                <c:f>Feuil1!$L$3:$L$7</c:f>
                <c:numCache>
                  <c:formatCode>General</c:formatCode>
                  <c:ptCount val="5"/>
                  <c:pt idx="0">
                    <c:v>12.173408725571649</c:v>
                  </c:pt>
                  <c:pt idx="1">
                    <c:v>39.973227040107176</c:v>
                  </c:pt>
                  <c:pt idx="2">
                    <c:v>91.617682791037822</c:v>
                  </c:pt>
                  <c:pt idx="3">
                    <c:v>102.42726883012908</c:v>
                  </c:pt>
                  <c:pt idx="4">
                    <c:v>28.309650651321245</c:v>
                  </c:pt>
                </c:numCache>
              </c:numRef>
            </c:plus>
            <c:minus>
              <c:numRef>
                <c:f>Feuil1!$L$3:$L$7</c:f>
                <c:numCache>
                  <c:formatCode>General</c:formatCode>
                  <c:ptCount val="5"/>
                  <c:pt idx="0">
                    <c:v>12.173408725571649</c:v>
                  </c:pt>
                  <c:pt idx="1">
                    <c:v>39.973227040107176</c:v>
                  </c:pt>
                  <c:pt idx="2">
                    <c:v>91.617682791037822</c:v>
                  </c:pt>
                  <c:pt idx="3">
                    <c:v>102.42726883012908</c:v>
                  </c:pt>
                  <c:pt idx="4">
                    <c:v>28.309650651321245</c:v>
                  </c:pt>
                </c:numCache>
              </c:numRef>
            </c:minus>
          </c:errBars>
          <c:xVal>
            <c:numRef>
              <c:f>Feuil1!$E$3:$E$7</c:f>
              <c:numCache>
                <c:formatCode>General</c:formatCode>
                <c:ptCount val="5"/>
                <c:pt idx="0">
                  <c:v>0</c:v>
                </c:pt>
                <c:pt idx="1">
                  <c:v>2.9900000000000052E-3</c:v>
                </c:pt>
                <c:pt idx="2">
                  <c:v>1.610000000000012E-3</c:v>
                </c:pt>
                <c:pt idx="3">
                  <c:v>1.2600000000000141E-3</c:v>
                </c:pt>
                <c:pt idx="4">
                  <c:v>9.2000000000000523E-4</c:v>
                </c:pt>
              </c:numCache>
            </c:numRef>
          </c:xVal>
          <c:yVal>
            <c:numRef>
              <c:f>Feuil1!$K$3:$K$7</c:f>
              <c:numCache>
                <c:formatCode>General</c:formatCode>
                <c:ptCount val="5"/>
                <c:pt idx="0">
                  <c:v>750.8119999999974</c:v>
                </c:pt>
                <c:pt idx="1">
                  <c:v>612.19200000000001</c:v>
                </c:pt>
                <c:pt idx="2">
                  <c:v>644.94000000000017</c:v>
                </c:pt>
                <c:pt idx="3">
                  <c:v>585.91000000000008</c:v>
                </c:pt>
                <c:pt idx="4">
                  <c:v>730.88400000000001</c:v>
                </c:pt>
              </c:numCache>
            </c:numRef>
          </c:yVal>
        </c:ser>
        <c:axId val="96728576"/>
        <c:axId val="96730496"/>
      </c:scatterChart>
      <c:valAx>
        <c:axId val="96728576"/>
        <c:scaling>
          <c:orientation val="minMax"/>
          <c:max val="4.0000000000000114E-3"/>
          <c:min val="0"/>
        </c:scaling>
        <c:axPos val="b"/>
        <c:title>
          <c:tx>
            <c:rich>
              <a:bodyPr/>
              <a:lstStyle/>
              <a:p>
                <a:pPr>
                  <a:defRPr/>
                </a:pPr>
                <a:r>
                  <a:rPr lang="fr-FR" dirty="0" err="1" smtClean="0"/>
                  <a:t>Dust</a:t>
                </a:r>
                <a:r>
                  <a:rPr lang="fr-FR" baseline="0" dirty="0" smtClean="0"/>
                  <a:t> </a:t>
                </a:r>
                <a:r>
                  <a:rPr lang="fr-FR" baseline="0" dirty="0" err="1" smtClean="0"/>
                  <a:t>weight</a:t>
                </a:r>
                <a:r>
                  <a:rPr lang="fr-FR" baseline="0" dirty="0" smtClean="0"/>
                  <a:t> (g)</a:t>
                </a:r>
                <a:endParaRPr lang="fr-FR" dirty="0"/>
              </a:p>
            </c:rich>
          </c:tx>
        </c:title>
        <c:numFmt formatCode="General" sourceLinked="1"/>
        <c:tickLblPos val="low"/>
        <c:crossAx val="96730496"/>
        <c:crosses val="autoZero"/>
        <c:crossBetween val="midCat"/>
      </c:valAx>
      <c:valAx>
        <c:axId val="96730496"/>
        <c:scaling>
          <c:orientation val="minMax"/>
          <c:max val="1000"/>
          <c:min val="0"/>
        </c:scaling>
        <c:axPos val="l"/>
        <c:majorGridlines/>
        <c:title>
          <c:tx>
            <c:rich>
              <a:bodyPr rot="-5400000" vert="horz"/>
              <a:lstStyle/>
              <a:p>
                <a:pPr>
                  <a:defRPr/>
                </a:pPr>
                <a:r>
                  <a:rPr lang="fr-FR" dirty="0" err="1" smtClean="0"/>
                  <a:t>tSIE</a:t>
                </a:r>
                <a:endParaRPr lang="fr-FR" dirty="0"/>
              </a:p>
            </c:rich>
          </c:tx>
        </c:title>
        <c:numFmt formatCode="General" sourceLinked="1"/>
        <c:tickLblPos val="nextTo"/>
        <c:crossAx val="96728576"/>
        <c:crosses val="autoZero"/>
        <c:crossBetween val="midCat"/>
        <c:majorUnit val="200"/>
      </c:valAx>
    </c:plotArea>
    <c:plotVisOnly val="1"/>
  </c:chart>
  <c:spPr>
    <a:noFill/>
    <a:ln>
      <a:noFill/>
    </a:ln>
  </c:spPr>
  <c:txPr>
    <a:bodyPr/>
    <a:lstStyle/>
    <a:p>
      <a:pPr>
        <a:defRPr sz="1400"/>
      </a:pPr>
      <a:endParaRPr lang="fr-F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plotArea>
      <c:layout>
        <c:manualLayout>
          <c:layoutTarget val="inner"/>
          <c:xMode val="edge"/>
          <c:yMode val="edge"/>
          <c:x val="9.7916666666666707E-2"/>
          <c:y val="4.8611111111111119E-2"/>
          <c:w val="0.68958333333333344"/>
          <c:h val="0.79513888888888884"/>
        </c:manualLayout>
      </c:layout>
      <c:scatterChart>
        <c:scatterStyle val="lineMarker"/>
        <c:ser>
          <c:idx val="0"/>
          <c:order val="0"/>
          <c:tx>
            <c:strRef>
              <c:f>Feuil1!$B$10</c:f>
              <c:strCache>
                <c:ptCount val="1"/>
                <c:pt idx="0">
                  <c:v>Background</c:v>
                </c:pt>
              </c:strCache>
            </c:strRef>
          </c:tx>
          <c:spPr>
            <a:ln>
              <a:noFill/>
            </a:ln>
          </c:spPr>
          <c:marker>
            <c:symbol val="square"/>
            <c:size val="10"/>
            <c:spPr>
              <a:solidFill>
                <a:srgbClr val="C00000"/>
              </a:solidFill>
              <a:ln>
                <a:noFill/>
              </a:ln>
            </c:spPr>
          </c:marker>
          <c:xVal>
            <c:numRef>
              <c:f>Feuil1!$A$11:$A$35</c:f>
              <c:numCache>
                <c:formatCode>General</c:formatCode>
                <c:ptCount val="25"/>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pt idx="22">
                  <c:v>440</c:v>
                </c:pt>
                <c:pt idx="23">
                  <c:v>460</c:v>
                </c:pt>
                <c:pt idx="24">
                  <c:v>480</c:v>
                </c:pt>
              </c:numCache>
            </c:numRef>
          </c:xVal>
          <c:yVal>
            <c:numRef>
              <c:f>Feuil1!$B$11:$B$35</c:f>
              <c:numCache>
                <c:formatCode>General</c:formatCode>
                <c:ptCount val="25"/>
                <c:pt idx="0">
                  <c:v>752.38</c:v>
                </c:pt>
                <c:pt idx="5">
                  <c:v>745.84999999999798</c:v>
                </c:pt>
                <c:pt idx="10">
                  <c:v>760.48</c:v>
                </c:pt>
                <c:pt idx="15">
                  <c:v>745.68000000000052</c:v>
                </c:pt>
                <c:pt idx="20">
                  <c:v>749.67000000000053</c:v>
                </c:pt>
              </c:numCache>
            </c:numRef>
          </c:yVal>
        </c:ser>
        <c:ser>
          <c:idx val="1"/>
          <c:order val="1"/>
          <c:tx>
            <c:strRef>
              <c:f>Feuil1!$C$10</c:f>
              <c:strCache>
                <c:ptCount val="1"/>
                <c:pt idx="0">
                  <c:v>Floor</c:v>
                </c:pt>
              </c:strCache>
            </c:strRef>
          </c:tx>
          <c:spPr>
            <a:ln w="28575">
              <a:noFill/>
            </a:ln>
          </c:spPr>
          <c:marker>
            <c:symbol val="circle"/>
            <c:size val="10"/>
            <c:spPr>
              <a:solidFill>
                <a:srgbClr val="FF0000"/>
              </a:solidFill>
              <a:ln>
                <a:noFill/>
              </a:ln>
            </c:spPr>
          </c:marker>
          <c:xVal>
            <c:numRef>
              <c:f>Feuil1!$A$11:$A$35</c:f>
              <c:numCache>
                <c:formatCode>General</c:formatCode>
                <c:ptCount val="25"/>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pt idx="22">
                  <c:v>440</c:v>
                </c:pt>
                <c:pt idx="23">
                  <c:v>460</c:v>
                </c:pt>
                <c:pt idx="24">
                  <c:v>480</c:v>
                </c:pt>
              </c:numCache>
            </c:numRef>
          </c:xVal>
          <c:yVal>
            <c:numRef>
              <c:f>Feuil1!$C$11:$C$35</c:f>
              <c:numCache>
                <c:formatCode>General</c:formatCode>
                <c:ptCount val="25"/>
                <c:pt idx="3">
                  <c:v>643.82999999999947</c:v>
                </c:pt>
                <c:pt idx="8">
                  <c:v>618.29000000000053</c:v>
                </c:pt>
                <c:pt idx="13">
                  <c:v>598.03</c:v>
                </c:pt>
                <c:pt idx="18">
                  <c:v>606.78000000000054</c:v>
                </c:pt>
                <c:pt idx="23">
                  <c:v>594.03</c:v>
                </c:pt>
              </c:numCache>
            </c:numRef>
          </c:yVal>
        </c:ser>
        <c:ser>
          <c:idx val="2"/>
          <c:order val="2"/>
          <c:tx>
            <c:strRef>
              <c:f>Feuil1!$D$10</c:f>
              <c:strCache>
                <c:ptCount val="1"/>
                <c:pt idx="0">
                  <c:v>Drawer</c:v>
                </c:pt>
              </c:strCache>
            </c:strRef>
          </c:tx>
          <c:spPr>
            <a:ln w="28575">
              <a:noFill/>
            </a:ln>
          </c:spPr>
          <c:marker>
            <c:symbol val="triangle"/>
            <c:size val="10"/>
            <c:spPr>
              <a:solidFill>
                <a:srgbClr val="0070C0"/>
              </a:solidFill>
              <a:ln>
                <a:noFill/>
              </a:ln>
            </c:spPr>
          </c:marker>
          <c:xVal>
            <c:numRef>
              <c:f>Feuil1!$A$11:$A$35</c:f>
              <c:numCache>
                <c:formatCode>General</c:formatCode>
                <c:ptCount val="25"/>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pt idx="22">
                  <c:v>440</c:v>
                </c:pt>
                <c:pt idx="23">
                  <c:v>460</c:v>
                </c:pt>
                <c:pt idx="24">
                  <c:v>480</c:v>
                </c:pt>
              </c:numCache>
            </c:numRef>
          </c:xVal>
          <c:yVal>
            <c:numRef>
              <c:f>Feuil1!$D$11:$D$35</c:f>
              <c:numCache>
                <c:formatCode>General</c:formatCode>
                <c:ptCount val="25"/>
                <c:pt idx="2">
                  <c:v>723.45999999999947</c:v>
                </c:pt>
                <c:pt idx="7">
                  <c:v>645.81999999999948</c:v>
                </c:pt>
                <c:pt idx="12">
                  <c:v>619.09</c:v>
                </c:pt>
                <c:pt idx="17">
                  <c:v>610.24</c:v>
                </c:pt>
                <c:pt idx="22">
                  <c:v>626.09</c:v>
                </c:pt>
              </c:numCache>
            </c:numRef>
          </c:yVal>
        </c:ser>
        <c:ser>
          <c:idx val="3"/>
          <c:order val="3"/>
          <c:tx>
            <c:strRef>
              <c:f>Feuil1!$E$10</c:f>
              <c:strCache>
                <c:ptCount val="1"/>
                <c:pt idx="0">
                  <c:v>Warehouse</c:v>
                </c:pt>
              </c:strCache>
            </c:strRef>
          </c:tx>
          <c:spPr>
            <a:ln w="28575">
              <a:noFill/>
            </a:ln>
          </c:spPr>
          <c:marker>
            <c:symbol val="square"/>
            <c:size val="10"/>
            <c:spPr>
              <a:solidFill>
                <a:srgbClr val="00B050"/>
              </a:solidFill>
              <a:ln>
                <a:noFill/>
              </a:ln>
            </c:spPr>
          </c:marker>
          <c:xVal>
            <c:numRef>
              <c:f>Feuil1!$A$11:$A$35</c:f>
              <c:numCache>
                <c:formatCode>General</c:formatCode>
                <c:ptCount val="25"/>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pt idx="22">
                  <c:v>440</c:v>
                </c:pt>
                <c:pt idx="23">
                  <c:v>460</c:v>
                </c:pt>
                <c:pt idx="24">
                  <c:v>480</c:v>
                </c:pt>
              </c:numCache>
            </c:numRef>
          </c:xVal>
          <c:yVal>
            <c:numRef>
              <c:f>Feuil1!$E$11:$E$34</c:f>
              <c:numCache>
                <c:formatCode>General</c:formatCode>
                <c:ptCount val="24"/>
                <c:pt idx="1">
                  <c:v>676.59</c:v>
                </c:pt>
                <c:pt idx="6">
                  <c:v>563.5</c:v>
                </c:pt>
                <c:pt idx="11">
                  <c:v>557.09</c:v>
                </c:pt>
                <c:pt idx="16">
                  <c:v>557.30999999999949</c:v>
                </c:pt>
                <c:pt idx="21">
                  <c:v>575.05999999999949</c:v>
                </c:pt>
              </c:numCache>
            </c:numRef>
          </c:yVal>
        </c:ser>
        <c:ser>
          <c:idx val="4"/>
          <c:order val="4"/>
          <c:tx>
            <c:strRef>
              <c:f>Feuil1!$F$10</c:f>
              <c:strCache>
                <c:ptCount val="1"/>
                <c:pt idx="0">
                  <c:v>Paillasse</c:v>
                </c:pt>
              </c:strCache>
            </c:strRef>
          </c:tx>
          <c:spPr>
            <a:ln w="28575">
              <a:noFill/>
            </a:ln>
          </c:spPr>
          <c:marker>
            <c:symbol val="diamond"/>
            <c:size val="10"/>
            <c:spPr>
              <a:solidFill>
                <a:srgbClr val="00B050"/>
              </a:solidFill>
              <a:ln>
                <a:noFill/>
              </a:ln>
            </c:spPr>
          </c:marker>
          <c:xVal>
            <c:numRef>
              <c:f>Feuil1!$A$11:$A$35</c:f>
              <c:numCache>
                <c:formatCode>General</c:formatCode>
                <c:ptCount val="25"/>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pt idx="18">
                  <c:v>360</c:v>
                </c:pt>
                <c:pt idx="19">
                  <c:v>380</c:v>
                </c:pt>
                <c:pt idx="20">
                  <c:v>400</c:v>
                </c:pt>
                <c:pt idx="21">
                  <c:v>420</c:v>
                </c:pt>
                <c:pt idx="22">
                  <c:v>440</c:v>
                </c:pt>
                <c:pt idx="23">
                  <c:v>460</c:v>
                </c:pt>
                <c:pt idx="24">
                  <c:v>480</c:v>
                </c:pt>
              </c:numCache>
            </c:numRef>
          </c:xVal>
          <c:yVal>
            <c:numRef>
              <c:f>Feuil1!$F$11:$F$35</c:f>
              <c:numCache>
                <c:formatCode>General</c:formatCode>
                <c:ptCount val="25"/>
                <c:pt idx="4">
                  <c:v>753.4</c:v>
                </c:pt>
                <c:pt idx="9">
                  <c:v>736.09</c:v>
                </c:pt>
                <c:pt idx="14">
                  <c:v>719.97</c:v>
                </c:pt>
                <c:pt idx="19">
                  <c:v>720.61</c:v>
                </c:pt>
                <c:pt idx="24">
                  <c:v>724.34999999999798</c:v>
                </c:pt>
              </c:numCache>
            </c:numRef>
          </c:yVal>
        </c:ser>
        <c:axId val="96986240"/>
        <c:axId val="96988544"/>
      </c:scatterChart>
      <c:valAx>
        <c:axId val="96986240"/>
        <c:scaling>
          <c:orientation val="minMax"/>
          <c:max val="600"/>
        </c:scaling>
        <c:axPos val="b"/>
        <c:title>
          <c:tx>
            <c:rich>
              <a:bodyPr/>
              <a:lstStyle/>
              <a:p>
                <a:pPr>
                  <a:defRPr/>
                </a:pPr>
                <a:r>
                  <a:rPr lang="fr-FR" dirty="0" smtClean="0"/>
                  <a:t>Time</a:t>
                </a:r>
                <a:r>
                  <a:rPr lang="fr-FR" baseline="0" dirty="0" smtClean="0"/>
                  <a:t> (mn)</a:t>
                </a:r>
                <a:endParaRPr lang="fr-FR" dirty="0"/>
              </a:p>
            </c:rich>
          </c:tx>
        </c:title>
        <c:numFmt formatCode="General" sourceLinked="1"/>
        <c:tickLblPos val="nextTo"/>
        <c:txPr>
          <a:bodyPr rot="0" vert="horz"/>
          <a:lstStyle/>
          <a:p>
            <a:pPr>
              <a:defRPr b="0" i="0" baseline="0">
                <a:solidFill>
                  <a:schemeClr val="tx1"/>
                </a:solidFill>
              </a:defRPr>
            </a:pPr>
            <a:endParaRPr lang="fr-FR"/>
          </a:p>
        </c:txPr>
        <c:crossAx val="96988544"/>
        <c:crosses val="autoZero"/>
        <c:crossBetween val="midCat"/>
      </c:valAx>
      <c:valAx>
        <c:axId val="96988544"/>
        <c:scaling>
          <c:orientation val="minMax"/>
          <c:min val="500"/>
        </c:scaling>
        <c:axPos val="l"/>
        <c:majorGridlines/>
        <c:title>
          <c:tx>
            <c:rich>
              <a:bodyPr rot="-5400000" vert="horz"/>
              <a:lstStyle/>
              <a:p>
                <a:pPr>
                  <a:defRPr/>
                </a:pPr>
                <a:r>
                  <a:rPr lang="fr-FR" dirty="0" err="1" smtClean="0"/>
                  <a:t>tSIE</a:t>
                </a:r>
                <a:endParaRPr lang="fr-FR" dirty="0"/>
              </a:p>
            </c:rich>
          </c:tx>
        </c:title>
        <c:numFmt formatCode="General" sourceLinked="1"/>
        <c:tickLblPos val="nextTo"/>
        <c:crossAx val="96986240"/>
        <c:crosses val="autoZero"/>
        <c:crossBetween val="midCat"/>
      </c:valAx>
    </c:plotArea>
    <c:legend>
      <c:legendPos val="r"/>
      <c:overlay val="1"/>
    </c:legend>
    <c:plotVisOnly val="1"/>
    <c:dispBlanksAs val="gap"/>
  </c:chart>
  <c:txPr>
    <a:bodyPr/>
    <a:lstStyle/>
    <a:p>
      <a:pPr>
        <a:defRPr sz="1400"/>
      </a:pPr>
      <a:endParaRPr lang="fr-F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800">
                <a:latin typeface="Arial" pitchFamily="34" charset="0"/>
                <a:cs typeface="Arial" pitchFamily="34" charset="0"/>
              </a:defRPr>
            </a:pPr>
            <a:r>
              <a:rPr lang="fr-FR" sz="1800" dirty="0">
                <a:latin typeface="Arial" pitchFamily="34" charset="0"/>
                <a:cs typeface="Arial" pitchFamily="34" charset="0"/>
              </a:rPr>
              <a:t>Echantillons </a:t>
            </a:r>
            <a:r>
              <a:rPr lang="fr-FR" sz="1800" dirty="0" err="1">
                <a:latin typeface="Arial" pitchFamily="34" charset="0"/>
                <a:cs typeface="Arial" pitchFamily="34" charset="0"/>
              </a:rPr>
              <a:t>Filter</a:t>
            </a:r>
            <a:r>
              <a:rPr lang="fr-FR" sz="1800" dirty="0">
                <a:latin typeface="Arial" pitchFamily="34" charset="0"/>
                <a:cs typeface="Arial" pitchFamily="34" charset="0"/>
              </a:rPr>
              <a:t> Count - Comptage de 30min à </a:t>
            </a:r>
            <a:r>
              <a:rPr lang="fr-FR" sz="1800" dirty="0" smtClean="0">
                <a:latin typeface="Arial" pitchFamily="34" charset="0"/>
                <a:cs typeface="Arial" pitchFamily="34" charset="0"/>
              </a:rPr>
              <a:t>842V</a:t>
            </a:r>
            <a:endParaRPr lang="fr-FR" sz="1800" dirty="0">
              <a:latin typeface="Arial" pitchFamily="34" charset="0"/>
              <a:cs typeface="Arial" pitchFamily="34" charset="0"/>
            </a:endParaRPr>
          </a:p>
        </c:rich>
      </c:tx>
    </c:title>
    <c:plotArea>
      <c:layout/>
      <c:scatterChart>
        <c:scatterStyle val="lineMarker"/>
        <c:ser>
          <c:idx val="0"/>
          <c:order val="0"/>
          <c:tx>
            <c:strRef>
              <c:f>data!$B$1</c:f>
              <c:strCache>
                <c:ptCount val="1"/>
                <c:pt idx="0">
                  <c:v>FC0 - Blanc</c:v>
                </c:pt>
              </c:strCache>
            </c:strRef>
          </c:tx>
          <c:spPr>
            <a:ln w="12700">
              <a:solidFill>
                <a:srgbClr val="0070C0"/>
              </a:solidFill>
            </a:ln>
          </c:spPr>
          <c:marker>
            <c:symbol val="plus"/>
            <c:size val="4"/>
            <c:spPr>
              <a:ln>
                <a:solidFill>
                  <a:srgbClr val="0070C0"/>
                </a:solidFill>
              </a:ln>
            </c:spPr>
          </c:marker>
          <c:xVal>
            <c:numRef>
              <c:f>data!$A$2:$A$1025</c:f>
              <c:numCache>
                <c:formatCode>General</c:formatCode>
                <c:ptCount val="10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numCache>
            </c:numRef>
          </c:xVal>
          <c:yVal>
            <c:numRef>
              <c:f>data!$B$2:$B$1025</c:f>
              <c:numCache>
                <c:formatCode>General</c:formatCode>
                <c:ptCount val="1024"/>
                <c:pt idx="0">
                  <c:v>0</c:v>
                </c:pt>
                <c:pt idx="1">
                  <c:v>0</c:v>
                </c:pt>
                <c:pt idx="2">
                  <c:v>0</c:v>
                </c:pt>
                <c:pt idx="3">
                  <c:v>0</c:v>
                </c:pt>
                <c:pt idx="4">
                  <c:v>0</c:v>
                </c:pt>
                <c:pt idx="5">
                  <c:v>0</c:v>
                </c:pt>
                <c:pt idx="6">
                  <c:v>0</c:v>
                </c:pt>
                <c:pt idx="7">
                  <c:v>0</c:v>
                </c:pt>
                <c:pt idx="8">
                  <c:v>0</c:v>
                </c:pt>
                <c:pt idx="9">
                  <c:v>0</c:v>
                </c:pt>
                <c:pt idx="10">
                  <c:v>55</c:v>
                </c:pt>
                <c:pt idx="11">
                  <c:v>89</c:v>
                </c:pt>
                <c:pt idx="12">
                  <c:v>111</c:v>
                </c:pt>
                <c:pt idx="13">
                  <c:v>143</c:v>
                </c:pt>
                <c:pt idx="14">
                  <c:v>179</c:v>
                </c:pt>
                <c:pt idx="15">
                  <c:v>193</c:v>
                </c:pt>
                <c:pt idx="16">
                  <c:v>192</c:v>
                </c:pt>
                <c:pt idx="17">
                  <c:v>174</c:v>
                </c:pt>
                <c:pt idx="18">
                  <c:v>148</c:v>
                </c:pt>
                <c:pt idx="19">
                  <c:v>119</c:v>
                </c:pt>
                <c:pt idx="20">
                  <c:v>92</c:v>
                </c:pt>
                <c:pt idx="21">
                  <c:v>69</c:v>
                </c:pt>
                <c:pt idx="22">
                  <c:v>49</c:v>
                </c:pt>
                <c:pt idx="23">
                  <c:v>34</c:v>
                </c:pt>
                <c:pt idx="24">
                  <c:v>24</c:v>
                </c:pt>
                <c:pt idx="25">
                  <c:v>16</c:v>
                </c:pt>
                <c:pt idx="26">
                  <c:v>10</c:v>
                </c:pt>
                <c:pt idx="27">
                  <c:v>7</c:v>
                </c:pt>
                <c:pt idx="28">
                  <c:v>5</c:v>
                </c:pt>
                <c:pt idx="29">
                  <c:v>3</c:v>
                </c:pt>
                <c:pt idx="30">
                  <c:v>3</c:v>
                </c:pt>
                <c:pt idx="31">
                  <c:v>2</c:v>
                </c:pt>
                <c:pt idx="32">
                  <c:v>2</c:v>
                </c:pt>
                <c:pt idx="33">
                  <c:v>1</c:v>
                </c:pt>
                <c:pt idx="34">
                  <c:v>1</c:v>
                </c:pt>
                <c:pt idx="35">
                  <c:v>1</c:v>
                </c:pt>
                <c:pt idx="36">
                  <c:v>1</c:v>
                </c:pt>
                <c:pt idx="37">
                  <c:v>1</c:v>
                </c:pt>
                <c:pt idx="38">
                  <c:v>0</c:v>
                </c:pt>
                <c:pt idx="39">
                  <c:v>0</c:v>
                </c:pt>
                <c:pt idx="40">
                  <c:v>0</c:v>
                </c:pt>
                <c:pt idx="41">
                  <c:v>1</c:v>
                </c:pt>
                <c:pt idx="42">
                  <c:v>1</c:v>
                </c:pt>
                <c:pt idx="43">
                  <c:v>2</c:v>
                </c:pt>
                <c:pt idx="44">
                  <c:v>2</c:v>
                </c:pt>
                <c:pt idx="45">
                  <c:v>1</c:v>
                </c:pt>
                <c:pt idx="46">
                  <c:v>1</c:v>
                </c:pt>
                <c:pt idx="47">
                  <c:v>1</c:v>
                </c:pt>
                <c:pt idx="48">
                  <c:v>1</c:v>
                </c:pt>
                <c:pt idx="49">
                  <c:v>2</c:v>
                </c:pt>
                <c:pt idx="50">
                  <c:v>3</c:v>
                </c:pt>
                <c:pt idx="51">
                  <c:v>2</c:v>
                </c:pt>
                <c:pt idx="52">
                  <c:v>4</c:v>
                </c:pt>
                <c:pt idx="53">
                  <c:v>5</c:v>
                </c:pt>
                <c:pt idx="54">
                  <c:v>7</c:v>
                </c:pt>
                <c:pt idx="55">
                  <c:v>8</c:v>
                </c:pt>
                <c:pt idx="56">
                  <c:v>10</c:v>
                </c:pt>
                <c:pt idx="57">
                  <c:v>12</c:v>
                </c:pt>
                <c:pt idx="58">
                  <c:v>17</c:v>
                </c:pt>
                <c:pt idx="59">
                  <c:v>26</c:v>
                </c:pt>
                <c:pt idx="60">
                  <c:v>32</c:v>
                </c:pt>
                <c:pt idx="61">
                  <c:v>42</c:v>
                </c:pt>
                <c:pt idx="62">
                  <c:v>47</c:v>
                </c:pt>
                <c:pt idx="63">
                  <c:v>61</c:v>
                </c:pt>
                <c:pt idx="64">
                  <c:v>71</c:v>
                </c:pt>
                <c:pt idx="65">
                  <c:v>95</c:v>
                </c:pt>
                <c:pt idx="66">
                  <c:v>142</c:v>
                </c:pt>
                <c:pt idx="67">
                  <c:v>174</c:v>
                </c:pt>
                <c:pt idx="68">
                  <c:v>228</c:v>
                </c:pt>
                <c:pt idx="69">
                  <c:v>261</c:v>
                </c:pt>
                <c:pt idx="70">
                  <c:v>323</c:v>
                </c:pt>
                <c:pt idx="71">
                  <c:v>443</c:v>
                </c:pt>
                <c:pt idx="72">
                  <c:v>520</c:v>
                </c:pt>
                <c:pt idx="73">
                  <c:v>645</c:v>
                </c:pt>
                <c:pt idx="74">
                  <c:v>713</c:v>
                </c:pt>
                <c:pt idx="75">
                  <c:v>860</c:v>
                </c:pt>
                <c:pt idx="76">
                  <c:v>942</c:v>
                </c:pt>
                <c:pt idx="77">
                  <c:v>1113</c:v>
                </c:pt>
                <c:pt idx="78">
                  <c:v>1464</c:v>
                </c:pt>
                <c:pt idx="79">
                  <c:v>1676</c:v>
                </c:pt>
                <c:pt idx="80">
                  <c:v>1983</c:v>
                </c:pt>
                <c:pt idx="81">
                  <c:v>2114</c:v>
                </c:pt>
                <c:pt idx="82">
                  <c:v>2424</c:v>
                </c:pt>
                <c:pt idx="83">
                  <c:v>2565</c:v>
                </c:pt>
                <c:pt idx="84">
                  <c:v>2914</c:v>
                </c:pt>
                <c:pt idx="85">
                  <c:v>3666</c:v>
                </c:pt>
                <c:pt idx="86">
                  <c:v>4093</c:v>
                </c:pt>
                <c:pt idx="87">
                  <c:v>4673</c:v>
                </c:pt>
                <c:pt idx="88">
                  <c:v>4857</c:v>
                </c:pt>
                <c:pt idx="89">
                  <c:v>5353</c:v>
                </c:pt>
                <c:pt idx="90">
                  <c:v>6411</c:v>
                </c:pt>
                <c:pt idx="91">
                  <c:v>6929</c:v>
                </c:pt>
                <c:pt idx="92">
                  <c:v>7648</c:v>
                </c:pt>
                <c:pt idx="93">
                  <c:v>7774</c:v>
                </c:pt>
                <c:pt idx="94">
                  <c:v>8270</c:v>
                </c:pt>
                <c:pt idx="95">
                  <c:v>8271</c:v>
                </c:pt>
                <c:pt idx="96">
                  <c:v>8836</c:v>
                </c:pt>
                <c:pt idx="97">
                  <c:v>10263</c:v>
                </c:pt>
                <c:pt idx="98">
                  <c:v>10891</c:v>
                </c:pt>
                <c:pt idx="99">
                  <c:v>11914</c:v>
                </c:pt>
                <c:pt idx="100">
                  <c:v>12071</c:v>
                </c:pt>
                <c:pt idx="101">
                  <c:v>12695</c:v>
                </c:pt>
                <c:pt idx="102">
                  <c:v>12561</c:v>
                </c:pt>
                <c:pt idx="103">
                  <c:v>13291</c:v>
                </c:pt>
                <c:pt idx="104">
                  <c:v>15389</c:v>
                </c:pt>
                <c:pt idx="105">
                  <c:v>16329</c:v>
                </c:pt>
                <c:pt idx="106">
                  <c:v>17588</c:v>
                </c:pt>
                <c:pt idx="107">
                  <c:v>17548</c:v>
                </c:pt>
                <c:pt idx="108">
                  <c:v>18525</c:v>
                </c:pt>
                <c:pt idx="109">
                  <c:v>20927</c:v>
                </c:pt>
                <c:pt idx="110">
                  <c:v>21741</c:v>
                </c:pt>
                <c:pt idx="111">
                  <c:v>22705</c:v>
                </c:pt>
                <c:pt idx="112">
                  <c:v>22105</c:v>
                </c:pt>
                <c:pt idx="113">
                  <c:v>22411</c:v>
                </c:pt>
                <c:pt idx="114">
                  <c:v>21661</c:v>
                </c:pt>
                <c:pt idx="115">
                  <c:v>21825</c:v>
                </c:pt>
                <c:pt idx="116">
                  <c:v>23640</c:v>
                </c:pt>
                <c:pt idx="117">
                  <c:v>23972</c:v>
                </c:pt>
                <c:pt idx="118">
                  <c:v>24414</c:v>
                </c:pt>
                <c:pt idx="119">
                  <c:v>23326</c:v>
                </c:pt>
                <c:pt idx="120">
                  <c:v>22915</c:v>
                </c:pt>
                <c:pt idx="121">
                  <c:v>21551</c:v>
                </c:pt>
                <c:pt idx="122">
                  <c:v>20982</c:v>
                </c:pt>
                <c:pt idx="123">
                  <c:v>21700</c:v>
                </c:pt>
                <c:pt idx="124">
                  <c:v>21271</c:v>
                </c:pt>
                <c:pt idx="125">
                  <c:v>20884</c:v>
                </c:pt>
                <c:pt idx="126">
                  <c:v>19401</c:v>
                </c:pt>
                <c:pt idx="127">
                  <c:v>18407</c:v>
                </c:pt>
                <c:pt idx="128">
                  <c:v>18238</c:v>
                </c:pt>
                <c:pt idx="129">
                  <c:v>17260</c:v>
                </c:pt>
                <c:pt idx="130">
                  <c:v>16470</c:v>
                </c:pt>
                <c:pt idx="131">
                  <c:v>15019</c:v>
                </c:pt>
                <c:pt idx="132">
                  <c:v>13895</c:v>
                </c:pt>
                <c:pt idx="133">
                  <c:v>12418</c:v>
                </c:pt>
                <c:pt idx="134">
                  <c:v>11509</c:v>
                </c:pt>
                <c:pt idx="135">
                  <c:v>11239</c:v>
                </c:pt>
                <c:pt idx="136">
                  <c:v>10556</c:v>
                </c:pt>
                <c:pt idx="137">
                  <c:v>10023</c:v>
                </c:pt>
                <c:pt idx="138">
                  <c:v>9113</c:v>
                </c:pt>
                <c:pt idx="139">
                  <c:v>8391</c:v>
                </c:pt>
                <c:pt idx="140">
                  <c:v>7465</c:v>
                </c:pt>
                <c:pt idx="141">
                  <c:v>6816</c:v>
                </c:pt>
                <c:pt idx="142">
                  <c:v>6533</c:v>
                </c:pt>
                <c:pt idx="143">
                  <c:v>6049</c:v>
                </c:pt>
                <c:pt idx="144">
                  <c:v>5644</c:v>
                </c:pt>
                <c:pt idx="145">
                  <c:v>5055</c:v>
                </c:pt>
                <c:pt idx="146">
                  <c:v>4581</c:v>
                </c:pt>
                <c:pt idx="147">
                  <c:v>4306</c:v>
                </c:pt>
                <c:pt idx="148">
                  <c:v>3916</c:v>
                </c:pt>
                <c:pt idx="149">
                  <c:v>3571</c:v>
                </c:pt>
                <c:pt idx="150">
                  <c:v>3136</c:v>
                </c:pt>
                <c:pt idx="151">
                  <c:v>2811</c:v>
                </c:pt>
                <c:pt idx="152">
                  <c:v>2460</c:v>
                </c:pt>
                <c:pt idx="153">
                  <c:v>2206</c:v>
                </c:pt>
                <c:pt idx="154">
                  <c:v>2069</c:v>
                </c:pt>
                <c:pt idx="155">
                  <c:v>1885</c:v>
                </c:pt>
                <c:pt idx="156">
                  <c:v>1729</c:v>
                </c:pt>
                <c:pt idx="157">
                  <c:v>1527</c:v>
                </c:pt>
                <c:pt idx="158">
                  <c:v>1373</c:v>
                </c:pt>
                <c:pt idx="159">
                  <c:v>1278</c:v>
                </c:pt>
                <c:pt idx="160">
                  <c:v>1151</c:v>
                </c:pt>
                <c:pt idx="161">
                  <c:v>1042</c:v>
                </c:pt>
                <c:pt idx="162">
                  <c:v>911</c:v>
                </c:pt>
                <c:pt idx="163">
                  <c:v>808</c:v>
                </c:pt>
                <c:pt idx="164">
                  <c:v>745</c:v>
                </c:pt>
                <c:pt idx="165">
                  <c:v>669</c:v>
                </c:pt>
                <c:pt idx="166">
                  <c:v>602</c:v>
                </c:pt>
                <c:pt idx="167">
                  <c:v>557</c:v>
                </c:pt>
                <c:pt idx="168">
                  <c:v>497</c:v>
                </c:pt>
                <c:pt idx="169">
                  <c:v>447</c:v>
                </c:pt>
                <c:pt idx="170">
                  <c:v>388</c:v>
                </c:pt>
                <c:pt idx="171">
                  <c:v>343</c:v>
                </c:pt>
                <c:pt idx="172">
                  <c:v>318</c:v>
                </c:pt>
                <c:pt idx="173">
                  <c:v>287</c:v>
                </c:pt>
                <c:pt idx="174">
                  <c:v>262</c:v>
                </c:pt>
                <c:pt idx="175">
                  <c:v>245</c:v>
                </c:pt>
                <c:pt idx="176">
                  <c:v>223</c:v>
                </c:pt>
                <c:pt idx="177">
                  <c:v>203</c:v>
                </c:pt>
                <c:pt idx="178">
                  <c:v>190</c:v>
                </c:pt>
                <c:pt idx="179">
                  <c:v>183</c:v>
                </c:pt>
                <c:pt idx="180">
                  <c:v>169</c:v>
                </c:pt>
                <c:pt idx="181">
                  <c:v>156</c:v>
                </c:pt>
                <c:pt idx="182">
                  <c:v>149</c:v>
                </c:pt>
                <c:pt idx="183">
                  <c:v>137</c:v>
                </c:pt>
                <c:pt idx="184">
                  <c:v>127</c:v>
                </c:pt>
                <c:pt idx="185">
                  <c:v>120</c:v>
                </c:pt>
                <c:pt idx="186">
                  <c:v>110</c:v>
                </c:pt>
                <c:pt idx="187">
                  <c:v>101</c:v>
                </c:pt>
                <c:pt idx="188">
                  <c:v>97</c:v>
                </c:pt>
                <c:pt idx="189">
                  <c:v>97</c:v>
                </c:pt>
                <c:pt idx="190">
                  <c:v>93</c:v>
                </c:pt>
                <c:pt idx="191">
                  <c:v>86</c:v>
                </c:pt>
                <c:pt idx="192">
                  <c:v>83</c:v>
                </c:pt>
                <c:pt idx="193">
                  <c:v>81</c:v>
                </c:pt>
                <c:pt idx="194">
                  <c:v>77</c:v>
                </c:pt>
                <c:pt idx="195">
                  <c:v>73</c:v>
                </c:pt>
                <c:pt idx="196">
                  <c:v>71</c:v>
                </c:pt>
                <c:pt idx="197">
                  <c:v>72</c:v>
                </c:pt>
                <c:pt idx="198">
                  <c:v>72</c:v>
                </c:pt>
                <c:pt idx="199">
                  <c:v>69</c:v>
                </c:pt>
                <c:pt idx="200">
                  <c:v>68</c:v>
                </c:pt>
                <c:pt idx="201">
                  <c:v>67</c:v>
                </c:pt>
                <c:pt idx="202">
                  <c:v>69</c:v>
                </c:pt>
                <c:pt idx="203">
                  <c:v>66</c:v>
                </c:pt>
                <c:pt idx="204">
                  <c:v>63</c:v>
                </c:pt>
                <c:pt idx="205">
                  <c:v>62</c:v>
                </c:pt>
                <c:pt idx="206">
                  <c:v>64</c:v>
                </c:pt>
                <c:pt idx="207">
                  <c:v>66</c:v>
                </c:pt>
                <c:pt idx="208">
                  <c:v>65</c:v>
                </c:pt>
                <c:pt idx="209">
                  <c:v>62</c:v>
                </c:pt>
                <c:pt idx="210">
                  <c:v>60</c:v>
                </c:pt>
                <c:pt idx="211">
                  <c:v>60</c:v>
                </c:pt>
                <c:pt idx="212">
                  <c:v>60</c:v>
                </c:pt>
                <c:pt idx="213">
                  <c:v>62</c:v>
                </c:pt>
                <c:pt idx="214">
                  <c:v>62</c:v>
                </c:pt>
                <c:pt idx="215">
                  <c:v>59</c:v>
                </c:pt>
                <c:pt idx="216">
                  <c:v>55</c:v>
                </c:pt>
                <c:pt idx="217">
                  <c:v>54</c:v>
                </c:pt>
                <c:pt idx="218">
                  <c:v>54</c:v>
                </c:pt>
                <c:pt idx="219">
                  <c:v>56</c:v>
                </c:pt>
                <c:pt idx="220">
                  <c:v>58</c:v>
                </c:pt>
                <c:pt idx="221">
                  <c:v>59</c:v>
                </c:pt>
                <c:pt idx="222">
                  <c:v>59</c:v>
                </c:pt>
                <c:pt idx="223">
                  <c:v>60</c:v>
                </c:pt>
                <c:pt idx="224">
                  <c:v>58</c:v>
                </c:pt>
                <c:pt idx="225">
                  <c:v>54</c:v>
                </c:pt>
                <c:pt idx="226">
                  <c:v>53</c:v>
                </c:pt>
                <c:pt idx="227">
                  <c:v>53</c:v>
                </c:pt>
                <c:pt idx="228">
                  <c:v>55</c:v>
                </c:pt>
                <c:pt idx="229">
                  <c:v>59</c:v>
                </c:pt>
                <c:pt idx="230">
                  <c:v>63</c:v>
                </c:pt>
                <c:pt idx="231">
                  <c:v>66</c:v>
                </c:pt>
                <c:pt idx="232">
                  <c:v>67</c:v>
                </c:pt>
                <c:pt idx="233">
                  <c:v>67</c:v>
                </c:pt>
                <c:pt idx="234">
                  <c:v>64</c:v>
                </c:pt>
                <c:pt idx="235">
                  <c:v>61</c:v>
                </c:pt>
                <c:pt idx="236">
                  <c:v>59</c:v>
                </c:pt>
                <c:pt idx="237">
                  <c:v>57</c:v>
                </c:pt>
                <c:pt idx="238">
                  <c:v>57</c:v>
                </c:pt>
                <c:pt idx="239">
                  <c:v>56</c:v>
                </c:pt>
                <c:pt idx="240">
                  <c:v>57</c:v>
                </c:pt>
                <c:pt idx="241">
                  <c:v>58</c:v>
                </c:pt>
                <c:pt idx="242">
                  <c:v>58</c:v>
                </c:pt>
                <c:pt idx="243">
                  <c:v>59</c:v>
                </c:pt>
                <c:pt idx="244">
                  <c:v>60</c:v>
                </c:pt>
                <c:pt idx="245">
                  <c:v>60</c:v>
                </c:pt>
                <c:pt idx="246">
                  <c:v>61</c:v>
                </c:pt>
                <c:pt idx="247">
                  <c:v>59</c:v>
                </c:pt>
                <c:pt idx="248">
                  <c:v>58</c:v>
                </c:pt>
                <c:pt idx="249">
                  <c:v>58</c:v>
                </c:pt>
                <c:pt idx="250">
                  <c:v>59</c:v>
                </c:pt>
                <c:pt idx="251">
                  <c:v>60</c:v>
                </c:pt>
                <c:pt idx="252">
                  <c:v>60</c:v>
                </c:pt>
                <c:pt idx="253">
                  <c:v>61</c:v>
                </c:pt>
                <c:pt idx="254">
                  <c:v>62</c:v>
                </c:pt>
                <c:pt idx="255">
                  <c:v>62</c:v>
                </c:pt>
                <c:pt idx="256">
                  <c:v>59</c:v>
                </c:pt>
                <c:pt idx="257">
                  <c:v>57</c:v>
                </c:pt>
                <c:pt idx="258">
                  <c:v>56</c:v>
                </c:pt>
                <c:pt idx="259">
                  <c:v>55</c:v>
                </c:pt>
                <c:pt idx="260">
                  <c:v>57</c:v>
                </c:pt>
                <c:pt idx="261">
                  <c:v>60</c:v>
                </c:pt>
                <c:pt idx="262">
                  <c:v>62</c:v>
                </c:pt>
                <c:pt idx="263">
                  <c:v>62</c:v>
                </c:pt>
                <c:pt idx="264">
                  <c:v>59</c:v>
                </c:pt>
                <c:pt idx="265">
                  <c:v>55</c:v>
                </c:pt>
                <c:pt idx="266">
                  <c:v>56</c:v>
                </c:pt>
                <c:pt idx="267">
                  <c:v>57</c:v>
                </c:pt>
                <c:pt idx="268">
                  <c:v>59</c:v>
                </c:pt>
                <c:pt idx="269">
                  <c:v>59</c:v>
                </c:pt>
                <c:pt idx="270">
                  <c:v>57</c:v>
                </c:pt>
                <c:pt idx="271">
                  <c:v>57</c:v>
                </c:pt>
                <c:pt idx="272">
                  <c:v>58</c:v>
                </c:pt>
                <c:pt idx="273">
                  <c:v>59</c:v>
                </c:pt>
                <c:pt idx="274">
                  <c:v>57</c:v>
                </c:pt>
                <c:pt idx="275">
                  <c:v>57</c:v>
                </c:pt>
                <c:pt idx="276">
                  <c:v>59</c:v>
                </c:pt>
                <c:pt idx="277">
                  <c:v>60</c:v>
                </c:pt>
                <c:pt idx="278">
                  <c:v>63</c:v>
                </c:pt>
                <c:pt idx="279">
                  <c:v>65</c:v>
                </c:pt>
                <c:pt idx="280">
                  <c:v>66</c:v>
                </c:pt>
                <c:pt idx="281">
                  <c:v>65</c:v>
                </c:pt>
                <c:pt idx="282">
                  <c:v>65</c:v>
                </c:pt>
                <c:pt idx="283">
                  <c:v>66</c:v>
                </c:pt>
                <c:pt idx="284">
                  <c:v>66</c:v>
                </c:pt>
                <c:pt idx="285">
                  <c:v>67</c:v>
                </c:pt>
                <c:pt idx="286">
                  <c:v>66</c:v>
                </c:pt>
                <c:pt idx="287">
                  <c:v>65</c:v>
                </c:pt>
                <c:pt idx="288">
                  <c:v>64</c:v>
                </c:pt>
                <c:pt idx="289">
                  <c:v>64</c:v>
                </c:pt>
                <c:pt idx="290">
                  <c:v>63</c:v>
                </c:pt>
                <c:pt idx="291">
                  <c:v>64</c:v>
                </c:pt>
                <c:pt idx="292">
                  <c:v>65</c:v>
                </c:pt>
                <c:pt idx="293">
                  <c:v>64</c:v>
                </c:pt>
                <c:pt idx="294">
                  <c:v>62</c:v>
                </c:pt>
                <c:pt idx="295">
                  <c:v>61</c:v>
                </c:pt>
                <c:pt idx="296">
                  <c:v>59</c:v>
                </c:pt>
                <c:pt idx="297">
                  <c:v>59</c:v>
                </c:pt>
                <c:pt idx="298">
                  <c:v>58</c:v>
                </c:pt>
                <c:pt idx="299">
                  <c:v>59</c:v>
                </c:pt>
                <c:pt idx="300">
                  <c:v>59</c:v>
                </c:pt>
                <c:pt idx="301">
                  <c:v>59</c:v>
                </c:pt>
                <c:pt idx="302">
                  <c:v>57</c:v>
                </c:pt>
                <c:pt idx="303">
                  <c:v>57</c:v>
                </c:pt>
                <c:pt idx="304">
                  <c:v>57</c:v>
                </c:pt>
                <c:pt idx="305">
                  <c:v>57</c:v>
                </c:pt>
                <c:pt idx="306">
                  <c:v>59</c:v>
                </c:pt>
                <c:pt idx="307">
                  <c:v>60</c:v>
                </c:pt>
                <c:pt idx="308">
                  <c:v>60</c:v>
                </c:pt>
                <c:pt idx="309">
                  <c:v>59</c:v>
                </c:pt>
                <c:pt idx="310">
                  <c:v>59</c:v>
                </c:pt>
                <c:pt idx="311">
                  <c:v>59</c:v>
                </c:pt>
                <c:pt idx="312">
                  <c:v>59</c:v>
                </c:pt>
                <c:pt idx="313">
                  <c:v>57</c:v>
                </c:pt>
                <c:pt idx="314">
                  <c:v>56</c:v>
                </c:pt>
                <c:pt idx="315">
                  <c:v>56</c:v>
                </c:pt>
                <c:pt idx="316">
                  <c:v>56</c:v>
                </c:pt>
                <c:pt idx="317">
                  <c:v>57</c:v>
                </c:pt>
                <c:pt idx="318">
                  <c:v>57</c:v>
                </c:pt>
                <c:pt idx="319">
                  <c:v>57</c:v>
                </c:pt>
                <c:pt idx="320">
                  <c:v>57</c:v>
                </c:pt>
                <c:pt idx="321">
                  <c:v>57</c:v>
                </c:pt>
                <c:pt idx="322">
                  <c:v>57</c:v>
                </c:pt>
                <c:pt idx="323">
                  <c:v>58</c:v>
                </c:pt>
                <c:pt idx="324">
                  <c:v>58</c:v>
                </c:pt>
                <c:pt idx="325">
                  <c:v>59</c:v>
                </c:pt>
                <c:pt idx="326">
                  <c:v>60</c:v>
                </c:pt>
                <c:pt idx="327">
                  <c:v>60</c:v>
                </c:pt>
                <c:pt idx="328">
                  <c:v>60</c:v>
                </c:pt>
                <c:pt idx="329">
                  <c:v>61</c:v>
                </c:pt>
                <c:pt idx="330">
                  <c:v>61</c:v>
                </c:pt>
                <c:pt idx="331">
                  <c:v>58</c:v>
                </c:pt>
                <c:pt idx="332">
                  <c:v>58</c:v>
                </c:pt>
                <c:pt idx="333">
                  <c:v>58</c:v>
                </c:pt>
                <c:pt idx="334">
                  <c:v>60</c:v>
                </c:pt>
                <c:pt idx="335">
                  <c:v>62</c:v>
                </c:pt>
                <c:pt idx="336">
                  <c:v>63</c:v>
                </c:pt>
                <c:pt idx="337">
                  <c:v>61</c:v>
                </c:pt>
                <c:pt idx="338">
                  <c:v>59</c:v>
                </c:pt>
                <c:pt idx="339">
                  <c:v>57</c:v>
                </c:pt>
                <c:pt idx="340">
                  <c:v>57</c:v>
                </c:pt>
                <c:pt idx="341">
                  <c:v>57</c:v>
                </c:pt>
                <c:pt idx="342">
                  <c:v>57</c:v>
                </c:pt>
                <c:pt idx="343">
                  <c:v>56</c:v>
                </c:pt>
                <c:pt idx="344">
                  <c:v>55</c:v>
                </c:pt>
                <c:pt idx="345">
                  <c:v>55</c:v>
                </c:pt>
                <c:pt idx="346">
                  <c:v>55</c:v>
                </c:pt>
                <c:pt idx="347">
                  <c:v>55</c:v>
                </c:pt>
                <c:pt idx="348">
                  <c:v>56</c:v>
                </c:pt>
                <c:pt idx="349">
                  <c:v>55</c:v>
                </c:pt>
                <c:pt idx="350">
                  <c:v>56</c:v>
                </c:pt>
                <c:pt idx="351">
                  <c:v>56</c:v>
                </c:pt>
                <c:pt idx="352">
                  <c:v>55</c:v>
                </c:pt>
                <c:pt idx="353">
                  <c:v>54</c:v>
                </c:pt>
                <c:pt idx="354">
                  <c:v>53</c:v>
                </c:pt>
                <c:pt idx="355">
                  <c:v>53</c:v>
                </c:pt>
                <c:pt idx="356">
                  <c:v>56</c:v>
                </c:pt>
                <c:pt idx="357">
                  <c:v>58</c:v>
                </c:pt>
                <c:pt idx="358">
                  <c:v>59</c:v>
                </c:pt>
                <c:pt idx="359">
                  <c:v>59</c:v>
                </c:pt>
                <c:pt idx="360">
                  <c:v>59</c:v>
                </c:pt>
                <c:pt idx="361">
                  <c:v>56</c:v>
                </c:pt>
                <c:pt idx="362">
                  <c:v>55</c:v>
                </c:pt>
                <c:pt idx="363">
                  <c:v>54</c:v>
                </c:pt>
                <c:pt idx="364">
                  <c:v>53</c:v>
                </c:pt>
                <c:pt idx="365">
                  <c:v>51</c:v>
                </c:pt>
                <c:pt idx="366">
                  <c:v>51</c:v>
                </c:pt>
                <c:pt idx="367">
                  <c:v>52</c:v>
                </c:pt>
                <c:pt idx="368">
                  <c:v>53</c:v>
                </c:pt>
                <c:pt idx="369">
                  <c:v>53</c:v>
                </c:pt>
                <c:pt idx="370">
                  <c:v>53</c:v>
                </c:pt>
                <c:pt idx="371">
                  <c:v>53</c:v>
                </c:pt>
                <c:pt idx="372">
                  <c:v>54</c:v>
                </c:pt>
                <c:pt idx="373">
                  <c:v>54</c:v>
                </c:pt>
                <c:pt idx="374">
                  <c:v>54</c:v>
                </c:pt>
                <c:pt idx="375">
                  <c:v>55</c:v>
                </c:pt>
                <c:pt idx="376">
                  <c:v>56</c:v>
                </c:pt>
                <c:pt idx="377">
                  <c:v>56</c:v>
                </c:pt>
                <c:pt idx="378">
                  <c:v>57</c:v>
                </c:pt>
                <c:pt idx="379">
                  <c:v>56</c:v>
                </c:pt>
                <c:pt idx="380">
                  <c:v>56</c:v>
                </c:pt>
                <c:pt idx="381">
                  <c:v>57</c:v>
                </c:pt>
                <c:pt idx="382">
                  <c:v>55</c:v>
                </c:pt>
                <c:pt idx="383">
                  <c:v>53</c:v>
                </c:pt>
                <c:pt idx="384">
                  <c:v>52</c:v>
                </c:pt>
                <c:pt idx="385">
                  <c:v>51</c:v>
                </c:pt>
                <c:pt idx="386">
                  <c:v>50</c:v>
                </c:pt>
                <c:pt idx="387">
                  <c:v>53</c:v>
                </c:pt>
                <c:pt idx="388">
                  <c:v>54</c:v>
                </c:pt>
                <c:pt idx="389">
                  <c:v>54</c:v>
                </c:pt>
                <c:pt idx="390">
                  <c:v>55</c:v>
                </c:pt>
                <c:pt idx="391">
                  <c:v>55</c:v>
                </c:pt>
                <c:pt idx="392">
                  <c:v>56</c:v>
                </c:pt>
                <c:pt idx="393">
                  <c:v>57</c:v>
                </c:pt>
                <c:pt idx="394">
                  <c:v>57</c:v>
                </c:pt>
                <c:pt idx="395">
                  <c:v>57</c:v>
                </c:pt>
                <c:pt idx="396">
                  <c:v>56</c:v>
                </c:pt>
                <c:pt idx="397">
                  <c:v>55</c:v>
                </c:pt>
                <c:pt idx="398">
                  <c:v>55</c:v>
                </c:pt>
                <c:pt idx="399">
                  <c:v>53</c:v>
                </c:pt>
                <c:pt idx="400">
                  <c:v>52</c:v>
                </c:pt>
                <c:pt idx="401">
                  <c:v>53</c:v>
                </c:pt>
                <c:pt idx="402">
                  <c:v>55</c:v>
                </c:pt>
                <c:pt idx="403">
                  <c:v>56</c:v>
                </c:pt>
                <c:pt idx="404">
                  <c:v>55</c:v>
                </c:pt>
                <c:pt idx="405">
                  <c:v>54</c:v>
                </c:pt>
                <c:pt idx="406">
                  <c:v>53</c:v>
                </c:pt>
                <c:pt idx="407">
                  <c:v>53</c:v>
                </c:pt>
                <c:pt idx="408">
                  <c:v>55</c:v>
                </c:pt>
                <c:pt idx="409">
                  <c:v>55</c:v>
                </c:pt>
                <c:pt idx="410">
                  <c:v>53</c:v>
                </c:pt>
                <c:pt idx="411">
                  <c:v>50</c:v>
                </c:pt>
                <c:pt idx="412">
                  <c:v>50</c:v>
                </c:pt>
                <c:pt idx="413">
                  <c:v>49</c:v>
                </c:pt>
                <c:pt idx="414">
                  <c:v>49</c:v>
                </c:pt>
                <c:pt idx="415">
                  <c:v>50</c:v>
                </c:pt>
                <c:pt idx="416">
                  <c:v>51</c:v>
                </c:pt>
                <c:pt idx="417">
                  <c:v>52</c:v>
                </c:pt>
                <c:pt idx="418">
                  <c:v>52</c:v>
                </c:pt>
                <c:pt idx="419">
                  <c:v>53</c:v>
                </c:pt>
                <c:pt idx="420">
                  <c:v>57</c:v>
                </c:pt>
                <c:pt idx="421">
                  <c:v>57</c:v>
                </c:pt>
                <c:pt idx="422">
                  <c:v>56</c:v>
                </c:pt>
                <c:pt idx="423">
                  <c:v>55</c:v>
                </c:pt>
                <c:pt idx="424">
                  <c:v>54</c:v>
                </c:pt>
                <c:pt idx="425">
                  <c:v>53</c:v>
                </c:pt>
                <c:pt idx="426">
                  <c:v>53</c:v>
                </c:pt>
                <c:pt idx="427">
                  <c:v>52</c:v>
                </c:pt>
                <c:pt idx="428">
                  <c:v>50</c:v>
                </c:pt>
                <c:pt idx="429">
                  <c:v>50</c:v>
                </c:pt>
                <c:pt idx="430">
                  <c:v>51</c:v>
                </c:pt>
                <c:pt idx="431">
                  <c:v>52</c:v>
                </c:pt>
                <c:pt idx="432">
                  <c:v>53</c:v>
                </c:pt>
                <c:pt idx="433">
                  <c:v>51</c:v>
                </c:pt>
                <c:pt idx="434">
                  <c:v>49</c:v>
                </c:pt>
                <c:pt idx="435">
                  <c:v>48</c:v>
                </c:pt>
                <c:pt idx="436">
                  <c:v>49</c:v>
                </c:pt>
                <c:pt idx="437">
                  <c:v>49</c:v>
                </c:pt>
                <c:pt idx="438">
                  <c:v>51</c:v>
                </c:pt>
                <c:pt idx="439">
                  <c:v>53</c:v>
                </c:pt>
                <c:pt idx="440">
                  <c:v>53</c:v>
                </c:pt>
                <c:pt idx="441">
                  <c:v>53</c:v>
                </c:pt>
                <c:pt idx="442">
                  <c:v>52</c:v>
                </c:pt>
                <c:pt idx="443">
                  <c:v>52</c:v>
                </c:pt>
                <c:pt idx="444">
                  <c:v>51</c:v>
                </c:pt>
                <c:pt idx="445">
                  <c:v>51</c:v>
                </c:pt>
                <c:pt idx="446">
                  <c:v>49</c:v>
                </c:pt>
                <c:pt idx="447">
                  <c:v>49</c:v>
                </c:pt>
                <c:pt idx="448">
                  <c:v>48</c:v>
                </c:pt>
                <c:pt idx="449">
                  <c:v>48</c:v>
                </c:pt>
                <c:pt idx="450">
                  <c:v>50</c:v>
                </c:pt>
                <c:pt idx="451">
                  <c:v>50</c:v>
                </c:pt>
                <c:pt idx="452">
                  <c:v>50</c:v>
                </c:pt>
                <c:pt idx="453">
                  <c:v>49</c:v>
                </c:pt>
                <c:pt idx="454">
                  <c:v>49</c:v>
                </c:pt>
                <c:pt idx="455">
                  <c:v>49</c:v>
                </c:pt>
                <c:pt idx="456">
                  <c:v>51</c:v>
                </c:pt>
                <c:pt idx="457">
                  <c:v>52</c:v>
                </c:pt>
                <c:pt idx="458">
                  <c:v>52</c:v>
                </c:pt>
                <c:pt idx="459">
                  <c:v>51</c:v>
                </c:pt>
                <c:pt idx="460">
                  <c:v>50</c:v>
                </c:pt>
                <c:pt idx="461">
                  <c:v>50</c:v>
                </c:pt>
                <c:pt idx="462">
                  <c:v>49</c:v>
                </c:pt>
                <c:pt idx="463">
                  <c:v>48</c:v>
                </c:pt>
                <c:pt idx="464">
                  <c:v>51</c:v>
                </c:pt>
                <c:pt idx="465">
                  <c:v>52</c:v>
                </c:pt>
                <c:pt idx="466">
                  <c:v>50</c:v>
                </c:pt>
                <c:pt idx="467">
                  <c:v>49</c:v>
                </c:pt>
                <c:pt idx="468">
                  <c:v>48</c:v>
                </c:pt>
                <c:pt idx="469">
                  <c:v>51</c:v>
                </c:pt>
                <c:pt idx="470">
                  <c:v>51</c:v>
                </c:pt>
                <c:pt idx="471">
                  <c:v>50</c:v>
                </c:pt>
                <c:pt idx="472">
                  <c:v>50</c:v>
                </c:pt>
                <c:pt idx="473">
                  <c:v>50</c:v>
                </c:pt>
                <c:pt idx="474">
                  <c:v>51</c:v>
                </c:pt>
                <c:pt idx="475">
                  <c:v>52</c:v>
                </c:pt>
                <c:pt idx="476">
                  <c:v>49</c:v>
                </c:pt>
                <c:pt idx="477">
                  <c:v>48</c:v>
                </c:pt>
                <c:pt idx="478">
                  <c:v>46</c:v>
                </c:pt>
                <c:pt idx="479">
                  <c:v>45</c:v>
                </c:pt>
                <c:pt idx="480">
                  <c:v>45</c:v>
                </c:pt>
                <c:pt idx="481">
                  <c:v>45</c:v>
                </c:pt>
                <c:pt idx="482">
                  <c:v>45</c:v>
                </c:pt>
                <c:pt idx="483">
                  <c:v>48</c:v>
                </c:pt>
                <c:pt idx="484">
                  <c:v>48</c:v>
                </c:pt>
                <c:pt idx="485">
                  <c:v>49</c:v>
                </c:pt>
                <c:pt idx="486">
                  <c:v>51</c:v>
                </c:pt>
                <c:pt idx="487">
                  <c:v>52</c:v>
                </c:pt>
                <c:pt idx="488">
                  <c:v>50</c:v>
                </c:pt>
                <c:pt idx="489">
                  <c:v>48</c:v>
                </c:pt>
                <c:pt idx="490">
                  <c:v>46</c:v>
                </c:pt>
                <c:pt idx="491">
                  <c:v>45</c:v>
                </c:pt>
                <c:pt idx="492">
                  <c:v>44</c:v>
                </c:pt>
                <c:pt idx="493">
                  <c:v>42</c:v>
                </c:pt>
                <c:pt idx="494">
                  <c:v>42</c:v>
                </c:pt>
                <c:pt idx="495">
                  <c:v>43</c:v>
                </c:pt>
                <c:pt idx="496">
                  <c:v>44</c:v>
                </c:pt>
                <c:pt idx="497">
                  <c:v>46</c:v>
                </c:pt>
                <c:pt idx="498">
                  <c:v>48</c:v>
                </c:pt>
                <c:pt idx="499">
                  <c:v>49</c:v>
                </c:pt>
                <c:pt idx="500">
                  <c:v>46</c:v>
                </c:pt>
                <c:pt idx="501">
                  <c:v>44</c:v>
                </c:pt>
                <c:pt idx="502">
                  <c:v>44</c:v>
                </c:pt>
                <c:pt idx="503">
                  <c:v>44</c:v>
                </c:pt>
                <c:pt idx="504">
                  <c:v>47</c:v>
                </c:pt>
                <c:pt idx="505">
                  <c:v>49</c:v>
                </c:pt>
                <c:pt idx="506">
                  <c:v>50</c:v>
                </c:pt>
                <c:pt idx="507">
                  <c:v>49</c:v>
                </c:pt>
                <c:pt idx="508">
                  <c:v>47</c:v>
                </c:pt>
                <c:pt idx="509">
                  <c:v>46</c:v>
                </c:pt>
                <c:pt idx="510">
                  <c:v>45</c:v>
                </c:pt>
                <c:pt idx="511">
                  <c:v>45</c:v>
                </c:pt>
                <c:pt idx="512">
                  <c:v>45</c:v>
                </c:pt>
                <c:pt idx="513">
                  <c:v>44</c:v>
                </c:pt>
                <c:pt idx="514">
                  <c:v>43</c:v>
                </c:pt>
                <c:pt idx="515">
                  <c:v>42</c:v>
                </c:pt>
                <c:pt idx="516">
                  <c:v>40</c:v>
                </c:pt>
                <c:pt idx="517">
                  <c:v>39</c:v>
                </c:pt>
                <c:pt idx="518">
                  <c:v>38</c:v>
                </c:pt>
                <c:pt idx="519">
                  <c:v>38</c:v>
                </c:pt>
                <c:pt idx="520">
                  <c:v>40</c:v>
                </c:pt>
                <c:pt idx="521">
                  <c:v>42</c:v>
                </c:pt>
                <c:pt idx="522">
                  <c:v>44</c:v>
                </c:pt>
                <c:pt idx="523">
                  <c:v>45</c:v>
                </c:pt>
                <c:pt idx="524">
                  <c:v>44</c:v>
                </c:pt>
                <c:pt idx="525">
                  <c:v>43</c:v>
                </c:pt>
                <c:pt idx="526">
                  <c:v>43</c:v>
                </c:pt>
                <c:pt idx="527">
                  <c:v>44</c:v>
                </c:pt>
                <c:pt idx="528">
                  <c:v>45</c:v>
                </c:pt>
                <c:pt idx="529">
                  <c:v>42</c:v>
                </c:pt>
                <c:pt idx="530">
                  <c:v>41</c:v>
                </c:pt>
                <c:pt idx="531">
                  <c:v>40</c:v>
                </c:pt>
                <c:pt idx="532">
                  <c:v>40</c:v>
                </c:pt>
                <c:pt idx="533">
                  <c:v>41</c:v>
                </c:pt>
                <c:pt idx="534">
                  <c:v>41</c:v>
                </c:pt>
                <c:pt idx="535">
                  <c:v>41</c:v>
                </c:pt>
                <c:pt idx="536">
                  <c:v>42</c:v>
                </c:pt>
                <c:pt idx="537">
                  <c:v>43</c:v>
                </c:pt>
                <c:pt idx="538">
                  <c:v>41</c:v>
                </c:pt>
                <c:pt idx="539">
                  <c:v>39</c:v>
                </c:pt>
                <c:pt idx="540">
                  <c:v>38</c:v>
                </c:pt>
                <c:pt idx="541">
                  <c:v>37</c:v>
                </c:pt>
                <c:pt idx="542">
                  <c:v>36</c:v>
                </c:pt>
                <c:pt idx="543">
                  <c:v>37</c:v>
                </c:pt>
                <c:pt idx="544">
                  <c:v>38</c:v>
                </c:pt>
                <c:pt idx="545">
                  <c:v>38</c:v>
                </c:pt>
                <c:pt idx="546">
                  <c:v>37</c:v>
                </c:pt>
                <c:pt idx="547">
                  <c:v>37</c:v>
                </c:pt>
                <c:pt idx="548">
                  <c:v>38</c:v>
                </c:pt>
                <c:pt idx="549">
                  <c:v>39</c:v>
                </c:pt>
                <c:pt idx="550">
                  <c:v>40</c:v>
                </c:pt>
                <c:pt idx="551">
                  <c:v>40</c:v>
                </c:pt>
                <c:pt idx="552">
                  <c:v>40</c:v>
                </c:pt>
                <c:pt idx="553">
                  <c:v>39</c:v>
                </c:pt>
                <c:pt idx="554">
                  <c:v>38</c:v>
                </c:pt>
                <c:pt idx="555">
                  <c:v>37</c:v>
                </c:pt>
                <c:pt idx="556">
                  <c:v>37</c:v>
                </c:pt>
                <c:pt idx="557">
                  <c:v>37</c:v>
                </c:pt>
                <c:pt idx="558">
                  <c:v>39</c:v>
                </c:pt>
                <c:pt idx="559">
                  <c:v>39</c:v>
                </c:pt>
                <c:pt idx="560">
                  <c:v>38</c:v>
                </c:pt>
                <c:pt idx="561">
                  <c:v>37</c:v>
                </c:pt>
                <c:pt idx="562">
                  <c:v>37</c:v>
                </c:pt>
                <c:pt idx="563">
                  <c:v>39</c:v>
                </c:pt>
                <c:pt idx="564">
                  <c:v>40</c:v>
                </c:pt>
                <c:pt idx="565">
                  <c:v>39</c:v>
                </c:pt>
                <c:pt idx="566">
                  <c:v>39</c:v>
                </c:pt>
                <c:pt idx="567">
                  <c:v>38</c:v>
                </c:pt>
                <c:pt idx="568">
                  <c:v>37</c:v>
                </c:pt>
                <c:pt idx="569">
                  <c:v>35</c:v>
                </c:pt>
                <c:pt idx="570">
                  <c:v>35</c:v>
                </c:pt>
                <c:pt idx="571">
                  <c:v>35</c:v>
                </c:pt>
                <c:pt idx="572">
                  <c:v>36</c:v>
                </c:pt>
                <c:pt idx="573">
                  <c:v>35</c:v>
                </c:pt>
                <c:pt idx="574">
                  <c:v>34</c:v>
                </c:pt>
                <c:pt idx="575">
                  <c:v>34</c:v>
                </c:pt>
                <c:pt idx="576">
                  <c:v>35</c:v>
                </c:pt>
                <c:pt idx="577">
                  <c:v>38</c:v>
                </c:pt>
                <c:pt idx="578">
                  <c:v>39</c:v>
                </c:pt>
                <c:pt idx="579">
                  <c:v>39</c:v>
                </c:pt>
                <c:pt idx="580">
                  <c:v>38</c:v>
                </c:pt>
                <c:pt idx="581">
                  <c:v>37</c:v>
                </c:pt>
                <c:pt idx="582">
                  <c:v>37</c:v>
                </c:pt>
                <c:pt idx="583">
                  <c:v>37</c:v>
                </c:pt>
                <c:pt idx="584">
                  <c:v>37</c:v>
                </c:pt>
                <c:pt idx="585">
                  <c:v>37</c:v>
                </c:pt>
                <c:pt idx="586">
                  <c:v>36</c:v>
                </c:pt>
                <c:pt idx="587">
                  <c:v>37</c:v>
                </c:pt>
                <c:pt idx="588">
                  <c:v>38</c:v>
                </c:pt>
                <c:pt idx="589">
                  <c:v>37</c:v>
                </c:pt>
                <c:pt idx="590">
                  <c:v>38</c:v>
                </c:pt>
                <c:pt idx="591">
                  <c:v>38</c:v>
                </c:pt>
                <c:pt idx="592">
                  <c:v>36</c:v>
                </c:pt>
                <c:pt idx="593">
                  <c:v>35</c:v>
                </c:pt>
                <c:pt idx="594">
                  <c:v>34</c:v>
                </c:pt>
                <c:pt idx="595">
                  <c:v>34</c:v>
                </c:pt>
                <c:pt idx="596">
                  <c:v>35</c:v>
                </c:pt>
                <c:pt idx="597">
                  <c:v>36</c:v>
                </c:pt>
                <c:pt idx="598">
                  <c:v>37</c:v>
                </c:pt>
                <c:pt idx="599">
                  <c:v>36</c:v>
                </c:pt>
                <c:pt idx="600">
                  <c:v>34</c:v>
                </c:pt>
                <c:pt idx="601">
                  <c:v>33</c:v>
                </c:pt>
                <c:pt idx="602">
                  <c:v>31</c:v>
                </c:pt>
                <c:pt idx="603">
                  <c:v>30</c:v>
                </c:pt>
                <c:pt idx="604">
                  <c:v>31</c:v>
                </c:pt>
                <c:pt idx="605">
                  <c:v>32</c:v>
                </c:pt>
                <c:pt idx="606">
                  <c:v>33</c:v>
                </c:pt>
                <c:pt idx="607">
                  <c:v>35</c:v>
                </c:pt>
                <c:pt idx="608">
                  <c:v>36</c:v>
                </c:pt>
                <c:pt idx="609">
                  <c:v>36</c:v>
                </c:pt>
                <c:pt idx="610">
                  <c:v>36</c:v>
                </c:pt>
                <c:pt idx="611">
                  <c:v>35</c:v>
                </c:pt>
                <c:pt idx="612">
                  <c:v>36</c:v>
                </c:pt>
                <c:pt idx="613">
                  <c:v>35</c:v>
                </c:pt>
                <c:pt idx="614">
                  <c:v>34</c:v>
                </c:pt>
                <c:pt idx="615">
                  <c:v>32</c:v>
                </c:pt>
                <c:pt idx="616">
                  <c:v>32</c:v>
                </c:pt>
                <c:pt idx="617">
                  <c:v>31</c:v>
                </c:pt>
                <c:pt idx="618">
                  <c:v>31</c:v>
                </c:pt>
                <c:pt idx="619">
                  <c:v>32</c:v>
                </c:pt>
                <c:pt idx="620">
                  <c:v>33</c:v>
                </c:pt>
                <c:pt idx="621">
                  <c:v>35</c:v>
                </c:pt>
                <c:pt idx="622">
                  <c:v>35</c:v>
                </c:pt>
                <c:pt idx="623">
                  <c:v>34</c:v>
                </c:pt>
                <c:pt idx="624">
                  <c:v>33</c:v>
                </c:pt>
                <c:pt idx="625">
                  <c:v>32</c:v>
                </c:pt>
                <c:pt idx="626">
                  <c:v>30</c:v>
                </c:pt>
                <c:pt idx="627">
                  <c:v>29</c:v>
                </c:pt>
                <c:pt idx="628">
                  <c:v>28</c:v>
                </c:pt>
                <c:pt idx="629">
                  <c:v>28</c:v>
                </c:pt>
                <c:pt idx="630">
                  <c:v>28</c:v>
                </c:pt>
                <c:pt idx="631">
                  <c:v>30</c:v>
                </c:pt>
                <c:pt idx="632">
                  <c:v>31</c:v>
                </c:pt>
                <c:pt idx="633">
                  <c:v>31</c:v>
                </c:pt>
                <c:pt idx="634">
                  <c:v>29</c:v>
                </c:pt>
                <c:pt idx="635">
                  <c:v>28</c:v>
                </c:pt>
                <c:pt idx="636">
                  <c:v>27</c:v>
                </c:pt>
                <c:pt idx="637">
                  <c:v>26</c:v>
                </c:pt>
                <c:pt idx="638">
                  <c:v>25</c:v>
                </c:pt>
                <c:pt idx="639">
                  <c:v>25</c:v>
                </c:pt>
                <c:pt idx="640">
                  <c:v>25</c:v>
                </c:pt>
                <c:pt idx="641">
                  <c:v>26</c:v>
                </c:pt>
                <c:pt idx="642">
                  <c:v>27</c:v>
                </c:pt>
                <c:pt idx="643">
                  <c:v>28</c:v>
                </c:pt>
                <c:pt idx="644">
                  <c:v>30</c:v>
                </c:pt>
                <c:pt idx="645">
                  <c:v>31</c:v>
                </c:pt>
                <c:pt idx="646">
                  <c:v>31</c:v>
                </c:pt>
                <c:pt idx="647">
                  <c:v>30</c:v>
                </c:pt>
                <c:pt idx="648">
                  <c:v>28</c:v>
                </c:pt>
                <c:pt idx="649">
                  <c:v>27</c:v>
                </c:pt>
                <c:pt idx="650">
                  <c:v>27</c:v>
                </c:pt>
                <c:pt idx="651">
                  <c:v>27</c:v>
                </c:pt>
                <c:pt idx="652">
                  <c:v>28</c:v>
                </c:pt>
                <c:pt idx="653">
                  <c:v>27</c:v>
                </c:pt>
                <c:pt idx="654">
                  <c:v>25</c:v>
                </c:pt>
                <c:pt idx="655">
                  <c:v>25</c:v>
                </c:pt>
                <c:pt idx="656">
                  <c:v>24</c:v>
                </c:pt>
                <c:pt idx="657">
                  <c:v>24</c:v>
                </c:pt>
                <c:pt idx="658">
                  <c:v>25</c:v>
                </c:pt>
                <c:pt idx="659">
                  <c:v>26</c:v>
                </c:pt>
                <c:pt idx="660">
                  <c:v>27</c:v>
                </c:pt>
                <c:pt idx="661">
                  <c:v>27</c:v>
                </c:pt>
                <c:pt idx="662">
                  <c:v>29</c:v>
                </c:pt>
                <c:pt idx="663">
                  <c:v>30</c:v>
                </c:pt>
                <c:pt idx="664">
                  <c:v>30</c:v>
                </c:pt>
                <c:pt idx="665">
                  <c:v>29</c:v>
                </c:pt>
                <c:pt idx="666">
                  <c:v>26</c:v>
                </c:pt>
                <c:pt idx="667">
                  <c:v>25</c:v>
                </c:pt>
                <c:pt idx="668">
                  <c:v>24</c:v>
                </c:pt>
                <c:pt idx="669">
                  <c:v>23</c:v>
                </c:pt>
                <c:pt idx="670">
                  <c:v>23</c:v>
                </c:pt>
                <c:pt idx="671">
                  <c:v>24</c:v>
                </c:pt>
                <c:pt idx="672">
                  <c:v>24</c:v>
                </c:pt>
                <c:pt idx="673">
                  <c:v>25</c:v>
                </c:pt>
                <c:pt idx="674">
                  <c:v>23</c:v>
                </c:pt>
                <c:pt idx="675">
                  <c:v>22</c:v>
                </c:pt>
                <c:pt idx="676">
                  <c:v>21</c:v>
                </c:pt>
                <c:pt idx="677">
                  <c:v>21</c:v>
                </c:pt>
                <c:pt idx="678">
                  <c:v>22</c:v>
                </c:pt>
                <c:pt idx="679">
                  <c:v>22</c:v>
                </c:pt>
                <c:pt idx="680">
                  <c:v>23</c:v>
                </c:pt>
                <c:pt idx="681">
                  <c:v>24</c:v>
                </c:pt>
                <c:pt idx="682">
                  <c:v>24</c:v>
                </c:pt>
                <c:pt idx="683">
                  <c:v>25</c:v>
                </c:pt>
                <c:pt idx="684">
                  <c:v>25</c:v>
                </c:pt>
                <c:pt idx="685">
                  <c:v>25</c:v>
                </c:pt>
                <c:pt idx="686">
                  <c:v>25</c:v>
                </c:pt>
                <c:pt idx="687">
                  <c:v>24</c:v>
                </c:pt>
                <c:pt idx="688">
                  <c:v>25</c:v>
                </c:pt>
                <c:pt idx="689">
                  <c:v>24</c:v>
                </c:pt>
                <c:pt idx="690">
                  <c:v>23</c:v>
                </c:pt>
                <c:pt idx="691">
                  <c:v>24</c:v>
                </c:pt>
                <c:pt idx="692">
                  <c:v>24</c:v>
                </c:pt>
                <c:pt idx="693">
                  <c:v>24</c:v>
                </c:pt>
                <c:pt idx="694">
                  <c:v>25</c:v>
                </c:pt>
                <c:pt idx="695">
                  <c:v>26</c:v>
                </c:pt>
                <c:pt idx="696">
                  <c:v>26</c:v>
                </c:pt>
                <c:pt idx="697">
                  <c:v>27</c:v>
                </c:pt>
                <c:pt idx="698">
                  <c:v>26</c:v>
                </c:pt>
                <c:pt idx="699">
                  <c:v>24</c:v>
                </c:pt>
                <c:pt idx="700">
                  <c:v>23</c:v>
                </c:pt>
                <c:pt idx="701">
                  <c:v>22</c:v>
                </c:pt>
                <c:pt idx="702">
                  <c:v>23</c:v>
                </c:pt>
                <c:pt idx="703">
                  <c:v>24</c:v>
                </c:pt>
                <c:pt idx="704">
                  <c:v>23</c:v>
                </c:pt>
                <c:pt idx="705">
                  <c:v>22</c:v>
                </c:pt>
                <c:pt idx="706">
                  <c:v>22</c:v>
                </c:pt>
                <c:pt idx="707">
                  <c:v>22</c:v>
                </c:pt>
                <c:pt idx="708">
                  <c:v>21</c:v>
                </c:pt>
                <c:pt idx="709">
                  <c:v>21</c:v>
                </c:pt>
                <c:pt idx="710">
                  <c:v>19</c:v>
                </c:pt>
                <c:pt idx="711">
                  <c:v>18</c:v>
                </c:pt>
                <c:pt idx="712">
                  <c:v>17</c:v>
                </c:pt>
                <c:pt idx="713">
                  <c:v>17</c:v>
                </c:pt>
                <c:pt idx="714">
                  <c:v>17</c:v>
                </c:pt>
                <c:pt idx="715">
                  <c:v>17</c:v>
                </c:pt>
                <c:pt idx="716">
                  <c:v>17</c:v>
                </c:pt>
                <c:pt idx="717">
                  <c:v>18</c:v>
                </c:pt>
                <c:pt idx="718">
                  <c:v>17</c:v>
                </c:pt>
                <c:pt idx="719">
                  <c:v>18</c:v>
                </c:pt>
                <c:pt idx="720">
                  <c:v>18</c:v>
                </c:pt>
                <c:pt idx="721">
                  <c:v>18</c:v>
                </c:pt>
                <c:pt idx="722">
                  <c:v>17</c:v>
                </c:pt>
                <c:pt idx="723">
                  <c:v>16</c:v>
                </c:pt>
                <c:pt idx="724">
                  <c:v>15</c:v>
                </c:pt>
                <c:pt idx="725">
                  <c:v>13</c:v>
                </c:pt>
                <c:pt idx="726">
                  <c:v>13</c:v>
                </c:pt>
                <c:pt idx="727">
                  <c:v>12</c:v>
                </c:pt>
                <c:pt idx="728">
                  <c:v>13</c:v>
                </c:pt>
                <c:pt idx="729">
                  <c:v>14</c:v>
                </c:pt>
                <c:pt idx="730">
                  <c:v>15</c:v>
                </c:pt>
                <c:pt idx="731">
                  <c:v>16</c:v>
                </c:pt>
                <c:pt idx="732">
                  <c:v>17</c:v>
                </c:pt>
                <c:pt idx="733">
                  <c:v>18</c:v>
                </c:pt>
                <c:pt idx="734">
                  <c:v>18</c:v>
                </c:pt>
                <c:pt idx="735">
                  <c:v>18</c:v>
                </c:pt>
                <c:pt idx="736">
                  <c:v>17</c:v>
                </c:pt>
                <c:pt idx="737">
                  <c:v>17</c:v>
                </c:pt>
                <c:pt idx="738">
                  <c:v>16</c:v>
                </c:pt>
                <c:pt idx="739">
                  <c:v>16</c:v>
                </c:pt>
                <c:pt idx="740">
                  <c:v>17</c:v>
                </c:pt>
                <c:pt idx="741">
                  <c:v>18</c:v>
                </c:pt>
                <c:pt idx="742">
                  <c:v>18</c:v>
                </c:pt>
                <c:pt idx="743">
                  <c:v>18</c:v>
                </c:pt>
                <c:pt idx="744">
                  <c:v>17</c:v>
                </c:pt>
                <c:pt idx="745">
                  <c:v>15</c:v>
                </c:pt>
                <c:pt idx="746">
                  <c:v>14</c:v>
                </c:pt>
                <c:pt idx="747">
                  <c:v>13</c:v>
                </c:pt>
                <c:pt idx="748">
                  <c:v>15</c:v>
                </c:pt>
                <c:pt idx="749">
                  <c:v>15</c:v>
                </c:pt>
                <c:pt idx="750">
                  <c:v>15</c:v>
                </c:pt>
                <c:pt idx="751">
                  <c:v>16</c:v>
                </c:pt>
                <c:pt idx="752">
                  <c:v>16</c:v>
                </c:pt>
                <c:pt idx="753">
                  <c:v>16</c:v>
                </c:pt>
                <c:pt idx="754">
                  <c:v>17</c:v>
                </c:pt>
                <c:pt idx="755">
                  <c:v>16</c:v>
                </c:pt>
                <c:pt idx="756">
                  <c:v>17</c:v>
                </c:pt>
                <c:pt idx="757">
                  <c:v>17</c:v>
                </c:pt>
                <c:pt idx="758">
                  <c:v>19</c:v>
                </c:pt>
                <c:pt idx="759">
                  <c:v>19</c:v>
                </c:pt>
                <c:pt idx="760">
                  <c:v>18</c:v>
                </c:pt>
                <c:pt idx="761">
                  <c:v>18</c:v>
                </c:pt>
                <c:pt idx="762">
                  <c:v>22</c:v>
                </c:pt>
                <c:pt idx="763">
                  <c:v>24</c:v>
                </c:pt>
                <c:pt idx="764">
                  <c:v>24</c:v>
                </c:pt>
                <c:pt idx="765">
                  <c:v>25</c:v>
                </c:pt>
                <c:pt idx="766">
                  <c:v>25</c:v>
                </c:pt>
                <c:pt idx="767">
                  <c:v>25</c:v>
                </c:pt>
                <c:pt idx="768">
                  <c:v>24</c:v>
                </c:pt>
                <c:pt idx="769">
                  <c:v>22</c:v>
                </c:pt>
                <c:pt idx="770">
                  <c:v>22</c:v>
                </c:pt>
                <c:pt idx="771">
                  <c:v>22</c:v>
                </c:pt>
                <c:pt idx="772">
                  <c:v>23</c:v>
                </c:pt>
                <c:pt idx="773">
                  <c:v>22</c:v>
                </c:pt>
                <c:pt idx="774">
                  <c:v>21</c:v>
                </c:pt>
                <c:pt idx="775">
                  <c:v>21</c:v>
                </c:pt>
                <c:pt idx="776">
                  <c:v>19</c:v>
                </c:pt>
                <c:pt idx="777">
                  <c:v>18</c:v>
                </c:pt>
                <c:pt idx="778">
                  <c:v>16</c:v>
                </c:pt>
                <c:pt idx="779">
                  <c:v>17</c:v>
                </c:pt>
                <c:pt idx="780">
                  <c:v>19</c:v>
                </c:pt>
                <c:pt idx="781">
                  <c:v>19</c:v>
                </c:pt>
                <c:pt idx="782">
                  <c:v>19</c:v>
                </c:pt>
                <c:pt idx="783">
                  <c:v>19</c:v>
                </c:pt>
                <c:pt idx="784">
                  <c:v>17</c:v>
                </c:pt>
                <c:pt idx="785">
                  <c:v>17</c:v>
                </c:pt>
                <c:pt idx="786">
                  <c:v>18</c:v>
                </c:pt>
                <c:pt idx="787">
                  <c:v>18</c:v>
                </c:pt>
                <c:pt idx="788">
                  <c:v>16</c:v>
                </c:pt>
                <c:pt idx="789">
                  <c:v>15</c:v>
                </c:pt>
                <c:pt idx="790">
                  <c:v>15</c:v>
                </c:pt>
                <c:pt idx="791">
                  <c:v>18</c:v>
                </c:pt>
                <c:pt idx="792">
                  <c:v>19</c:v>
                </c:pt>
                <c:pt idx="793">
                  <c:v>20</c:v>
                </c:pt>
                <c:pt idx="794">
                  <c:v>20</c:v>
                </c:pt>
                <c:pt idx="795">
                  <c:v>18</c:v>
                </c:pt>
                <c:pt idx="796">
                  <c:v>18</c:v>
                </c:pt>
                <c:pt idx="797">
                  <c:v>18</c:v>
                </c:pt>
                <c:pt idx="798">
                  <c:v>19</c:v>
                </c:pt>
                <c:pt idx="799">
                  <c:v>20</c:v>
                </c:pt>
                <c:pt idx="800">
                  <c:v>18</c:v>
                </c:pt>
                <c:pt idx="801">
                  <c:v>17</c:v>
                </c:pt>
                <c:pt idx="802">
                  <c:v>18</c:v>
                </c:pt>
                <c:pt idx="803">
                  <c:v>17</c:v>
                </c:pt>
                <c:pt idx="804">
                  <c:v>16</c:v>
                </c:pt>
                <c:pt idx="805">
                  <c:v>17</c:v>
                </c:pt>
                <c:pt idx="806">
                  <c:v>19</c:v>
                </c:pt>
                <c:pt idx="807">
                  <c:v>19</c:v>
                </c:pt>
                <c:pt idx="808">
                  <c:v>18</c:v>
                </c:pt>
                <c:pt idx="809">
                  <c:v>18</c:v>
                </c:pt>
                <c:pt idx="810">
                  <c:v>19</c:v>
                </c:pt>
                <c:pt idx="811">
                  <c:v>20</c:v>
                </c:pt>
                <c:pt idx="812">
                  <c:v>20</c:v>
                </c:pt>
                <c:pt idx="813">
                  <c:v>19</c:v>
                </c:pt>
                <c:pt idx="814">
                  <c:v>20</c:v>
                </c:pt>
                <c:pt idx="815">
                  <c:v>21</c:v>
                </c:pt>
                <c:pt idx="816">
                  <c:v>20</c:v>
                </c:pt>
                <c:pt idx="817">
                  <c:v>19</c:v>
                </c:pt>
                <c:pt idx="818">
                  <c:v>18</c:v>
                </c:pt>
                <c:pt idx="819">
                  <c:v>18</c:v>
                </c:pt>
                <c:pt idx="820">
                  <c:v>17</c:v>
                </c:pt>
                <c:pt idx="821">
                  <c:v>16</c:v>
                </c:pt>
                <c:pt idx="822">
                  <c:v>16</c:v>
                </c:pt>
                <c:pt idx="823">
                  <c:v>17</c:v>
                </c:pt>
                <c:pt idx="824">
                  <c:v>17</c:v>
                </c:pt>
                <c:pt idx="825">
                  <c:v>16</c:v>
                </c:pt>
                <c:pt idx="826">
                  <c:v>16</c:v>
                </c:pt>
                <c:pt idx="827">
                  <c:v>16</c:v>
                </c:pt>
                <c:pt idx="828">
                  <c:v>16</c:v>
                </c:pt>
                <c:pt idx="829">
                  <c:v>19</c:v>
                </c:pt>
                <c:pt idx="830">
                  <c:v>19</c:v>
                </c:pt>
                <c:pt idx="831">
                  <c:v>18</c:v>
                </c:pt>
                <c:pt idx="832">
                  <c:v>17</c:v>
                </c:pt>
                <c:pt idx="833">
                  <c:v>19</c:v>
                </c:pt>
                <c:pt idx="834">
                  <c:v>19</c:v>
                </c:pt>
                <c:pt idx="835">
                  <c:v>20</c:v>
                </c:pt>
                <c:pt idx="836">
                  <c:v>19</c:v>
                </c:pt>
                <c:pt idx="837">
                  <c:v>17</c:v>
                </c:pt>
                <c:pt idx="838">
                  <c:v>16</c:v>
                </c:pt>
                <c:pt idx="839">
                  <c:v>14</c:v>
                </c:pt>
                <c:pt idx="840">
                  <c:v>14</c:v>
                </c:pt>
                <c:pt idx="841">
                  <c:v>17</c:v>
                </c:pt>
                <c:pt idx="842">
                  <c:v>17</c:v>
                </c:pt>
                <c:pt idx="843">
                  <c:v>17</c:v>
                </c:pt>
                <c:pt idx="844">
                  <c:v>15</c:v>
                </c:pt>
                <c:pt idx="845">
                  <c:v>15</c:v>
                </c:pt>
                <c:pt idx="846">
                  <c:v>15</c:v>
                </c:pt>
                <c:pt idx="847">
                  <c:v>16</c:v>
                </c:pt>
                <c:pt idx="848">
                  <c:v>16</c:v>
                </c:pt>
                <c:pt idx="849">
                  <c:v>15</c:v>
                </c:pt>
                <c:pt idx="850">
                  <c:v>15</c:v>
                </c:pt>
                <c:pt idx="851">
                  <c:v>15</c:v>
                </c:pt>
                <c:pt idx="852">
                  <c:v>15</c:v>
                </c:pt>
                <c:pt idx="853">
                  <c:v>16</c:v>
                </c:pt>
                <c:pt idx="854">
                  <c:v>16</c:v>
                </c:pt>
                <c:pt idx="855">
                  <c:v>14</c:v>
                </c:pt>
                <c:pt idx="856">
                  <c:v>14</c:v>
                </c:pt>
                <c:pt idx="857">
                  <c:v>16</c:v>
                </c:pt>
                <c:pt idx="858">
                  <c:v>16</c:v>
                </c:pt>
                <c:pt idx="859">
                  <c:v>15</c:v>
                </c:pt>
                <c:pt idx="860">
                  <c:v>13</c:v>
                </c:pt>
                <c:pt idx="861">
                  <c:v>13</c:v>
                </c:pt>
                <c:pt idx="862">
                  <c:v>12</c:v>
                </c:pt>
                <c:pt idx="863">
                  <c:v>11</c:v>
                </c:pt>
                <c:pt idx="864">
                  <c:v>11</c:v>
                </c:pt>
                <c:pt idx="865">
                  <c:v>12</c:v>
                </c:pt>
                <c:pt idx="866">
                  <c:v>13</c:v>
                </c:pt>
                <c:pt idx="867">
                  <c:v>12</c:v>
                </c:pt>
                <c:pt idx="868">
                  <c:v>15</c:v>
                </c:pt>
                <c:pt idx="869">
                  <c:v>16</c:v>
                </c:pt>
                <c:pt idx="870">
                  <c:v>16</c:v>
                </c:pt>
                <c:pt idx="871">
                  <c:v>15</c:v>
                </c:pt>
                <c:pt idx="872">
                  <c:v>14</c:v>
                </c:pt>
                <c:pt idx="873">
                  <c:v>14</c:v>
                </c:pt>
                <c:pt idx="874">
                  <c:v>15</c:v>
                </c:pt>
                <c:pt idx="875">
                  <c:v>14</c:v>
                </c:pt>
                <c:pt idx="876">
                  <c:v>13</c:v>
                </c:pt>
                <c:pt idx="877">
                  <c:v>12</c:v>
                </c:pt>
                <c:pt idx="878">
                  <c:v>12</c:v>
                </c:pt>
                <c:pt idx="879">
                  <c:v>12</c:v>
                </c:pt>
                <c:pt idx="880">
                  <c:v>13</c:v>
                </c:pt>
                <c:pt idx="881">
                  <c:v>16</c:v>
                </c:pt>
                <c:pt idx="882">
                  <c:v>16</c:v>
                </c:pt>
                <c:pt idx="883">
                  <c:v>15</c:v>
                </c:pt>
                <c:pt idx="884">
                  <c:v>13</c:v>
                </c:pt>
                <c:pt idx="885">
                  <c:v>13</c:v>
                </c:pt>
                <c:pt idx="886">
                  <c:v>14</c:v>
                </c:pt>
                <c:pt idx="887">
                  <c:v>13</c:v>
                </c:pt>
                <c:pt idx="888">
                  <c:v>13</c:v>
                </c:pt>
                <c:pt idx="889">
                  <c:v>14</c:v>
                </c:pt>
                <c:pt idx="890">
                  <c:v>14</c:v>
                </c:pt>
                <c:pt idx="891">
                  <c:v>14</c:v>
                </c:pt>
                <c:pt idx="892">
                  <c:v>13</c:v>
                </c:pt>
                <c:pt idx="893">
                  <c:v>13</c:v>
                </c:pt>
                <c:pt idx="894">
                  <c:v>13</c:v>
                </c:pt>
                <c:pt idx="895">
                  <c:v>13</c:v>
                </c:pt>
                <c:pt idx="896">
                  <c:v>14</c:v>
                </c:pt>
                <c:pt idx="897">
                  <c:v>13</c:v>
                </c:pt>
                <c:pt idx="898">
                  <c:v>12</c:v>
                </c:pt>
                <c:pt idx="899">
                  <c:v>12</c:v>
                </c:pt>
                <c:pt idx="900">
                  <c:v>12</c:v>
                </c:pt>
                <c:pt idx="901">
                  <c:v>11</c:v>
                </c:pt>
                <c:pt idx="902">
                  <c:v>12</c:v>
                </c:pt>
                <c:pt idx="903">
                  <c:v>12</c:v>
                </c:pt>
                <c:pt idx="904">
                  <c:v>10</c:v>
                </c:pt>
                <c:pt idx="905">
                  <c:v>10</c:v>
                </c:pt>
                <c:pt idx="906">
                  <c:v>13</c:v>
                </c:pt>
                <c:pt idx="907">
                  <c:v>14</c:v>
                </c:pt>
                <c:pt idx="908">
                  <c:v>14</c:v>
                </c:pt>
                <c:pt idx="909">
                  <c:v>14</c:v>
                </c:pt>
                <c:pt idx="910">
                  <c:v>13</c:v>
                </c:pt>
                <c:pt idx="911">
                  <c:v>12</c:v>
                </c:pt>
                <c:pt idx="912">
                  <c:v>13</c:v>
                </c:pt>
                <c:pt idx="913">
                  <c:v>12</c:v>
                </c:pt>
                <c:pt idx="914">
                  <c:v>11</c:v>
                </c:pt>
                <c:pt idx="915">
                  <c:v>9</c:v>
                </c:pt>
                <c:pt idx="916">
                  <c:v>9</c:v>
                </c:pt>
                <c:pt idx="917">
                  <c:v>8</c:v>
                </c:pt>
                <c:pt idx="918">
                  <c:v>9</c:v>
                </c:pt>
                <c:pt idx="919">
                  <c:v>9</c:v>
                </c:pt>
                <c:pt idx="920">
                  <c:v>11</c:v>
                </c:pt>
                <c:pt idx="921">
                  <c:v>11</c:v>
                </c:pt>
                <c:pt idx="922">
                  <c:v>10</c:v>
                </c:pt>
                <c:pt idx="923">
                  <c:v>9</c:v>
                </c:pt>
                <c:pt idx="924">
                  <c:v>12</c:v>
                </c:pt>
                <c:pt idx="925">
                  <c:v>13</c:v>
                </c:pt>
                <c:pt idx="926">
                  <c:v>13</c:v>
                </c:pt>
                <c:pt idx="927">
                  <c:v>12</c:v>
                </c:pt>
                <c:pt idx="928">
                  <c:v>12</c:v>
                </c:pt>
                <c:pt idx="929">
                  <c:v>12</c:v>
                </c:pt>
                <c:pt idx="930">
                  <c:v>11</c:v>
                </c:pt>
                <c:pt idx="931">
                  <c:v>12</c:v>
                </c:pt>
                <c:pt idx="932">
                  <c:v>12</c:v>
                </c:pt>
                <c:pt idx="933">
                  <c:v>10</c:v>
                </c:pt>
                <c:pt idx="934">
                  <c:v>12</c:v>
                </c:pt>
                <c:pt idx="935">
                  <c:v>13</c:v>
                </c:pt>
                <c:pt idx="936">
                  <c:v>14</c:v>
                </c:pt>
                <c:pt idx="937">
                  <c:v>14</c:v>
                </c:pt>
                <c:pt idx="938">
                  <c:v>13</c:v>
                </c:pt>
                <c:pt idx="939">
                  <c:v>11</c:v>
                </c:pt>
                <c:pt idx="940">
                  <c:v>10</c:v>
                </c:pt>
                <c:pt idx="941">
                  <c:v>11</c:v>
                </c:pt>
                <c:pt idx="942">
                  <c:v>12</c:v>
                </c:pt>
                <c:pt idx="943">
                  <c:v>11</c:v>
                </c:pt>
                <c:pt idx="944">
                  <c:v>11</c:v>
                </c:pt>
                <c:pt idx="945">
                  <c:v>10</c:v>
                </c:pt>
                <c:pt idx="946">
                  <c:v>9</c:v>
                </c:pt>
                <c:pt idx="947">
                  <c:v>9</c:v>
                </c:pt>
                <c:pt idx="948">
                  <c:v>9</c:v>
                </c:pt>
                <c:pt idx="949">
                  <c:v>10</c:v>
                </c:pt>
                <c:pt idx="950">
                  <c:v>12</c:v>
                </c:pt>
                <c:pt idx="951">
                  <c:v>11</c:v>
                </c:pt>
                <c:pt idx="952">
                  <c:v>10</c:v>
                </c:pt>
                <c:pt idx="953">
                  <c:v>10</c:v>
                </c:pt>
                <c:pt idx="954">
                  <c:v>9</c:v>
                </c:pt>
                <c:pt idx="955">
                  <c:v>9</c:v>
                </c:pt>
                <c:pt idx="956">
                  <c:v>9</c:v>
                </c:pt>
                <c:pt idx="957">
                  <c:v>9</c:v>
                </c:pt>
                <c:pt idx="958">
                  <c:v>11</c:v>
                </c:pt>
                <c:pt idx="959">
                  <c:v>13</c:v>
                </c:pt>
                <c:pt idx="960">
                  <c:v>13</c:v>
                </c:pt>
                <c:pt idx="961">
                  <c:v>12</c:v>
                </c:pt>
                <c:pt idx="962">
                  <c:v>10</c:v>
                </c:pt>
                <c:pt idx="963">
                  <c:v>10</c:v>
                </c:pt>
                <c:pt idx="964">
                  <c:v>10</c:v>
                </c:pt>
                <c:pt idx="965">
                  <c:v>10</c:v>
                </c:pt>
                <c:pt idx="966">
                  <c:v>11</c:v>
                </c:pt>
                <c:pt idx="967">
                  <c:v>12</c:v>
                </c:pt>
                <c:pt idx="968">
                  <c:v>11</c:v>
                </c:pt>
                <c:pt idx="969">
                  <c:v>11</c:v>
                </c:pt>
                <c:pt idx="970">
                  <c:v>12</c:v>
                </c:pt>
                <c:pt idx="971">
                  <c:v>11</c:v>
                </c:pt>
                <c:pt idx="972">
                  <c:v>11</c:v>
                </c:pt>
                <c:pt idx="973">
                  <c:v>11</c:v>
                </c:pt>
                <c:pt idx="974">
                  <c:v>10</c:v>
                </c:pt>
                <c:pt idx="975">
                  <c:v>10</c:v>
                </c:pt>
                <c:pt idx="976">
                  <c:v>9</c:v>
                </c:pt>
                <c:pt idx="977">
                  <c:v>10</c:v>
                </c:pt>
                <c:pt idx="978">
                  <c:v>10</c:v>
                </c:pt>
                <c:pt idx="979">
                  <c:v>11</c:v>
                </c:pt>
                <c:pt idx="980">
                  <c:v>12</c:v>
                </c:pt>
                <c:pt idx="981">
                  <c:v>13</c:v>
                </c:pt>
                <c:pt idx="982">
                  <c:v>13</c:v>
                </c:pt>
                <c:pt idx="983">
                  <c:v>13</c:v>
                </c:pt>
                <c:pt idx="984">
                  <c:v>13</c:v>
                </c:pt>
                <c:pt idx="985">
                  <c:v>13</c:v>
                </c:pt>
                <c:pt idx="986">
                  <c:v>13</c:v>
                </c:pt>
                <c:pt idx="987">
                  <c:v>12</c:v>
                </c:pt>
                <c:pt idx="988">
                  <c:v>11</c:v>
                </c:pt>
                <c:pt idx="989">
                  <c:v>11</c:v>
                </c:pt>
                <c:pt idx="990">
                  <c:v>11</c:v>
                </c:pt>
                <c:pt idx="991">
                  <c:v>11</c:v>
                </c:pt>
                <c:pt idx="992">
                  <c:v>10</c:v>
                </c:pt>
                <c:pt idx="993">
                  <c:v>10</c:v>
                </c:pt>
                <c:pt idx="994">
                  <c:v>9</c:v>
                </c:pt>
                <c:pt idx="995">
                  <c:v>11</c:v>
                </c:pt>
                <c:pt idx="996">
                  <c:v>12</c:v>
                </c:pt>
                <c:pt idx="997">
                  <c:v>12</c:v>
                </c:pt>
                <c:pt idx="998">
                  <c:v>10</c:v>
                </c:pt>
                <c:pt idx="999">
                  <c:v>10</c:v>
                </c:pt>
                <c:pt idx="1000">
                  <c:v>9</c:v>
                </c:pt>
                <c:pt idx="1001">
                  <c:v>8</c:v>
                </c:pt>
                <c:pt idx="1002">
                  <c:v>9</c:v>
                </c:pt>
                <c:pt idx="1003">
                  <c:v>9</c:v>
                </c:pt>
                <c:pt idx="1004">
                  <c:v>7</c:v>
                </c:pt>
                <c:pt idx="1005">
                  <c:v>7</c:v>
                </c:pt>
                <c:pt idx="1006">
                  <c:v>7</c:v>
                </c:pt>
                <c:pt idx="1007">
                  <c:v>5</c:v>
                </c:pt>
                <c:pt idx="1008">
                  <c:v>4</c:v>
                </c:pt>
                <c:pt idx="1009">
                  <c:v>4</c:v>
                </c:pt>
                <c:pt idx="1010">
                  <c:v>3</c:v>
                </c:pt>
                <c:pt idx="1011">
                  <c:v>3</c:v>
                </c:pt>
                <c:pt idx="1012">
                  <c:v>3</c:v>
                </c:pt>
                <c:pt idx="1013">
                  <c:v>4</c:v>
                </c:pt>
                <c:pt idx="1014">
                  <c:v>5</c:v>
                </c:pt>
                <c:pt idx="1015">
                  <c:v>5</c:v>
                </c:pt>
                <c:pt idx="1016">
                  <c:v>4</c:v>
                </c:pt>
                <c:pt idx="1017">
                  <c:v>5</c:v>
                </c:pt>
                <c:pt idx="1018">
                  <c:v>16</c:v>
                </c:pt>
                <c:pt idx="1019">
                  <c:v>17</c:v>
                </c:pt>
                <c:pt idx="1020">
                  <c:v>16</c:v>
                </c:pt>
                <c:pt idx="1021">
                  <c:v>64</c:v>
                </c:pt>
                <c:pt idx="1022">
                  <c:v>134</c:v>
                </c:pt>
                <c:pt idx="1023">
                  <c:v>205</c:v>
                </c:pt>
              </c:numCache>
            </c:numRef>
          </c:yVal>
        </c:ser>
        <c:ser>
          <c:idx val="1"/>
          <c:order val="1"/>
          <c:tx>
            <c:strRef>
              <c:f>data!$C$1</c:f>
              <c:strCache>
                <c:ptCount val="1"/>
                <c:pt idx="0">
                  <c:v>FC1 - Pu239</c:v>
                </c:pt>
              </c:strCache>
            </c:strRef>
          </c:tx>
          <c:spPr>
            <a:ln w="12700">
              <a:solidFill>
                <a:srgbClr val="00B050"/>
              </a:solidFill>
            </a:ln>
          </c:spPr>
          <c:marker>
            <c:symbol val="plus"/>
            <c:size val="4"/>
            <c:spPr>
              <a:ln>
                <a:solidFill>
                  <a:srgbClr val="00B050"/>
                </a:solidFill>
              </a:ln>
            </c:spPr>
          </c:marker>
          <c:xVal>
            <c:numRef>
              <c:f>data!$A$2:$A$1025</c:f>
              <c:numCache>
                <c:formatCode>General</c:formatCode>
                <c:ptCount val="10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numCache>
            </c:numRef>
          </c:xVal>
          <c:yVal>
            <c:numRef>
              <c:f>data!$C$2:$C$1025</c:f>
              <c:numCache>
                <c:formatCode>General</c:formatCode>
                <c:ptCount val="1024"/>
                <c:pt idx="0">
                  <c:v>0</c:v>
                </c:pt>
                <c:pt idx="1">
                  <c:v>0</c:v>
                </c:pt>
                <c:pt idx="2">
                  <c:v>0</c:v>
                </c:pt>
                <c:pt idx="3">
                  <c:v>0</c:v>
                </c:pt>
                <c:pt idx="4">
                  <c:v>0</c:v>
                </c:pt>
                <c:pt idx="5">
                  <c:v>0</c:v>
                </c:pt>
                <c:pt idx="6">
                  <c:v>0</c:v>
                </c:pt>
                <c:pt idx="7">
                  <c:v>0</c:v>
                </c:pt>
                <c:pt idx="8">
                  <c:v>0</c:v>
                </c:pt>
                <c:pt idx="9">
                  <c:v>0</c:v>
                </c:pt>
                <c:pt idx="10">
                  <c:v>92</c:v>
                </c:pt>
                <c:pt idx="11">
                  <c:v>153</c:v>
                </c:pt>
                <c:pt idx="12">
                  <c:v>195</c:v>
                </c:pt>
                <c:pt idx="13">
                  <c:v>245</c:v>
                </c:pt>
                <c:pt idx="14">
                  <c:v>297</c:v>
                </c:pt>
                <c:pt idx="15">
                  <c:v>314</c:v>
                </c:pt>
                <c:pt idx="16">
                  <c:v>307</c:v>
                </c:pt>
                <c:pt idx="17">
                  <c:v>276</c:v>
                </c:pt>
                <c:pt idx="18">
                  <c:v>235</c:v>
                </c:pt>
                <c:pt idx="19">
                  <c:v>189</c:v>
                </c:pt>
                <c:pt idx="20">
                  <c:v>147</c:v>
                </c:pt>
                <c:pt idx="21">
                  <c:v>110</c:v>
                </c:pt>
                <c:pt idx="22">
                  <c:v>80</c:v>
                </c:pt>
                <c:pt idx="23">
                  <c:v>57</c:v>
                </c:pt>
                <c:pt idx="24">
                  <c:v>39</c:v>
                </c:pt>
                <c:pt idx="25">
                  <c:v>26</c:v>
                </c:pt>
                <c:pt idx="26">
                  <c:v>18</c:v>
                </c:pt>
                <c:pt idx="27">
                  <c:v>12</c:v>
                </c:pt>
                <c:pt idx="28">
                  <c:v>8</c:v>
                </c:pt>
                <c:pt idx="29">
                  <c:v>5</c:v>
                </c:pt>
                <c:pt idx="30">
                  <c:v>4</c:v>
                </c:pt>
                <c:pt idx="31">
                  <c:v>2</c:v>
                </c:pt>
                <c:pt idx="32">
                  <c:v>1</c:v>
                </c:pt>
                <c:pt idx="33">
                  <c:v>1</c:v>
                </c:pt>
                <c:pt idx="34">
                  <c:v>1</c:v>
                </c:pt>
                <c:pt idx="35">
                  <c:v>1</c:v>
                </c:pt>
                <c:pt idx="36">
                  <c:v>2</c:v>
                </c:pt>
                <c:pt idx="37">
                  <c:v>1</c:v>
                </c:pt>
                <c:pt idx="38">
                  <c:v>1</c:v>
                </c:pt>
                <c:pt idx="39">
                  <c:v>1</c:v>
                </c:pt>
                <c:pt idx="40">
                  <c:v>0</c:v>
                </c:pt>
                <c:pt idx="41">
                  <c:v>0</c:v>
                </c:pt>
                <c:pt idx="42">
                  <c:v>0</c:v>
                </c:pt>
                <c:pt idx="43">
                  <c:v>0</c:v>
                </c:pt>
                <c:pt idx="44">
                  <c:v>1</c:v>
                </c:pt>
                <c:pt idx="45">
                  <c:v>2</c:v>
                </c:pt>
                <c:pt idx="46">
                  <c:v>1</c:v>
                </c:pt>
                <c:pt idx="47">
                  <c:v>1</c:v>
                </c:pt>
                <c:pt idx="48">
                  <c:v>2</c:v>
                </c:pt>
                <c:pt idx="49">
                  <c:v>2</c:v>
                </c:pt>
                <c:pt idx="50">
                  <c:v>3</c:v>
                </c:pt>
                <c:pt idx="51">
                  <c:v>3</c:v>
                </c:pt>
                <c:pt idx="52">
                  <c:v>6</c:v>
                </c:pt>
                <c:pt idx="53">
                  <c:v>9</c:v>
                </c:pt>
                <c:pt idx="54">
                  <c:v>12</c:v>
                </c:pt>
                <c:pt idx="55">
                  <c:v>14</c:v>
                </c:pt>
                <c:pt idx="56">
                  <c:v>17</c:v>
                </c:pt>
                <c:pt idx="57">
                  <c:v>20</c:v>
                </c:pt>
                <c:pt idx="58">
                  <c:v>25</c:v>
                </c:pt>
                <c:pt idx="59">
                  <c:v>37</c:v>
                </c:pt>
                <c:pt idx="60">
                  <c:v>45</c:v>
                </c:pt>
                <c:pt idx="61">
                  <c:v>59</c:v>
                </c:pt>
                <c:pt idx="62">
                  <c:v>68</c:v>
                </c:pt>
                <c:pt idx="63">
                  <c:v>86</c:v>
                </c:pt>
                <c:pt idx="64">
                  <c:v>97</c:v>
                </c:pt>
                <c:pt idx="65">
                  <c:v>125</c:v>
                </c:pt>
                <c:pt idx="66">
                  <c:v>189</c:v>
                </c:pt>
                <c:pt idx="67">
                  <c:v>234</c:v>
                </c:pt>
                <c:pt idx="68">
                  <c:v>310</c:v>
                </c:pt>
                <c:pt idx="69">
                  <c:v>355</c:v>
                </c:pt>
                <c:pt idx="70">
                  <c:v>440</c:v>
                </c:pt>
                <c:pt idx="71">
                  <c:v>608</c:v>
                </c:pt>
                <c:pt idx="72">
                  <c:v>714</c:v>
                </c:pt>
                <c:pt idx="73">
                  <c:v>887</c:v>
                </c:pt>
                <c:pt idx="74">
                  <c:v>980</c:v>
                </c:pt>
                <c:pt idx="75">
                  <c:v>1176</c:v>
                </c:pt>
                <c:pt idx="76">
                  <c:v>1281</c:v>
                </c:pt>
                <c:pt idx="77">
                  <c:v>1510</c:v>
                </c:pt>
                <c:pt idx="78">
                  <c:v>2006</c:v>
                </c:pt>
                <c:pt idx="79">
                  <c:v>2314</c:v>
                </c:pt>
                <c:pt idx="80">
                  <c:v>2751</c:v>
                </c:pt>
                <c:pt idx="81">
                  <c:v>2940</c:v>
                </c:pt>
                <c:pt idx="82">
                  <c:v>3402</c:v>
                </c:pt>
                <c:pt idx="83">
                  <c:v>3626</c:v>
                </c:pt>
                <c:pt idx="84">
                  <c:v>4145</c:v>
                </c:pt>
                <c:pt idx="85">
                  <c:v>5222</c:v>
                </c:pt>
                <c:pt idx="86">
                  <c:v>5827</c:v>
                </c:pt>
                <c:pt idx="87">
                  <c:v>6672</c:v>
                </c:pt>
                <c:pt idx="88">
                  <c:v>6956</c:v>
                </c:pt>
                <c:pt idx="89">
                  <c:v>7686</c:v>
                </c:pt>
                <c:pt idx="90">
                  <c:v>9234</c:v>
                </c:pt>
                <c:pt idx="91">
                  <c:v>9999</c:v>
                </c:pt>
                <c:pt idx="92">
                  <c:v>11061</c:v>
                </c:pt>
                <c:pt idx="93">
                  <c:v>11260</c:v>
                </c:pt>
                <c:pt idx="94">
                  <c:v>12008</c:v>
                </c:pt>
                <c:pt idx="95">
                  <c:v>12033</c:v>
                </c:pt>
                <c:pt idx="96">
                  <c:v>12901</c:v>
                </c:pt>
                <c:pt idx="97">
                  <c:v>15064</c:v>
                </c:pt>
                <c:pt idx="98">
                  <c:v>16043</c:v>
                </c:pt>
                <c:pt idx="99">
                  <c:v>17608</c:v>
                </c:pt>
                <c:pt idx="100">
                  <c:v>17879</c:v>
                </c:pt>
                <c:pt idx="101">
                  <c:v>18839</c:v>
                </c:pt>
                <c:pt idx="102">
                  <c:v>18662</c:v>
                </c:pt>
                <c:pt idx="103">
                  <c:v>19773</c:v>
                </c:pt>
                <c:pt idx="104">
                  <c:v>22964</c:v>
                </c:pt>
                <c:pt idx="105">
                  <c:v>24421</c:v>
                </c:pt>
                <c:pt idx="106">
                  <c:v>26320</c:v>
                </c:pt>
                <c:pt idx="107">
                  <c:v>26256</c:v>
                </c:pt>
                <c:pt idx="108">
                  <c:v>27643</c:v>
                </c:pt>
                <c:pt idx="109">
                  <c:v>31132</c:v>
                </c:pt>
                <c:pt idx="110">
                  <c:v>32282</c:v>
                </c:pt>
                <c:pt idx="111">
                  <c:v>33621</c:v>
                </c:pt>
                <c:pt idx="112">
                  <c:v>32660</c:v>
                </c:pt>
                <c:pt idx="113">
                  <c:v>33059</c:v>
                </c:pt>
                <c:pt idx="114">
                  <c:v>31925</c:v>
                </c:pt>
                <c:pt idx="115">
                  <c:v>32161</c:v>
                </c:pt>
                <c:pt idx="116">
                  <c:v>34747</c:v>
                </c:pt>
                <c:pt idx="117">
                  <c:v>35149</c:v>
                </c:pt>
                <c:pt idx="118">
                  <c:v>35700</c:v>
                </c:pt>
                <c:pt idx="119">
                  <c:v>34041</c:v>
                </c:pt>
                <c:pt idx="120">
                  <c:v>33397</c:v>
                </c:pt>
                <c:pt idx="121">
                  <c:v>31386</c:v>
                </c:pt>
                <c:pt idx="122">
                  <c:v>30548</c:v>
                </c:pt>
                <c:pt idx="123">
                  <c:v>31564</c:v>
                </c:pt>
                <c:pt idx="124">
                  <c:v>30914</c:v>
                </c:pt>
                <c:pt idx="125">
                  <c:v>30314</c:v>
                </c:pt>
                <c:pt idx="126">
                  <c:v>28132</c:v>
                </c:pt>
                <c:pt idx="127">
                  <c:v>26651</c:v>
                </c:pt>
                <c:pt idx="128">
                  <c:v>26359</c:v>
                </c:pt>
                <c:pt idx="129">
                  <c:v>24913</c:v>
                </c:pt>
                <c:pt idx="130">
                  <c:v>23738</c:v>
                </c:pt>
                <c:pt idx="131">
                  <c:v>21619</c:v>
                </c:pt>
                <c:pt idx="132">
                  <c:v>19985</c:v>
                </c:pt>
                <c:pt idx="133">
                  <c:v>17853</c:v>
                </c:pt>
                <c:pt idx="134">
                  <c:v>16510</c:v>
                </c:pt>
                <c:pt idx="135">
                  <c:v>16070</c:v>
                </c:pt>
                <c:pt idx="136">
                  <c:v>15054</c:v>
                </c:pt>
                <c:pt idx="137">
                  <c:v>14243</c:v>
                </c:pt>
                <c:pt idx="138">
                  <c:v>12910</c:v>
                </c:pt>
                <c:pt idx="139">
                  <c:v>11854</c:v>
                </c:pt>
                <c:pt idx="140">
                  <c:v>10524</c:v>
                </c:pt>
                <c:pt idx="141">
                  <c:v>9593</c:v>
                </c:pt>
                <c:pt idx="142">
                  <c:v>9182</c:v>
                </c:pt>
                <c:pt idx="143">
                  <c:v>8495</c:v>
                </c:pt>
                <c:pt idx="144">
                  <c:v>7936</c:v>
                </c:pt>
                <c:pt idx="145">
                  <c:v>7121</c:v>
                </c:pt>
                <c:pt idx="146">
                  <c:v>6456</c:v>
                </c:pt>
                <c:pt idx="147">
                  <c:v>6070</c:v>
                </c:pt>
                <c:pt idx="148">
                  <c:v>5521</c:v>
                </c:pt>
                <c:pt idx="149">
                  <c:v>5031</c:v>
                </c:pt>
                <c:pt idx="150">
                  <c:v>4412</c:v>
                </c:pt>
                <c:pt idx="151">
                  <c:v>3956</c:v>
                </c:pt>
                <c:pt idx="152">
                  <c:v>3463</c:v>
                </c:pt>
                <c:pt idx="153">
                  <c:v>3102</c:v>
                </c:pt>
                <c:pt idx="154">
                  <c:v>2899</c:v>
                </c:pt>
                <c:pt idx="155">
                  <c:v>2629</c:v>
                </c:pt>
                <c:pt idx="156">
                  <c:v>2403</c:v>
                </c:pt>
                <c:pt idx="157">
                  <c:v>2118</c:v>
                </c:pt>
                <c:pt idx="158">
                  <c:v>1902</c:v>
                </c:pt>
                <c:pt idx="159">
                  <c:v>1770</c:v>
                </c:pt>
                <c:pt idx="160">
                  <c:v>1596</c:v>
                </c:pt>
                <c:pt idx="161">
                  <c:v>1441</c:v>
                </c:pt>
                <c:pt idx="162">
                  <c:v>1255</c:v>
                </c:pt>
                <c:pt idx="163">
                  <c:v>1106</c:v>
                </c:pt>
                <c:pt idx="164">
                  <c:v>1017</c:v>
                </c:pt>
                <c:pt idx="165">
                  <c:v>911</c:v>
                </c:pt>
                <c:pt idx="166">
                  <c:v>823</c:v>
                </c:pt>
                <c:pt idx="167">
                  <c:v>759</c:v>
                </c:pt>
                <c:pt idx="168">
                  <c:v>676</c:v>
                </c:pt>
                <c:pt idx="169">
                  <c:v>606</c:v>
                </c:pt>
                <c:pt idx="170">
                  <c:v>527</c:v>
                </c:pt>
                <c:pt idx="171">
                  <c:v>470</c:v>
                </c:pt>
                <c:pt idx="172">
                  <c:v>437</c:v>
                </c:pt>
                <c:pt idx="173">
                  <c:v>394</c:v>
                </c:pt>
                <c:pt idx="174">
                  <c:v>361</c:v>
                </c:pt>
                <c:pt idx="175">
                  <c:v>344</c:v>
                </c:pt>
                <c:pt idx="176">
                  <c:v>315</c:v>
                </c:pt>
                <c:pt idx="177">
                  <c:v>291</c:v>
                </c:pt>
                <c:pt idx="178">
                  <c:v>275</c:v>
                </c:pt>
                <c:pt idx="179">
                  <c:v>264</c:v>
                </c:pt>
                <c:pt idx="180">
                  <c:v>242</c:v>
                </c:pt>
                <c:pt idx="181">
                  <c:v>221</c:v>
                </c:pt>
                <c:pt idx="182">
                  <c:v>206</c:v>
                </c:pt>
                <c:pt idx="183">
                  <c:v>186</c:v>
                </c:pt>
                <c:pt idx="184">
                  <c:v>170</c:v>
                </c:pt>
                <c:pt idx="185">
                  <c:v>161</c:v>
                </c:pt>
                <c:pt idx="186">
                  <c:v>148</c:v>
                </c:pt>
                <c:pt idx="187">
                  <c:v>137</c:v>
                </c:pt>
                <c:pt idx="188">
                  <c:v>132</c:v>
                </c:pt>
                <c:pt idx="189">
                  <c:v>132</c:v>
                </c:pt>
                <c:pt idx="190">
                  <c:v>126</c:v>
                </c:pt>
                <c:pt idx="191">
                  <c:v>118</c:v>
                </c:pt>
                <c:pt idx="192">
                  <c:v>114</c:v>
                </c:pt>
                <c:pt idx="193">
                  <c:v>112</c:v>
                </c:pt>
                <c:pt idx="194">
                  <c:v>106</c:v>
                </c:pt>
                <c:pt idx="195">
                  <c:v>101</c:v>
                </c:pt>
                <c:pt idx="196">
                  <c:v>98</c:v>
                </c:pt>
                <c:pt idx="197">
                  <c:v>97</c:v>
                </c:pt>
                <c:pt idx="198">
                  <c:v>91</c:v>
                </c:pt>
                <c:pt idx="199">
                  <c:v>84</c:v>
                </c:pt>
                <c:pt idx="200">
                  <c:v>82</c:v>
                </c:pt>
                <c:pt idx="201">
                  <c:v>81</c:v>
                </c:pt>
                <c:pt idx="202">
                  <c:v>83</c:v>
                </c:pt>
                <c:pt idx="203">
                  <c:v>80</c:v>
                </c:pt>
                <c:pt idx="204">
                  <c:v>75</c:v>
                </c:pt>
                <c:pt idx="205">
                  <c:v>73</c:v>
                </c:pt>
                <c:pt idx="206">
                  <c:v>72</c:v>
                </c:pt>
                <c:pt idx="207">
                  <c:v>75</c:v>
                </c:pt>
                <c:pt idx="208">
                  <c:v>74</c:v>
                </c:pt>
                <c:pt idx="209">
                  <c:v>71</c:v>
                </c:pt>
                <c:pt idx="210">
                  <c:v>69</c:v>
                </c:pt>
                <c:pt idx="211">
                  <c:v>67</c:v>
                </c:pt>
                <c:pt idx="212">
                  <c:v>66</c:v>
                </c:pt>
                <c:pt idx="213">
                  <c:v>68</c:v>
                </c:pt>
                <c:pt idx="214">
                  <c:v>71</c:v>
                </c:pt>
                <c:pt idx="215">
                  <c:v>70</c:v>
                </c:pt>
                <c:pt idx="216">
                  <c:v>67</c:v>
                </c:pt>
                <c:pt idx="217">
                  <c:v>65</c:v>
                </c:pt>
                <c:pt idx="218">
                  <c:v>65</c:v>
                </c:pt>
                <c:pt idx="219">
                  <c:v>64</c:v>
                </c:pt>
                <c:pt idx="220">
                  <c:v>66</c:v>
                </c:pt>
                <c:pt idx="221">
                  <c:v>68</c:v>
                </c:pt>
                <c:pt idx="222">
                  <c:v>70</c:v>
                </c:pt>
                <c:pt idx="223">
                  <c:v>71</c:v>
                </c:pt>
                <c:pt idx="224">
                  <c:v>68</c:v>
                </c:pt>
                <c:pt idx="225">
                  <c:v>63</c:v>
                </c:pt>
                <c:pt idx="226">
                  <c:v>60</c:v>
                </c:pt>
                <c:pt idx="227">
                  <c:v>59</c:v>
                </c:pt>
                <c:pt idx="228">
                  <c:v>59</c:v>
                </c:pt>
                <c:pt idx="229">
                  <c:v>62</c:v>
                </c:pt>
                <c:pt idx="230">
                  <c:v>63</c:v>
                </c:pt>
                <c:pt idx="231">
                  <c:v>66</c:v>
                </c:pt>
                <c:pt idx="232">
                  <c:v>68</c:v>
                </c:pt>
                <c:pt idx="233">
                  <c:v>68</c:v>
                </c:pt>
                <c:pt idx="234">
                  <c:v>68</c:v>
                </c:pt>
                <c:pt idx="235">
                  <c:v>67</c:v>
                </c:pt>
                <c:pt idx="236">
                  <c:v>66</c:v>
                </c:pt>
                <c:pt idx="237">
                  <c:v>65</c:v>
                </c:pt>
                <c:pt idx="238">
                  <c:v>64</c:v>
                </c:pt>
                <c:pt idx="239">
                  <c:v>63</c:v>
                </c:pt>
                <c:pt idx="240">
                  <c:v>63</c:v>
                </c:pt>
                <c:pt idx="241">
                  <c:v>63</c:v>
                </c:pt>
                <c:pt idx="242">
                  <c:v>62</c:v>
                </c:pt>
                <c:pt idx="243">
                  <c:v>62</c:v>
                </c:pt>
                <c:pt idx="244">
                  <c:v>62</c:v>
                </c:pt>
                <c:pt idx="245">
                  <c:v>62</c:v>
                </c:pt>
                <c:pt idx="246">
                  <c:v>61</c:v>
                </c:pt>
                <c:pt idx="247">
                  <c:v>60</c:v>
                </c:pt>
                <c:pt idx="248">
                  <c:v>59</c:v>
                </c:pt>
                <c:pt idx="249">
                  <c:v>60</c:v>
                </c:pt>
                <c:pt idx="250">
                  <c:v>61</c:v>
                </c:pt>
                <c:pt idx="251">
                  <c:v>63</c:v>
                </c:pt>
                <c:pt idx="252">
                  <c:v>67</c:v>
                </c:pt>
                <c:pt idx="253">
                  <c:v>71</c:v>
                </c:pt>
                <c:pt idx="254">
                  <c:v>73</c:v>
                </c:pt>
                <c:pt idx="255">
                  <c:v>72</c:v>
                </c:pt>
                <c:pt idx="256">
                  <c:v>70</c:v>
                </c:pt>
                <c:pt idx="257">
                  <c:v>67</c:v>
                </c:pt>
                <c:pt idx="258">
                  <c:v>64</c:v>
                </c:pt>
                <c:pt idx="259">
                  <c:v>62</c:v>
                </c:pt>
                <c:pt idx="260">
                  <c:v>63</c:v>
                </c:pt>
                <c:pt idx="261">
                  <c:v>66</c:v>
                </c:pt>
                <c:pt idx="262">
                  <c:v>68</c:v>
                </c:pt>
                <c:pt idx="263">
                  <c:v>69</c:v>
                </c:pt>
                <c:pt idx="264">
                  <c:v>67</c:v>
                </c:pt>
                <c:pt idx="265">
                  <c:v>64</c:v>
                </c:pt>
                <c:pt idx="266">
                  <c:v>64</c:v>
                </c:pt>
                <c:pt idx="267">
                  <c:v>65</c:v>
                </c:pt>
                <c:pt idx="268">
                  <c:v>67</c:v>
                </c:pt>
                <c:pt idx="269">
                  <c:v>67</c:v>
                </c:pt>
                <c:pt idx="270">
                  <c:v>67</c:v>
                </c:pt>
                <c:pt idx="271">
                  <c:v>67</c:v>
                </c:pt>
                <c:pt idx="272">
                  <c:v>69</c:v>
                </c:pt>
                <c:pt idx="273">
                  <c:v>69</c:v>
                </c:pt>
                <c:pt idx="274">
                  <c:v>66</c:v>
                </c:pt>
                <c:pt idx="275">
                  <c:v>66</c:v>
                </c:pt>
                <c:pt idx="276">
                  <c:v>67</c:v>
                </c:pt>
                <c:pt idx="277">
                  <c:v>68</c:v>
                </c:pt>
                <c:pt idx="278">
                  <c:v>69</c:v>
                </c:pt>
                <c:pt idx="279">
                  <c:v>70</c:v>
                </c:pt>
                <c:pt idx="280">
                  <c:v>70</c:v>
                </c:pt>
                <c:pt idx="281">
                  <c:v>72</c:v>
                </c:pt>
                <c:pt idx="282">
                  <c:v>72</c:v>
                </c:pt>
                <c:pt idx="283">
                  <c:v>72</c:v>
                </c:pt>
                <c:pt idx="284">
                  <c:v>71</c:v>
                </c:pt>
                <c:pt idx="285">
                  <c:v>71</c:v>
                </c:pt>
                <c:pt idx="286">
                  <c:v>70</c:v>
                </c:pt>
                <c:pt idx="287">
                  <c:v>69</c:v>
                </c:pt>
                <c:pt idx="288">
                  <c:v>69</c:v>
                </c:pt>
                <c:pt idx="289">
                  <c:v>66</c:v>
                </c:pt>
                <c:pt idx="290">
                  <c:v>66</c:v>
                </c:pt>
                <c:pt idx="291">
                  <c:v>65</c:v>
                </c:pt>
                <c:pt idx="292">
                  <c:v>65</c:v>
                </c:pt>
                <c:pt idx="293">
                  <c:v>65</c:v>
                </c:pt>
                <c:pt idx="294">
                  <c:v>65</c:v>
                </c:pt>
                <c:pt idx="295">
                  <c:v>63</c:v>
                </c:pt>
                <c:pt idx="296">
                  <c:v>62</c:v>
                </c:pt>
                <c:pt idx="297">
                  <c:v>61</c:v>
                </c:pt>
                <c:pt idx="298">
                  <c:v>62</c:v>
                </c:pt>
                <c:pt idx="299">
                  <c:v>63</c:v>
                </c:pt>
                <c:pt idx="300">
                  <c:v>63</c:v>
                </c:pt>
                <c:pt idx="301">
                  <c:v>63</c:v>
                </c:pt>
                <c:pt idx="302">
                  <c:v>62</c:v>
                </c:pt>
                <c:pt idx="303">
                  <c:v>62</c:v>
                </c:pt>
                <c:pt idx="304">
                  <c:v>62</c:v>
                </c:pt>
                <c:pt idx="305">
                  <c:v>61</c:v>
                </c:pt>
                <c:pt idx="306">
                  <c:v>61</c:v>
                </c:pt>
                <c:pt idx="307">
                  <c:v>61</c:v>
                </c:pt>
                <c:pt idx="308">
                  <c:v>62</c:v>
                </c:pt>
                <c:pt idx="309">
                  <c:v>64</c:v>
                </c:pt>
                <c:pt idx="310">
                  <c:v>67</c:v>
                </c:pt>
                <c:pt idx="311">
                  <c:v>69</c:v>
                </c:pt>
                <c:pt idx="312">
                  <c:v>71</c:v>
                </c:pt>
                <c:pt idx="313">
                  <c:v>71</c:v>
                </c:pt>
                <c:pt idx="314">
                  <c:v>72</c:v>
                </c:pt>
                <c:pt idx="315">
                  <c:v>71</c:v>
                </c:pt>
                <c:pt idx="316">
                  <c:v>71</c:v>
                </c:pt>
                <c:pt idx="317">
                  <c:v>69</c:v>
                </c:pt>
                <c:pt idx="318">
                  <c:v>68</c:v>
                </c:pt>
                <c:pt idx="319">
                  <c:v>67</c:v>
                </c:pt>
                <c:pt idx="320">
                  <c:v>66</c:v>
                </c:pt>
                <c:pt idx="321">
                  <c:v>66</c:v>
                </c:pt>
                <c:pt idx="322">
                  <c:v>65</c:v>
                </c:pt>
                <c:pt idx="323">
                  <c:v>64</c:v>
                </c:pt>
                <c:pt idx="324">
                  <c:v>63</c:v>
                </c:pt>
                <c:pt idx="325">
                  <c:v>64</c:v>
                </c:pt>
                <c:pt idx="326">
                  <c:v>65</c:v>
                </c:pt>
                <c:pt idx="327">
                  <c:v>63</c:v>
                </c:pt>
                <c:pt idx="328">
                  <c:v>63</c:v>
                </c:pt>
                <c:pt idx="329">
                  <c:v>62</c:v>
                </c:pt>
                <c:pt idx="330">
                  <c:v>62</c:v>
                </c:pt>
                <c:pt idx="331">
                  <c:v>61</c:v>
                </c:pt>
                <c:pt idx="332">
                  <c:v>61</c:v>
                </c:pt>
                <c:pt idx="333">
                  <c:v>63</c:v>
                </c:pt>
                <c:pt idx="334">
                  <c:v>65</c:v>
                </c:pt>
                <c:pt idx="335">
                  <c:v>67</c:v>
                </c:pt>
                <c:pt idx="336">
                  <c:v>68</c:v>
                </c:pt>
                <c:pt idx="337">
                  <c:v>68</c:v>
                </c:pt>
                <c:pt idx="338">
                  <c:v>65</c:v>
                </c:pt>
                <c:pt idx="339">
                  <c:v>64</c:v>
                </c:pt>
                <c:pt idx="340">
                  <c:v>64</c:v>
                </c:pt>
                <c:pt idx="341">
                  <c:v>64</c:v>
                </c:pt>
                <c:pt idx="342">
                  <c:v>65</c:v>
                </c:pt>
                <c:pt idx="343">
                  <c:v>65</c:v>
                </c:pt>
                <c:pt idx="344">
                  <c:v>66</c:v>
                </c:pt>
                <c:pt idx="345">
                  <c:v>66</c:v>
                </c:pt>
                <c:pt idx="346">
                  <c:v>66</c:v>
                </c:pt>
                <c:pt idx="347">
                  <c:v>65</c:v>
                </c:pt>
                <c:pt idx="348">
                  <c:v>64</c:v>
                </c:pt>
                <c:pt idx="349">
                  <c:v>65</c:v>
                </c:pt>
                <c:pt idx="350">
                  <c:v>66</c:v>
                </c:pt>
                <c:pt idx="351">
                  <c:v>67</c:v>
                </c:pt>
                <c:pt idx="352">
                  <c:v>65</c:v>
                </c:pt>
                <c:pt idx="353">
                  <c:v>62</c:v>
                </c:pt>
                <c:pt idx="354">
                  <c:v>60</c:v>
                </c:pt>
                <c:pt idx="355">
                  <c:v>58</c:v>
                </c:pt>
                <c:pt idx="356">
                  <c:v>59</c:v>
                </c:pt>
                <c:pt idx="357">
                  <c:v>62</c:v>
                </c:pt>
                <c:pt idx="358">
                  <c:v>63</c:v>
                </c:pt>
                <c:pt idx="359">
                  <c:v>65</c:v>
                </c:pt>
                <c:pt idx="360">
                  <c:v>65</c:v>
                </c:pt>
                <c:pt idx="361">
                  <c:v>62</c:v>
                </c:pt>
                <c:pt idx="362">
                  <c:v>61</c:v>
                </c:pt>
                <c:pt idx="363">
                  <c:v>61</c:v>
                </c:pt>
                <c:pt idx="364">
                  <c:v>60</c:v>
                </c:pt>
                <c:pt idx="365">
                  <c:v>58</c:v>
                </c:pt>
                <c:pt idx="366">
                  <c:v>58</c:v>
                </c:pt>
                <c:pt idx="367">
                  <c:v>57</c:v>
                </c:pt>
                <c:pt idx="368">
                  <c:v>58</c:v>
                </c:pt>
                <c:pt idx="369">
                  <c:v>56</c:v>
                </c:pt>
                <c:pt idx="370">
                  <c:v>56</c:v>
                </c:pt>
                <c:pt idx="371">
                  <c:v>57</c:v>
                </c:pt>
                <c:pt idx="372">
                  <c:v>58</c:v>
                </c:pt>
                <c:pt idx="373">
                  <c:v>58</c:v>
                </c:pt>
                <c:pt idx="374">
                  <c:v>59</c:v>
                </c:pt>
                <c:pt idx="375">
                  <c:v>59</c:v>
                </c:pt>
                <c:pt idx="376">
                  <c:v>58</c:v>
                </c:pt>
                <c:pt idx="377">
                  <c:v>56</c:v>
                </c:pt>
                <c:pt idx="378">
                  <c:v>54</c:v>
                </c:pt>
                <c:pt idx="379">
                  <c:v>54</c:v>
                </c:pt>
                <c:pt idx="380">
                  <c:v>53</c:v>
                </c:pt>
                <c:pt idx="381">
                  <c:v>54</c:v>
                </c:pt>
                <c:pt idx="382">
                  <c:v>55</c:v>
                </c:pt>
                <c:pt idx="383">
                  <c:v>56</c:v>
                </c:pt>
                <c:pt idx="384">
                  <c:v>57</c:v>
                </c:pt>
                <c:pt idx="385">
                  <c:v>59</c:v>
                </c:pt>
                <c:pt idx="386">
                  <c:v>60</c:v>
                </c:pt>
                <c:pt idx="387">
                  <c:v>61</c:v>
                </c:pt>
                <c:pt idx="388">
                  <c:v>61</c:v>
                </c:pt>
                <c:pt idx="389">
                  <c:v>61</c:v>
                </c:pt>
                <c:pt idx="390">
                  <c:v>59</c:v>
                </c:pt>
                <c:pt idx="391">
                  <c:v>56</c:v>
                </c:pt>
                <c:pt idx="392">
                  <c:v>56</c:v>
                </c:pt>
                <c:pt idx="393">
                  <c:v>55</c:v>
                </c:pt>
                <c:pt idx="394">
                  <c:v>55</c:v>
                </c:pt>
                <c:pt idx="395">
                  <c:v>54</c:v>
                </c:pt>
                <c:pt idx="396">
                  <c:v>55</c:v>
                </c:pt>
                <c:pt idx="397">
                  <c:v>59</c:v>
                </c:pt>
                <c:pt idx="398">
                  <c:v>59</c:v>
                </c:pt>
                <c:pt idx="399">
                  <c:v>60</c:v>
                </c:pt>
                <c:pt idx="400">
                  <c:v>61</c:v>
                </c:pt>
                <c:pt idx="401">
                  <c:v>62</c:v>
                </c:pt>
                <c:pt idx="402">
                  <c:v>64</c:v>
                </c:pt>
                <c:pt idx="403">
                  <c:v>63</c:v>
                </c:pt>
                <c:pt idx="404">
                  <c:v>62</c:v>
                </c:pt>
                <c:pt idx="405">
                  <c:v>60</c:v>
                </c:pt>
                <c:pt idx="406">
                  <c:v>59</c:v>
                </c:pt>
                <c:pt idx="407">
                  <c:v>58</c:v>
                </c:pt>
                <c:pt idx="408">
                  <c:v>58</c:v>
                </c:pt>
                <c:pt idx="409">
                  <c:v>58</c:v>
                </c:pt>
                <c:pt idx="410">
                  <c:v>57</c:v>
                </c:pt>
                <c:pt idx="411">
                  <c:v>55</c:v>
                </c:pt>
                <c:pt idx="412">
                  <c:v>56</c:v>
                </c:pt>
                <c:pt idx="413">
                  <c:v>57</c:v>
                </c:pt>
                <c:pt idx="414">
                  <c:v>57</c:v>
                </c:pt>
                <c:pt idx="415">
                  <c:v>57</c:v>
                </c:pt>
                <c:pt idx="416">
                  <c:v>58</c:v>
                </c:pt>
                <c:pt idx="417">
                  <c:v>59</c:v>
                </c:pt>
                <c:pt idx="418">
                  <c:v>58</c:v>
                </c:pt>
                <c:pt idx="419">
                  <c:v>59</c:v>
                </c:pt>
                <c:pt idx="420">
                  <c:v>59</c:v>
                </c:pt>
                <c:pt idx="421">
                  <c:v>60</c:v>
                </c:pt>
                <c:pt idx="422">
                  <c:v>59</c:v>
                </c:pt>
                <c:pt idx="423">
                  <c:v>59</c:v>
                </c:pt>
                <c:pt idx="424">
                  <c:v>60</c:v>
                </c:pt>
                <c:pt idx="425">
                  <c:v>60</c:v>
                </c:pt>
                <c:pt idx="426">
                  <c:v>59</c:v>
                </c:pt>
                <c:pt idx="427">
                  <c:v>58</c:v>
                </c:pt>
                <c:pt idx="428">
                  <c:v>59</c:v>
                </c:pt>
                <c:pt idx="429">
                  <c:v>55</c:v>
                </c:pt>
                <c:pt idx="430">
                  <c:v>54</c:v>
                </c:pt>
                <c:pt idx="431">
                  <c:v>53</c:v>
                </c:pt>
                <c:pt idx="432">
                  <c:v>54</c:v>
                </c:pt>
                <c:pt idx="433">
                  <c:v>55</c:v>
                </c:pt>
                <c:pt idx="434">
                  <c:v>56</c:v>
                </c:pt>
                <c:pt idx="435">
                  <c:v>57</c:v>
                </c:pt>
                <c:pt idx="436">
                  <c:v>54</c:v>
                </c:pt>
                <c:pt idx="437">
                  <c:v>54</c:v>
                </c:pt>
                <c:pt idx="438">
                  <c:v>55</c:v>
                </c:pt>
                <c:pt idx="439">
                  <c:v>54</c:v>
                </c:pt>
                <c:pt idx="440">
                  <c:v>53</c:v>
                </c:pt>
                <c:pt idx="441">
                  <c:v>53</c:v>
                </c:pt>
                <c:pt idx="442">
                  <c:v>54</c:v>
                </c:pt>
                <c:pt idx="443">
                  <c:v>57</c:v>
                </c:pt>
                <c:pt idx="444">
                  <c:v>57</c:v>
                </c:pt>
                <c:pt idx="445">
                  <c:v>55</c:v>
                </c:pt>
                <c:pt idx="446">
                  <c:v>53</c:v>
                </c:pt>
                <c:pt idx="447">
                  <c:v>53</c:v>
                </c:pt>
                <c:pt idx="448">
                  <c:v>51</c:v>
                </c:pt>
                <c:pt idx="449">
                  <c:v>50</c:v>
                </c:pt>
                <c:pt idx="450">
                  <c:v>49</c:v>
                </c:pt>
                <c:pt idx="451">
                  <c:v>51</c:v>
                </c:pt>
                <c:pt idx="452">
                  <c:v>51</c:v>
                </c:pt>
                <c:pt idx="453">
                  <c:v>51</c:v>
                </c:pt>
                <c:pt idx="454">
                  <c:v>52</c:v>
                </c:pt>
                <c:pt idx="455">
                  <c:v>53</c:v>
                </c:pt>
                <c:pt idx="456">
                  <c:v>52</c:v>
                </c:pt>
                <c:pt idx="457">
                  <c:v>52</c:v>
                </c:pt>
                <c:pt idx="458">
                  <c:v>53</c:v>
                </c:pt>
                <c:pt idx="459">
                  <c:v>54</c:v>
                </c:pt>
                <c:pt idx="460">
                  <c:v>54</c:v>
                </c:pt>
                <c:pt idx="461">
                  <c:v>54</c:v>
                </c:pt>
                <c:pt idx="462">
                  <c:v>55</c:v>
                </c:pt>
                <c:pt idx="463">
                  <c:v>56</c:v>
                </c:pt>
                <c:pt idx="464">
                  <c:v>58</c:v>
                </c:pt>
                <c:pt idx="465">
                  <c:v>58</c:v>
                </c:pt>
                <c:pt idx="466">
                  <c:v>56</c:v>
                </c:pt>
                <c:pt idx="467">
                  <c:v>53</c:v>
                </c:pt>
                <c:pt idx="468">
                  <c:v>50</c:v>
                </c:pt>
                <c:pt idx="469">
                  <c:v>48</c:v>
                </c:pt>
                <c:pt idx="470">
                  <c:v>47</c:v>
                </c:pt>
                <c:pt idx="471">
                  <c:v>47</c:v>
                </c:pt>
                <c:pt idx="472">
                  <c:v>49</c:v>
                </c:pt>
                <c:pt idx="473">
                  <c:v>51</c:v>
                </c:pt>
                <c:pt idx="474">
                  <c:v>52</c:v>
                </c:pt>
                <c:pt idx="475">
                  <c:v>53</c:v>
                </c:pt>
                <c:pt idx="476">
                  <c:v>52</c:v>
                </c:pt>
                <c:pt idx="477">
                  <c:v>50</c:v>
                </c:pt>
                <c:pt idx="478">
                  <c:v>48</c:v>
                </c:pt>
                <c:pt idx="479">
                  <c:v>47</c:v>
                </c:pt>
                <c:pt idx="480">
                  <c:v>48</c:v>
                </c:pt>
                <c:pt idx="481">
                  <c:v>50</c:v>
                </c:pt>
                <c:pt idx="482">
                  <c:v>50</c:v>
                </c:pt>
                <c:pt idx="483">
                  <c:v>49</c:v>
                </c:pt>
                <c:pt idx="484">
                  <c:v>50</c:v>
                </c:pt>
                <c:pt idx="485">
                  <c:v>49</c:v>
                </c:pt>
                <c:pt idx="486">
                  <c:v>48</c:v>
                </c:pt>
                <c:pt idx="487">
                  <c:v>48</c:v>
                </c:pt>
                <c:pt idx="488">
                  <c:v>50</c:v>
                </c:pt>
                <c:pt idx="489">
                  <c:v>52</c:v>
                </c:pt>
                <c:pt idx="490">
                  <c:v>54</c:v>
                </c:pt>
                <c:pt idx="491">
                  <c:v>55</c:v>
                </c:pt>
                <c:pt idx="492">
                  <c:v>57</c:v>
                </c:pt>
                <c:pt idx="493">
                  <c:v>58</c:v>
                </c:pt>
                <c:pt idx="494">
                  <c:v>58</c:v>
                </c:pt>
                <c:pt idx="495">
                  <c:v>58</c:v>
                </c:pt>
                <c:pt idx="496">
                  <c:v>56</c:v>
                </c:pt>
                <c:pt idx="497">
                  <c:v>54</c:v>
                </c:pt>
                <c:pt idx="498">
                  <c:v>52</c:v>
                </c:pt>
                <c:pt idx="499">
                  <c:v>51</c:v>
                </c:pt>
                <c:pt idx="500">
                  <c:v>49</c:v>
                </c:pt>
                <c:pt idx="501">
                  <c:v>50</c:v>
                </c:pt>
                <c:pt idx="502">
                  <c:v>52</c:v>
                </c:pt>
                <c:pt idx="503">
                  <c:v>52</c:v>
                </c:pt>
                <c:pt idx="504">
                  <c:v>50</c:v>
                </c:pt>
                <c:pt idx="505">
                  <c:v>46</c:v>
                </c:pt>
                <c:pt idx="506">
                  <c:v>46</c:v>
                </c:pt>
                <c:pt idx="507">
                  <c:v>47</c:v>
                </c:pt>
                <c:pt idx="508">
                  <c:v>48</c:v>
                </c:pt>
                <c:pt idx="509">
                  <c:v>48</c:v>
                </c:pt>
                <c:pt idx="510">
                  <c:v>47</c:v>
                </c:pt>
                <c:pt idx="511">
                  <c:v>47</c:v>
                </c:pt>
                <c:pt idx="512">
                  <c:v>47</c:v>
                </c:pt>
                <c:pt idx="513">
                  <c:v>48</c:v>
                </c:pt>
                <c:pt idx="514">
                  <c:v>50</c:v>
                </c:pt>
                <c:pt idx="515">
                  <c:v>53</c:v>
                </c:pt>
                <c:pt idx="516">
                  <c:v>53</c:v>
                </c:pt>
                <c:pt idx="517">
                  <c:v>52</c:v>
                </c:pt>
                <c:pt idx="518">
                  <c:v>50</c:v>
                </c:pt>
                <c:pt idx="519">
                  <c:v>49</c:v>
                </c:pt>
                <c:pt idx="520">
                  <c:v>47</c:v>
                </c:pt>
                <c:pt idx="521">
                  <c:v>46</c:v>
                </c:pt>
                <c:pt idx="522">
                  <c:v>45</c:v>
                </c:pt>
                <c:pt idx="523">
                  <c:v>46</c:v>
                </c:pt>
                <c:pt idx="524">
                  <c:v>48</c:v>
                </c:pt>
                <c:pt idx="525">
                  <c:v>46</c:v>
                </c:pt>
                <c:pt idx="526">
                  <c:v>45</c:v>
                </c:pt>
                <c:pt idx="527">
                  <c:v>44</c:v>
                </c:pt>
                <c:pt idx="528">
                  <c:v>43</c:v>
                </c:pt>
                <c:pt idx="529">
                  <c:v>42</c:v>
                </c:pt>
                <c:pt idx="530">
                  <c:v>41</c:v>
                </c:pt>
                <c:pt idx="531">
                  <c:v>40</c:v>
                </c:pt>
                <c:pt idx="532">
                  <c:v>41</c:v>
                </c:pt>
                <c:pt idx="533">
                  <c:v>43</c:v>
                </c:pt>
                <c:pt idx="534">
                  <c:v>46</c:v>
                </c:pt>
                <c:pt idx="535">
                  <c:v>47</c:v>
                </c:pt>
                <c:pt idx="536">
                  <c:v>48</c:v>
                </c:pt>
                <c:pt idx="537">
                  <c:v>46</c:v>
                </c:pt>
                <c:pt idx="538">
                  <c:v>45</c:v>
                </c:pt>
                <c:pt idx="539">
                  <c:v>45</c:v>
                </c:pt>
                <c:pt idx="540">
                  <c:v>45</c:v>
                </c:pt>
                <c:pt idx="541">
                  <c:v>44</c:v>
                </c:pt>
                <c:pt idx="542">
                  <c:v>43</c:v>
                </c:pt>
                <c:pt idx="543">
                  <c:v>43</c:v>
                </c:pt>
                <c:pt idx="544">
                  <c:v>42</c:v>
                </c:pt>
                <c:pt idx="545">
                  <c:v>42</c:v>
                </c:pt>
                <c:pt idx="546">
                  <c:v>41</c:v>
                </c:pt>
                <c:pt idx="547">
                  <c:v>41</c:v>
                </c:pt>
                <c:pt idx="548">
                  <c:v>41</c:v>
                </c:pt>
                <c:pt idx="549">
                  <c:v>41</c:v>
                </c:pt>
                <c:pt idx="550">
                  <c:v>41</c:v>
                </c:pt>
                <c:pt idx="551">
                  <c:v>42</c:v>
                </c:pt>
                <c:pt idx="552">
                  <c:v>43</c:v>
                </c:pt>
                <c:pt idx="553">
                  <c:v>42</c:v>
                </c:pt>
                <c:pt idx="554">
                  <c:v>40</c:v>
                </c:pt>
                <c:pt idx="555">
                  <c:v>40</c:v>
                </c:pt>
                <c:pt idx="556">
                  <c:v>42</c:v>
                </c:pt>
                <c:pt idx="557">
                  <c:v>44</c:v>
                </c:pt>
                <c:pt idx="558">
                  <c:v>44</c:v>
                </c:pt>
                <c:pt idx="559">
                  <c:v>45</c:v>
                </c:pt>
                <c:pt idx="560">
                  <c:v>42</c:v>
                </c:pt>
                <c:pt idx="561">
                  <c:v>40</c:v>
                </c:pt>
                <c:pt idx="562">
                  <c:v>39</c:v>
                </c:pt>
                <c:pt idx="563">
                  <c:v>39</c:v>
                </c:pt>
                <c:pt idx="564">
                  <c:v>38</c:v>
                </c:pt>
                <c:pt idx="565">
                  <c:v>38</c:v>
                </c:pt>
                <c:pt idx="566">
                  <c:v>39</c:v>
                </c:pt>
                <c:pt idx="567">
                  <c:v>39</c:v>
                </c:pt>
                <c:pt idx="568">
                  <c:v>38</c:v>
                </c:pt>
                <c:pt idx="569">
                  <c:v>37</c:v>
                </c:pt>
                <c:pt idx="570">
                  <c:v>36</c:v>
                </c:pt>
                <c:pt idx="571">
                  <c:v>36</c:v>
                </c:pt>
                <c:pt idx="572">
                  <c:v>36</c:v>
                </c:pt>
                <c:pt idx="573">
                  <c:v>37</c:v>
                </c:pt>
                <c:pt idx="574">
                  <c:v>36</c:v>
                </c:pt>
                <c:pt idx="575">
                  <c:v>36</c:v>
                </c:pt>
                <c:pt idx="576">
                  <c:v>37</c:v>
                </c:pt>
                <c:pt idx="577">
                  <c:v>37</c:v>
                </c:pt>
                <c:pt idx="578">
                  <c:v>36</c:v>
                </c:pt>
                <c:pt idx="579">
                  <c:v>35</c:v>
                </c:pt>
                <c:pt idx="580">
                  <c:v>37</c:v>
                </c:pt>
                <c:pt idx="581">
                  <c:v>39</c:v>
                </c:pt>
                <c:pt idx="582">
                  <c:v>40</c:v>
                </c:pt>
                <c:pt idx="583">
                  <c:v>41</c:v>
                </c:pt>
                <c:pt idx="584">
                  <c:v>41</c:v>
                </c:pt>
                <c:pt idx="585">
                  <c:v>40</c:v>
                </c:pt>
                <c:pt idx="586">
                  <c:v>37</c:v>
                </c:pt>
                <c:pt idx="587">
                  <c:v>35</c:v>
                </c:pt>
                <c:pt idx="588">
                  <c:v>33</c:v>
                </c:pt>
                <c:pt idx="589">
                  <c:v>34</c:v>
                </c:pt>
                <c:pt idx="590">
                  <c:v>35</c:v>
                </c:pt>
                <c:pt idx="591">
                  <c:v>37</c:v>
                </c:pt>
                <c:pt idx="592">
                  <c:v>39</c:v>
                </c:pt>
                <c:pt idx="593">
                  <c:v>40</c:v>
                </c:pt>
                <c:pt idx="594">
                  <c:v>39</c:v>
                </c:pt>
                <c:pt idx="595">
                  <c:v>37</c:v>
                </c:pt>
                <c:pt idx="596">
                  <c:v>37</c:v>
                </c:pt>
                <c:pt idx="597">
                  <c:v>39</c:v>
                </c:pt>
                <c:pt idx="598">
                  <c:v>38</c:v>
                </c:pt>
                <c:pt idx="599">
                  <c:v>37</c:v>
                </c:pt>
                <c:pt idx="600">
                  <c:v>36</c:v>
                </c:pt>
                <c:pt idx="601">
                  <c:v>36</c:v>
                </c:pt>
                <c:pt idx="602">
                  <c:v>37</c:v>
                </c:pt>
                <c:pt idx="603">
                  <c:v>37</c:v>
                </c:pt>
                <c:pt idx="604">
                  <c:v>35</c:v>
                </c:pt>
                <c:pt idx="605">
                  <c:v>34</c:v>
                </c:pt>
                <c:pt idx="606">
                  <c:v>32</c:v>
                </c:pt>
                <c:pt idx="607">
                  <c:v>31</c:v>
                </c:pt>
                <c:pt idx="608">
                  <c:v>32</c:v>
                </c:pt>
                <c:pt idx="609">
                  <c:v>33</c:v>
                </c:pt>
                <c:pt idx="610">
                  <c:v>33</c:v>
                </c:pt>
                <c:pt idx="611">
                  <c:v>34</c:v>
                </c:pt>
                <c:pt idx="612">
                  <c:v>33</c:v>
                </c:pt>
                <c:pt idx="613">
                  <c:v>34</c:v>
                </c:pt>
                <c:pt idx="614">
                  <c:v>35</c:v>
                </c:pt>
                <c:pt idx="615">
                  <c:v>34</c:v>
                </c:pt>
                <c:pt idx="616">
                  <c:v>34</c:v>
                </c:pt>
                <c:pt idx="617">
                  <c:v>35</c:v>
                </c:pt>
                <c:pt idx="618">
                  <c:v>34</c:v>
                </c:pt>
                <c:pt idx="619">
                  <c:v>34</c:v>
                </c:pt>
                <c:pt idx="620">
                  <c:v>33</c:v>
                </c:pt>
                <c:pt idx="621">
                  <c:v>31</c:v>
                </c:pt>
                <c:pt idx="622">
                  <c:v>30</c:v>
                </c:pt>
                <c:pt idx="623">
                  <c:v>30</c:v>
                </c:pt>
                <c:pt idx="624">
                  <c:v>30</c:v>
                </c:pt>
                <c:pt idx="625">
                  <c:v>31</c:v>
                </c:pt>
                <c:pt idx="626">
                  <c:v>33</c:v>
                </c:pt>
                <c:pt idx="627">
                  <c:v>33</c:v>
                </c:pt>
                <c:pt idx="628">
                  <c:v>33</c:v>
                </c:pt>
                <c:pt idx="629">
                  <c:v>34</c:v>
                </c:pt>
                <c:pt idx="630">
                  <c:v>33</c:v>
                </c:pt>
                <c:pt idx="631">
                  <c:v>32</c:v>
                </c:pt>
                <c:pt idx="632">
                  <c:v>32</c:v>
                </c:pt>
                <c:pt idx="633">
                  <c:v>31</c:v>
                </c:pt>
                <c:pt idx="634">
                  <c:v>30</c:v>
                </c:pt>
                <c:pt idx="635">
                  <c:v>30</c:v>
                </c:pt>
                <c:pt idx="636">
                  <c:v>30</c:v>
                </c:pt>
                <c:pt idx="637">
                  <c:v>30</c:v>
                </c:pt>
                <c:pt idx="638">
                  <c:v>31</c:v>
                </c:pt>
                <c:pt idx="639">
                  <c:v>31</c:v>
                </c:pt>
                <c:pt idx="640">
                  <c:v>32</c:v>
                </c:pt>
                <c:pt idx="641">
                  <c:v>32</c:v>
                </c:pt>
                <c:pt idx="642">
                  <c:v>31</c:v>
                </c:pt>
                <c:pt idx="643">
                  <c:v>31</c:v>
                </c:pt>
                <c:pt idx="644">
                  <c:v>32</c:v>
                </c:pt>
                <c:pt idx="645">
                  <c:v>31</c:v>
                </c:pt>
                <c:pt idx="646">
                  <c:v>30</c:v>
                </c:pt>
                <c:pt idx="647">
                  <c:v>29</c:v>
                </c:pt>
                <c:pt idx="648">
                  <c:v>29</c:v>
                </c:pt>
                <c:pt idx="649">
                  <c:v>29</c:v>
                </c:pt>
                <c:pt idx="650">
                  <c:v>29</c:v>
                </c:pt>
                <c:pt idx="651">
                  <c:v>29</c:v>
                </c:pt>
                <c:pt idx="652">
                  <c:v>30</c:v>
                </c:pt>
                <c:pt idx="653">
                  <c:v>28</c:v>
                </c:pt>
                <c:pt idx="654">
                  <c:v>25</c:v>
                </c:pt>
                <c:pt idx="655">
                  <c:v>25</c:v>
                </c:pt>
                <c:pt idx="656">
                  <c:v>24</c:v>
                </c:pt>
                <c:pt idx="657">
                  <c:v>26</c:v>
                </c:pt>
                <c:pt idx="658">
                  <c:v>28</c:v>
                </c:pt>
                <c:pt idx="659">
                  <c:v>30</c:v>
                </c:pt>
                <c:pt idx="660">
                  <c:v>30</c:v>
                </c:pt>
                <c:pt idx="661">
                  <c:v>29</c:v>
                </c:pt>
                <c:pt idx="662">
                  <c:v>30</c:v>
                </c:pt>
                <c:pt idx="663">
                  <c:v>30</c:v>
                </c:pt>
                <c:pt idx="664">
                  <c:v>28</c:v>
                </c:pt>
                <c:pt idx="665">
                  <c:v>28</c:v>
                </c:pt>
                <c:pt idx="666">
                  <c:v>28</c:v>
                </c:pt>
                <c:pt idx="667">
                  <c:v>28</c:v>
                </c:pt>
                <c:pt idx="668">
                  <c:v>27</c:v>
                </c:pt>
                <c:pt idx="669">
                  <c:v>26</c:v>
                </c:pt>
                <c:pt idx="670">
                  <c:v>25</c:v>
                </c:pt>
                <c:pt idx="671">
                  <c:v>25</c:v>
                </c:pt>
                <c:pt idx="672">
                  <c:v>24</c:v>
                </c:pt>
                <c:pt idx="673">
                  <c:v>25</c:v>
                </c:pt>
                <c:pt idx="674">
                  <c:v>26</c:v>
                </c:pt>
                <c:pt idx="675">
                  <c:v>25</c:v>
                </c:pt>
                <c:pt idx="676">
                  <c:v>24</c:v>
                </c:pt>
                <c:pt idx="677">
                  <c:v>24</c:v>
                </c:pt>
                <c:pt idx="678">
                  <c:v>24</c:v>
                </c:pt>
                <c:pt idx="679">
                  <c:v>24</c:v>
                </c:pt>
                <c:pt idx="680">
                  <c:v>25</c:v>
                </c:pt>
                <c:pt idx="681">
                  <c:v>24</c:v>
                </c:pt>
                <c:pt idx="682">
                  <c:v>25</c:v>
                </c:pt>
                <c:pt idx="683">
                  <c:v>25</c:v>
                </c:pt>
                <c:pt idx="684">
                  <c:v>24</c:v>
                </c:pt>
                <c:pt idx="685">
                  <c:v>24</c:v>
                </c:pt>
                <c:pt idx="686">
                  <c:v>24</c:v>
                </c:pt>
                <c:pt idx="687">
                  <c:v>24</c:v>
                </c:pt>
                <c:pt idx="688">
                  <c:v>25</c:v>
                </c:pt>
                <c:pt idx="689">
                  <c:v>25</c:v>
                </c:pt>
                <c:pt idx="690">
                  <c:v>23</c:v>
                </c:pt>
                <c:pt idx="691">
                  <c:v>23</c:v>
                </c:pt>
                <c:pt idx="692">
                  <c:v>23</c:v>
                </c:pt>
                <c:pt idx="693">
                  <c:v>24</c:v>
                </c:pt>
                <c:pt idx="694">
                  <c:v>24</c:v>
                </c:pt>
                <c:pt idx="695">
                  <c:v>25</c:v>
                </c:pt>
                <c:pt idx="696">
                  <c:v>25</c:v>
                </c:pt>
                <c:pt idx="697">
                  <c:v>25</c:v>
                </c:pt>
                <c:pt idx="698">
                  <c:v>25</c:v>
                </c:pt>
                <c:pt idx="699">
                  <c:v>24</c:v>
                </c:pt>
                <c:pt idx="700">
                  <c:v>24</c:v>
                </c:pt>
                <c:pt idx="701">
                  <c:v>24</c:v>
                </c:pt>
                <c:pt idx="702">
                  <c:v>23</c:v>
                </c:pt>
                <c:pt idx="703">
                  <c:v>24</c:v>
                </c:pt>
                <c:pt idx="704">
                  <c:v>23</c:v>
                </c:pt>
                <c:pt idx="705">
                  <c:v>22</c:v>
                </c:pt>
                <c:pt idx="706">
                  <c:v>22</c:v>
                </c:pt>
                <c:pt idx="707">
                  <c:v>23</c:v>
                </c:pt>
                <c:pt idx="708">
                  <c:v>23</c:v>
                </c:pt>
                <c:pt idx="709">
                  <c:v>25</c:v>
                </c:pt>
                <c:pt idx="710">
                  <c:v>26</c:v>
                </c:pt>
                <c:pt idx="711">
                  <c:v>27</c:v>
                </c:pt>
                <c:pt idx="712">
                  <c:v>28</c:v>
                </c:pt>
                <c:pt idx="713">
                  <c:v>29</c:v>
                </c:pt>
                <c:pt idx="714">
                  <c:v>30</c:v>
                </c:pt>
                <c:pt idx="715">
                  <c:v>29</c:v>
                </c:pt>
                <c:pt idx="716">
                  <c:v>28</c:v>
                </c:pt>
                <c:pt idx="717">
                  <c:v>29</c:v>
                </c:pt>
                <c:pt idx="718">
                  <c:v>28</c:v>
                </c:pt>
                <c:pt idx="719">
                  <c:v>29</c:v>
                </c:pt>
                <c:pt idx="720">
                  <c:v>28</c:v>
                </c:pt>
                <c:pt idx="721">
                  <c:v>28</c:v>
                </c:pt>
                <c:pt idx="722">
                  <c:v>29</c:v>
                </c:pt>
                <c:pt idx="723">
                  <c:v>29</c:v>
                </c:pt>
                <c:pt idx="724">
                  <c:v>30</c:v>
                </c:pt>
                <c:pt idx="725">
                  <c:v>28</c:v>
                </c:pt>
                <c:pt idx="726">
                  <c:v>28</c:v>
                </c:pt>
                <c:pt idx="727">
                  <c:v>28</c:v>
                </c:pt>
                <c:pt idx="728">
                  <c:v>28</c:v>
                </c:pt>
                <c:pt idx="729">
                  <c:v>28</c:v>
                </c:pt>
                <c:pt idx="730">
                  <c:v>28</c:v>
                </c:pt>
                <c:pt idx="731">
                  <c:v>28</c:v>
                </c:pt>
                <c:pt idx="732">
                  <c:v>27</c:v>
                </c:pt>
                <c:pt idx="733">
                  <c:v>26</c:v>
                </c:pt>
                <c:pt idx="734">
                  <c:v>27</c:v>
                </c:pt>
                <c:pt idx="735">
                  <c:v>28</c:v>
                </c:pt>
                <c:pt idx="736">
                  <c:v>28</c:v>
                </c:pt>
                <c:pt idx="737">
                  <c:v>29</c:v>
                </c:pt>
                <c:pt idx="738">
                  <c:v>31</c:v>
                </c:pt>
                <c:pt idx="739">
                  <c:v>32</c:v>
                </c:pt>
                <c:pt idx="740">
                  <c:v>34</c:v>
                </c:pt>
                <c:pt idx="741">
                  <c:v>35</c:v>
                </c:pt>
                <c:pt idx="742">
                  <c:v>35</c:v>
                </c:pt>
                <c:pt idx="743">
                  <c:v>38</c:v>
                </c:pt>
                <c:pt idx="744">
                  <c:v>40</c:v>
                </c:pt>
                <c:pt idx="745">
                  <c:v>40</c:v>
                </c:pt>
                <c:pt idx="746">
                  <c:v>39</c:v>
                </c:pt>
                <c:pt idx="747">
                  <c:v>34</c:v>
                </c:pt>
                <c:pt idx="748">
                  <c:v>36</c:v>
                </c:pt>
                <c:pt idx="749">
                  <c:v>39</c:v>
                </c:pt>
                <c:pt idx="750">
                  <c:v>39</c:v>
                </c:pt>
                <c:pt idx="751">
                  <c:v>38</c:v>
                </c:pt>
                <c:pt idx="752">
                  <c:v>38</c:v>
                </c:pt>
                <c:pt idx="753">
                  <c:v>39</c:v>
                </c:pt>
                <c:pt idx="754">
                  <c:v>40</c:v>
                </c:pt>
                <c:pt idx="755">
                  <c:v>40</c:v>
                </c:pt>
                <c:pt idx="756">
                  <c:v>39</c:v>
                </c:pt>
                <c:pt idx="757">
                  <c:v>40</c:v>
                </c:pt>
                <c:pt idx="758">
                  <c:v>40</c:v>
                </c:pt>
                <c:pt idx="759">
                  <c:v>38</c:v>
                </c:pt>
                <c:pt idx="760">
                  <c:v>37</c:v>
                </c:pt>
                <c:pt idx="761">
                  <c:v>37</c:v>
                </c:pt>
                <c:pt idx="762">
                  <c:v>38</c:v>
                </c:pt>
                <c:pt idx="763">
                  <c:v>39</c:v>
                </c:pt>
                <c:pt idx="764">
                  <c:v>38</c:v>
                </c:pt>
                <c:pt idx="765">
                  <c:v>39</c:v>
                </c:pt>
                <c:pt idx="766">
                  <c:v>39</c:v>
                </c:pt>
                <c:pt idx="767">
                  <c:v>38</c:v>
                </c:pt>
                <c:pt idx="768">
                  <c:v>39</c:v>
                </c:pt>
                <c:pt idx="769">
                  <c:v>39</c:v>
                </c:pt>
                <c:pt idx="770">
                  <c:v>38</c:v>
                </c:pt>
                <c:pt idx="771">
                  <c:v>36</c:v>
                </c:pt>
                <c:pt idx="772">
                  <c:v>34</c:v>
                </c:pt>
                <c:pt idx="773">
                  <c:v>35</c:v>
                </c:pt>
                <c:pt idx="774">
                  <c:v>35</c:v>
                </c:pt>
                <c:pt idx="775">
                  <c:v>34</c:v>
                </c:pt>
                <c:pt idx="776">
                  <c:v>33</c:v>
                </c:pt>
                <c:pt idx="777">
                  <c:v>32</c:v>
                </c:pt>
                <c:pt idx="778">
                  <c:v>31</c:v>
                </c:pt>
                <c:pt idx="779">
                  <c:v>31</c:v>
                </c:pt>
                <c:pt idx="780">
                  <c:v>30</c:v>
                </c:pt>
                <c:pt idx="781">
                  <c:v>31</c:v>
                </c:pt>
                <c:pt idx="782">
                  <c:v>30</c:v>
                </c:pt>
                <c:pt idx="783">
                  <c:v>28</c:v>
                </c:pt>
                <c:pt idx="784">
                  <c:v>28</c:v>
                </c:pt>
                <c:pt idx="785">
                  <c:v>31</c:v>
                </c:pt>
                <c:pt idx="786">
                  <c:v>33</c:v>
                </c:pt>
                <c:pt idx="787">
                  <c:v>34</c:v>
                </c:pt>
                <c:pt idx="788">
                  <c:v>29</c:v>
                </c:pt>
                <c:pt idx="789">
                  <c:v>26</c:v>
                </c:pt>
                <c:pt idx="790">
                  <c:v>24</c:v>
                </c:pt>
                <c:pt idx="791">
                  <c:v>23</c:v>
                </c:pt>
                <c:pt idx="792">
                  <c:v>21</c:v>
                </c:pt>
                <c:pt idx="793">
                  <c:v>19</c:v>
                </c:pt>
                <c:pt idx="794">
                  <c:v>20</c:v>
                </c:pt>
                <c:pt idx="795">
                  <c:v>20</c:v>
                </c:pt>
                <c:pt idx="796">
                  <c:v>20</c:v>
                </c:pt>
                <c:pt idx="797">
                  <c:v>20</c:v>
                </c:pt>
                <c:pt idx="798">
                  <c:v>19</c:v>
                </c:pt>
                <c:pt idx="799">
                  <c:v>19</c:v>
                </c:pt>
                <c:pt idx="800">
                  <c:v>21</c:v>
                </c:pt>
                <c:pt idx="801">
                  <c:v>23</c:v>
                </c:pt>
                <c:pt idx="802">
                  <c:v>21</c:v>
                </c:pt>
                <c:pt idx="803">
                  <c:v>20</c:v>
                </c:pt>
                <c:pt idx="804">
                  <c:v>18</c:v>
                </c:pt>
                <c:pt idx="805">
                  <c:v>19</c:v>
                </c:pt>
                <c:pt idx="806">
                  <c:v>20</c:v>
                </c:pt>
                <c:pt idx="807">
                  <c:v>19</c:v>
                </c:pt>
                <c:pt idx="808">
                  <c:v>17</c:v>
                </c:pt>
                <c:pt idx="809">
                  <c:v>15</c:v>
                </c:pt>
                <c:pt idx="810">
                  <c:v>15</c:v>
                </c:pt>
                <c:pt idx="811">
                  <c:v>16</c:v>
                </c:pt>
                <c:pt idx="812">
                  <c:v>16</c:v>
                </c:pt>
                <c:pt idx="813">
                  <c:v>14</c:v>
                </c:pt>
                <c:pt idx="814">
                  <c:v>14</c:v>
                </c:pt>
                <c:pt idx="815">
                  <c:v>16</c:v>
                </c:pt>
                <c:pt idx="816">
                  <c:v>18</c:v>
                </c:pt>
                <c:pt idx="817">
                  <c:v>20</c:v>
                </c:pt>
                <c:pt idx="818">
                  <c:v>20</c:v>
                </c:pt>
                <c:pt idx="819">
                  <c:v>19</c:v>
                </c:pt>
                <c:pt idx="820">
                  <c:v>18</c:v>
                </c:pt>
                <c:pt idx="821">
                  <c:v>17</c:v>
                </c:pt>
                <c:pt idx="822">
                  <c:v>18</c:v>
                </c:pt>
                <c:pt idx="823">
                  <c:v>19</c:v>
                </c:pt>
                <c:pt idx="824">
                  <c:v>18</c:v>
                </c:pt>
                <c:pt idx="825">
                  <c:v>17</c:v>
                </c:pt>
                <c:pt idx="826">
                  <c:v>16</c:v>
                </c:pt>
                <c:pt idx="827">
                  <c:v>15</c:v>
                </c:pt>
                <c:pt idx="828">
                  <c:v>14</c:v>
                </c:pt>
                <c:pt idx="829">
                  <c:v>14</c:v>
                </c:pt>
                <c:pt idx="830">
                  <c:v>15</c:v>
                </c:pt>
                <c:pt idx="831">
                  <c:v>16</c:v>
                </c:pt>
                <c:pt idx="832">
                  <c:v>17</c:v>
                </c:pt>
                <c:pt idx="833">
                  <c:v>17</c:v>
                </c:pt>
                <c:pt idx="834">
                  <c:v>15</c:v>
                </c:pt>
                <c:pt idx="835">
                  <c:v>13</c:v>
                </c:pt>
                <c:pt idx="836">
                  <c:v>12</c:v>
                </c:pt>
                <c:pt idx="837">
                  <c:v>12</c:v>
                </c:pt>
                <c:pt idx="838">
                  <c:v>12</c:v>
                </c:pt>
                <c:pt idx="839">
                  <c:v>13</c:v>
                </c:pt>
                <c:pt idx="840">
                  <c:v>15</c:v>
                </c:pt>
                <c:pt idx="841">
                  <c:v>15</c:v>
                </c:pt>
                <c:pt idx="842">
                  <c:v>15</c:v>
                </c:pt>
                <c:pt idx="843">
                  <c:v>15</c:v>
                </c:pt>
                <c:pt idx="844">
                  <c:v>16</c:v>
                </c:pt>
                <c:pt idx="845">
                  <c:v>17</c:v>
                </c:pt>
                <c:pt idx="846">
                  <c:v>15</c:v>
                </c:pt>
                <c:pt idx="847">
                  <c:v>13</c:v>
                </c:pt>
                <c:pt idx="848">
                  <c:v>13</c:v>
                </c:pt>
                <c:pt idx="849">
                  <c:v>13</c:v>
                </c:pt>
                <c:pt idx="850">
                  <c:v>15</c:v>
                </c:pt>
                <c:pt idx="851">
                  <c:v>16</c:v>
                </c:pt>
                <c:pt idx="852">
                  <c:v>15</c:v>
                </c:pt>
                <c:pt idx="853">
                  <c:v>15</c:v>
                </c:pt>
                <c:pt idx="854">
                  <c:v>16</c:v>
                </c:pt>
                <c:pt idx="855">
                  <c:v>16</c:v>
                </c:pt>
                <c:pt idx="856">
                  <c:v>16</c:v>
                </c:pt>
                <c:pt idx="857">
                  <c:v>15</c:v>
                </c:pt>
                <c:pt idx="858">
                  <c:v>13</c:v>
                </c:pt>
                <c:pt idx="859">
                  <c:v>12</c:v>
                </c:pt>
                <c:pt idx="860">
                  <c:v>11</c:v>
                </c:pt>
                <c:pt idx="861">
                  <c:v>12</c:v>
                </c:pt>
                <c:pt idx="862">
                  <c:v>12</c:v>
                </c:pt>
                <c:pt idx="863">
                  <c:v>13</c:v>
                </c:pt>
                <c:pt idx="864">
                  <c:v>13</c:v>
                </c:pt>
                <c:pt idx="865">
                  <c:v>12</c:v>
                </c:pt>
                <c:pt idx="866">
                  <c:v>13</c:v>
                </c:pt>
                <c:pt idx="867">
                  <c:v>13</c:v>
                </c:pt>
                <c:pt idx="868">
                  <c:v>13</c:v>
                </c:pt>
                <c:pt idx="869">
                  <c:v>12</c:v>
                </c:pt>
                <c:pt idx="870">
                  <c:v>14</c:v>
                </c:pt>
                <c:pt idx="871">
                  <c:v>16</c:v>
                </c:pt>
                <c:pt idx="872">
                  <c:v>16</c:v>
                </c:pt>
                <c:pt idx="873">
                  <c:v>16</c:v>
                </c:pt>
                <c:pt idx="874">
                  <c:v>15</c:v>
                </c:pt>
                <c:pt idx="875">
                  <c:v>15</c:v>
                </c:pt>
                <c:pt idx="876">
                  <c:v>15</c:v>
                </c:pt>
                <c:pt idx="877">
                  <c:v>16</c:v>
                </c:pt>
                <c:pt idx="878">
                  <c:v>16</c:v>
                </c:pt>
                <c:pt idx="879">
                  <c:v>15</c:v>
                </c:pt>
                <c:pt idx="880">
                  <c:v>16</c:v>
                </c:pt>
                <c:pt idx="881">
                  <c:v>16</c:v>
                </c:pt>
                <c:pt idx="882">
                  <c:v>14</c:v>
                </c:pt>
                <c:pt idx="883">
                  <c:v>11</c:v>
                </c:pt>
                <c:pt idx="884">
                  <c:v>11</c:v>
                </c:pt>
                <c:pt idx="885">
                  <c:v>12</c:v>
                </c:pt>
                <c:pt idx="886">
                  <c:v>13</c:v>
                </c:pt>
                <c:pt idx="887">
                  <c:v>14</c:v>
                </c:pt>
                <c:pt idx="888">
                  <c:v>13</c:v>
                </c:pt>
                <c:pt idx="889">
                  <c:v>12</c:v>
                </c:pt>
                <c:pt idx="890">
                  <c:v>10</c:v>
                </c:pt>
                <c:pt idx="891">
                  <c:v>10</c:v>
                </c:pt>
                <c:pt idx="892">
                  <c:v>10</c:v>
                </c:pt>
                <c:pt idx="893">
                  <c:v>11</c:v>
                </c:pt>
                <c:pt idx="894">
                  <c:v>13</c:v>
                </c:pt>
                <c:pt idx="895">
                  <c:v>14</c:v>
                </c:pt>
                <c:pt idx="896">
                  <c:v>14</c:v>
                </c:pt>
                <c:pt idx="897">
                  <c:v>13</c:v>
                </c:pt>
                <c:pt idx="898">
                  <c:v>11</c:v>
                </c:pt>
                <c:pt idx="899">
                  <c:v>11</c:v>
                </c:pt>
                <c:pt idx="900">
                  <c:v>11</c:v>
                </c:pt>
                <c:pt idx="901">
                  <c:v>11</c:v>
                </c:pt>
                <c:pt idx="902">
                  <c:v>12</c:v>
                </c:pt>
                <c:pt idx="903">
                  <c:v>12</c:v>
                </c:pt>
                <c:pt idx="904">
                  <c:v>12</c:v>
                </c:pt>
                <c:pt idx="905">
                  <c:v>12</c:v>
                </c:pt>
                <c:pt idx="906">
                  <c:v>11</c:v>
                </c:pt>
                <c:pt idx="907">
                  <c:v>11</c:v>
                </c:pt>
                <c:pt idx="908">
                  <c:v>12</c:v>
                </c:pt>
                <c:pt idx="909">
                  <c:v>12</c:v>
                </c:pt>
                <c:pt idx="910">
                  <c:v>11</c:v>
                </c:pt>
                <c:pt idx="911">
                  <c:v>11</c:v>
                </c:pt>
                <c:pt idx="912">
                  <c:v>11</c:v>
                </c:pt>
                <c:pt idx="913">
                  <c:v>12</c:v>
                </c:pt>
                <c:pt idx="914">
                  <c:v>13</c:v>
                </c:pt>
                <c:pt idx="915">
                  <c:v>12</c:v>
                </c:pt>
                <c:pt idx="916">
                  <c:v>11</c:v>
                </c:pt>
                <c:pt idx="917">
                  <c:v>11</c:v>
                </c:pt>
                <c:pt idx="918">
                  <c:v>10</c:v>
                </c:pt>
                <c:pt idx="919">
                  <c:v>10</c:v>
                </c:pt>
                <c:pt idx="920">
                  <c:v>10</c:v>
                </c:pt>
                <c:pt idx="921">
                  <c:v>10</c:v>
                </c:pt>
                <c:pt idx="922">
                  <c:v>10</c:v>
                </c:pt>
                <c:pt idx="923">
                  <c:v>10</c:v>
                </c:pt>
                <c:pt idx="924">
                  <c:v>10</c:v>
                </c:pt>
                <c:pt idx="925">
                  <c:v>10</c:v>
                </c:pt>
                <c:pt idx="926">
                  <c:v>10</c:v>
                </c:pt>
                <c:pt idx="927">
                  <c:v>10</c:v>
                </c:pt>
                <c:pt idx="928">
                  <c:v>10</c:v>
                </c:pt>
                <c:pt idx="929">
                  <c:v>9</c:v>
                </c:pt>
                <c:pt idx="930">
                  <c:v>9</c:v>
                </c:pt>
                <c:pt idx="931">
                  <c:v>9</c:v>
                </c:pt>
                <c:pt idx="932">
                  <c:v>9</c:v>
                </c:pt>
                <c:pt idx="933">
                  <c:v>9</c:v>
                </c:pt>
                <c:pt idx="934">
                  <c:v>9</c:v>
                </c:pt>
                <c:pt idx="935">
                  <c:v>9</c:v>
                </c:pt>
                <c:pt idx="936">
                  <c:v>9</c:v>
                </c:pt>
                <c:pt idx="937">
                  <c:v>10</c:v>
                </c:pt>
                <c:pt idx="938">
                  <c:v>11</c:v>
                </c:pt>
                <c:pt idx="939">
                  <c:v>12</c:v>
                </c:pt>
                <c:pt idx="940">
                  <c:v>14</c:v>
                </c:pt>
                <c:pt idx="941">
                  <c:v>13</c:v>
                </c:pt>
                <c:pt idx="942">
                  <c:v>10</c:v>
                </c:pt>
                <c:pt idx="943">
                  <c:v>9</c:v>
                </c:pt>
                <c:pt idx="944">
                  <c:v>8</c:v>
                </c:pt>
                <c:pt idx="945">
                  <c:v>8</c:v>
                </c:pt>
                <c:pt idx="946">
                  <c:v>9</c:v>
                </c:pt>
                <c:pt idx="947">
                  <c:v>9</c:v>
                </c:pt>
                <c:pt idx="948">
                  <c:v>8</c:v>
                </c:pt>
                <c:pt idx="949">
                  <c:v>7</c:v>
                </c:pt>
                <c:pt idx="950">
                  <c:v>7</c:v>
                </c:pt>
                <c:pt idx="951">
                  <c:v>7</c:v>
                </c:pt>
                <c:pt idx="952">
                  <c:v>7</c:v>
                </c:pt>
                <c:pt idx="953">
                  <c:v>7</c:v>
                </c:pt>
                <c:pt idx="954">
                  <c:v>7</c:v>
                </c:pt>
                <c:pt idx="955">
                  <c:v>7</c:v>
                </c:pt>
                <c:pt idx="956">
                  <c:v>7</c:v>
                </c:pt>
                <c:pt idx="957">
                  <c:v>7</c:v>
                </c:pt>
                <c:pt idx="958">
                  <c:v>7</c:v>
                </c:pt>
                <c:pt idx="959">
                  <c:v>7</c:v>
                </c:pt>
                <c:pt idx="960">
                  <c:v>7</c:v>
                </c:pt>
                <c:pt idx="961">
                  <c:v>7</c:v>
                </c:pt>
                <c:pt idx="962">
                  <c:v>6</c:v>
                </c:pt>
                <c:pt idx="963">
                  <c:v>5</c:v>
                </c:pt>
                <c:pt idx="964">
                  <c:v>4</c:v>
                </c:pt>
                <c:pt idx="965">
                  <c:v>5</c:v>
                </c:pt>
                <c:pt idx="966">
                  <c:v>4</c:v>
                </c:pt>
                <c:pt idx="967">
                  <c:v>3</c:v>
                </c:pt>
                <c:pt idx="968">
                  <c:v>3</c:v>
                </c:pt>
                <c:pt idx="969">
                  <c:v>4</c:v>
                </c:pt>
                <c:pt idx="970">
                  <c:v>4</c:v>
                </c:pt>
                <c:pt idx="971">
                  <c:v>4</c:v>
                </c:pt>
                <c:pt idx="972">
                  <c:v>4</c:v>
                </c:pt>
                <c:pt idx="973">
                  <c:v>5</c:v>
                </c:pt>
                <c:pt idx="974">
                  <c:v>4</c:v>
                </c:pt>
                <c:pt idx="975">
                  <c:v>4</c:v>
                </c:pt>
                <c:pt idx="976">
                  <c:v>3</c:v>
                </c:pt>
                <c:pt idx="977">
                  <c:v>4</c:v>
                </c:pt>
                <c:pt idx="978">
                  <c:v>3</c:v>
                </c:pt>
                <c:pt idx="979">
                  <c:v>3</c:v>
                </c:pt>
                <c:pt idx="980">
                  <c:v>3</c:v>
                </c:pt>
                <c:pt idx="981">
                  <c:v>5</c:v>
                </c:pt>
                <c:pt idx="982">
                  <c:v>5</c:v>
                </c:pt>
                <c:pt idx="983">
                  <c:v>4</c:v>
                </c:pt>
                <c:pt idx="984">
                  <c:v>3</c:v>
                </c:pt>
                <c:pt idx="985">
                  <c:v>3</c:v>
                </c:pt>
                <c:pt idx="986">
                  <c:v>3</c:v>
                </c:pt>
                <c:pt idx="987">
                  <c:v>4</c:v>
                </c:pt>
                <c:pt idx="988">
                  <c:v>4</c:v>
                </c:pt>
                <c:pt idx="989">
                  <c:v>4</c:v>
                </c:pt>
                <c:pt idx="990">
                  <c:v>3</c:v>
                </c:pt>
                <c:pt idx="991">
                  <c:v>2</c:v>
                </c:pt>
                <c:pt idx="992">
                  <c:v>3</c:v>
                </c:pt>
                <c:pt idx="993">
                  <c:v>4</c:v>
                </c:pt>
                <c:pt idx="994">
                  <c:v>4</c:v>
                </c:pt>
                <c:pt idx="995">
                  <c:v>3</c:v>
                </c:pt>
                <c:pt idx="996">
                  <c:v>3</c:v>
                </c:pt>
                <c:pt idx="997">
                  <c:v>3</c:v>
                </c:pt>
                <c:pt idx="998">
                  <c:v>3</c:v>
                </c:pt>
                <c:pt idx="999">
                  <c:v>3</c:v>
                </c:pt>
                <c:pt idx="1000">
                  <c:v>3</c:v>
                </c:pt>
                <c:pt idx="1001">
                  <c:v>3</c:v>
                </c:pt>
                <c:pt idx="1002">
                  <c:v>4</c:v>
                </c:pt>
                <c:pt idx="1003">
                  <c:v>3</c:v>
                </c:pt>
                <c:pt idx="1004">
                  <c:v>2</c:v>
                </c:pt>
                <c:pt idx="1005">
                  <c:v>2</c:v>
                </c:pt>
                <c:pt idx="1006">
                  <c:v>2</c:v>
                </c:pt>
                <c:pt idx="1007">
                  <c:v>3</c:v>
                </c:pt>
                <c:pt idx="1008">
                  <c:v>4</c:v>
                </c:pt>
                <c:pt idx="1009">
                  <c:v>4</c:v>
                </c:pt>
                <c:pt idx="1010">
                  <c:v>3</c:v>
                </c:pt>
                <c:pt idx="1011">
                  <c:v>3</c:v>
                </c:pt>
                <c:pt idx="1012">
                  <c:v>17</c:v>
                </c:pt>
                <c:pt idx="1013">
                  <c:v>42</c:v>
                </c:pt>
                <c:pt idx="1014">
                  <c:v>54</c:v>
                </c:pt>
                <c:pt idx="1015">
                  <c:v>44</c:v>
                </c:pt>
                <c:pt idx="1016">
                  <c:v>30</c:v>
                </c:pt>
                <c:pt idx="1017">
                  <c:v>19</c:v>
                </c:pt>
                <c:pt idx="1018">
                  <c:v>12</c:v>
                </c:pt>
                <c:pt idx="1019">
                  <c:v>7</c:v>
                </c:pt>
                <c:pt idx="1020">
                  <c:v>4</c:v>
                </c:pt>
                <c:pt idx="1021">
                  <c:v>2</c:v>
                </c:pt>
                <c:pt idx="1022">
                  <c:v>1</c:v>
                </c:pt>
                <c:pt idx="1023">
                  <c:v>0</c:v>
                </c:pt>
              </c:numCache>
            </c:numRef>
          </c:yVal>
        </c:ser>
        <c:ser>
          <c:idx val="5"/>
          <c:order val="2"/>
          <c:tx>
            <c:strRef>
              <c:f>data!$G$1</c:f>
              <c:strCache>
                <c:ptCount val="1"/>
                <c:pt idx="0">
                  <c:v>FC5 - Pu239 q</c:v>
                </c:pt>
              </c:strCache>
            </c:strRef>
          </c:tx>
          <c:spPr>
            <a:ln w="12700">
              <a:solidFill>
                <a:srgbClr val="FF0000"/>
              </a:solidFill>
            </a:ln>
          </c:spPr>
          <c:marker>
            <c:symbol val="plus"/>
            <c:size val="4"/>
            <c:spPr>
              <a:ln>
                <a:solidFill>
                  <a:srgbClr val="FF0000"/>
                </a:solidFill>
              </a:ln>
            </c:spPr>
          </c:marker>
          <c:xVal>
            <c:numRef>
              <c:f>data!$A$2:$A$1025</c:f>
              <c:numCache>
                <c:formatCode>General</c:formatCode>
                <c:ptCount val="10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numCache>
            </c:numRef>
          </c:xVal>
          <c:yVal>
            <c:numRef>
              <c:f>data!$G$2:$G$1025</c:f>
              <c:numCache>
                <c:formatCode>General</c:formatCode>
                <c:ptCount val="1024"/>
                <c:pt idx="0">
                  <c:v>0</c:v>
                </c:pt>
                <c:pt idx="1">
                  <c:v>0</c:v>
                </c:pt>
                <c:pt idx="2">
                  <c:v>0</c:v>
                </c:pt>
                <c:pt idx="3">
                  <c:v>0</c:v>
                </c:pt>
                <c:pt idx="4">
                  <c:v>0</c:v>
                </c:pt>
                <c:pt idx="5">
                  <c:v>0</c:v>
                </c:pt>
                <c:pt idx="6">
                  <c:v>0</c:v>
                </c:pt>
                <c:pt idx="7">
                  <c:v>0</c:v>
                </c:pt>
                <c:pt idx="8">
                  <c:v>0</c:v>
                </c:pt>
                <c:pt idx="9">
                  <c:v>0</c:v>
                </c:pt>
                <c:pt idx="10">
                  <c:v>4</c:v>
                </c:pt>
                <c:pt idx="11">
                  <c:v>8</c:v>
                </c:pt>
                <c:pt idx="12">
                  <c:v>11</c:v>
                </c:pt>
                <c:pt idx="13">
                  <c:v>13</c:v>
                </c:pt>
                <c:pt idx="14">
                  <c:v>17</c:v>
                </c:pt>
                <c:pt idx="15">
                  <c:v>18</c:v>
                </c:pt>
                <c:pt idx="16">
                  <c:v>19</c:v>
                </c:pt>
                <c:pt idx="17">
                  <c:v>17</c:v>
                </c:pt>
                <c:pt idx="18">
                  <c:v>14</c:v>
                </c:pt>
                <c:pt idx="19">
                  <c:v>10</c:v>
                </c:pt>
                <c:pt idx="20">
                  <c:v>8</c:v>
                </c:pt>
                <c:pt idx="21">
                  <c:v>5</c:v>
                </c:pt>
                <c:pt idx="22">
                  <c:v>4</c:v>
                </c:pt>
                <c:pt idx="23">
                  <c:v>3</c:v>
                </c:pt>
                <c:pt idx="24">
                  <c:v>2</c:v>
                </c:pt>
                <c:pt idx="25">
                  <c:v>1</c:v>
                </c:pt>
                <c:pt idx="26">
                  <c:v>0</c:v>
                </c:pt>
                <c:pt idx="27">
                  <c:v>0</c:v>
                </c:pt>
                <c:pt idx="28">
                  <c:v>0</c:v>
                </c:pt>
                <c:pt idx="29">
                  <c:v>0</c:v>
                </c:pt>
                <c:pt idx="30">
                  <c:v>0</c:v>
                </c:pt>
                <c:pt idx="31">
                  <c:v>0</c:v>
                </c:pt>
                <c:pt idx="32">
                  <c:v>1</c:v>
                </c:pt>
                <c:pt idx="33">
                  <c:v>0</c:v>
                </c:pt>
                <c:pt idx="34">
                  <c:v>1</c:v>
                </c:pt>
                <c:pt idx="35">
                  <c:v>0</c:v>
                </c:pt>
                <c:pt idx="36">
                  <c:v>0</c:v>
                </c:pt>
                <c:pt idx="37">
                  <c:v>0</c:v>
                </c:pt>
                <c:pt idx="38">
                  <c:v>0</c:v>
                </c:pt>
                <c:pt idx="39">
                  <c:v>1</c:v>
                </c:pt>
                <c:pt idx="40">
                  <c:v>0</c:v>
                </c:pt>
                <c:pt idx="41">
                  <c:v>1</c:v>
                </c:pt>
                <c:pt idx="42">
                  <c:v>0</c:v>
                </c:pt>
                <c:pt idx="43">
                  <c:v>0</c:v>
                </c:pt>
                <c:pt idx="44">
                  <c:v>0</c:v>
                </c:pt>
                <c:pt idx="45">
                  <c:v>0</c:v>
                </c:pt>
                <c:pt idx="46">
                  <c:v>0</c:v>
                </c:pt>
                <c:pt idx="47">
                  <c:v>0</c:v>
                </c:pt>
                <c:pt idx="48">
                  <c:v>1</c:v>
                </c:pt>
                <c:pt idx="49">
                  <c:v>1</c:v>
                </c:pt>
                <c:pt idx="50">
                  <c:v>1</c:v>
                </c:pt>
                <c:pt idx="51">
                  <c:v>0</c:v>
                </c:pt>
                <c:pt idx="52">
                  <c:v>1</c:v>
                </c:pt>
                <c:pt idx="53">
                  <c:v>1</c:v>
                </c:pt>
                <c:pt idx="54">
                  <c:v>2</c:v>
                </c:pt>
                <c:pt idx="55">
                  <c:v>2</c:v>
                </c:pt>
                <c:pt idx="56">
                  <c:v>2</c:v>
                </c:pt>
                <c:pt idx="57">
                  <c:v>3</c:v>
                </c:pt>
                <c:pt idx="58">
                  <c:v>4</c:v>
                </c:pt>
                <c:pt idx="59">
                  <c:v>4</c:v>
                </c:pt>
                <c:pt idx="60">
                  <c:v>5</c:v>
                </c:pt>
                <c:pt idx="61">
                  <c:v>6</c:v>
                </c:pt>
                <c:pt idx="62">
                  <c:v>7</c:v>
                </c:pt>
                <c:pt idx="63">
                  <c:v>11</c:v>
                </c:pt>
                <c:pt idx="64">
                  <c:v>13</c:v>
                </c:pt>
                <c:pt idx="65">
                  <c:v>17</c:v>
                </c:pt>
                <c:pt idx="66">
                  <c:v>26</c:v>
                </c:pt>
                <c:pt idx="67">
                  <c:v>32</c:v>
                </c:pt>
                <c:pt idx="68">
                  <c:v>41</c:v>
                </c:pt>
                <c:pt idx="69">
                  <c:v>45</c:v>
                </c:pt>
                <c:pt idx="70">
                  <c:v>56</c:v>
                </c:pt>
                <c:pt idx="71">
                  <c:v>80</c:v>
                </c:pt>
                <c:pt idx="72">
                  <c:v>97</c:v>
                </c:pt>
                <c:pt idx="73">
                  <c:v>119</c:v>
                </c:pt>
                <c:pt idx="74">
                  <c:v>131</c:v>
                </c:pt>
                <c:pt idx="75">
                  <c:v>158</c:v>
                </c:pt>
                <c:pt idx="76">
                  <c:v>173</c:v>
                </c:pt>
                <c:pt idx="77">
                  <c:v>206</c:v>
                </c:pt>
                <c:pt idx="78">
                  <c:v>276</c:v>
                </c:pt>
                <c:pt idx="79">
                  <c:v>319</c:v>
                </c:pt>
                <c:pt idx="80">
                  <c:v>379</c:v>
                </c:pt>
                <c:pt idx="81">
                  <c:v>404</c:v>
                </c:pt>
                <c:pt idx="82">
                  <c:v>466</c:v>
                </c:pt>
                <c:pt idx="83">
                  <c:v>496</c:v>
                </c:pt>
                <c:pt idx="84">
                  <c:v>567</c:v>
                </c:pt>
                <c:pt idx="85">
                  <c:v>720</c:v>
                </c:pt>
                <c:pt idx="86">
                  <c:v>808</c:v>
                </c:pt>
                <c:pt idx="87">
                  <c:v>923</c:v>
                </c:pt>
                <c:pt idx="88">
                  <c:v>959</c:v>
                </c:pt>
                <c:pt idx="89">
                  <c:v>1063</c:v>
                </c:pt>
                <c:pt idx="90">
                  <c:v>1281</c:v>
                </c:pt>
                <c:pt idx="91">
                  <c:v>1390</c:v>
                </c:pt>
                <c:pt idx="92">
                  <c:v>1534</c:v>
                </c:pt>
                <c:pt idx="93">
                  <c:v>1558</c:v>
                </c:pt>
                <c:pt idx="94">
                  <c:v>1661</c:v>
                </c:pt>
                <c:pt idx="95">
                  <c:v>1665</c:v>
                </c:pt>
                <c:pt idx="96">
                  <c:v>1781</c:v>
                </c:pt>
                <c:pt idx="97">
                  <c:v>2076</c:v>
                </c:pt>
                <c:pt idx="98">
                  <c:v>2210</c:v>
                </c:pt>
                <c:pt idx="99">
                  <c:v>2429</c:v>
                </c:pt>
                <c:pt idx="100">
                  <c:v>2471</c:v>
                </c:pt>
                <c:pt idx="101">
                  <c:v>2605</c:v>
                </c:pt>
                <c:pt idx="102">
                  <c:v>2580</c:v>
                </c:pt>
                <c:pt idx="103">
                  <c:v>2732</c:v>
                </c:pt>
                <c:pt idx="104">
                  <c:v>3168</c:v>
                </c:pt>
                <c:pt idx="105">
                  <c:v>3364</c:v>
                </c:pt>
                <c:pt idx="106">
                  <c:v>3620</c:v>
                </c:pt>
                <c:pt idx="107">
                  <c:v>3608</c:v>
                </c:pt>
                <c:pt idx="108">
                  <c:v>3798</c:v>
                </c:pt>
                <c:pt idx="109">
                  <c:v>4300</c:v>
                </c:pt>
                <c:pt idx="110">
                  <c:v>4479</c:v>
                </c:pt>
                <c:pt idx="111">
                  <c:v>4689</c:v>
                </c:pt>
                <c:pt idx="112">
                  <c:v>4572</c:v>
                </c:pt>
                <c:pt idx="113">
                  <c:v>4627</c:v>
                </c:pt>
                <c:pt idx="114">
                  <c:v>4462</c:v>
                </c:pt>
                <c:pt idx="115">
                  <c:v>4486</c:v>
                </c:pt>
                <c:pt idx="116">
                  <c:v>4839</c:v>
                </c:pt>
                <c:pt idx="117">
                  <c:v>4891</c:v>
                </c:pt>
                <c:pt idx="118">
                  <c:v>4946</c:v>
                </c:pt>
                <c:pt idx="119">
                  <c:v>4696</c:v>
                </c:pt>
                <c:pt idx="120">
                  <c:v>4594</c:v>
                </c:pt>
                <c:pt idx="121">
                  <c:v>4312</c:v>
                </c:pt>
                <c:pt idx="122">
                  <c:v>4193</c:v>
                </c:pt>
                <c:pt idx="123">
                  <c:v>4322</c:v>
                </c:pt>
                <c:pt idx="124">
                  <c:v>4225</c:v>
                </c:pt>
                <c:pt idx="125">
                  <c:v>4141</c:v>
                </c:pt>
                <c:pt idx="126">
                  <c:v>3844</c:v>
                </c:pt>
                <c:pt idx="127">
                  <c:v>3652</c:v>
                </c:pt>
                <c:pt idx="128">
                  <c:v>3621</c:v>
                </c:pt>
                <c:pt idx="129">
                  <c:v>3427</c:v>
                </c:pt>
                <c:pt idx="130">
                  <c:v>3261</c:v>
                </c:pt>
                <c:pt idx="131">
                  <c:v>2964</c:v>
                </c:pt>
                <c:pt idx="132">
                  <c:v>2734</c:v>
                </c:pt>
                <c:pt idx="133">
                  <c:v>2439</c:v>
                </c:pt>
                <c:pt idx="134">
                  <c:v>2256</c:v>
                </c:pt>
                <c:pt idx="135">
                  <c:v>2199</c:v>
                </c:pt>
                <c:pt idx="136">
                  <c:v>2063</c:v>
                </c:pt>
                <c:pt idx="137">
                  <c:v>1953</c:v>
                </c:pt>
                <c:pt idx="138">
                  <c:v>1771</c:v>
                </c:pt>
                <c:pt idx="139">
                  <c:v>1619</c:v>
                </c:pt>
                <c:pt idx="140">
                  <c:v>1430</c:v>
                </c:pt>
                <c:pt idx="141">
                  <c:v>1300</c:v>
                </c:pt>
                <c:pt idx="142">
                  <c:v>1243</c:v>
                </c:pt>
                <c:pt idx="143">
                  <c:v>1151</c:v>
                </c:pt>
                <c:pt idx="144">
                  <c:v>1074</c:v>
                </c:pt>
                <c:pt idx="145">
                  <c:v>961</c:v>
                </c:pt>
                <c:pt idx="146">
                  <c:v>871</c:v>
                </c:pt>
                <c:pt idx="147">
                  <c:v>820</c:v>
                </c:pt>
                <c:pt idx="148">
                  <c:v>748</c:v>
                </c:pt>
                <c:pt idx="149">
                  <c:v>684</c:v>
                </c:pt>
                <c:pt idx="150">
                  <c:v>602</c:v>
                </c:pt>
                <c:pt idx="151">
                  <c:v>543</c:v>
                </c:pt>
                <c:pt idx="152">
                  <c:v>480</c:v>
                </c:pt>
                <c:pt idx="153">
                  <c:v>434</c:v>
                </c:pt>
                <c:pt idx="154">
                  <c:v>412</c:v>
                </c:pt>
                <c:pt idx="155">
                  <c:v>379</c:v>
                </c:pt>
                <c:pt idx="156">
                  <c:v>350</c:v>
                </c:pt>
                <c:pt idx="157">
                  <c:v>311</c:v>
                </c:pt>
                <c:pt idx="158">
                  <c:v>283</c:v>
                </c:pt>
                <c:pt idx="159">
                  <c:v>268</c:v>
                </c:pt>
                <c:pt idx="160">
                  <c:v>245</c:v>
                </c:pt>
                <c:pt idx="161">
                  <c:v>227</c:v>
                </c:pt>
                <c:pt idx="162">
                  <c:v>202</c:v>
                </c:pt>
                <c:pt idx="163">
                  <c:v>184</c:v>
                </c:pt>
                <c:pt idx="164">
                  <c:v>174</c:v>
                </c:pt>
                <c:pt idx="165">
                  <c:v>160</c:v>
                </c:pt>
                <c:pt idx="166">
                  <c:v>151</c:v>
                </c:pt>
                <c:pt idx="167">
                  <c:v>145</c:v>
                </c:pt>
                <c:pt idx="168">
                  <c:v>133</c:v>
                </c:pt>
                <c:pt idx="169">
                  <c:v>124</c:v>
                </c:pt>
                <c:pt idx="170">
                  <c:v>110</c:v>
                </c:pt>
                <c:pt idx="171">
                  <c:v>102</c:v>
                </c:pt>
                <c:pt idx="172">
                  <c:v>99</c:v>
                </c:pt>
                <c:pt idx="173">
                  <c:v>94</c:v>
                </c:pt>
                <c:pt idx="174">
                  <c:v>92</c:v>
                </c:pt>
                <c:pt idx="175">
                  <c:v>93</c:v>
                </c:pt>
                <c:pt idx="176">
                  <c:v>91</c:v>
                </c:pt>
                <c:pt idx="177">
                  <c:v>88</c:v>
                </c:pt>
                <c:pt idx="178">
                  <c:v>88</c:v>
                </c:pt>
                <c:pt idx="179">
                  <c:v>91</c:v>
                </c:pt>
                <c:pt idx="180">
                  <c:v>89</c:v>
                </c:pt>
                <c:pt idx="181">
                  <c:v>86</c:v>
                </c:pt>
                <c:pt idx="182">
                  <c:v>85</c:v>
                </c:pt>
                <c:pt idx="183">
                  <c:v>81</c:v>
                </c:pt>
                <c:pt idx="184">
                  <c:v>78</c:v>
                </c:pt>
                <c:pt idx="185">
                  <c:v>77</c:v>
                </c:pt>
                <c:pt idx="186">
                  <c:v>73</c:v>
                </c:pt>
                <c:pt idx="187">
                  <c:v>69</c:v>
                </c:pt>
                <c:pt idx="188">
                  <c:v>69</c:v>
                </c:pt>
                <c:pt idx="189">
                  <c:v>70</c:v>
                </c:pt>
                <c:pt idx="190">
                  <c:v>69</c:v>
                </c:pt>
                <c:pt idx="191">
                  <c:v>67</c:v>
                </c:pt>
                <c:pt idx="192">
                  <c:v>68</c:v>
                </c:pt>
                <c:pt idx="193">
                  <c:v>72</c:v>
                </c:pt>
                <c:pt idx="194">
                  <c:v>72</c:v>
                </c:pt>
                <c:pt idx="195">
                  <c:v>70</c:v>
                </c:pt>
                <c:pt idx="196">
                  <c:v>69</c:v>
                </c:pt>
                <c:pt idx="197">
                  <c:v>70</c:v>
                </c:pt>
                <c:pt idx="198">
                  <c:v>67</c:v>
                </c:pt>
                <c:pt idx="199">
                  <c:v>65</c:v>
                </c:pt>
                <c:pt idx="200">
                  <c:v>64</c:v>
                </c:pt>
                <c:pt idx="201">
                  <c:v>67</c:v>
                </c:pt>
                <c:pt idx="202">
                  <c:v>70</c:v>
                </c:pt>
                <c:pt idx="203">
                  <c:v>69</c:v>
                </c:pt>
                <c:pt idx="204">
                  <c:v>67</c:v>
                </c:pt>
                <c:pt idx="205">
                  <c:v>65</c:v>
                </c:pt>
                <c:pt idx="206">
                  <c:v>66</c:v>
                </c:pt>
                <c:pt idx="207">
                  <c:v>68</c:v>
                </c:pt>
                <c:pt idx="208">
                  <c:v>67</c:v>
                </c:pt>
                <c:pt idx="209">
                  <c:v>65</c:v>
                </c:pt>
                <c:pt idx="210">
                  <c:v>63</c:v>
                </c:pt>
                <c:pt idx="211">
                  <c:v>62</c:v>
                </c:pt>
                <c:pt idx="212">
                  <c:v>64</c:v>
                </c:pt>
                <c:pt idx="213">
                  <c:v>66</c:v>
                </c:pt>
                <c:pt idx="214">
                  <c:v>68</c:v>
                </c:pt>
                <c:pt idx="215">
                  <c:v>66</c:v>
                </c:pt>
                <c:pt idx="216">
                  <c:v>63</c:v>
                </c:pt>
                <c:pt idx="217">
                  <c:v>62</c:v>
                </c:pt>
                <c:pt idx="218">
                  <c:v>63</c:v>
                </c:pt>
                <c:pt idx="219">
                  <c:v>67</c:v>
                </c:pt>
                <c:pt idx="220">
                  <c:v>71</c:v>
                </c:pt>
                <c:pt idx="221">
                  <c:v>74</c:v>
                </c:pt>
                <c:pt idx="222">
                  <c:v>76</c:v>
                </c:pt>
                <c:pt idx="223">
                  <c:v>77</c:v>
                </c:pt>
                <c:pt idx="224">
                  <c:v>72</c:v>
                </c:pt>
                <c:pt idx="225">
                  <c:v>66</c:v>
                </c:pt>
                <c:pt idx="226">
                  <c:v>64</c:v>
                </c:pt>
                <c:pt idx="227">
                  <c:v>63</c:v>
                </c:pt>
                <c:pt idx="228">
                  <c:v>63</c:v>
                </c:pt>
                <c:pt idx="229">
                  <c:v>65</c:v>
                </c:pt>
                <c:pt idx="230">
                  <c:v>67</c:v>
                </c:pt>
                <c:pt idx="231">
                  <c:v>69</c:v>
                </c:pt>
                <c:pt idx="232">
                  <c:v>70</c:v>
                </c:pt>
                <c:pt idx="233">
                  <c:v>70</c:v>
                </c:pt>
                <c:pt idx="234">
                  <c:v>70</c:v>
                </c:pt>
                <c:pt idx="235">
                  <c:v>69</c:v>
                </c:pt>
                <c:pt idx="236">
                  <c:v>69</c:v>
                </c:pt>
                <c:pt idx="237">
                  <c:v>68</c:v>
                </c:pt>
                <c:pt idx="238">
                  <c:v>67</c:v>
                </c:pt>
                <c:pt idx="239">
                  <c:v>66</c:v>
                </c:pt>
                <c:pt idx="240">
                  <c:v>65</c:v>
                </c:pt>
                <c:pt idx="241">
                  <c:v>63</c:v>
                </c:pt>
                <c:pt idx="242">
                  <c:v>61</c:v>
                </c:pt>
                <c:pt idx="243">
                  <c:v>60</c:v>
                </c:pt>
                <c:pt idx="244">
                  <c:v>59</c:v>
                </c:pt>
                <c:pt idx="245">
                  <c:v>59</c:v>
                </c:pt>
                <c:pt idx="246">
                  <c:v>58</c:v>
                </c:pt>
                <c:pt idx="247">
                  <c:v>59</c:v>
                </c:pt>
                <c:pt idx="248">
                  <c:v>60</c:v>
                </c:pt>
                <c:pt idx="249">
                  <c:v>61</c:v>
                </c:pt>
                <c:pt idx="250">
                  <c:v>62</c:v>
                </c:pt>
                <c:pt idx="251">
                  <c:v>63</c:v>
                </c:pt>
                <c:pt idx="252">
                  <c:v>68</c:v>
                </c:pt>
                <c:pt idx="253">
                  <c:v>72</c:v>
                </c:pt>
                <c:pt idx="254">
                  <c:v>74</c:v>
                </c:pt>
                <c:pt idx="255">
                  <c:v>75</c:v>
                </c:pt>
                <c:pt idx="256">
                  <c:v>73</c:v>
                </c:pt>
                <c:pt idx="257">
                  <c:v>71</c:v>
                </c:pt>
                <c:pt idx="258">
                  <c:v>68</c:v>
                </c:pt>
                <c:pt idx="259">
                  <c:v>66</c:v>
                </c:pt>
                <c:pt idx="260">
                  <c:v>67</c:v>
                </c:pt>
                <c:pt idx="261">
                  <c:v>70</c:v>
                </c:pt>
                <c:pt idx="262">
                  <c:v>71</c:v>
                </c:pt>
                <c:pt idx="263">
                  <c:v>71</c:v>
                </c:pt>
                <c:pt idx="264">
                  <c:v>71</c:v>
                </c:pt>
                <c:pt idx="265">
                  <c:v>68</c:v>
                </c:pt>
                <c:pt idx="266">
                  <c:v>67</c:v>
                </c:pt>
                <c:pt idx="267">
                  <c:v>66</c:v>
                </c:pt>
                <c:pt idx="268">
                  <c:v>66</c:v>
                </c:pt>
                <c:pt idx="269">
                  <c:v>65</c:v>
                </c:pt>
                <c:pt idx="270">
                  <c:v>64</c:v>
                </c:pt>
                <c:pt idx="271">
                  <c:v>66</c:v>
                </c:pt>
                <c:pt idx="272">
                  <c:v>67</c:v>
                </c:pt>
                <c:pt idx="273">
                  <c:v>66</c:v>
                </c:pt>
                <c:pt idx="274">
                  <c:v>64</c:v>
                </c:pt>
                <c:pt idx="275">
                  <c:v>64</c:v>
                </c:pt>
                <c:pt idx="276">
                  <c:v>66</c:v>
                </c:pt>
                <c:pt idx="277">
                  <c:v>66</c:v>
                </c:pt>
                <c:pt idx="278">
                  <c:v>67</c:v>
                </c:pt>
                <c:pt idx="279">
                  <c:v>67</c:v>
                </c:pt>
                <c:pt idx="280">
                  <c:v>67</c:v>
                </c:pt>
                <c:pt idx="281">
                  <c:v>66</c:v>
                </c:pt>
                <c:pt idx="282">
                  <c:v>66</c:v>
                </c:pt>
                <c:pt idx="283">
                  <c:v>66</c:v>
                </c:pt>
                <c:pt idx="284">
                  <c:v>65</c:v>
                </c:pt>
                <c:pt idx="285">
                  <c:v>66</c:v>
                </c:pt>
                <c:pt idx="286">
                  <c:v>65</c:v>
                </c:pt>
                <c:pt idx="287">
                  <c:v>64</c:v>
                </c:pt>
                <c:pt idx="288">
                  <c:v>64</c:v>
                </c:pt>
                <c:pt idx="289">
                  <c:v>62</c:v>
                </c:pt>
                <c:pt idx="290">
                  <c:v>63</c:v>
                </c:pt>
                <c:pt idx="291">
                  <c:v>64</c:v>
                </c:pt>
                <c:pt idx="292">
                  <c:v>67</c:v>
                </c:pt>
                <c:pt idx="293">
                  <c:v>69</c:v>
                </c:pt>
                <c:pt idx="294">
                  <c:v>70</c:v>
                </c:pt>
                <c:pt idx="295">
                  <c:v>70</c:v>
                </c:pt>
                <c:pt idx="296">
                  <c:v>70</c:v>
                </c:pt>
                <c:pt idx="297">
                  <c:v>71</c:v>
                </c:pt>
                <c:pt idx="298">
                  <c:v>72</c:v>
                </c:pt>
                <c:pt idx="299">
                  <c:v>72</c:v>
                </c:pt>
                <c:pt idx="300">
                  <c:v>71</c:v>
                </c:pt>
                <c:pt idx="301">
                  <c:v>70</c:v>
                </c:pt>
                <c:pt idx="302">
                  <c:v>68</c:v>
                </c:pt>
                <c:pt idx="303">
                  <c:v>65</c:v>
                </c:pt>
                <c:pt idx="304">
                  <c:v>63</c:v>
                </c:pt>
                <c:pt idx="305">
                  <c:v>61</c:v>
                </c:pt>
                <c:pt idx="306">
                  <c:v>59</c:v>
                </c:pt>
                <c:pt idx="307">
                  <c:v>58</c:v>
                </c:pt>
                <c:pt idx="308">
                  <c:v>56</c:v>
                </c:pt>
                <c:pt idx="309">
                  <c:v>55</c:v>
                </c:pt>
                <c:pt idx="310">
                  <c:v>58</c:v>
                </c:pt>
                <c:pt idx="311">
                  <c:v>60</c:v>
                </c:pt>
                <c:pt idx="312">
                  <c:v>61</c:v>
                </c:pt>
                <c:pt idx="313">
                  <c:v>62</c:v>
                </c:pt>
                <c:pt idx="314">
                  <c:v>62</c:v>
                </c:pt>
                <c:pt idx="315">
                  <c:v>61</c:v>
                </c:pt>
                <c:pt idx="316">
                  <c:v>62</c:v>
                </c:pt>
                <c:pt idx="317">
                  <c:v>62</c:v>
                </c:pt>
                <c:pt idx="318">
                  <c:v>62</c:v>
                </c:pt>
                <c:pt idx="319">
                  <c:v>61</c:v>
                </c:pt>
                <c:pt idx="320">
                  <c:v>59</c:v>
                </c:pt>
                <c:pt idx="321">
                  <c:v>58</c:v>
                </c:pt>
                <c:pt idx="322">
                  <c:v>57</c:v>
                </c:pt>
                <c:pt idx="323">
                  <c:v>56</c:v>
                </c:pt>
                <c:pt idx="324">
                  <c:v>55</c:v>
                </c:pt>
                <c:pt idx="325">
                  <c:v>57</c:v>
                </c:pt>
                <c:pt idx="326">
                  <c:v>57</c:v>
                </c:pt>
                <c:pt idx="327">
                  <c:v>57</c:v>
                </c:pt>
                <c:pt idx="328">
                  <c:v>56</c:v>
                </c:pt>
                <c:pt idx="329">
                  <c:v>55</c:v>
                </c:pt>
                <c:pt idx="330">
                  <c:v>54</c:v>
                </c:pt>
                <c:pt idx="331">
                  <c:v>54</c:v>
                </c:pt>
                <c:pt idx="332">
                  <c:v>56</c:v>
                </c:pt>
                <c:pt idx="333">
                  <c:v>58</c:v>
                </c:pt>
                <c:pt idx="334">
                  <c:v>60</c:v>
                </c:pt>
                <c:pt idx="335">
                  <c:v>62</c:v>
                </c:pt>
                <c:pt idx="336">
                  <c:v>63</c:v>
                </c:pt>
                <c:pt idx="337">
                  <c:v>62</c:v>
                </c:pt>
                <c:pt idx="338">
                  <c:v>60</c:v>
                </c:pt>
                <c:pt idx="339">
                  <c:v>58</c:v>
                </c:pt>
                <c:pt idx="340">
                  <c:v>56</c:v>
                </c:pt>
                <c:pt idx="341">
                  <c:v>57</c:v>
                </c:pt>
                <c:pt idx="342">
                  <c:v>59</c:v>
                </c:pt>
                <c:pt idx="343">
                  <c:v>63</c:v>
                </c:pt>
                <c:pt idx="344">
                  <c:v>65</c:v>
                </c:pt>
                <c:pt idx="345">
                  <c:v>66</c:v>
                </c:pt>
                <c:pt idx="346">
                  <c:v>66</c:v>
                </c:pt>
                <c:pt idx="347">
                  <c:v>65</c:v>
                </c:pt>
                <c:pt idx="348">
                  <c:v>63</c:v>
                </c:pt>
                <c:pt idx="349">
                  <c:v>62</c:v>
                </c:pt>
                <c:pt idx="350">
                  <c:v>61</c:v>
                </c:pt>
                <c:pt idx="351">
                  <c:v>61</c:v>
                </c:pt>
                <c:pt idx="352">
                  <c:v>60</c:v>
                </c:pt>
                <c:pt idx="353">
                  <c:v>61</c:v>
                </c:pt>
                <c:pt idx="354">
                  <c:v>60</c:v>
                </c:pt>
                <c:pt idx="355">
                  <c:v>59</c:v>
                </c:pt>
                <c:pt idx="356">
                  <c:v>58</c:v>
                </c:pt>
                <c:pt idx="357">
                  <c:v>56</c:v>
                </c:pt>
                <c:pt idx="358">
                  <c:v>55</c:v>
                </c:pt>
                <c:pt idx="359">
                  <c:v>53</c:v>
                </c:pt>
                <c:pt idx="360">
                  <c:v>50</c:v>
                </c:pt>
                <c:pt idx="361">
                  <c:v>49</c:v>
                </c:pt>
                <c:pt idx="362">
                  <c:v>49</c:v>
                </c:pt>
                <c:pt idx="363">
                  <c:v>50</c:v>
                </c:pt>
                <c:pt idx="364">
                  <c:v>53</c:v>
                </c:pt>
                <c:pt idx="365">
                  <c:v>56</c:v>
                </c:pt>
                <c:pt idx="366">
                  <c:v>58</c:v>
                </c:pt>
                <c:pt idx="367">
                  <c:v>60</c:v>
                </c:pt>
                <c:pt idx="368">
                  <c:v>60</c:v>
                </c:pt>
                <c:pt idx="369">
                  <c:v>58</c:v>
                </c:pt>
                <c:pt idx="370">
                  <c:v>56</c:v>
                </c:pt>
                <c:pt idx="371">
                  <c:v>56</c:v>
                </c:pt>
                <c:pt idx="372">
                  <c:v>55</c:v>
                </c:pt>
                <c:pt idx="373">
                  <c:v>55</c:v>
                </c:pt>
                <c:pt idx="374">
                  <c:v>56</c:v>
                </c:pt>
                <c:pt idx="375">
                  <c:v>56</c:v>
                </c:pt>
                <c:pt idx="376">
                  <c:v>54</c:v>
                </c:pt>
                <c:pt idx="377">
                  <c:v>51</c:v>
                </c:pt>
                <c:pt idx="378">
                  <c:v>50</c:v>
                </c:pt>
                <c:pt idx="379">
                  <c:v>49</c:v>
                </c:pt>
                <c:pt idx="380">
                  <c:v>49</c:v>
                </c:pt>
                <c:pt idx="381">
                  <c:v>49</c:v>
                </c:pt>
                <c:pt idx="382">
                  <c:v>48</c:v>
                </c:pt>
                <c:pt idx="383">
                  <c:v>49</c:v>
                </c:pt>
                <c:pt idx="384">
                  <c:v>50</c:v>
                </c:pt>
                <c:pt idx="385">
                  <c:v>51</c:v>
                </c:pt>
                <c:pt idx="386">
                  <c:v>52</c:v>
                </c:pt>
                <c:pt idx="387">
                  <c:v>52</c:v>
                </c:pt>
                <c:pt idx="388">
                  <c:v>52</c:v>
                </c:pt>
                <c:pt idx="389">
                  <c:v>52</c:v>
                </c:pt>
                <c:pt idx="390">
                  <c:v>52</c:v>
                </c:pt>
                <c:pt idx="391">
                  <c:v>51</c:v>
                </c:pt>
                <c:pt idx="392">
                  <c:v>51</c:v>
                </c:pt>
                <c:pt idx="393">
                  <c:v>51</c:v>
                </c:pt>
                <c:pt idx="394">
                  <c:v>50</c:v>
                </c:pt>
                <c:pt idx="395">
                  <c:v>49</c:v>
                </c:pt>
                <c:pt idx="396">
                  <c:v>49</c:v>
                </c:pt>
                <c:pt idx="397">
                  <c:v>51</c:v>
                </c:pt>
                <c:pt idx="398">
                  <c:v>51</c:v>
                </c:pt>
                <c:pt idx="399">
                  <c:v>49</c:v>
                </c:pt>
                <c:pt idx="400">
                  <c:v>48</c:v>
                </c:pt>
                <c:pt idx="401">
                  <c:v>48</c:v>
                </c:pt>
                <c:pt idx="402">
                  <c:v>47</c:v>
                </c:pt>
                <c:pt idx="403">
                  <c:v>47</c:v>
                </c:pt>
                <c:pt idx="404">
                  <c:v>46</c:v>
                </c:pt>
                <c:pt idx="405">
                  <c:v>45</c:v>
                </c:pt>
                <c:pt idx="406">
                  <c:v>45</c:v>
                </c:pt>
                <c:pt idx="407">
                  <c:v>45</c:v>
                </c:pt>
                <c:pt idx="408">
                  <c:v>46</c:v>
                </c:pt>
                <c:pt idx="409">
                  <c:v>47</c:v>
                </c:pt>
                <c:pt idx="410">
                  <c:v>48</c:v>
                </c:pt>
                <c:pt idx="411">
                  <c:v>49</c:v>
                </c:pt>
                <c:pt idx="412">
                  <c:v>50</c:v>
                </c:pt>
                <c:pt idx="413">
                  <c:v>51</c:v>
                </c:pt>
                <c:pt idx="414">
                  <c:v>50</c:v>
                </c:pt>
                <c:pt idx="415">
                  <c:v>47</c:v>
                </c:pt>
                <c:pt idx="416">
                  <c:v>45</c:v>
                </c:pt>
                <c:pt idx="417">
                  <c:v>43</c:v>
                </c:pt>
                <c:pt idx="418">
                  <c:v>42</c:v>
                </c:pt>
                <c:pt idx="419">
                  <c:v>43</c:v>
                </c:pt>
                <c:pt idx="420">
                  <c:v>44</c:v>
                </c:pt>
                <c:pt idx="421">
                  <c:v>45</c:v>
                </c:pt>
                <c:pt idx="422">
                  <c:v>44</c:v>
                </c:pt>
                <c:pt idx="423">
                  <c:v>44</c:v>
                </c:pt>
                <c:pt idx="424">
                  <c:v>44</c:v>
                </c:pt>
                <c:pt idx="425">
                  <c:v>46</c:v>
                </c:pt>
                <c:pt idx="426">
                  <c:v>46</c:v>
                </c:pt>
                <c:pt idx="427">
                  <c:v>46</c:v>
                </c:pt>
                <c:pt idx="428">
                  <c:v>45</c:v>
                </c:pt>
                <c:pt idx="429">
                  <c:v>44</c:v>
                </c:pt>
                <c:pt idx="430">
                  <c:v>44</c:v>
                </c:pt>
                <c:pt idx="431">
                  <c:v>45</c:v>
                </c:pt>
                <c:pt idx="432">
                  <c:v>44</c:v>
                </c:pt>
                <c:pt idx="433">
                  <c:v>44</c:v>
                </c:pt>
                <c:pt idx="434">
                  <c:v>44</c:v>
                </c:pt>
                <c:pt idx="435">
                  <c:v>42</c:v>
                </c:pt>
                <c:pt idx="436">
                  <c:v>40</c:v>
                </c:pt>
                <c:pt idx="437">
                  <c:v>39</c:v>
                </c:pt>
                <c:pt idx="438">
                  <c:v>42</c:v>
                </c:pt>
                <c:pt idx="439">
                  <c:v>43</c:v>
                </c:pt>
                <c:pt idx="440">
                  <c:v>43</c:v>
                </c:pt>
                <c:pt idx="441">
                  <c:v>44</c:v>
                </c:pt>
                <c:pt idx="442">
                  <c:v>45</c:v>
                </c:pt>
                <c:pt idx="443">
                  <c:v>44</c:v>
                </c:pt>
                <c:pt idx="444">
                  <c:v>44</c:v>
                </c:pt>
                <c:pt idx="445">
                  <c:v>44</c:v>
                </c:pt>
                <c:pt idx="446">
                  <c:v>44</c:v>
                </c:pt>
                <c:pt idx="447">
                  <c:v>44</c:v>
                </c:pt>
                <c:pt idx="448">
                  <c:v>43</c:v>
                </c:pt>
                <c:pt idx="449">
                  <c:v>41</c:v>
                </c:pt>
                <c:pt idx="450">
                  <c:v>40</c:v>
                </c:pt>
                <c:pt idx="451">
                  <c:v>39</c:v>
                </c:pt>
                <c:pt idx="452">
                  <c:v>40</c:v>
                </c:pt>
                <c:pt idx="453">
                  <c:v>41</c:v>
                </c:pt>
                <c:pt idx="454">
                  <c:v>41</c:v>
                </c:pt>
                <c:pt idx="455">
                  <c:v>40</c:v>
                </c:pt>
                <c:pt idx="456">
                  <c:v>39</c:v>
                </c:pt>
                <c:pt idx="457">
                  <c:v>39</c:v>
                </c:pt>
                <c:pt idx="458">
                  <c:v>39</c:v>
                </c:pt>
                <c:pt idx="459">
                  <c:v>39</c:v>
                </c:pt>
                <c:pt idx="460">
                  <c:v>40</c:v>
                </c:pt>
                <c:pt idx="461">
                  <c:v>40</c:v>
                </c:pt>
                <c:pt idx="462">
                  <c:v>40</c:v>
                </c:pt>
                <c:pt idx="463">
                  <c:v>38</c:v>
                </c:pt>
                <c:pt idx="464">
                  <c:v>38</c:v>
                </c:pt>
                <c:pt idx="465">
                  <c:v>36</c:v>
                </c:pt>
                <c:pt idx="466">
                  <c:v>35</c:v>
                </c:pt>
                <c:pt idx="467">
                  <c:v>34</c:v>
                </c:pt>
                <c:pt idx="468">
                  <c:v>35</c:v>
                </c:pt>
                <c:pt idx="469">
                  <c:v>35</c:v>
                </c:pt>
                <c:pt idx="470">
                  <c:v>35</c:v>
                </c:pt>
                <c:pt idx="471">
                  <c:v>34</c:v>
                </c:pt>
                <c:pt idx="472">
                  <c:v>34</c:v>
                </c:pt>
                <c:pt idx="473">
                  <c:v>36</c:v>
                </c:pt>
                <c:pt idx="474">
                  <c:v>36</c:v>
                </c:pt>
                <c:pt idx="475">
                  <c:v>36</c:v>
                </c:pt>
                <c:pt idx="476">
                  <c:v>35</c:v>
                </c:pt>
                <c:pt idx="477">
                  <c:v>33</c:v>
                </c:pt>
                <c:pt idx="478">
                  <c:v>33</c:v>
                </c:pt>
                <c:pt idx="479">
                  <c:v>33</c:v>
                </c:pt>
                <c:pt idx="480">
                  <c:v>34</c:v>
                </c:pt>
                <c:pt idx="481">
                  <c:v>34</c:v>
                </c:pt>
                <c:pt idx="482">
                  <c:v>34</c:v>
                </c:pt>
                <c:pt idx="483">
                  <c:v>34</c:v>
                </c:pt>
                <c:pt idx="484">
                  <c:v>37</c:v>
                </c:pt>
                <c:pt idx="485">
                  <c:v>39</c:v>
                </c:pt>
                <c:pt idx="486">
                  <c:v>39</c:v>
                </c:pt>
                <c:pt idx="487">
                  <c:v>39</c:v>
                </c:pt>
                <c:pt idx="488">
                  <c:v>38</c:v>
                </c:pt>
                <c:pt idx="489">
                  <c:v>36</c:v>
                </c:pt>
                <c:pt idx="490">
                  <c:v>36</c:v>
                </c:pt>
                <c:pt idx="491">
                  <c:v>37</c:v>
                </c:pt>
                <c:pt idx="492">
                  <c:v>36</c:v>
                </c:pt>
                <c:pt idx="493">
                  <c:v>34</c:v>
                </c:pt>
                <c:pt idx="494">
                  <c:v>34</c:v>
                </c:pt>
                <c:pt idx="495">
                  <c:v>33</c:v>
                </c:pt>
                <c:pt idx="496">
                  <c:v>32</c:v>
                </c:pt>
                <c:pt idx="497">
                  <c:v>32</c:v>
                </c:pt>
                <c:pt idx="498">
                  <c:v>34</c:v>
                </c:pt>
                <c:pt idx="499">
                  <c:v>34</c:v>
                </c:pt>
                <c:pt idx="500">
                  <c:v>35</c:v>
                </c:pt>
                <c:pt idx="501">
                  <c:v>35</c:v>
                </c:pt>
                <c:pt idx="502">
                  <c:v>35</c:v>
                </c:pt>
                <c:pt idx="503">
                  <c:v>35</c:v>
                </c:pt>
                <c:pt idx="504">
                  <c:v>35</c:v>
                </c:pt>
                <c:pt idx="505">
                  <c:v>34</c:v>
                </c:pt>
                <c:pt idx="506">
                  <c:v>33</c:v>
                </c:pt>
                <c:pt idx="507">
                  <c:v>32</c:v>
                </c:pt>
                <c:pt idx="508">
                  <c:v>31</c:v>
                </c:pt>
                <c:pt idx="509">
                  <c:v>32</c:v>
                </c:pt>
                <c:pt idx="510">
                  <c:v>33</c:v>
                </c:pt>
                <c:pt idx="511">
                  <c:v>34</c:v>
                </c:pt>
                <c:pt idx="512">
                  <c:v>34</c:v>
                </c:pt>
                <c:pt idx="513">
                  <c:v>32</c:v>
                </c:pt>
                <c:pt idx="514">
                  <c:v>31</c:v>
                </c:pt>
                <c:pt idx="515">
                  <c:v>31</c:v>
                </c:pt>
                <c:pt idx="516">
                  <c:v>30</c:v>
                </c:pt>
                <c:pt idx="517">
                  <c:v>31</c:v>
                </c:pt>
                <c:pt idx="518">
                  <c:v>31</c:v>
                </c:pt>
                <c:pt idx="519">
                  <c:v>30</c:v>
                </c:pt>
                <c:pt idx="520">
                  <c:v>30</c:v>
                </c:pt>
                <c:pt idx="521">
                  <c:v>32</c:v>
                </c:pt>
                <c:pt idx="522">
                  <c:v>34</c:v>
                </c:pt>
                <c:pt idx="523">
                  <c:v>35</c:v>
                </c:pt>
                <c:pt idx="524">
                  <c:v>35</c:v>
                </c:pt>
                <c:pt idx="525">
                  <c:v>34</c:v>
                </c:pt>
                <c:pt idx="526">
                  <c:v>33</c:v>
                </c:pt>
                <c:pt idx="527">
                  <c:v>34</c:v>
                </c:pt>
                <c:pt idx="528">
                  <c:v>34</c:v>
                </c:pt>
                <c:pt idx="529">
                  <c:v>33</c:v>
                </c:pt>
                <c:pt idx="530">
                  <c:v>33</c:v>
                </c:pt>
                <c:pt idx="531">
                  <c:v>32</c:v>
                </c:pt>
                <c:pt idx="532">
                  <c:v>31</c:v>
                </c:pt>
                <c:pt idx="533">
                  <c:v>32</c:v>
                </c:pt>
                <c:pt idx="534">
                  <c:v>34</c:v>
                </c:pt>
                <c:pt idx="535">
                  <c:v>35</c:v>
                </c:pt>
                <c:pt idx="536">
                  <c:v>35</c:v>
                </c:pt>
                <c:pt idx="537">
                  <c:v>35</c:v>
                </c:pt>
                <c:pt idx="538">
                  <c:v>35</c:v>
                </c:pt>
                <c:pt idx="539">
                  <c:v>34</c:v>
                </c:pt>
                <c:pt idx="540">
                  <c:v>31</c:v>
                </c:pt>
                <c:pt idx="541">
                  <c:v>30</c:v>
                </c:pt>
                <c:pt idx="542">
                  <c:v>30</c:v>
                </c:pt>
                <c:pt idx="543">
                  <c:v>30</c:v>
                </c:pt>
                <c:pt idx="544">
                  <c:v>31</c:v>
                </c:pt>
                <c:pt idx="545">
                  <c:v>31</c:v>
                </c:pt>
                <c:pt idx="546">
                  <c:v>30</c:v>
                </c:pt>
                <c:pt idx="547">
                  <c:v>30</c:v>
                </c:pt>
                <c:pt idx="548">
                  <c:v>31</c:v>
                </c:pt>
                <c:pt idx="549">
                  <c:v>30</c:v>
                </c:pt>
                <c:pt idx="550">
                  <c:v>30</c:v>
                </c:pt>
                <c:pt idx="551">
                  <c:v>29</c:v>
                </c:pt>
                <c:pt idx="552">
                  <c:v>29</c:v>
                </c:pt>
                <c:pt idx="553">
                  <c:v>28</c:v>
                </c:pt>
                <c:pt idx="554">
                  <c:v>30</c:v>
                </c:pt>
                <c:pt idx="555">
                  <c:v>31</c:v>
                </c:pt>
                <c:pt idx="556">
                  <c:v>32</c:v>
                </c:pt>
                <c:pt idx="557">
                  <c:v>33</c:v>
                </c:pt>
                <c:pt idx="558">
                  <c:v>34</c:v>
                </c:pt>
                <c:pt idx="559">
                  <c:v>35</c:v>
                </c:pt>
                <c:pt idx="560">
                  <c:v>33</c:v>
                </c:pt>
                <c:pt idx="561">
                  <c:v>32</c:v>
                </c:pt>
                <c:pt idx="562">
                  <c:v>32</c:v>
                </c:pt>
                <c:pt idx="563">
                  <c:v>31</c:v>
                </c:pt>
                <c:pt idx="564">
                  <c:v>31</c:v>
                </c:pt>
                <c:pt idx="565">
                  <c:v>32</c:v>
                </c:pt>
                <c:pt idx="566">
                  <c:v>32</c:v>
                </c:pt>
                <c:pt idx="567">
                  <c:v>33</c:v>
                </c:pt>
                <c:pt idx="568">
                  <c:v>32</c:v>
                </c:pt>
                <c:pt idx="569">
                  <c:v>32</c:v>
                </c:pt>
                <c:pt idx="570">
                  <c:v>32</c:v>
                </c:pt>
                <c:pt idx="571">
                  <c:v>32</c:v>
                </c:pt>
                <c:pt idx="572">
                  <c:v>34</c:v>
                </c:pt>
                <c:pt idx="573">
                  <c:v>36</c:v>
                </c:pt>
                <c:pt idx="574">
                  <c:v>38</c:v>
                </c:pt>
                <c:pt idx="575">
                  <c:v>38</c:v>
                </c:pt>
                <c:pt idx="576">
                  <c:v>39</c:v>
                </c:pt>
                <c:pt idx="577">
                  <c:v>40</c:v>
                </c:pt>
                <c:pt idx="578">
                  <c:v>40</c:v>
                </c:pt>
                <c:pt idx="579">
                  <c:v>41</c:v>
                </c:pt>
                <c:pt idx="580">
                  <c:v>40</c:v>
                </c:pt>
                <c:pt idx="581">
                  <c:v>39</c:v>
                </c:pt>
                <c:pt idx="582">
                  <c:v>38</c:v>
                </c:pt>
                <c:pt idx="583">
                  <c:v>37</c:v>
                </c:pt>
                <c:pt idx="584">
                  <c:v>39</c:v>
                </c:pt>
                <c:pt idx="585">
                  <c:v>40</c:v>
                </c:pt>
                <c:pt idx="586">
                  <c:v>40</c:v>
                </c:pt>
                <c:pt idx="587">
                  <c:v>40</c:v>
                </c:pt>
                <c:pt idx="588">
                  <c:v>39</c:v>
                </c:pt>
                <c:pt idx="589">
                  <c:v>41</c:v>
                </c:pt>
                <c:pt idx="590">
                  <c:v>43</c:v>
                </c:pt>
                <c:pt idx="591">
                  <c:v>43</c:v>
                </c:pt>
                <c:pt idx="592">
                  <c:v>43</c:v>
                </c:pt>
                <c:pt idx="593">
                  <c:v>42</c:v>
                </c:pt>
                <c:pt idx="594">
                  <c:v>43</c:v>
                </c:pt>
                <c:pt idx="595">
                  <c:v>43</c:v>
                </c:pt>
                <c:pt idx="596">
                  <c:v>42</c:v>
                </c:pt>
                <c:pt idx="597">
                  <c:v>41</c:v>
                </c:pt>
                <c:pt idx="598">
                  <c:v>43</c:v>
                </c:pt>
                <c:pt idx="599">
                  <c:v>44</c:v>
                </c:pt>
                <c:pt idx="600">
                  <c:v>45</c:v>
                </c:pt>
                <c:pt idx="601">
                  <c:v>45</c:v>
                </c:pt>
                <c:pt idx="602">
                  <c:v>45</c:v>
                </c:pt>
                <c:pt idx="603">
                  <c:v>45</c:v>
                </c:pt>
                <c:pt idx="604">
                  <c:v>45</c:v>
                </c:pt>
                <c:pt idx="605">
                  <c:v>45</c:v>
                </c:pt>
                <c:pt idx="606">
                  <c:v>43</c:v>
                </c:pt>
                <c:pt idx="607">
                  <c:v>41</c:v>
                </c:pt>
                <c:pt idx="608">
                  <c:v>40</c:v>
                </c:pt>
                <c:pt idx="609">
                  <c:v>40</c:v>
                </c:pt>
                <c:pt idx="610">
                  <c:v>41</c:v>
                </c:pt>
                <c:pt idx="611">
                  <c:v>43</c:v>
                </c:pt>
                <c:pt idx="612">
                  <c:v>45</c:v>
                </c:pt>
                <c:pt idx="613">
                  <c:v>45</c:v>
                </c:pt>
                <c:pt idx="614">
                  <c:v>45</c:v>
                </c:pt>
                <c:pt idx="615">
                  <c:v>44</c:v>
                </c:pt>
                <c:pt idx="616">
                  <c:v>44</c:v>
                </c:pt>
                <c:pt idx="617">
                  <c:v>46</c:v>
                </c:pt>
                <c:pt idx="618">
                  <c:v>46</c:v>
                </c:pt>
                <c:pt idx="619">
                  <c:v>47</c:v>
                </c:pt>
                <c:pt idx="620">
                  <c:v>46</c:v>
                </c:pt>
                <c:pt idx="621">
                  <c:v>47</c:v>
                </c:pt>
                <c:pt idx="622">
                  <c:v>46</c:v>
                </c:pt>
                <c:pt idx="623">
                  <c:v>46</c:v>
                </c:pt>
                <c:pt idx="624">
                  <c:v>45</c:v>
                </c:pt>
                <c:pt idx="625">
                  <c:v>44</c:v>
                </c:pt>
                <c:pt idx="626">
                  <c:v>43</c:v>
                </c:pt>
                <c:pt idx="627">
                  <c:v>44</c:v>
                </c:pt>
                <c:pt idx="628">
                  <c:v>44</c:v>
                </c:pt>
                <c:pt idx="629">
                  <c:v>45</c:v>
                </c:pt>
                <c:pt idx="630">
                  <c:v>45</c:v>
                </c:pt>
                <c:pt idx="631">
                  <c:v>44</c:v>
                </c:pt>
                <c:pt idx="632">
                  <c:v>45</c:v>
                </c:pt>
                <c:pt idx="633">
                  <c:v>47</c:v>
                </c:pt>
                <c:pt idx="634">
                  <c:v>48</c:v>
                </c:pt>
                <c:pt idx="635">
                  <c:v>46</c:v>
                </c:pt>
                <c:pt idx="636">
                  <c:v>44</c:v>
                </c:pt>
                <c:pt idx="637">
                  <c:v>42</c:v>
                </c:pt>
                <c:pt idx="638">
                  <c:v>42</c:v>
                </c:pt>
                <c:pt idx="639">
                  <c:v>41</c:v>
                </c:pt>
                <c:pt idx="640">
                  <c:v>41</c:v>
                </c:pt>
                <c:pt idx="641">
                  <c:v>41</c:v>
                </c:pt>
                <c:pt idx="642">
                  <c:v>42</c:v>
                </c:pt>
                <c:pt idx="643">
                  <c:v>41</c:v>
                </c:pt>
                <c:pt idx="644">
                  <c:v>40</c:v>
                </c:pt>
                <c:pt idx="645">
                  <c:v>40</c:v>
                </c:pt>
                <c:pt idx="646">
                  <c:v>41</c:v>
                </c:pt>
                <c:pt idx="647">
                  <c:v>42</c:v>
                </c:pt>
                <c:pt idx="648">
                  <c:v>42</c:v>
                </c:pt>
                <c:pt idx="649">
                  <c:v>41</c:v>
                </c:pt>
                <c:pt idx="650">
                  <c:v>41</c:v>
                </c:pt>
                <c:pt idx="651">
                  <c:v>39</c:v>
                </c:pt>
                <c:pt idx="652">
                  <c:v>39</c:v>
                </c:pt>
                <c:pt idx="653">
                  <c:v>38</c:v>
                </c:pt>
                <c:pt idx="654">
                  <c:v>37</c:v>
                </c:pt>
                <c:pt idx="655">
                  <c:v>36</c:v>
                </c:pt>
                <c:pt idx="656">
                  <c:v>35</c:v>
                </c:pt>
                <c:pt idx="657">
                  <c:v>35</c:v>
                </c:pt>
                <c:pt idx="658">
                  <c:v>35</c:v>
                </c:pt>
                <c:pt idx="659">
                  <c:v>34</c:v>
                </c:pt>
                <c:pt idx="660">
                  <c:v>33</c:v>
                </c:pt>
                <c:pt idx="661">
                  <c:v>32</c:v>
                </c:pt>
                <c:pt idx="662">
                  <c:v>31</c:v>
                </c:pt>
                <c:pt idx="663">
                  <c:v>31</c:v>
                </c:pt>
                <c:pt idx="664">
                  <c:v>30</c:v>
                </c:pt>
                <c:pt idx="665">
                  <c:v>30</c:v>
                </c:pt>
                <c:pt idx="666">
                  <c:v>30</c:v>
                </c:pt>
                <c:pt idx="667">
                  <c:v>30</c:v>
                </c:pt>
                <c:pt idx="668">
                  <c:v>27</c:v>
                </c:pt>
                <c:pt idx="669">
                  <c:v>27</c:v>
                </c:pt>
                <c:pt idx="670">
                  <c:v>28</c:v>
                </c:pt>
                <c:pt idx="671">
                  <c:v>28</c:v>
                </c:pt>
                <c:pt idx="672">
                  <c:v>29</c:v>
                </c:pt>
                <c:pt idx="673">
                  <c:v>28</c:v>
                </c:pt>
                <c:pt idx="674">
                  <c:v>28</c:v>
                </c:pt>
                <c:pt idx="675">
                  <c:v>28</c:v>
                </c:pt>
                <c:pt idx="676">
                  <c:v>27</c:v>
                </c:pt>
                <c:pt idx="677">
                  <c:v>25</c:v>
                </c:pt>
                <c:pt idx="678">
                  <c:v>25</c:v>
                </c:pt>
                <c:pt idx="679">
                  <c:v>24</c:v>
                </c:pt>
                <c:pt idx="680">
                  <c:v>24</c:v>
                </c:pt>
                <c:pt idx="681">
                  <c:v>22</c:v>
                </c:pt>
                <c:pt idx="682">
                  <c:v>21</c:v>
                </c:pt>
                <c:pt idx="683">
                  <c:v>22</c:v>
                </c:pt>
                <c:pt idx="684">
                  <c:v>22</c:v>
                </c:pt>
                <c:pt idx="685">
                  <c:v>23</c:v>
                </c:pt>
                <c:pt idx="686">
                  <c:v>23</c:v>
                </c:pt>
                <c:pt idx="687">
                  <c:v>24</c:v>
                </c:pt>
                <c:pt idx="688">
                  <c:v>24</c:v>
                </c:pt>
                <c:pt idx="689">
                  <c:v>23</c:v>
                </c:pt>
                <c:pt idx="690">
                  <c:v>22</c:v>
                </c:pt>
                <c:pt idx="691">
                  <c:v>22</c:v>
                </c:pt>
                <c:pt idx="692">
                  <c:v>22</c:v>
                </c:pt>
                <c:pt idx="693">
                  <c:v>21</c:v>
                </c:pt>
                <c:pt idx="694">
                  <c:v>23</c:v>
                </c:pt>
                <c:pt idx="695">
                  <c:v>23</c:v>
                </c:pt>
                <c:pt idx="696">
                  <c:v>24</c:v>
                </c:pt>
                <c:pt idx="697">
                  <c:v>23</c:v>
                </c:pt>
                <c:pt idx="698">
                  <c:v>22</c:v>
                </c:pt>
                <c:pt idx="699">
                  <c:v>21</c:v>
                </c:pt>
                <c:pt idx="700">
                  <c:v>21</c:v>
                </c:pt>
                <c:pt idx="701">
                  <c:v>21</c:v>
                </c:pt>
                <c:pt idx="702">
                  <c:v>21</c:v>
                </c:pt>
                <c:pt idx="703">
                  <c:v>22</c:v>
                </c:pt>
                <c:pt idx="704">
                  <c:v>22</c:v>
                </c:pt>
                <c:pt idx="705">
                  <c:v>23</c:v>
                </c:pt>
                <c:pt idx="706">
                  <c:v>21</c:v>
                </c:pt>
                <c:pt idx="707">
                  <c:v>21</c:v>
                </c:pt>
                <c:pt idx="708">
                  <c:v>20</c:v>
                </c:pt>
                <c:pt idx="709">
                  <c:v>20</c:v>
                </c:pt>
                <c:pt idx="710">
                  <c:v>21</c:v>
                </c:pt>
                <c:pt idx="711">
                  <c:v>20</c:v>
                </c:pt>
                <c:pt idx="712">
                  <c:v>19</c:v>
                </c:pt>
                <c:pt idx="713">
                  <c:v>20</c:v>
                </c:pt>
                <c:pt idx="714">
                  <c:v>20</c:v>
                </c:pt>
                <c:pt idx="715">
                  <c:v>19</c:v>
                </c:pt>
                <c:pt idx="716">
                  <c:v>18</c:v>
                </c:pt>
                <c:pt idx="717">
                  <c:v>17</c:v>
                </c:pt>
                <c:pt idx="718">
                  <c:v>16</c:v>
                </c:pt>
                <c:pt idx="719">
                  <c:v>18</c:v>
                </c:pt>
                <c:pt idx="720">
                  <c:v>18</c:v>
                </c:pt>
                <c:pt idx="721">
                  <c:v>19</c:v>
                </c:pt>
                <c:pt idx="722">
                  <c:v>21</c:v>
                </c:pt>
                <c:pt idx="723">
                  <c:v>21</c:v>
                </c:pt>
                <c:pt idx="724">
                  <c:v>21</c:v>
                </c:pt>
                <c:pt idx="725">
                  <c:v>21</c:v>
                </c:pt>
                <c:pt idx="726">
                  <c:v>20</c:v>
                </c:pt>
                <c:pt idx="727">
                  <c:v>21</c:v>
                </c:pt>
                <c:pt idx="728">
                  <c:v>22</c:v>
                </c:pt>
                <c:pt idx="729">
                  <c:v>21</c:v>
                </c:pt>
                <c:pt idx="730">
                  <c:v>22</c:v>
                </c:pt>
                <c:pt idx="731">
                  <c:v>21</c:v>
                </c:pt>
                <c:pt idx="732">
                  <c:v>20</c:v>
                </c:pt>
                <c:pt idx="733">
                  <c:v>18</c:v>
                </c:pt>
                <c:pt idx="734">
                  <c:v>17</c:v>
                </c:pt>
                <c:pt idx="735">
                  <c:v>17</c:v>
                </c:pt>
                <c:pt idx="736">
                  <c:v>18</c:v>
                </c:pt>
                <c:pt idx="737">
                  <c:v>19</c:v>
                </c:pt>
                <c:pt idx="738">
                  <c:v>20</c:v>
                </c:pt>
                <c:pt idx="739">
                  <c:v>20</c:v>
                </c:pt>
                <c:pt idx="740">
                  <c:v>19</c:v>
                </c:pt>
                <c:pt idx="741">
                  <c:v>18</c:v>
                </c:pt>
                <c:pt idx="742">
                  <c:v>17</c:v>
                </c:pt>
                <c:pt idx="743">
                  <c:v>17</c:v>
                </c:pt>
                <c:pt idx="744">
                  <c:v>16</c:v>
                </c:pt>
                <c:pt idx="745">
                  <c:v>14</c:v>
                </c:pt>
                <c:pt idx="746">
                  <c:v>13</c:v>
                </c:pt>
                <c:pt idx="747">
                  <c:v>14</c:v>
                </c:pt>
                <c:pt idx="748">
                  <c:v>15</c:v>
                </c:pt>
                <c:pt idx="749">
                  <c:v>15</c:v>
                </c:pt>
                <c:pt idx="750">
                  <c:v>15</c:v>
                </c:pt>
                <c:pt idx="751">
                  <c:v>15</c:v>
                </c:pt>
                <c:pt idx="752">
                  <c:v>14</c:v>
                </c:pt>
                <c:pt idx="753">
                  <c:v>13</c:v>
                </c:pt>
                <c:pt idx="754">
                  <c:v>13</c:v>
                </c:pt>
                <c:pt idx="755">
                  <c:v>13</c:v>
                </c:pt>
                <c:pt idx="756">
                  <c:v>14</c:v>
                </c:pt>
                <c:pt idx="757">
                  <c:v>14</c:v>
                </c:pt>
                <c:pt idx="758">
                  <c:v>16</c:v>
                </c:pt>
                <c:pt idx="759">
                  <c:v>15</c:v>
                </c:pt>
                <c:pt idx="760">
                  <c:v>15</c:v>
                </c:pt>
                <c:pt idx="761">
                  <c:v>15</c:v>
                </c:pt>
                <c:pt idx="762">
                  <c:v>14</c:v>
                </c:pt>
                <c:pt idx="763">
                  <c:v>13</c:v>
                </c:pt>
                <c:pt idx="764">
                  <c:v>14</c:v>
                </c:pt>
                <c:pt idx="765">
                  <c:v>15</c:v>
                </c:pt>
                <c:pt idx="766">
                  <c:v>15</c:v>
                </c:pt>
                <c:pt idx="767">
                  <c:v>14</c:v>
                </c:pt>
                <c:pt idx="768">
                  <c:v>14</c:v>
                </c:pt>
                <c:pt idx="769">
                  <c:v>14</c:v>
                </c:pt>
                <c:pt idx="770">
                  <c:v>15</c:v>
                </c:pt>
                <c:pt idx="771">
                  <c:v>14</c:v>
                </c:pt>
                <c:pt idx="772">
                  <c:v>14</c:v>
                </c:pt>
                <c:pt idx="773">
                  <c:v>14</c:v>
                </c:pt>
                <c:pt idx="774">
                  <c:v>12</c:v>
                </c:pt>
                <c:pt idx="775">
                  <c:v>12</c:v>
                </c:pt>
                <c:pt idx="776">
                  <c:v>14</c:v>
                </c:pt>
                <c:pt idx="777">
                  <c:v>15</c:v>
                </c:pt>
                <c:pt idx="778">
                  <c:v>14</c:v>
                </c:pt>
                <c:pt idx="779">
                  <c:v>14</c:v>
                </c:pt>
                <c:pt idx="780">
                  <c:v>15</c:v>
                </c:pt>
                <c:pt idx="781">
                  <c:v>14</c:v>
                </c:pt>
                <c:pt idx="782">
                  <c:v>12</c:v>
                </c:pt>
                <c:pt idx="783">
                  <c:v>12</c:v>
                </c:pt>
                <c:pt idx="784">
                  <c:v>11</c:v>
                </c:pt>
                <c:pt idx="785">
                  <c:v>12</c:v>
                </c:pt>
                <c:pt idx="786">
                  <c:v>13</c:v>
                </c:pt>
                <c:pt idx="787">
                  <c:v>13</c:v>
                </c:pt>
                <c:pt idx="788">
                  <c:v>14</c:v>
                </c:pt>
                <c:pt idx="789">
                  <c:v>15</c:v>
                </c:pt>
                <c:pt idx="790">
                  <c:v>15</c:v>
                </c:pt>
                <c:pt idx="791">
                  <c:v>15</c:v>
                </c:pt>
                <c:pt idx="792">
                  <c:v>14</c:v>
                </c:pt>
                <c:pt idx="793">
                  <c:v>15</c:v>
                </c:pt>
                <c:pt idx="794">
                  <c:v>15</c:v>
                </c:pt>
                <c:pt idx="795">
                  <c:v>14</c:v>
                </c:pt>
                <c:pt idx="796">
                  <c:v>13</c:v>
                </c:pt>
                <c:pt idx="797">
                  <c:v>13</c:v>
                </c:pt>
                <c:pt idx="798">
                  <c:v>13</c:v>
                </c:pt>
                <c:pt idx="799">
                  <c:v>12</c:v>
                </c:pt>
                <c:pt idx="800">
                  <c:v>12</c:v>
                </c:pt>
                <c:pt idx="801">
                  <c:v>12</c:v>
                </c:pt>
                <c:pt idx="802">
                  <c:v>11</c:v>
                </c:pt>
                <c:pt idx="803">
                  <c:v>12</c:v>
                </c:pt>
                <c:pt idx="804">
                  <c:v>12</c:v>
                </c:pt>
                <c:pt idx="805">
                  <c:v>12</c:v>
                </c:pt>
                <c:pt idx="806">
                  <c:v>11</c:v>
                </c:pt>
                <c:pt idx="807">
                  <c:v>11</c:v>
                </c:pt>
                <c:pt idx="808">
                  <c:v>11</c:v>
                </c:pt>
                <c:pt idx="809">
                  <c:v>11</c:v>
                </c:pt>
                <c:pt idx="810">
                  <c:v>11</c:v>
                </c:pt>
                <c:pt idx="811">
                  <c:v>10</c:v>
                </c:pt>
                <c:pt idx="812">
                  <c:v>9</c:v>
                </c:pt>
                <c:pt idx="813">
                  <c:v>8</c:v>
                </c:pt>
                <c:pt idx="814">
                  <c:v>7</c:v>
                </c:pt>
                <c:pt idx="815">
                  <c:v>8</c:v>
                </c:pt>
                <c:pt idx="816">
                  <c:v>7</c:v>
                </c:pt>
                <c:pt idx="817">
                  <c:v>9</c:v>
                </c:pt>
                <c:pt idx="818">
                  <c:v>10</c:v>
                </c:pt>
                <c:pt idx="819">
                  <c:v>10</c:v>
                </c:pt>
                <c:pt idx="820">
                  <c:v>11</c:v>
                </c:pt>
                <c:pt idx="821">
                  <c:v>12</c:v>
                </c:pt>
                <c:pt idx="822">
                  <c:v>12</c:v>
                </c:pt>
                <c:pt idx="823">
                  <c:v>12</c:v>
                </c:pt>
                <c:pt idx="824">
                  <c:v>11</c:v>
                </c:pt>
                <c:pt idx="825">
                  <c:v>10</c:v>
                </c:pt>
                <c:pt idx="826">
                  <c:v>10</c:v>
                </c:pt>
                <c:pt idx="827">
                  <c:v>9</c:v>
                </c:pt>
                <c:pt idx="828">
                  <c:v>9</c:v>
                </c:pt>
                <c:pt idx="829">
                  <c:v>8</c:v>
                </c:pt>
                <c:pt idx="830">
                  <c:v>9</c:v>
                </c:pt>
                <c:pt idx="831">
                  <c:v>10</c:v>
                </c:pt>
                <c:pt idx="832">
                  <c:v>10</c:v>
                </c:pt>
                <c:pt idx="833">
                  <c:v>9</c:v>
                </c:pt>
                <c:pt idx="834">
                  <c:v>8</c:v>
                </c:pt>
                <c:pt idx="835">
                  <c:v>9</c:v>
                </c:pt>
                <c:pt idx="836">
                  <c:v>8</c:v>
                </c:pt>
                <c:pt idx="837">
                  <c:v>9</c:v>
                </c:pt>
                <c:pt idx="838">
                  <c:v>9</c:v>
                </c:pt>
                <c:pt idx="839">
                  <c:v>8</c:v>
                </c:pt>
                <c:pt idx="840">
                  <c:v>7</c:v>
                </c:pt>
                <c:pt idx="841">
                  <c:v>6</c:v>
                </c:pt>
                <c:pt idx="842">
                  <c:v>6</c:v>
                </c:pt>
                <c:pt idx="843">
                  <c:v>5</c:v>
                </c:pt>
                <c:pt idx="844">
                  <c:v>5</c:v>
                </c:pt>
                <c:pt idx="845">
                  <c:v>5</c:v>
                </c:pt>
                <c:pt idx="846">
                  <c:v>5</c:v>
                </c:pt>
                <c:pt idx="847">
                  <c:v>7</c:v>
                </c:pt>
                <c:pt idx="848">
                  <c:v>7</c:v>
                </c:pt>
                <c:pt idx="849">
                  <c:v>6</c:v>
                </c:pt>
                <c:pt idx="850">
                  <c:v>5</c:v>
                </c:pt>
                <c:pt idx="851">
                  <c:v>4</c:v>
                </c:pt>
                <c:pt idx="852">
                  <c:v>5</c:v>
                </c:pt>
                <c:pt idx="853">
                  <c:v>5</c:v>
                </c:pt>
                <c:pt idx="854">
                  <c:v>6</c:v>
                </c:pt>
                <c:pt idx="855">
                  <c:v>6</c:v>
                </c:pt>
                <c:pt idx="856">
                  <c:v>6</c:v>
                </c:pt>
                <c:pt idx="857">
                  <c:v>5</c:v>
                </c:pt>
                <c:pt idx="858">
                  <c:v>4</c:v>
                </c:pt>
                <c:pt idx="859">
                  <c:v>4</c:v>
                </c:pt>
                <c:pt idx="860">
                  <c:v>4</c:v>
                </c:pt>
                <c:pt idx="861">
                  <c:v>4</c:v>
                </c:pt>
                <c:pt idx="862">
                  <c:v>4</c:v>
                </c:pt>
                <c:pt idx="863">
                  <c:v>4</c:v>
                </c:pt>
                <c:pt idx="864">
                  <c:v>6</c:v>
                </c:pt>
                <c:pt idx="865">
                  <c:v>6</c:v>
                </c:pt>
                <c:pt idx="866">
                  <c:v>5</c:v>
                </c:pt>
                <c:pt idx="867">
                  <c:v>6</c:v>
                </c:pt>
                <c:pt idx="868">
                  <c:v>5</c:v>
                </c:pt>
                <c:pt idx="869">
                  <c:v>4</c:v>
                </c:pt>
                <c:pt idx="870">
                  <c:v>4</c:v>
                </c:pt>
                <c:pt idx="871">
                  <c:v>3</c:v>
                </c:pt>
                <c:pt idx="872">
                  <c:v>2</c:v>
                </c:pt>
                <c:pt idx="873">
                  <c:v>3</c:v>
                </c:pt>
                <c:pt idx="874">
                  <c:v>4</c:v>
                </c:pt>
                <c:pt idx="875">
                  <c:v>4</c:v>
                </c:pt>
                <c:pt idx="876">
                  <c:v>3</c:v>
                </c:pt>
                <c:pt idx="877">
                  <c:v>3</c:v>
                </c:pt>
                <c:pt idx="878">
                  <c:v>4</c:v>
                </c:pt>
                <c:pt idx="879">
                  <c:v>4</c:v>
                </c:pt>
                <c:pt idx="880">
                  <c:v>4</c:v>
                </c:pt>
                <c:pt idx="881">
                  <c:v>4</c:v>
                </c:pt>
                <c:pt idx="882">
                  <c:v>3</c:v>
                </c:pt>
                <c:pt idx="883">
                  <c:v>2</c:v>
                </c:pt>
                <c:pt idx="884">
                  <c:v>2</c:v>
                </c:pt>
                <c:pt idx="885">
                  <c:v>3</c:v>
                </c:pt>
                <c:pt idx="886">
                  <c:v>4</c:v>
                </c:pt>
                <c:pt idx="887">
                  <c:v>4</c:v>
                </c:pt>
                <c:pt idx="888">
                  <c:v>3</c:v>
                </c:pt>
                <c:pt idx="889">
                  <c:v>3</c:v>
                </c:pt>
                <c:pt idx="890">
                  <c:v>2</c:v>
                </c:pt>
                <c:pt idx="891">
                  <c:v>2</c:v>
                </c:pt>
                <c:pt idx="892">
                  <c:v>2</c:v>
                </c:pt>
                <c:pt idx="893">
                  <c:v>2</c:v>
                </c:pt>
                <c:pt idx="894">
                  <c:v>1</c:v>
                </c:pt>
                <c:pt idx="895">
                  <c:v>2</c:v>
                </c:pt>
                <c:pt idx="896">
                  <c:v>3</c:v>
                </c:pt>
                <c:pt idx="897">
                  <c:v>3</c:v>
                </c:pt>
                <c:pt idx="898">
                  <c:v>4</c:v>
                </c:pt>
                <c:pt idx="899">
                  <c:v>3</c:v>
                </c:pt>
                <c:pt idx="900">
                  <c:v>2</c:v>
                </c:pt>
                <c:pt idx="901">
                  <c:v>2</c:v>
                </c:pt>
                <c:pt idx="902">
                  <c:v>3</c:v>
                </c:pt>
                <c:pt idx="903">
                  <c:v>2</c:v>
                </c:pt>
                <c:pt idx="904">
                  <c:v>1</c:v>
                </c:pt>
                <c:pt idx="905">
                  <c:v>1</c:v>
                </c:pt>
                <c:pt idx="906">
                  <c:v>1</c:v>
                </c:pt>
                <c:pt idx="907">
                  <c:v>2</c:v>
                </c:pt>
                <c:pt idx="908">
                  <c:v>3</c:v>
                </c:pt>
                <c:pt idx="909">
                  <c:v>3</c:v>
                </c:pt>
                <c:pt idx="910">
                  <c:v>3</c:v>
                </c:pt>
                <c:pt idx="911">
                  <c:v>3</c:v>
                </c:pt>
                <c:pt idx="912">
                  <c:v>4</c:v>
                </c:pt>
                <c:pt idx="913">
                  <c:v>4</c:v>
                </c:pt>
                <c:pt idx="914">
                  <c:v>3</c:v>
                </c:pt>
                <c:pt idx="915">
                  <c:v>2</c:v>
                </c:pt>
                <c:pt idx="916">
                  <c:v>2</c:v>
                </c:pt>
                <c:pt idx="917">
                  <c:v>1</c:v>
                </c:pt>
                <c:pt idx="918">
                  <c:v>1</c:v>
                </c:pt>
                <c:pt idx="919">
                  <c:v>2</c:v>
                </c:pt>
                <c:pt idx="920">
                  <c:v>3</c:v>
                </c:pt>
                <c:pt idx="921">
                  <c:v>3</c:v>
                </c:pt>
                <c:pt idx="922">
                  <c:v>2</c:v>
                </c:pt>
                <c:pt idx="923">
                  <c:v>2</c:v>
                </c:pt>
                <c:pt idx="924">
                  <c:v>3</c:v>
                </c:pt>
                <c:pt idx="925">
                  <c:v>3</c:v>
                </c:pt>
                <c:pt idx="926">
                  <c:v>3</c:v>
                </c:pt>
                <c:pt idx="927">
                  <c:v>2</c:v>
                </c:pt>
                <c:pt idx="928">
                  <c:v>1</c:v>
                </c:pt>
                <c:pt idx="929">
                  <c:v>0</c:v>
                </c:pt>
                <c:pt idx="930">
                  <c:v>1</c:v>
                </c:pt>
                <c:pt idx="931">
                  <c:v>1</c:v>
                </c:pt>
                <c:pt idx="932">
                  <c:v>1</c:v>
                </c:pt>
                <c:pt idx="933">
                  <c:v>1</c:v>
                </c:pt>
                <c:pt idx="934">
                  <c:v>1</c:v>
                </c:pt>
                <c:pt idx="935">
                  <c:v>1</c:v>
                </c:pt>
                <c:pt idx="936">
                  <c:v>0</c:v>
                </c:pt>
                <c:pt idx="937">
                  <c:v>0</c:v>
                </c:pt>
                <c:pt idx="938">
                  <c:v>0</c:v>
                </c:pt>
                <c:pt idx="939">
                  <c:v>1</c:v>
                </c:pt>
                <c:pt idx="940">
                  <c:v>1</c:v>
                </c:pt>
                <c:pt idx="941">
                  <c:v>1</c:v>
                </c:pt>
                <c:pt idx="942">
                  <c:v>2</c:v>
                </c:pt>
                <c:pt idx="943">
                  <c:v>2</c:v>
                </c:pt>
                <c:pt idx="944">
                  <c:v>2</c:v>
                </c:pt>
                <c:pt idx="945">
                  <c:v>1</c:v>
                </c:pt>
                <c:pt idx="946">
                  <c:v>1</c:v>
                </c:pt>
                <c:pt idx="947">
                  <c:v>1</c:v>
                </c:pt>
                <c:pt idx="948">
                  <c:v>1</c:v>
                </c:pt>
                <c:pt idx="949">
                  <c:v>2</c:v>
                </c:pt>
                <c:pt idx="950">
                  <c:v>1</c:v>
                </c:pt>
                <c:pt idx="951">
                  <c:v>1</c:v>
                </c:pt>
                <c:pt idx="952">
                  <c:v>0</c:v>
                </c:pt>
                <c:pt idx="953">
                  <c:v>1</c:v>
                </c:pt>
                <c:pt idx="954">
                  <c:v>1</c:v>
                </c:pt>
                <c:pt idx="955">
                  <c:v>1</c:v>
                </c:pt>
                <c:pt idx="956">
                  <c:v>1</c:v>
                </c:pt>
                <c:pt idx="957">
                  <c:v>2</c:v>
                </c:pt>
                <c:pt idx="958">
                  <c:v>1</c:v>
                </c:pt>
                <c:pt idx="959">
                  <c:v>1</c:v>
                </c:pt>
                <c:pt idx="960">
                  <c:v>1</c:v>
                </c:pt>
                <c:pt idx="961">
                  <c:v>2</c:v>
                </c:pt>
                <c:pt idx="962">
                  <c:v>2</c:v>
                </c:pt>
                <c:pt idx="963">
                  <c:v>2</c:v>
                </c:pt>
                <c:pt idx="964">
                  <c:v>1</c:v>
                </c:pt>
                <c:pt idx="965">
                  <c:v>1</c:v>
                </c:pt>
                <c:pt idx="966">
                  <c:v>2</c:v>
                </c:pt>
                <c:pt idx="967">
                  <c:v>1</c:v>
                </c:pt>
                <c:pt idx="968">
                  <c:v>1</c:v>
                </c:pt>
                <c:pt idx="969">
                  <c:v>0</c:v>
                </c:pt>
                <c:pt idx="970">
                  <c:v>1</c:v>
                </c:pt>
                <c:pt idx="971">
                  <c:v>1</c:v>
                </c:pt>
                <c:pt idx="972">
                  <c:v>1</c:v>
                </c:pt>
                <c:pt idx="973">
                  <c:v>1</c:v>
                </c:pt>
                <c:pt idx="974">
                  <c:v>1</c:v>
                </c:pt>
                <c:pt idx="975">
                  <c:v>1</c:v>
                </c:pt>
                <c:pt idx="976">
                  <c:v>1</c:v>
                </c:pt>
                <c:pt idx="977">
                  <c:v>0</c:v>
                </c:pt>
                <c:pt idx="978">
                  <c:v>0</c:v>
                </c:pt>
                <c:pt idx="979">
                  <c:v>0</c:v>
                </c:pt>
                <c:pt idx="980">
                  <c:v>0</c:v>
                </c:pt>
                <c:pt idx="981">
                  <c:v>1</c:v>
                </c:pt>
                <c:pt idx="982">
                  <c:v>0</c:v>
                </c:pt>
                <c:pt idx="983">
                  <c:v>1</c:v>
                </c:pt>
                <c:pt idx="984">
                  <c:v>1</c:v>
                </c:pt>
                <c:pt idx="985">
                  <c:v>1</c:v>
                </c:pt>
                <c:pt idx="986">
                  <c:v>1</c:v>
                </c:pt>
                <c:pt idx="987">
                  <c:v>1</c:v>
                </c:pt>
                <c:pt idx="988">
                  <c:v>1</c:v>
                </c:pt>
                <c:pt idx="989">
                  <c:v>1</c:v>
                </c:pt>
                <c:pt idx="990">
                  <c:v>1</c:v>
                </c:pt>
                <c:pt idx="991">
                  <c:v>1</c:v>
                </c:pt>
                <c:pt idx="992">
                  <c:v>0</c:v>
                </c:pt>
                <c:pt idx="993">
                  <c:v>1</c:v>
                </c:pt>
                <c:pt idx="994">
                  <c:v>1</c:v>
                </c:pt>
                <c:pt idx="995">
                  <c:v>0</c:v>
                </c:pt>
                <c:pt idx="996">
                  <c:v>0</c:v>
                </c:pt>
                <c:pt idx="997">
                  <c:v>0</c:v>
                </c:pt>
                <c:pt idx="998">
                  <c:v>1</c:v>
                </c:pt>
                <c:pt idx="999">
                  <c:v>0</c:v>
                </c:pt>
                <c:pt idx="1000">
                  <c:v>1</c:v>
                </c:pt>
                <c:pt idx="1001">
                  <c:v>0</c:v>
                </c:pt>
                <c:pt idx="1002">
                  <c:v>1</c:v>
                </c:pt>
                <c:pt idx="1003">
                  <c:v>1</c:v>
                </c:pt>
                <c:pt idx="1004">
                  <c:v>0</c:v>
                </c:pt>
                <c:pt idx="1005">
                  <c:v>0</c:v>
                </c:pt>
                <c:pt idx="1006">
                  <c:v>1</c:v>
                </c:pt>
                <c:pt idx="1007">
                  <c:v>1</c:v>
                </c:pt>
                <c:pt idx="1008">
                  <c:v>0</c:v>
                </c:pt>
                <c:pt idx="1009">
                  <c:v>1</c:v>
                </c:pt>
                <c:pt idx="1010">
                  <c:v>1</c:v>
                </c:pt>
                <c:pt idx="1011">
                  <c:v>2</c:v>
                </c:pt>
                <c:pt idx="1012">
                  <c:v>15</c:v>
                </c:pt>
                <c:pt idx="1013">
                  <c:v>26</c:v>
                </c:pt>
                <c:pt idx="1014">
                  <c:v>23</c:v>
                </c:pt>
                <c:pt idx="1015">
                  <c:v>16</c:v>
                </c:pt>
                <c:pt idx="1016">
                  <c:v>11</c:v>
                </c:pt>
                <c:pt idx="1017">
                  <c:v>6</c:v>
                </c:pt>
                <c:pt idx="1018">
                  <c:v>4</c:v>
                </c:pt>
                <c:pt idx="1019">
                  <c:v>2</c:v>
                </c:pt>
                <c:pt idx="1020">
                  <c:v>1</c:v>
                </c:pt>
                <c:pt idx="1021">
                  <c:v>1</c:v>
                </c:pt>
                <c:pt idx="1022">
                  <c:v>0</c:v>
                </c:pt>
                <c:pt idx="1023">
                  <c:v>0</c:v>
                </c:pt>
              </c:numCache>
            </c:numRef>
          </c:yVal>
        </c:ser>
        <c:axId val="97048448"/>
        <c:axId val="97091968"/>
      </c:scatterChart>
      <c:valAx>
        <c:axId val="97048448"/>
        <c:scaling>
          <c:orientation val="minMax"/>
          <c:max val="900"/>
          <c:min val="200"/>
        </c:scaling>
        <c:axPos val="b"/>
        <c:majorGridlines>
          <c:spPr>
            <a:ln>
              <a:solidFill>
                <a:schemeClr val="tx1"/>
              </a:solidFill>
            </a:ln>
          </c:spPr>
        </c:majorGridlines>
        <c:title>
          <c:tx>
            <c:rich>
              <a:bodyPr/>
              <a:lstStyle/>
              <a:p>
                <a:pPr>
                  <a:defRPr sz="1600">
                    <a:latin typeface="Arial" pitchFamily="34" charset="0"/>
                    <a:cs typeface="Arial" pitchFamily="34" charset="0"/>
                  </a:defRPr>
                </a:pPr>
                <a:r>
                  <a:rPr lang="fr-FR" sz="1600">
                    <a:latin typeface="Arial" pitchFamily="34" charset="0"/>
                    <a:cs typeface="Arial" pitchFamily="34" charset="0"/>
                  </a:rPr>
                  <a:t>Numéro de canal</a:t>
                </a:r>
              </a:p>
            </c:rich>
          </c:tx>
        </c:title>
        <c:numFmt formatCode="General" sourceLinked="1"/>
        <c:tickLblPos val="nextTo"/>
        <c:crossAx val="97091968"/>
        <c:crosses val="autoZero"/>
        <c:crossBetween val="midCat"/>
      </c:valAx>
      <c:valAx>
        <c:axId val="97091968"/>
        <c:scaling>
          <c:orientation val="minMax"/>
          <c:max val="100"/>
          <c:min val="0"/>
        </c:scaling>
        <c:axPos val="l"/>
        <c:majorGridlines>
          <c:spPr>
            <a:ln>
              <a:solidFill>
                <a:schemeClr val="tx1"/>
              </a:solidFill>
            </a:ln>
          </c:spPr>
        </c:majorGridlines>
        <c:title>
          <c:tx>
            <c:rich>
              <a:bodyPr rot="-5400000" vert="horz"/>
              <a:lstStyle/>
              <a:p>
                <a:pPr>
                  <a:defRPr sz="1600">
                    <a:latin typeface="Arial" pitchFamily="34" charset="0"/>
                    <a:cs typeface="Arial" pitchFamily="34" charset="0"/>
                  </a:defRPr>
                </a:pPr>
                <a:r>
                  <a:rPr lang="fr-FR" sz="1600">
                    <a:latin typeface="Arial" pitchFamily="34" charset="0"/>
                    <a:cs typeface="Arial" pitchFamily="34" charset="0"/>
                  </a:rPr>
                  <a:t>Nombre de coups</a:t>
                </a:r>
                <a:r>
                  <a:rPr lang="fr-FR" sz="1600" baseline="0">
                    <a:latin typeface="Arial" pitchFamily="34" charset="0"/>
                    <a:cs typeface="Arial" pitchFamily="34" charset="0"/>
                  </a:rPr>
                  <a:t> (brut)</a:t>
                </a:r>
                <a:endParaRPr lang="fr-FR" sz="1600">
                  <a:latin typeface="Arial" pitchFamily="34" charset="0"/>
                  <a:cs typeface="Arial" pitchFamily="34" charset="0"/>
                </a:endParaRPr>
              </a:p>
            </c:rich>
          </c:tx>
        </c:title>
        <c:numFmt formatCode="General" sourceLinked="1"/>
        <c:tickLblPos val="nextTo"/>
        <c:crossAx val="97048448"/>
        <c:crosses val="autoZero"/>
        <c:crossBetween val="midCat"/>
      </c:valAx>
      <c:spPr>
        <a:ln>
          <a:solidFill>
            <a:schemeClr val="tx1"/>
          </a:solidFill>
        </a:ln>
      </c:spPr>
    </c:plotArea>
    <c:legend>
      <c:legendPos val="r"/>
      <c:txPr>
        <a:bodyPr/>
        <a:lstStyle/>
        <a:p>
          <a:pPr>
            <a:defRPr sz="1600">
              <a:latin typeface="Arial" pitchFamily="34" charset="0"/>
              <a:cs typeface="Arial" pitchFamily="34" charset="0"/>
            </a:defRPr>
          </a:pPr>
          <a:endParaRPr lang="fr-FR"/>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latin typeface="Arial" pitchFamily="34" charset="0"/>
                <a:cs typeface="Arial" pitchFamily="34" charset="0"/>
              </a:defRPr>
            </a:pPr>
            <a:r>
              <a:rPr lang="fr-FR" dirty="0">
                <a:latin typeface="Arial" pitchFamily="34" charset="0"/>
                <a:cs typeface="Arial" pitchFamily="34" charset="0"/>
              </a:rPr>
              <a:t>Echantillons </a:t>
            </a:r>
            <a:r>
              <a:rPr lang="fr-FR" dirty="0" err="1" smtClean="0">
                <a:latin typeface="Arial" pitchFamily="34" charset="0"/>
                <a:cs typeface="Arial" pitchFamily="34" charset="0"/>
              </a:rPr>
              <a:t>Ultima</a:t>
            </a:r>
            <a:r>
              <a:rPr lang="fr-FR" dirty="0" smtClean="0">
                <a:latin typeface="Arial" pitchFamily="34" charset="0"/>
                <a:cs typeface="Arial" pitchFamily="34" charset="0"/>
              </a:rPr>
              <a:t> Gold LLT </a:t>
            </a:r>
            <a:r>
              <a:rPr lang="fr-FR" dirty="0">
                <a:latin typeface="Arial" pitchFamily="34" charset="0"/>
                <a:cs typeface="Arial" pitchFamily="34" charset="0"/>
              </a:rPr>
              <a:t>- Comptage de 30min à </a:t>
            </a:r>
            <a:r>
              <a:rPr lang="fr-FR" dirty="0" smtClean="0">
                <a:latin typeface="Arial" pitchFamily="34" charset="0"/>
                <a:cs typeface="Arial" pitchFamily="34" charset="0"/>
              </a:rPr>
              <a:t>842V</a:t>
            </a:r>
            <a:endParaRPr lang="fr-FR" dirty="0">
              <a:latin typeface="Arial" pitchFamily="34" charset="0"/>
              <a:cs typeface="Arial" pitchFamily="34" charset="0"/>
            </a:endParaRPr>
          </a:p>
        </c:rich>
      </c:tx>
    </c:title>
    <c:plotArea>
      <c:layout/>
      <c:scatterChart>
        <c:scatterStyle val="lineMarker"/>
        <c:ser>
          <c:idx val="2"/>
          <c:order val="0"/>
          <c:tx>
            <c:strRef>
              <c:f>data!$D$1</c:f>
              <c:strCache>
                <c:ptCount val="1"/>
                <c:pt idx="0">
                  <c:v>UG2 - Sr90 Pu239</c:v>
                </c:pt>
              </c:strCache>
            </c:strRef>
          </c:tx>
          <c:spPr>
            <a:ln w="12700">
              <a:solidFill>
                <a:srgbClr val="00B050"/>
              </a:solidFill>
            </a:ln>
          </c:spPr>
          <c:marker>
            <c:symbol val="plus"/>
            <c:size val="4"/>
            <c:spPr>
              <a:noFill/>
              <a:ln>
                <a:solidFill>
                  <a:srgbClr val="00B050"/>
                </a:solidFill>
              </a:ln>
            </c:spPr>
          </c:marker>
          <c:xVal>
            <c:numRef>
              <c:f>data!$A$2:$A$1025</c:f>
              <c:numCache>
                <c:formatCode>General</c:formatCode>
                <c:ptCount val="10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numCache>
            </c:numRef>
          </c:xVal>
          <c:yVal>
            <c:numRef>
              <c:f>data!$D$2:$D$1025</c:f>
              <c:numCache>
                <c:formatCode>General</c:formatCode>
                <c:ptCount val="1024"/>
                <c:pt idx="0">
                  <c:v>0</c:v>
                </c:pt>
                <c:pt idx="1">
                  <c:v>0</c:v>
                </c:pt>
                <c:pt idx="2">
                  <c:v>0</c:v>
                </c:pt>
                <c:pt idx="3">
                  <c:v>0</c:v>
                </c:pt>
                <c:pt idx="4">
                  <c:v>0</c:v>
                </c:pt>
                <c:pt idx="5">
                  <c:v>0</c:v>
                </c:pt>
                <c:pt idx="6">
                  <c:v>0</c:v>
                </c:pt>
                <c:pt idx="7">
                  <c:v>0</c:v>
                </c:pt>
                <c:pt idx="8">
                  <c:v>0</c:v>
                </c:pt>
                <c:pt idx="9">
                  <c:v>0</c:v>
                </c:pt>
                <c:pt idx="10">
                  <c:v>1</c:v>
                </c:pt>
                <c:pt idx="11">
                  <c:v>3</c:v>
                </c:pt>
                <c:pt idx="12">
                  <c:v>4</c:v>
                </c:pt>
                <c:pt idx="13">
                  <c:v>7</c:v>
                </c:pt>
                <c:pt idx="14">
                  <c:v>8</c:v>
                </c:pt>
                <c:pt idx="15">
                  <c:v>8</c:v>
                </c:pt>
                <c:pt idx="16">
                  <c:v>9</c:v>
                </c:pt>
                <c:pt idx="17">
                  <c:v>8</c:v>
                </c:pt>
                <c:pt idx="18">
                  <c:v>8</c:v>
                </c:pt>
                <c:pt idx="19">
                  <c:v>7</c:v>
                </c:pt>
                <c:pt idx="20">
                  <c:v>6</c:v>
                </c:pt>
                <c:pt idx="21">
                  <c:v>4</c:v>
                </c:pt>
                <c:pt idx="22">
                  <c:v>3</c:v>
                </c:pt>
                <c:pt idx="23">
                  <c:v>2</c:v>
                </c:pt>
                <c:pt idx="24">
                  <c:v>2</c:v>
                </c:pt>
                <c:pt idx="25">
                  <c:v>1</c:v>
                </c:pt>
                <c:pt idx="26">
                  <c:v>1</c:v>
                </c:pt>
                <c:pt idx="27">
                  <c:v>0</c:v>
                </c:pt>
                <c:pt idx="28">
                  <c:v>1</c:v>
                </c:pt>
                <c:pt idx="29">
                  <c:v>1</c:v>
                </c:pt>
                <c:pt idx="30">
                  <c:v>0</c:v>
                </c:pt>
                <c:pt idx="31">
                  <c:v>0</c:v>
                </c:pt>
                <c:pt idx="32">
                  <c:v>0</c:v>
                </c:pt>
                <c:pt idx="33">
                  <c:v>1</c:v>
                </c:pt>
                <c:pt idx="34">
                  <c:v>0</c:v>
                </c:pt>
                <c:pt idx="35">
                  <c:v>1</c:v>
                </c:pt>
                <c:pt idx="36">
                  <c:v>0</c:v>
                </c:pt>
                <c:pt idx="37">
                  <c:v>0</c:v>
                </c:pt>
                <c:pt idx="38">
                  <c:v>1</c:v>
                </c:pt>
                <c:pt idx="39">
                  <c:v>0</c:v>
                </c:pt>
                <c:pt idx="40">
                  <c:v>0</c:v>
                </c:pt>
                <c:pt idx="41">
                  <c:v>0</c:v>
                </c:pt>
                <c:pt idx="42">
                  <c:v>1</c:v>
                </c:pt>
                <c:pt idx="43">
                  <c:v>1</c:v>
                </c:pt>
                <c:pt idx="44">
                  <c:v>1</c:v>
                </c:pt>
                <c:pt idx="45">
                  <c:v>1</c:v>
                </c:pt>
                <c:pt idx="46">
                  <c:v>0</c:v>
                </c:pt>
                <c:pt idx="47">
                  <c:v>0</c:v>
                </c:pt>
                <c:pt idx="48">
                  <c:v>0</c:v>
                </c:pt>
                <c:pt idx="49">
                  <c:v>0</c:v>
                </c:pt>
                <c:pt idx="50">
                  <c:v>0</c:v>
                </c:pt>
                <c:pt idx="51">
                  <c:v>0</c:v>
                </c:pt>
                <c:pt idx="52">
                  <c:v>1</c:v>
                </c:pt>
                <c:pt idx="53">
                  <c:v>0</c:v>
                </c:pt>
                <c:pt idx="54">
                  <c:v>1</c:v>
                </c:pt>
                <c:pt idx="55">
                  <c:v>1</c:v>
                </c:pt>
                <c:pt idx="56">
                  <c:v>2</c:v>
                </c:pt>
                <c:pt idx="57">
                  <c:v>1</c:v>
                </c:pt>
                <c:pt idx="58">
                  <c:v>1</c:v>
                </c:pt>
                <c:pt idx="59">
                  <c:v>2</c:v>
                </c:pt>
                <c:pt idx="60">
                  <c:v>3</c:v>
                </c:pt>
                <c:pt idx="61">
                  <c:v>3</c:v>
                </c:pt>
                <c:pt idx="62">
                  <c:v>4</c:v>
                </c:pt>
                <c:pt idx="63">
                  <c:v>5</c:v>
                </c:pt>
                <c:pt idx="64">
                  <c:v>6</c:v>
                </c:pt>
                <c:pt idx="65">
                  <c:v>8</c:v>
                </c:pt>
                <c:pt idx="66">
                  <c:v>10</c:v>
                </c:pt>
                <c:pt idx="67">
                  <c:v>11</c:v>
                </c:pt>
                <c:pt idx="68">
                  <c:v>15</c:v>
                </c:pt>
                <c:pt idx="69">
                  <c:v>22</c:v>
                </c:pt>
                <c:pt idx="70">
                  <c:v>27</c:v>
                </c:pt>
                <c:pt idx="71">
                  <c:v>33</c:v>
                </c:pt>
                <c:pt idx="72">
                  <c:v>37</c:v>
                </c:pt>
                <c:pt idx="73">
                  <c:v>46</c:v>
                </c:pt>
                <c:pt idx="74">
                  <c:v>52</c:v>
                </c:pt>
                <c:pt idx="75">
                  <c:v>64</c:v>
                </c:pt>
                <c:pt idx="76">
                  <c:v>88</c:v>
                </c:pt>
                <c:pt idx="77">
                  <c:v>103</c:v>
                </c:pt>
                <c:pt idx="78">
                  <c:v>124</c:v>
                </c:pt>
                <c:pt idx="79">
                  <c:v>135</c:v>
                </c:pt>
                <c:pt idx="80">
                  <c:v>159</c:v>
                </c:pt>
                <c:pt idx="81">
                  <c:v>172</c:v>
                </c:pt>
                <c:pt idx="82">
                  <c:v>201</c:v>
                </c:pt>
                <c:pt idx="83">
                  <c:v>262</c:v>
                </c:pt>
                <c:pt idx="84">
                  <c:v>299</c:v>
                </c:pt>
                <c:pt idx="85">
                  <c:v>350</c:v>
                </c:pt>
                <c:pt idx="86">
                  <c:v>371</c:v>
                </c:pt>
                <c:pt idx="87">
                  <c:v>415</c:v>
                </c:pt>
                <c:pt idx="88">
                  <c:v>432</c:v>
                </c:pt>
                <c:pt idx="89">
                  <c:v>480</c:v>
                </c:pt>
                <c:pt idx="90">
                  <c:v>583</c:v>
                </c:pt>
                <c:pt idx="91">
                  <c:v>638</c:v>
                </c:pt>
                <c:pt idx="92">
                  <c:v>711</c:v>
                </c:pt>
                <c:pt idx="93">
                  <c:v>727</c:v>
                </c:pt>
                <c:pt idx="94">
                  <c:v>782</c:v>
                </c:pt>
                <c:pt idx="95">
                  <c:v>788</c:v>
                </c:pt>
                <c:pt idx="96">
                  <c:v>838</c:v>
                </c:pt>
                <c:pt idx="97">
                  <c:v>979</c:v>
                </c:pt>
                <c:pt idx="98">
                  <c:v>1047</c:v>
                </c:pt>
                <c:pt idx="99">
                  <c:v>1134</c:v>
                </c:pt>
                <c:pt idx="100">
                  <c:v>1136</c:v>
                </c:pt>
                <c:pt idx="101">
                  <c:v>1214</c:v>
                </c:pt>
                <c:pt idx="102">
                  <c:v>1227</c:v>
                </c:pt>
                <c:pt idx="103">
                  <c:v>1304</c:v>
                </c:pt>
                <c:pt idx="104">
                  <c:v>1515</c:v>
                </c:pt>
                <c:pt idx="105">
                  <c:v>1612</c:v>
                </c:pt>
                <c:pt idx="106">
                  <c:v>1750</c:v>
                </c:pt>
                <c:pt idx="107">
                  <c:v>1759</c:v>
                </c:pt>
                <c:pt idx="108">
                  <c:v>1836</c:v>
                </c:pt>
                <c:pt idx="109">
                  <c:v>1808</c:v>
                </c:pt>
                <c:pt idx="110">
                  <c:v>1910</c:v>
                </c:pt>
                <c:pt idx="111">
                  <c:v>2184</c:v>
                </c:pt>
                <c:pt idx="112">
                  <c:v>2292</c:v>
                </c:pt>
                <c:pt idx="113">
                  <c:v>2409</c:v>
                </c:pt>
                <c:pt idx="114">
                  <c:v>2353</c:v>
                </c:pt>
                <c:pt idx="115">
                  <c:v>2403</c:v>
                </c:pt>
                <c:pt idx="116">
                  <c:v>2340</c:v>
                </c:pt>
                <c:pt idx="117">
                  <c:v>2369</c:v>
                </c:pt>
                <c:pt idx="118">
                  <c:v>2286</c:v>
                </c:pt>
                <c:pt idx="119">
                  <c:v>2317</c:v>
                </c:pt>
                <c:pt idx="120">
                  <c:v>2494</c:v>
                </c:pt>
                <c:pt idx="121">
                  <c:v>2509</c:v>
                </c:pt>
                <c:pt idx="122">
                  <c:v>2549</c:v>
                </c:pt>
                <c:pt idx="123">
                  <c:v>2438</c:v>
                </c:pt>
                <c:pt idx="124">
                  <c:v>2380</c:v>
                </c:pt>
                <c:pt idx="125">
                  <c:v>2220</c:v>
                </c:pt>
                <c:pt idx="126">
                  <c:v>2146</c:v>
                </c:pt>
                <c:pt idx="127">
                  <c:v>2180</c:v>
                </c:pt>
                <c:pt idx="128">
                  <c:v>2104</c:v>
                </c:pt>
                <c:pt idx="129">
                  <c:v>2048</c:v>
                </c:pt>
                <c:pt idx="130">
                  <c:v>1898</c:v>
                </c:pt>
                <c:pt idx="131">
                  <c:v>1788</c:v>
                </c:pt>
                <c:pt idx="132">
                  <c:v>1623</c:v>
                </c:pt>
                <c:pt idx="133">
                  <c:v>1521</c:v>
                </c:pt>
                <c:pt idx="134">
                  <c:v>1501</c:v>
                </c:pt>
                <c:pt idx="135">
                  <c:v>1422</c:v>
                </c:pt>
                <c:pt idx="136">
                  <c:v>1362</c:v>
                </c:pt>
                <c:pt idx="137">
                  <c:v>1246</c:v>
                </c:pt>
                <c:pt idx="138">
                  <c:v>1165</c:v>
                </c:pt>
                <c:pt idx="139">
                  <c:v>1053</c:v>
                </c:pt>
                <c:pt idx="140">
                  <c:v>983</c:v>
                </c:pt>
                <c:pt idx="141">
                  <c:v>957</c:v>
                </c:pt>
                <c:pt idx="142">
                  <c:v>894</c:v>
                </c:pt>
                <c:pt idx="143">
                  <c:v>837</c:v>
                </c:pt>
                <c:pt idx="144">
                  <c:v>751</c:v>
                </c:pt>
                <c:pt idx="145">
                  <c:v>687</c:v>
                </c:pt>
                <c:pt idx="146">
                  <c:v>611</c:v>
                </c:pt>
                <c:pt idx="147">
                  <c:v>562</c:v>
                </c:pt>
                <c:pt idx="148">
                  <c:v>541</c:v>
                </c:pt>
                <c:pt idx="149">
                  <c:v>502</c:v>
                </c:pt>
                <c:pt idx="150">
                  <c:v>466</c:v>
                </c:pt>
                <c:pt idx="151">
                  <c:v>415</c:v>
                </c:pt>
                <c:pt idx="152">
                  <c:v>372</c:v>
                </c:pt>
                <c:pt idx="153">
                  <c:v>323</c:v>
                </c:pt>
                <c:pt idx="154">
                  <c:v>292</c:v>
                </c:pt>
                <c:pt idx="155">
                  <c:v>276</c:v>
                </c:pt>
                <c:pt idx="156">
                  <c:v>253</c:v>
                </c:pt>
                <c:pt idx="157">
                  <c:v>236</c:v>
                </c:pt>
                <c:pt idx="158">
                  <c:v>212</c:v>
                </c:pt>
                <c:pt idx="159">
                  <c:v>197</c:v>
                </c:pt>
                <c:pt idx="160">
                  <c:v>177</c:v>
                </c:pt>
                <c:pt idx="161">
                  <c:v>165</c:v>
                </c:pt>
                <c:pt idx="162">
                  <c:v>158</c:v>
                </c:pt>
                <c:pt idx="163">
                  <c:v>147</c:v>
                </c:pt>
                <c:pt idx="164">
                  <c:v>137</c:v>
                </c:pt>
                <c:pt idx="165">
                  <c:v>131</c:v>
                </c:pt>
                <c:pt idx="166">
                  <c:v>120</c:v>
                </c:pt>
                <c:pt idx="167">
                  <c:v>111</c:v>
                </c:pt>
                <c:pt idx="168">
                  <c:v>99</c:v>
                </c:pt>
                <c:pt idx="169">
                  <c:v>91</c:v>
                </c:pt>
                <c:pt idx="170">
                  <c:v>88</c:v>
                </c:pt>
                <c:pt idx="171">
                  <c:v>84</c:v>
                </c:pt>
                <c:pt idx="172">
                  <c:v>81</c:v>
                </c:pt>
                <c:pt idx="173">
                  <c:v>80</c:v>
                </c:pt>
                <c:pt idx="174">
                  <c:v>78</c:v>
                </c:pt>
                <c:pt idx="175">
                  <c:v>74</c:v>
                </c:pt>
                <c:pt idx="176">
                  <c:v>72</c:v>
                </c:pt>
                <c:pt idx="177">
                  <c:v>69</c:v>
                </c:pt>
                <c:pt idx="178">
                  <c:v>66</c:v>
                </c:pt>
                <c:pt idx="179">
                  <c:v>67</c:v>
                </c:pt>
                <c:pt idx="180">
                  <c:v>67</c:v>
                </c:pt>
                <c:pt idx="181">
                  <c:v>65</c:v>
                </c:pt>
                <c:pt idx="182">
                  <c:v>63</c:v>
                </c:pt>
                <c:pt idx="183">
                  <c:v>58</c:v>
                </c:pt>
                <c:pt idx="184">
                  <c:v>55</c:v>
                </c:pt>
                <c:pt idx="185">
                  <c:v>55</c:v>
                </c:pt>
                <c:pt idx="186">
                  <c:v>54</c:v>
                </c:pt>
                <c:pt idx="187">
                  <c:v>52</c:v>
                </c:pt>
                <c:pt idx="188">
                  <c:v>55</c:v>
                </c:pt>
                <c:pt idx="189">
                  <c:v>60</c:v>
                </c:pt>
                <c:pt idx="190">
                  <c:v>60</c:v>
                </c:pt>
                <c:pt idx="191">
                  <c:v>61</c:v>
                </c:pt>
                <c:pt idx="192">
                  <c:v>60</c:v>
                </c:pt>
                <c:pt idx="193">
                  <c:v>59</c:v>
                </c:pt>
                <c:pt idx="194">
                  <c:v>56</c:v>
                </c:pt>
                <c:pt idx="195">
                  <c:v>56</c:v>
                </c:pt>
                <c:pt idx="196">
                  <c:v>58</c:v>
                </c:pt>
                <c:pt idx="197">
                  <c:v>57</c:v>
                </c:pt>
                <c:pt idx="198">
                  <c:v>54</c:v>
                </c:pt>
                <c:pt idx="199">
                  <c:v>54</c:v>
                </c:pt>
                <c:pt idx="200">
                  <c:v>56</c:v>
                </c:pt>
                <c:pt idx="201">
                  <c:v>56</c:v>
                </c:pt>
                <c:pt idx="202">
                  <c:v>55</c:v>
                </c:pt>
                <c:pt idx="203">
                  <c:v>55</c:v>
                </c:pt>
                <c:pt idx="204">
                  <c:v>57</c:v>
                </c:pt>
                <c:pt idx="205">
                  <c:v>60</c:v>
                </c:pt>
                <c:pt idx="206">
                  <c:v>59</c:v>
                </c:pt>
                <c:pt idx="207">
                  <c:v>58</c:v>
                </c:pt>
                <c:pt idx="208">
                  <c:v>58</c:v>
                </c:pt>
                <c:pt idx="209">
                  <c:v>60</c:v>
                </c:pt>
                <c:pt idx="210">
                  <c:v>62</c:v>
                </c:pt>
                <c:pt idx="211">
                  <c:v>62</c:v>
                </c:pt>
                <c:pt idx="212">
                  <c:v>59</c:v>
                </c:pt>
                <c:pt idx="213">
                  <c:v>58</c:v>
                </c:pt>
                <c:pt idx="214">
                  <c:v>59</c:v>
                </c:pt>
                <c:pt idx="215">
                  <c:v>61</c:v>
                </c:pt>
                <c:pt idx="216">
                  <c:v>65</c:v>
                </c:pt>
                <c:pt idx="217">
                  <c:v>68</c:v>
                </c:pt>
                <c:pt idx="218">
                  <c:v>66</c:v>
                </c:pt>
                <c:pt idx="219">
                  <c:v>61</c:v>
                </c:pt>
                <c:pt idx="220">
                  <c:v>56</c:v>
                </c:pt>
                <c:pt idx="221">
                  <c:v>54</c:v>
                </c:pt>
                <c:pt idx="222">
                  <c:v>55</c:v>
                </c:pt>
                <c:pt idx="223">
                  <c:v>57</c:v>
                </c:pt>
                <c:pt idx="224">
                  <c:v>60</c:v>
                </c:pt>
                <c:pt idx="225">
                  <c:v>62</c:v>
                </c:pt>
                <c:pt idx="226">
                  <c:v>60</c:v>
                </c:pt>
                <c:pt idx="227">
                  <c:v>57</c:v>
                </c:pt>
                <c:pt idx="228">
                  <c:v>55</c:v>
                </c:pt>
                <c:pt idx="229">
                  <c:v>55</c:v>
                </c:pt>
                <c:pt idx="230">
                  <c:v>55</c:v>
                </c:pt>
                <c:pt idx="231">
                  <c:v>56</c:v>
                </c:pt>
                <c:pt idx="232">
                  <c:v>57</c:v>
                </c:pt>
                <c:pt idx="233">
                  <c:v>59</c:v>
                </c:pt>
                <c:pt idx="234">
                  <c:v>61</c:v>
                </c:pt>
                <c:pt idx="235">
                  <c:v>63</c:v>
                </c:pt>
                <c:pt idx="236">
                  <c:v>63</c:v>
                </c:pt>
                <c:pt idx="237">
                  <c:v>63</c:v>
                </c:pt>
                <c:pt idx="238">
                  <c:v>63</c:v>
                </c:pt>
                <c:pt idx="239">
                  <c:v>64</c:v>
                </c:pt>
                <c:pt idx="240">
                  <c:v>64</c:v>
                </c:pt>
                <c:pt idx="241">
                  <c:v>62</c:v>
                </c:pt>
                <c:pt idx="242">
                  <c:v>61</c:v>
                </c:pt>
                <c:pt idx="243">
                  <c:v>60</c:v>
                </c:pt>
                <c:pt idx="244">
                  <c:v>59</c:v>
                </c:pt>
                <c:pt idx="245">
                  <c:v>58</c:v>
                </c:pt>
                <c:pt idx="246">
                  <c:v>57</c:v>
                </c:pt>
                <c:pt idx="247">
                  <c:v>58</c:v>
                </c:pt>
                <c:pt idx="248">
                  <c:v>59</c:v>
                </c:pt>
                <c:pt idx="249">
                  <c:v>57</c:v>
                </c:pt>
                <c:pt idx="250">
                  <c:v>57</c:v>
                </c:pt>
                <c:pt idx="251">
                  <c:v>56</c:v>
                </c:pt>
                <c:pt idx="252">
                  <c:v>57</c:v>
                </c:pt>
                <c:pt idx="253">
                  <c:v>57</c:v>
                </c:pt>
                <c:pt idx="254">
                  <c:v>56</c:v>
                </c:pt>
                <c:pt idx="255">
                  <c:v>56</c:v>
                </c:pt>
                <c:pt idx="256">
                  <c:v>57</c:v>
                </c:pt>
                <c:pt idx="257">
                  <c:v>60</c:v>
                </c:pt>
                <c:pt idx="258">
                  <c:v>63</c:v>
                </c:pt>
                <c:pt idx="259">
                  <c:v>64</c:v>
                </c:pt>
                <c:pt idx="260">
                  <c:v>63</c:v>
                </c:pt>
                <c:pt idx="261">
                  <c:v>61</c:v>
                </c:pt>
                <c:pt idx="262">
                  <c:v>59</c:v>
                </c:pt>
                <c:pt idx="263">
                  <c:v>58</c:v>
                </c:pt>
                <c:pt idx="264">
                  <c:v>56</c:v>
                </c:pt>
                <c:pt idx="265">
                  <c:v>56</c:v>
                </c:pt>
                <c:pt idx="266">
                  <c:v>58</c:v>
                </c:pt>
                <c:pt idx="267">
                  <c:v>58</c:v>
                </c:pt>
                <c:pt idx="268">
                  <c:v>57</c:v>
                </c:pt>
                <c:pt idx="269">
                  <c:v>56</c:v>
                </c:pt>
                <c:pt idx="270">
                  <c:v>57</c:v>
                </c:pt>
                <c:pt idx="271">
                  <c:v>61</c:v>
                </c:pt>
                <c:pt idx="272">
                  <c:v>63</c:v>
                </c:pt>
                <c:pt idx="273">
                  <c:v>64</c:v>
                </c:pt>
                <c:pt idx="274">
                  <c:v>64</c:v>
                </c:pt>
                <c:pt idx="275">
                  <c:v>64</c:v>
                </c:pt>
                <c:pt idx="276">
                  <c:v>64</c:v>
                </c:pt>
                <c:pt idx="277">
                  <c:v>65</c:v>
                </c:pt>
                <c:pt idx="278">
                  <c:v>64</c:v>
                </c:pt>
                <c:pt idx="279">
                  <c:v>64</c:v>
                </c:pt>
                <c:pt idx="280">
                  <c:v>66</c:v>
                </c:pt>
                <c:pt idx="281">
                  <c:v>67</c:v>
                </c:pt>
                <c:pt idx="282">
                  <c:v>67</c:v>
                </c:pt>
                <c:pt idx="283">
                  <c:v>66</c:v>
                </c:pt>
                <c:pt idx="284">
                  <c:v>64</c:v>
                </c:pt>
                <c:pt idx="285">
                  <c:v>61</c:v>
                </c:pt>
                <c:pt idx="286">
                  <c:v>60</c:v>
                </c:pt>
                <c:pt idx="287">
                  <c:v>62</c:v>
                </c:pt>
                <c:pt idx="288">
                  <c:v>62</c:v>
                </c:pt>
                <c:pt idx="289">
                  <c:v>61</c:v>
                </c:pt>
                <c:pt idx="290">
                  <c:v>62</c:v>
                </c:pt>
                <c:pt idx="291">
                  <c:v>64</c:v>
                </c:pt>
                <c:pt idx="292">
                  <c:v>66</c:v>
                </c:pt>
                <c:pt idx="293">
                  <c:v>65</c:v>
                </c:pt>
                <c:pt idx="294">
                  <c:v>64</c:v>
                </c:pt>
                <c:pt idx="295">
                  <c:v>65</c:v>
                </c:pt>
                <c:pt idx="296">
                  <c:v>64</c:v>
                </c:pt>
                <c:pt idx="297">
                  <c:v>62</c:v>
                </c:pt>
                <c:pt idx="298">
                  <c:v>58</c:v>
                </c:pt>
                <c:pt idx="299">
                  <c:v>57</c:v>
                </c:pt>
                <c:pt idx="300">
                  <c:v>56</c:v>
                </c:pt>
                <c:pt idx="301">
                  <c:v>59</c:v>
                </c:pt>
                <c:pt idx="302">
                  <c:v>59</c:v>
                </c:pt>
                <c:pt idx="303">
                  <c:v>61</c:v>
                </c:pt>
                <c:pt idx="304">
                  <c:v>61</c:v>
                </c:pt>
                <c:pt idx="305">
                  <c:v>61</c:v>
                </c:pt>
                <c:pt idx="306">
                  <c:v>62</c:v>
                </c:pt>
                <c:pt idx="307">
                  <c:v>62</c:v>
                </c:pt>
                <c:pt idx="308">
                  <c:v>61</c:v>
                </c:pt>
                <c:pt idx="309">
                  <c:v>61</c:v>
                </c:pt>
                <c:pt idx="310">
                  <c:v>61</c:v>
                </c:pt>
                <c:pt idx="311">
                  <c:v>62</c:v>
                </c:pt>
                <c:pt idx="312">
                  <c:v>63</c:v>
                </c:pt>
                <c:pt idx="313">
                  <c:v>64</c:v>
                </c:pt>
                <c:pt idx="314">
                  <c:v>66</c:v>
                </c:pt>
                <c:pt idx="315">
                  <c:v>67</c:v>
                </c:pt>
                <c:pt idx="316">
                  <c:v>67</c:v>
                </c:pt>
                <c:pt idx="317">
                  <c:v>66</c:v>
                </c:pt>
                <c:pt idx="318">
                  <c:v>65</c:v>
                </c:pt>
                <c:pt idx="319">
                  <c:v>65</c:v>
                </c:pt>
                <c:pt idx="320">
                  <c:v>64</c:v>
                </c:pt>
                <c:pt idx="321">
                  <c:v>62</c:v>
                </c:pt>
                <c:pt idx="322">
                  <c:v>61</c:v>
                </c:pt>
                <c:pt idx="323">
                  <c:v>59</c:v>
                </c:pt>
                <c:pt idx="324">
                  <c:v>57</c:v>
                </c:pt>
                <c:pt idx="325">
                  <c:v>58</c:v>
                </c:pt>
                <c:pt idx="326">
                  <c:v>60</c:v>
                </c:pt>
                <c:pt idx="327">
                  <c:v>60</c:v>
                </c:pt>
                <c:pt idx="328">
                  <c:v>60</c:v>
                </c:pt>
                <c:pt idx="329">
                  <c:v>62</c:v>
                </c:pt>
                <c:pt idx="330">
                  <c:v>63</c:v>
                </c:pt>
                <c:pt idx="331">
                  <c:v>64</c:v>
                </c:pt>
                <c:pt idx="332">
                  <c:v>63</c:v>
                </c:pt>
                <c:pt idx="333">
                  <c:v>63</c:v>
                </c:pt>
                <c:pt idx="334">
                  <c:v>62</c:v>
                </c:pt>
                <c:pt idx="335">
                  <c:v>60</c:v>
                </c:pt>
                <c:pt idx="336">
                  <c:v>59</c:v>
                </c:pt>
                <c:pt idx="337">
                  <c:v>59</c:v>
                </c:pt>
                <c:pt idx="338">
                  <c:v>59</c:v>
                </c:pt>
                <c:pt idx="339">
                  <c:v>60</c:v>
                </c:pt>
                <c:pt idx="340">
                  <c:v>58</c:v>
                </c:pt>
                <c:pt idx="341">
                  <c:v>56</c:v>
                </c:pt>
                <c:pt idx="342">
                  <c:v>55</c:v>
                </c:pt>
                <c:pt idx="343">
                  <c:v>54</c:v>
                </c:pt>
                <c:pt idx="344">
                  <c:v>55</c:v>
                </c:pt>
                <c:pt idx="345">
                  <c:v>57</c:v>
                </c:pt>
                <c:pt idx="346">
                  <c:v>59</c:v>
                </c:pt>
                <c:pt idx="347">
                  <c:v>60</c:v>
                </c:pt>
                <c:pt idx="348">
                  <c:v>60</c:v>
                </c:pt>
                <c:pt idx="349">
                  <c:v>58</c:v>
                </c:pt>
                <c:pt idx="350">
                  <c:v>57</c:v>
                </c:pt>
                <c:pt idx="351">
                  <c:v>55</c:v>
                </c:pt>
                <c:pt idx="352">
                  <c:v>54</c:v>
                </c:pt>
                <c:pt idx="353">
                  <c:v>54</c:v>
                </c:pt>
                <c:pt idx="354">
                  <c:v>56</c:v>
                </c:pt>
                <c:pt idx="355">
                  <c:v>56</c:v>
                </c:pt>
                <c:pt idx="356">
                  <c:v>57</c:v>
                </c:pt>
                <c:pt idx="357">
                  <c:v>58</c:v>
                </c:pt>
                <c:pt idx="358">
                  <c:v>57</c:v>
                </c:pt>
                <c:pt idx="359">
                  <c:v>57</c:v>
                </c:pt>
                <c:pt idx="360">
                  <c:v>58</c:v>
                </c:pt>
                <c:pt idx="361">
                  <c:v>57</c:v>
                </c:pt>
                <c:pt idx="362">
                  <c:v>59</c:v>
                </c:pt>
                <c:pt idx="363">
                  <c:v>59</c:v>
                </c:pt>
                <c:pt idx="364">
                  <c:v>60</c:v>
                </c:pt>
                <c:pt idx="365">
                  <c:v>60</c:v>
                </c:pt>
                <c:pt idx="366">
                  <c:v>58</c:v>
                </c:pt>
                <c:pt idx="367">
                  <c:v>58</c:v>
                </c:pt>
                <c:pt idx="368">
                  <c:v>59</c:v>
                </c:pt>
                <c:pt idx="369">
                  <c:v>59</c:v>
                </c:pt>
                <c:pt idx="370">
                  <c:v>57</c:v>
                </c:pt>
                <c:pt idx="371">
                  <c:v>56</c:v>
                </c:pt>
                <c:pt idx="372">
                  <c:v>56</c:v>
                </c:pt>
                <c:pt idx="373">
                  <c:v>57</c:v>
                </c:pt>
                <c:pt idx="374">
                  <c:v>57</c:v>
                </c:pt>
                <c:pt idx="375">
                  <c:v>59</c:v>
                </c:pt>
                <c:pt idx="376">
                  <c:v>59</c:v>
                </c:pt>
                <c:pt idx="377">
                  <c:v>60</c:v>
                </c:pt>
                <c:pt idx="378">
                  <c:v>60</c:v>
                </c:pt>
                <c:pt idx="379">
                  <c:v>60</c:v>
                </c:pt>
                <c:pt idx="380">
                  <c:v>60</c:v>
                </c:pt>
                <c:pt idx="381">
                  <c:v>60</c:v>
                </c:pt>
                <c:pt idx="382">
                  <c:v>59</c:v>
                </c:pt>
                <c:pt idx="383">
                  <c:v>57</c:v>
                </c:pt>
                <c:pt idx="384">
                  <c:v>55</c:v>
                </c:pt>
                <c:pt idx="385">
                  <c:v>53</c:v>
                </c:pt>
                <c:pt idx="386">
                  <c:v>54</c:v>
                </c:pt>
                <c:pt idx="387">
                  <c:v>56</c:v>
                </c:pt>
                <c:pt idx="388">
                  <c:v>56</c:v>
                </c:pt>
                <c:pt idx="389">
                  <c:v>56</c:v>
                </c:pt>
                <c:pt idx="390">
                  <c:v>56</c:v>
                </c:pt>
                <c:pt idx="391">
                  <c:v>54</c:v>
                </c:pt>
                <c:pt idx="392">
                  <c:v>54</c:v>
                </c:pt>
                <c:pt idx="393">
                  <c:v>53</c:v>
                </c:pt>
                <c:pt idx="394">
                  <c:v>54</c:v>
                </c:pt>
                <c:pt idx="395">
                  <c:v>52</c:v>
                </c:pt>
                <c:pt idx="396">
                  <c:v>52</c:v>
                </c:pt>
                <c:pt idx="397">
                  <c:v>53</c:v>
                </c:pt>
                <c:pt idx="398">
                  <c:v>52</c:v>
                </c:pt>
                <c:pt idx="399">
                  <c:v>51</c:v>
                </c:pt>
                <c:pt idx="400">
                  <c:v>51</c:v>
                </c:pt>
                <c:pt idx="401">
                  <c:v>50</c:v>
                </c:pt>
                <c:pt idx="402">
                  <c:v>49</c:v>
                </c:pt>
                <c:pt idx="403">
                  <c:v>49</c:v>
                </c:pt>
                <c:pt idx="404">
                  <c:v>51</c:v>
                </c:pt>
                <c:pt idx="405">
                  <c:v>51</c:v>
                </c:pt>
                <c:pt idx="406">
                  <c:v>52</c:v>
                </c:pt>
                <c:pt idx="407">
                  <c:v>52</c:v>
                </c:pt>
                <c:pt idx="408">
                  <c:v>54</c:v>
                </c:pt>
                <c:pt idx="409">
                  <c:v>57</c:v>
                </c:pt>
                <c:pt idx="410">
                  <c:v>59</c:v>
                </c:pt>
                <c:pt idx="411">
                  <c:v>60</c:v>
                </c:pt>
                <c:pt idx="412">
                  <c:v>60</c:v>
                </c:pt>
                <c:pt idx="413">
                  <c:v>58</c:v>
                </c:pt>
                <c:pt idx="414">
                  <c:v>57</c:v>
                </c:pt>
                <c:pt idx="415">
                  <c:v>55</c:v>
                </c:pt>
                <c:pt idx="416">
                  <c:v>54</c:v>
                </c:pt>
                <c:pt idx="417">
                  <c:v>52</c:v>
                </c:pt>
                <c:pt idx="418">
                  <c:v>52</c:v>
                </c:pt>
                <c:pt idx="419">
                  <c:v>51</c:v>
                </c:pt>
                <c:pt idx="420">
                  <c:v>50</c:v>
                </c:pt>
                <c:pt idx="421">
                  <c:v>51</c:v>
                </c:pt>
                <c:pt idx="422">
                  <c:v>48</c:v>
                </c:pt>
                <c:pt idx="423">
                  <c:v>46</c:v>
                </c:pt>
                <c:pt idx="424">
                  <c:v>46</c:v>
                </c:pt>
                <c:pt idx="425">
                  <c:v>48</c:v>
                </c:pt>
                <c:pt idx="426">
                  <c:v>50</c:v>
                </c:pt>
                <c:pt idx="427">
                  <c:v>51</c:v>
                </c:pt>
                <c:pt idx="428">
                  <c:v>50</c:v>
                </c:pt>
                <c:pt idx="429">
                  <c:v>49</c:v>
                </c:pt>
                <c:pt idx="430">
                  <c:v>48</c:v>
                </c:pt>
                <c:pt idx="431">
                  <c:v>49</c:v>
                </c:pt>
                <c:pt idx="432">
                  <c:v>50</c:v>
                </c:pt>
                <c:pt idx="433">
                  <c:v>49</c:v>
                </c:pt>
                <c:pt idx="434">
                  <c:v>48</c:v>
                </c:pt>
                <c:pt idx="435">
                  <c:v>49</c:v>
                </c:pt>
                <c:pt idx="436">
                  <c:v>49</c:v>
                </c:pt>
                <c:pt idx="437">
                  <c:v>49</c:v>
                </c:pt>
                <c:pt idx="438">
                  <c:v>48</c:v>
                </c:pt>
                <c:pt idx="439">
                  <c:v>48</c:v>
                </c:pt>
                <c:pt idx="440">
                  <c:v>49</c:v>
                </c:pt>
                <c:pt idx="441">
                  <c:v>50</c:v>
                </c:pt>
                <c:pt idx="442">
                  <c:v>51</c:v>
                </c:pt>
                <c:pt idx="443">
                  <c:v>49</c:v>
                </c:pt>
                <c:pt idx="444">
                  <c:v>48</c:v>
                </c:pt>
                <c:pt idx="445">
                  <c:v>48</c:v>
                </c:pt>
                <c:pt idx="446">
                  <c:v>48</c:v>
                </c:pt>
                <c:pt idx="447">
                  <c:v>48</c:v>
                </c:pt>
                <c:pt idx="448">
                  <c:v>51</c:v>
                </c:pt>
                <c:pt idx="449">
                  <c:v>52</c:v>
                </c:pt>
                <c:pt idx="450">
                  <c:v>51</c:v>
                </c:pt>
                <c:pt idx="451">
                  <c:v>51</c:v>
                </c:pt>
                <c:pt idx="452">
                  <c:v>51</c:v>
                </c:pt>
                <c:pt idx="453">
                  <c:v>52</c:v>
                </c:pt>
                <c:pt idx="454">
                  <c:v>52</c:v>
                </c:pt>
                <c:pt idx="455">
                  <c:v>52</c:v>
                </c:pt>
                <c:pt idx="456">
                  <c:v>52</c:v>
                </c:pt>
                <c:pt idx="457">
                  <c:v>51</c:v>
                </c:pt>
                <c:pt idx="458">
                  <c:v>50</c:v>
                </c:pt>
                <c:pt idx="459">
                  <c:v>49</c:v>
                </c:pt>
                <c:pt idx="460">
                  <c:v>48</c:v>
                </c:pt>
                <c:pt idx="461">
                  <c:v>50</c:v>
                </c:pt>
                <c:pt idx="462">
                  <c:v>50</c:v>
                </c:pt>
                <c:pt idx="463">
                  <c:v>47</c:v>
                </c:pt>
                <c:pt idx="464">
                  <c:v>46</c:v>
                </c:pt>
                <c:pt idx="465">
                  <c:v>46</c:v>
                </c:pt>
                <c:pt idx="466">
                  <c:v>46</c:v>
                </c:pt>
                <c:pt idx="467">
                  <c:v>45</c:v>
                </c:pt>
                <c:pt idx="468">
                  <c:v>45</c:v>
                </c:pt>
                <c:pt idx="469">
                  <c:v>44</c:v>
                </c:pt>
                <c:pt idx="470">
                  <c:v>45</c:v>
                </c:pt>
                <c:pt idx="471">
                  <c:v>45</c:v>
                </c:pt>
                <c:pt idx="472">
                  <c:v>46</c:v>
                </c:pt>
                <c:pt idx="473">
                  <c:v>44</c:v>
                </c:pt>
                <c:pt idx="474">
                  <c:v>44</c:v>
                </c:pt>
                <c:pt idx="475">
                  <c:v>47</c:v>
                </c:pt>
                <c:pt idx="476">
                  <c:v>47</c:v>
                </c:pt>
                <c:pt idx="477">
                  <c:v>47</c:v>
                </c:pt>
                <c:pt idx="478">
                  <c:v>47</c:v>
                </c:pt>
                <c:pt idx="479">
                  <c:v>48</c:v>
                </c:pt>
                <c:pt idx="480">
                  <c:v>49</c:v>
                </c:pt>
                <c:pt idx="481">
                  <c:v>47</c:v>
                </c:pt>
                <c:pt idx="482">
                  <c:v>46</c:v>
                </c:pt>
                <c:pt idx="483">
                  <c:v>46</c:v>
                </c:pt>
                <c:pt idx="484">
                  <c:v>47</c:v>
                </c:pt>
                <c:pt idx="485">
                  <c:v>47</c:v>
                </c:pt>
                <c:pt idx="486">
                  <c:v>47</c:v>
                </c:pt>
                <c:pt idx="487">
                  <c:v>46</c:v>
                </c:pt>
                <c:pt idx="488">
                  <c:v>45</c:v>
                </c:pt>
                <c:pt idx="489">
                  <c:v>45</c:v>
                </c:pt>
                <c:pt idx="490">
                  <c:v>46</c:v>
                </c:pt>
                <c:pt idx="491">
                  <c:v>48</c:v>
                </c:pt>
                <c:pt idx="492">
                  <c:v>48</c:v>
                </c:pt>
                <c:pt idx="493">
                  <c:v>47</c:v>
                </c:pt>
                <c:pt idx="494">
                  <c:v>45</c:v>
                </c:pt>
                <c:pt idx="495">
                  <c:v>45</c:v>
                </c:pt>
                <c:pt idx="496">
                  <c:v>46</c:v>
                </c:pt>
                <c:pt idx="497">
                  <c:v>46</c:v>
                </c:pt>
                <c:pt idx="498">
                  <c:v>45</c:v>
                </c:pt>
                <c:pt idx="499">
                  <c:v>43</c:v>
                </c:pt>
                <c:pt idx="500">
                  <c:v>42</c:v>
                </c:pt>
                <c:pt idx="501">
                  <c:v>42</c:v>
                </c:pt>
                <c:pt idx="502">
                  <c:v>43</c:v>
                </c:pt>
                <c:pt idx="503">
                  <c:v>43</c:v>
                </c:pt>
                <c:pt idx="504">
                  <c:v>43</c:v>
                </c:pt>
                <c:pt idx="505">
                  <c:v>42</c:v>
                </c:pt>
                <c:pt idx="506">
                  <c:v>42</c:v>
                </c:pt>
                <c:pt idx="507">
                  <c:v>41</c:v>
                </c:pt>
                <c:pt idx="508">
                  <c:v>40</c:v>
                </c:pt>
                <c:pt idx="509">
                  <c:v>40</c:v>
                </c:pt>
                <c:pt idx="510">
                  <c:v>42</c:v>
                </c:pt>
                <c:pt idx="511">
                  <c:v>42</c:v>
                </c:pt>
                <c:pt idx="512">
                  <c:v>43</c:v>
                </c:pt>
                <c:pt idx="513">
                  <c:v>43</c:v>
                </c:pt>
                <c:pt idx="514">
                  <c:v>42</c:v>
                </c:pt>
                <c:pt idx="515">
                  <c:v>42</c:v>
                </c:pt>
                <c:pt idx="516">
                  <c:v>41</c:v>
                </c:pt>
                <c:pt idx="517">
                  <c:v>40</c:v>
                </c:pt>
                <c:pt idx="518">
                  <c:v>39</c:v>
                </c:pt>
                <c:pt idx="519">
                  <c:v>37</c:v>
                </c:pt>
                <c:pt idx="520">
                  <c:v>37</c:v>
                </c:pt>
                <c:pt idx="521">
                  <c:v>38</c:v>
                </c:pt>
                <c:pt idx="522">
                  <c:v>40</c:v>
                </c:pt>
                <c:pt idx="523">
                  <c:v>41</c:v>
                </c:pt>
                <c:pt idx="524">
                  <c:v>41</c:v>
                </c:pt>
                <c:pt idx="525">
                  <c:v>42</c:v>
                </c:pt>
                <c:pt idx="526">
                  <c:v>41</c:v>
                </c:pt>
                <c:pt idx="527">
                  <c:v>41</c:v>
                </c:pt>
                <c:pt idx="528">
                  <c:v>40</c:v>
                </c:pt>
                <c:pt idx="529">
                  <c:v>39</c:v>
                </c:pt>
                <c:pt idx="530">
                  <c:v>39</c:v>
                </c:pt>
                <c:pt idx="531">
                  <c:v>40</c:v>
                </c:pt>
                <c:pt idx="532">
                  <c:v>41</c:v>
                </c:pt>
                <c:pt idx="533">
                  <c:v>42</c:v>
                </c:pt>
                <c:pt idx="534">
                  <c:v>42</c:v>
                </c:pt>
                <c:pt idx="535">
                  <c:v>41</c:v>
                </c:pt>
                <c:pt idx="536">
                  <c:v>40</c:v>
                </c:pt>
                <c:pt idx="537">
                  <c:v>41</c:v>
                </c:pt>
                <c:pt idx="538">
                  <c:v>40</c:v>
                </c:pt>
                <c:pt idx="539">
                  <c:v>41</c:v>
                </c:pt>
                <c:pt idx="540">
                  <c:v>40</c:v>
                </c:pt>
                <c:pt idx="541">
                  <c:v>40</c:v>
                </c:pt>
                <c:pt idx="542">
                  <c:v>40</c:v>
                </c:pt>
                <c:pt idx="543">
                  <c:v>41</c:v>
                </c:pt>
                <c:pt idx="544">
                  <c:v>40</c:v>
                </c:pt>
                <c:pt idx="545">
                  <c:v>40</c:v>
                </c:pt>
                <c:pt idx="546">
                  <c:v>42</c:v>
                </c:pt>
                <c:pt idx="547">
                  <c:v>41</c:v>
                </c:pt>
                <c:pt idx="548">
                  <c:v>38</c:v>
                </c:pt>
                <c:pt idx="549">
                  <c:v>36</c:v>
                </c:pt>
                <c:pt idx="550">
                  <c:v>35</c:v>
                </c:pt>
                <c:pt idx="551">
                  <c:v>35</c:v>
                </c:pt>
                <c:pt idx="552">
                  <c:v>37</c:v>
                </c:pt>
                <c:pt idx="553">
                  <c:v>39</c:v>
                </c:pt>
                <c:pt idx="554">
                  <c:v>39</c:v>
                </c:pt>
                <c:pt idx="555">
                  <c:v>39</c:v>
                </c:pt>
                <c:pt idx="556">
                  <c:v>38</c:v>
                </c:pt>
                <c:pt idx="557">
                  <c:v>37</c:v>
                </c:pt>
                <c:pt idx="558">
                  <c:v>35</c:v>
                </c:pt>
                <c:pt idx="559">
                  <c:v>35</c:v>
                </c:pt>
                <c:pt idx="560">
                  <c:v>35</c:v>
                </c:pt>
                <c:pt idx="561">
                  <c:v>35</c:v>
                </c:pt>
                <c:pt idx="562">
                  <c:v>35</c:v>
                </c:pt>
                <c:pt idx="563">
                  <c:v>35</c:v>
                </c:pt>
                <c:pt idx="564">
                  <c:v>37</c:v>
                </c:pt>
                <c:pt idx="565">
                  <c:v>38</c:v>
                </c:pt>
                <c:pt idx="566">
                  <c:v>38</c:v>
                </c:pt>
                <c:pt idx="567">
                  <c:v>37</c:v>
                </c:pt>
                <c:pt idx="568">
                  <c:v>35</c:v>
                </c:pt>
                <c:pt idx="569">
                  <c:v>34</c:v>
                </c:pt>
                <c:pt idx="570">
                  <c:v>35</c:v>
                </c:pt>
                <c:pt idx="571">
                  <c:v>36</c:v>
                </c:pt>
                <c:pt idx="572">
                  <c:v>37</c:v>
                </c:pt>
                <c:pt idx="573">
                  <c:v>38</c:v>
                </c:pt>
                <c:pt idx="574">
                  <c:v>39</c:v>
                </c:pt>
                <c:pt idx="575">
                  <c:v>38</c:v>
                </c:pt>
                <c:pt idx="576">
                  <c:v>37</c:v>
                </c:pt>
                <c:pt idx="577">
                  <c:v>36</c:v>
                </c:pt>
                <c:pt idx="578">
                  <c:v>35</c:v>
                </c:pt>
                <c:pt idx="579">
                  <c:v>33</c:v>
                </c:pt>
                <c:pt idx="580">
                  <c:v>33</c:v>
                </c:pt>
                <c:pt idx="581">
                  <c:v>33</c:v>
                </c:pt>
                <c:pt idx="582">
                  <c:v>34</c:v>
                </c:pt>
                <c:pt idx="583">
                  <c:v>35</c:v>
                </c:pt>
                <c:pt idx="584">
                  <c:v>35</c:v>
                </c:pt>
                <c:pt idx="585">
                  <c:v>37</c:v>
                </c:pt>
                <c:pt idx="586">
                  <c:v>37</c:v>
                </c:pt>
                <c:pt idx="587">
                  <c:v>38</c:v>
                </c:pt>
                <c:pt idx="588">
                  <c:v>37</c:v>
                </c:pt>
                <c:pt idx="589">
                  <c:v>37</c:v>
                </c:pt>
                <c:pt idx="590">
                  <c:v>36</c:v>
                </c:pt>
                <c:pt idx="591">
                  <c:v>35</c:v>
                </c:pt>
                <c:pt idx="592">
                  <c:v>33</c:v>
                </c:pt>
                <c:pt idx="593">
                  <c:v>32</c:v>
                </c:pt>
                <c:pt idx="594">
                  <c:v>33</c:v>
                </c:pt>
                <c:pt idx="595">
                  <c:v>34</c:v>
                </c:pt>
                <c:pt idx="596">
                  <c:v>34</c:v>
                </c:pt>
                <c:pt idx="597">
                  <c:v>36</c:v>
                </c:pt>
                <c:pt idx="598">
                  <c:v>38</c:v>
                </c:pt>
                <c:pt idx="599">
                  <c:v>37</c:v>
                </c:pt>
                <c:pt idx="600">
                  <c:v>36</c:v>
                </c:pt>
                <c:pt idx="601">
                  <c:v>34</c:v>
                </c:pt>
                <c:pt idx="602">
                  <c:v>33</c:v>
                </c:pt>
                <c:pt idx="603">
                  <c:v>33</c:v>
                </c:pt>
                <c:pt idx="604">
                  <c:v>33</c:v>
                </c:pt>
                <c:pt idx="605">
                  <c:v>34</c:v>
                </c:pt>
                <c:pt idx="606">
                  <c:v>33</c:v>
                </c:pt>
                <c:pt idx="607">
                  <c:v>34</c:v>
                </c:pt>
                <c:pt idx="608">
                  <c:v>36</c:v>
                </c:pt>
                <c:pt idx="609">
                  <c:v>38</c:v>
                </c:pt>
                <c:pt idx="610">
                  <c:v>38</c:v>
                </c:pt>
                <c:pt idx="611">
                  <c:v>39</c:v>
                </c:pt>
                <c:pt idx="612">
                  <c:v>38</c:v>
                </c:pt>
                <c:pt idx="613">
                  <c:v>37</c:v>
                </c:pt>
                <c:pt idx="614">
                  <c:v>36</c:v>
                </c:pt>
                <c:pt idx="615">
                  <c:v>35</c:v>
                </c:pt>
                <c:pt idx="616">
                  <c:v>37</c:v>
                </c:pt>
                <c:pt idx="617">
                  <c:v>39</c:v>
                </c:pt>
                <c:pt idx="618">
                  <c:v>39</c:v>
                </c:pt>
                <c:pt idx="619">
                  <c:v>39</c:v>
                </c:pt>
                <c:pt idx="620">
                  <c:v>38</c:v>
                </c:pt>
                <c:pt idx="621">
                  <c:v>38</c:v>
                </c:pt>
                <c:pt idx="622">
                  <c:v>39</c:v>
                </c:pt>
                <c:pt idx="623">
                  <c:v>37</c:v>
                </c:pt>
                <c:pt idx="624">
                  <c:v>36</c:v>
                </c:pt>
                <c:pt idx="625">
                  <c:v>34</c:v>
                </c:pt>
                <c:pt idx="626">
                  <c:v>34</c:v>
                </c:pt>
                <c:pt idx="627">
                  <c:v>34</c:v>
                </c:pt>
                <c:pt idx="628">
                  <c:v>33</c:v>
                </c:pt>
                <c:pt idx="629">
                  <c:v>34</c:v>
                </c:pt>
                <c:pt idx="630">
                  <c:v>35</c:v>
                </c:pt>
                <c:pt idx="631">
                  <c:v>35</c:v>
                </c:pt>
                <c:pt idx="632">
                  <c:v>35</c:v>
                </c:pt>
                <c:pt idx="633">
                  <c:v>35</c:v>
                </c:pt>
                <c:pt idx="634">
                  <c:v>37</c:v>
                </c:pt>
                <c:pt idx="635">
                  <c:v>38</c:v>
                </c:pt>
                <c:pt idx="636">
                  <c:v>38</c:v>
                </c:pt>
                <c:pt idx="637">
                  <c:v>37</c:v>
                </c:pt>
                <c:pt idx="638">
                  <c:v>36</c:v>
                </c:pt>
                <c:pt idx="639">
                  <c:v>36</c:v>
                </c:pt>
                <c:pt idx="640">
                  <c:v>36</c:v>
                </c:pt>
                <c:pt idx="641">
                  <c:v>35</c:v>
                </c:pt>
                <c:pt idx="642">
                  <c:v>36</c:v>
                </c:pt>
                <c:pt idx="643">
                  <c:v>35</c:v>
                </c:pt>
                <c:pt idx="644">
                  <c:v>35</c:v>
                </c:pt>
                <c:pt idx="645">
                  <c:v>37</c:v>
                </c:pt>
                <c:pt idx="646">
                  <c:v>37</c:v>
                </c:pt>
                <c:pt idx="647">
                  <c:v>38</c:v>
                </c:pt>
                <c:pt idx="648">
                  <c:v>38</c:v>
                </c:pt>
                <c:pt idx="649">
                  <c:v>37</c:v>
                </c:pt>
                <c:pt idx="650">
                  <c:v>38</c:v>
                </c:pt>
                <c:pt idx="651">
                  <c:v>39</c:v>
                </c:pt>
                <c:pt idx="652">
                  <c:v>40</c:v>
                </c:pt>
                <c:pt idx="653">
                  <c:v>40</c:v>
                </c:pt>
                <c:pt idx="654">
                  <c:v>40</c:v>
                </c:pt>
                <c:pt idx="655">
                  <c:v>39</c:v>
                </c:pt>
                <c:pt idx="656">
                  <c:v>37</c:v>
                </c:pt>
                <c:pt idx="657">
                  <c:v>36</c:v>
                </c:pt>
                <c:pt idx="658">
                  <c:v>36</c:v>
                </c:pt>
                <c:pt idx="659">
                  <c:v>37</c:v>
                </c:pt>
                <c:pt idx="660">
                  <c:v>39</c:v>
                </c:pt>
                <c:pt idx="661">
                  <c:v>40</c:v>
                </c:pt>
                <c:pt idx="662">
                  <c:v>40</c:v>
                </c:pt>
                <c:pt idx="663">
                  <c:v>40</c:v>
                </c:pt>
                <c:pt idx="664">
                  <c:v>40</c:v>
                </c:pt>
                <c:pt idx="665">
                  <c:v>40</c:v>
                </c:pt>
                <c:pt idx="666">
                  <c:v>38</c:v>
                </c:pt>
                <c:pt idx="667">
                  <c:v>38</c:v>
                </c:pt>
                <c:pt idx="668">
                  <c:v>38</c:v>
                </c:pt>
                <c:pt idx="669">
                  <c:v>37</c:v>
                </c:pt>
                <c:pt idx="670">
                  <c:v>37</c:v>
                </c:pt>
                <c:pt idx="671">
                  <c:v>36</c:v>
                </c:pt>
                <c:pt idx="672">
                  <c:v>37</c:v>
                </c:pt>
                <c:pt idx="673">
                  <c:v>39</c:v>
                </c:pt>
                <c:pt idx="674">
                  <c:v>41</c:v>
                </c:pt>
                <c:pt idx="675">
                  <c:v>42</c:v>
                </c:pt>
                <c:pt idx="676">
                  <c:v>44</c:v>
                </c:pt>
                <c:pt idx="677">
                  <c:v>46</c:v>
                </c:pt>
                <c:pt idx="678">
                  <c:v>46</c:v>
                </c:pt>
                <c:pt idx="679">
                  <c:v>45</c:v>
                </c:pt>
                <c:pt idx="680">
                  <c:v>45</c:v>
                </c:pt>
                <c:pt idx="681">
                  <c:v>44</c:v>
                </c:pt>
                <c:pt idx="682">
                  <c:v>44</c:v>
                </c:pt>
                <c:pt idx="683">
                  <c:v>45</c:v>
                </c:pt>
                <c:pt idx="684">
                  <c:v>45</c:v>
                </c:pt>
                <c:pt idx="685">
                  <c:v>43</c:v>
                </c:pt>
                <c:pt idx="686">
                  <c:v>43</c:v>
                </c:pt>
                <c:pt idx="687">
                  <c:v>45</c:v>
                </c:pt>
                <c:pt idx="688">
                  <c:v>46</c:v>
                </c:pt>
                <c:pt idx="689">
                  <c:v>47</c:v>
                </c:pt>
                <c:pt idx="690">
                  <c:v>48</c:v>
                </c:pt>
                <c:pt idx="691">
                  <c:v>47</c:v>
                </c:pt>
                <c:pt idx="692">
                  <c:v>47</c:v>
                </c:pt>
                <c:pt idx="693">
                  <c:v>49</c:v>
                </c:pt>
                <c:pt idx="694">
                  <c:v>50</c:v>
                </c:pt>
                <c:pt idx="695">
                  <c:v>50</c:v>
                </c:pt>
                <c:pt idx="696">
                  <c:v>52</c:v>
                </c:pt>
                <c:pt idx="697">
                  <c:v>52</c:v>
                </c:pt>
                <c:pt idx="698">
                  <c:v>51</c:v>
                </c:pt>
                <c:pt idx="699">
                  <c:v>50</c:v>
                </c:pt>
                <c:pt idx="700">
                  <c:v>49</c:v>
                </c:pt>
                <c:pt idx="701">
                  <c:v>49</c:v>
                </c:pt>
                <c:pt idx="702">
                  <c:v>49</c:v>
                </c:pt>
                <c:pt idx="703">
                  <c:v>49</c:v>
                </c:pt>
                <c:pt idx="704">
                  <c:v>50</c:v>
                </c:pt>
                <c:pt idx="705">
                  <c:v>50</c:v>
                </c:pt>
                <c:pt idx="706">
                  <c:v>51</c:v>
                </c:pt>
                <c:pt idx="707">
                  <c:v>51</c:v>
                </c:pt>
                <c:pt idx="708">
                  <c:v>52</c:v>
                </c:pt>
                <c:pt idx="709">
                  <c:v>53</c:v>
                </c:pt>
                <c:pt idx="710">
                  <c:v>51</c:v>
                </c:pt>
                <c:pt idx="711">
                  <c:v>49</c:v>
                </c:pt>
                <c:pt idx="712">
                  <c:v>48</c:v>
                </c:pt>
                <c:pt idx="713">
                  <c:v>49</c:v>
                </c:pt>
                <c:pt idx="714">
                  <c:v>49</c:v>
                </c:pt>
                <c:pt idx="715">
                  <c:v>50</c:v>
                </c:pt>
                <c:pt idx="716">
                  <c:v>51</c:v>
                </c:pt>
                <c:pt idx="717">
                  <c:v>52</c:v>
                </c:pt>
                <c:pt idx="718">
                  <c:v>52</c:v>
                </c:pt>
                <c:pt idx="719">
                  <c:v>52</c:v>
                </c:pt>
                <c:pt idx="720">
                  <c:v>51</c:v>
                </c:pt>
                <c:pt idx="721">
                  <c:v>51</c:v>
                </c:pt>
                <c:pt idx="722">
                  <c:v>53</c:v>
                </c:pt>
                <c:pt idx="723">
                  <c:v>53</c:v>
                </c:pt>
                <c:pt idx="724">
                  <c:v>53</c:v>
                </c:pt>
                <c:pt idx="725">
                  <c:v>52</c:v>
                </c:pt>
                <c:pt idx="726">
                  <c:v>52</c:v>
                </c:pt>
                <c:pt idx="727">
                  <c:v>51</c:v>
                </c:pt>
                <c:pt idx="728">
                  <c:v>52</c:v>
                </c:pt>
                <c:pt idx="729">
                  <c:v>50</c:v>
                </c:pt>
                <c:pt idx="730">
                  <c:v>49</c:v>
                </c:pt>
                <c:pt idx="731">
                  <c:v>50</c:v>
                </c:pt>
                <c:pt idx="732">
                  <c:v>50</c:v>
                </c:pt>
                <c:pt idx="733">
                  <c:v>49</c:v>
                </c:pt>
                <c:pt idx="734">
                  <c:v>48</c:v>
                </c:pt>
                <c:pt idx="735">
                  <c:v>47</c:v>
                </c:pt>
                <c:pt idx="736">
                  <c:v>47</c:v>
                </c:pt>
                <c:pt idx="737">
                  <c:v>47</c:v>
                </c:pt>
                <c:pt idx="738">
                  <c:v>45</c:v>
                </c:pt>
                <c:pt idx="739">
                  <c:v>43</c:v>
                </c:pt>
                <c:pt idx="740">
                  <c:v>42</c:v>
                </c:pt>
                <c:pt idx="741">
                  <c:v>42</c:v>
                </c:pt>
                <c:pt idx="742">
                  <c:v>43</c:v>
                </c:pt>
                <c:pt idx="743">
                  <c:v>45</c:v>
                </c:pt>
                <c:pt idx="744">
                  <c:v>45</c:v>
                </c:pt>
                <c:pt idx="745">
                  <c:v>46</c:v>
                </c:pt>
                <c:pt idx="746">
                  <c:v>45</c:v>
                </c:pt>
                <c:pt idx="747">
                  <c:v>45</c:v>
                </c:pt>
                <c:pt idx="748">
                  <c:v>48</c:v>
                </c:pt>
                <c:pt idx="749">
                  <c:v>48</c:v>
                </c:pt>
                <c:pt idx="750">
                  <c:v>45</c:v>
                </c:pt>
                <c:pt idx="751">
                  <c:v>41</c:v>
                </c:pt>
                <c:pt idx="752">
                  <c:v>39</c:v>
                </c:pt>
                <c:pt idx="753">
                  <c:v>38</c:v>
                </c:pt>
                <c:pt idx="754">
                  <c:v>36</c:v>
                </c:pt>
                <c:pt idx="755">
                  <c:v>33</c:v>
                </c:pt>
                <c:pt idx="756">
                  <c:v>29</c:v>
                </c:pt>
                <c:pt idx="757">
                  <c:v>29</c:v>
                </c:pt>
                <c:pt idx="758">
                  <c:v>32</c:v>
                </c:pt>
                <c:pt idx="759">
                  <c:v>34</c:v>
                </c:pt>
                <c:pt idx="760">
                  <c:v>36</c:v>
                </c:pt>
                <c:pt idx="761">
                  <c:v>39</c:v>
                </c:pt>
                <c:pt idx="762">
                  <c:v>37</c:v>
                </c:pt>
                <c:pt idx="763">
                  <c:v>38</c:v>
                </c:pt>
                <c:pt idx="764">
                  <c:v>37</c:v>
                </c:pt>
                <c:pt idx="765">
                  <c:v>37</c:v>
                </c:pt>
                <c:pt idx="766">
                  <c:v>33</c:v>
                </c:pt>
                <c:pt idx="767">
                  <c:v>33</c:v>
                </c:pt>
                <c:pt idx="768">
                  <c:v>33</c:v>
                </c:pt>
                <c:pt idx="769">
                  <c:v>35</c:v>
                </c:pt>
                <c:pt idx="770">
                  <c:v>35</c:v>
                </c:pt>
                <c:pt idx="771">
                  <c:v>36</c:v>
                </c:pt>
                <c:pt idx="772">
                  <c:v>37</c:v>
                </c:pt>
                <c:pt idx="773">
                  <c:v>38</c:v>
                </c:pt>
                <c:pt idx="774">
                  <c:v>36</c:v>
                </c:pt>
                <c:pt idx="775">
                  <c:v>34</c:v>
                </c:pt>
                <c:pt idx="776">
                  <c:v>33</c:v>
                </c:pt>
                <c:pt idx="777">
                  <c:v>31</c:v>
                </c:pt>
                <c:pt idx="778">
                  <c:v>30</c:v>
                </c:pt>
                <c:pt idx="779">
                  <c:v>30</c:v>
                </c:pt>
                <c:pt idx="780">
                  <c:v>29</c:v>
                </c:pt>
                <c:pt idx="781">
                  <c:v>29</c:v>
                </c:pt>
                <c:pt idx="782">
                  <c:v>30</c:v>
                </c:pt>
                <c:pt idx="783">
                  <c:v>28</c:v>
                </c:pt>
                <c:pt idx="784">
                  <c:v>27</c:v>
                </c:pt>
                <c:pt idx="785">
                  <c:v>26</c:v>
                </c:pt>
                <c:pt idx="786">
                  <c:v>25</c:v>
                </c:pt>
                <c:pt idx="787">
                  <c:v>25</c:v>
                </c:pt>
                <c:pt idx="788">
                  <c:v>28</c:v>
                </c:pt>
                <c:pt idx="789">
                  <c:v>28</c:v>
                </c:pt>
                <c:pt idx="790">
                  <c:v>27</c:v>
                </c:pt>
                <c:pt idx="791">
                  <c:v>26</c:v>
                </c:pt>
                <c:pt idx="792">
                  <c:v>25</c:v>
                </c:pt>
                <c:pt idx="793">
                  <c:v>26</c:v>
                </c:pt>
                <c:pt idx="794">
                  <c:v>26</c:v>
                </c:pt>
                <c:pt idx="795">
                  <c:v>25</c:v>
                </c:pt>
                <c:pt idx="796">
                  <c:v>25</c:v>
                </c:pt>
                <c:pt idx="797">
                  <c:v>24</c:v>
                </c:pt>
                <c:pt idx="798">
                  <c:v>24</c:v>
                </c:pt>
                <c:pt idx="799">
                  <c:v>25</c:v>
                </c:pt>
                <c:pt idx="800">
                  <c:v>26</c:v>
                </c:pt>
                <c:pt idx="801">
                  <c:v>25</c:v>
                </c:pt>
                <c:pt idx="802">
                  <c:v>23</c:v>
                </c:pt>
                <c:pt idx="803">
                  <c:v>21</c:v>
                </c:pt>
                <c:pt idx="804">
                  <c:v>22</c:v>
                </c:pt>
                <c:pt idx="805">
                  <c:v>22</c:v>
                </c:pt>
                <c:pt idx="806">
                  <c:v>22</c:v>
                </c:pt>
                <c:pt idx="807">
                  <c:v>23</c:v>
                </c:pt>
                <c:pt idx="808">
                  <c:v>23</c:v>
                </c:pt>
                <c:pt idx="809">
                  <c:v>20</c:v>
                </c:pt>
                <c:pt idx="810">
                  <c:v>19</c:v>
                </c:pt>
                <c:pt idx="811">
                  <c:v>22</c:v>
                </c:pt>
                <c:pt idx="812">
                  <c:v>24</c:v>
                </c:pt>
                <c:pt idx="813">
                  <c:v>24</c:v>
                </c:pt>
                <c:pt idx="814">
                  <c:v>24</c:v>
                </c:pt>
                <c:pt idx="815">
                  <c:v>24</c:v>
                </c:pt>
                <c:pt idx="816">
                  <c:v>23</c:v>
                </c:pt>
                <c:pt idx="817">
                  <c:v>22</c:v>
                </c:pt>
                <c:pt idx="818">
                  <c:v>22</c:v>
                </c:pt>
                <c:pt idx="819">
                  <c:v>22</c:v>
                </c:pt>
                <c:pt idx="820">
                  <c:v>22</c:v>
                </c:pt>
                <c:pt idx="821">
                  <c:v>23</c:v>
                </c:pt>
                <c:pt idx="822">
                  <c:v>22</c:v>
                </c:pt>
                <c:pt idx="823">
                  <c:v>20</c:v>
                </c:pt>
                <c:pt idx="824">
                  <c:v>18</c:v>
                </c:pt>
                <c:pt idx="825">
                  <c:v>18</c:v>
                </c:pt>
                <c:pt idx="826">
                  <c:v>20</c:v>
                </c:pt>
                <c:pt idx="827">
                  <c:v>23</c:v>
                </c:pt>
                <c:pt idx="828">
                  <c:v>25</c:v>
                </c:pt>
                <c:pt idx="829">
                  <c:v>25</c:v>
                </c:pt>
                <c:pt idx="830">
                  <c:v>24</c:v>
                </c:pt>
                <c:pt idx="831">
                  <c:v>22</c:v>
                </c:pt>
                <c:pt idx="832">
                  <c:v>22</c:v>
                </c:pt>
                <c:pt idx="833">
                  <c:v>23</c:v>
                </c:pt>
                <c:pt idx="834">
                  <c:v>22</c:v>
                </c:pt>
                <c:pt idx="835">
                  <c:v>22</c:v>
                </c:pt>
                <c:pt idx="836">
                  <c:v>22</c:v>
                </c:pt>
                <c:pt idx="837">
                  <c:v>22</c:v>
                </c:pt>
                <c:pt idx="838">
                  <c:v>18</c:v>
                </c:pt>
                <c:pt idx="839">
                  <c:v>18</c:v>
                </c:pt>
                <c:pt idx="840">
                  <c:v>17</c:v>
                </c:pt>
                <c:pt idx="841">
                  <c:v>18</c:v>
                </c:pt>
                <c:pt idx="842">
                  <c:v>20</c:v>
                </c:pt>
                <c:pt idx="843">
                  <c:v>20</c:v>
                </c:pt>
                <c:pt idx="844">
                  <c:v>23</c:v>
                </c:pt>
                <c:pt idx="845">
                  <c:v>23</c:v>
                </c:pt>
                <c:pt idx="846">
                  <c:v>22</c:v>
                </c:pt>
                <c:pt idx="847">
                  <c:v>21</c:v>
                </c:pt>
                <c:pt idx="848">
                  <c:v>22</c:v>
                </c:pt>
                <c:pt idx="849">
                  <c:v>21</c:v>
                </c:pt>
                <c:pt idx="850">
                  <c:v>20</c:v>
                </c:pt>
                <c:pt idx="851">
                  <c:v>20</c:v>
                </c:pt>
                <c:pt idx="852">
                  <c:v>21</c:v>
                </c:pt>
                <c:pt idx="853">
                  <c:v>20</c:v>
                </c:pt>
                <c:pt idx="854">
                  <c:v>20</c:v>
                </c:pt>
                <c:pt idx="855">
                  <c:v>20</c:v>
                </c:pt>
                <c:pt idx="856">
                  <c:v>18</c:v>
                </c:pt>
                <c:pt idx="857">
                  <c:v>17</c:v>
                </c:pt>
                <c:pt idx="858">
                  <c:v>17</c:v>
                </c:pt>
                <c:pt idx="859">
                  <c:v>17</c:v>
                </c:pt>
                <c:pt idx="860">
                  <c:v>18</c:v>
                </c:pt>
                <c:pt idx="861">
                  <c:v>18</c:v>
                </c:pt>
                <c:pt idx="862">
                  <c:v>18</c:v>
                </c:pt>
                <c:pt idx="863">
                  <c:v>17</c:v>
                </c:pt>
                <c:pt idx="864">
                  <c:v>15</c:v>
                </c:pt>
                <c:pt idx="865">
                  <c:v>15</c:v>
                </c:pt>
                <c:pt idx="866">
                  <c:v>16</c:v>
                </c:pt>
                <c:pt idx="867">
                  <c:v>17</c:v>
                </c:pt>
                <c:pt idx="868">
                  <c:v>15</c:v>
                </c:pt>
                <c:pt idx="869">
                  <c:v>15</c:v>
                </c:pt>
                <c:pt idx="870">
                  <c:v>16</c:v>
                </c:pt>
                <c:pt idx="871">
                  <c:v>16</c:v>
                </c:pt>
                <c:pt idx="872">
                  <c:v>16</c:v>
                </c:pt>
                <c:pt idx="873">
                  <c:v>15</c:v>
                </c:pt>
                <c:pt idx="874">
                  <c:v>16</c:v>
                </c:pt>
                <c:pt idx="875">
                  <c:v>15</c:v>
                </c:pt>
                <c:pt idx="876">
                  <c:v>18</c:v>
                </c:pt>
                <c:pt idx="877">
                  <c:v>19</c:v>
                </c:pt>
                <c:pt idx="878">
                  <c:v>17</c:v>
                </c:pt>
                <c:pt idx="879">
                  <c:v>16</c:v>
                </c:pt>
                <c:pt idx="880">
                  <c:v>17</c:v>
                </c:pt>
                <c:pt idx="881">
                  <c:v>19</c:v>
                </c:pt>
                <c:pt idx="882">
                  <c:v>19</c:v>
                </c:pt>
                <c:pt idx="883">
                  <c:v>17</c:v>
                </c:pt>
                <c:pt idx="884">
                  <c:v>15</c:v>
                </c:pt>
                <c:pt idx="885">
                  <c:v>15</c:v>
                </c:pt>
                <c:pt idx="886">
                  <c:v>17</c:v>
                </c:pt>
                <c:pt idx="887">
                  <c:v>20</c:v>
                </c:pt>
                <c:pt idx="888">
                  <c:v>21</c:v>
                </c:pt>
                <c:pt idx="889">
                  <c:v>22</c:v>
                </c:pt>
                <c:pt idx="890">
                  <c:v>21</c:v>
                </c:pt>
                <c:pt idx="891">
                  <c:v>18</c:v>
                </c:pt>
                <c:pt idx="892">
                  <c:v>17</c:v>
                </c:pt>
                <c:pt idx="893">
                  <c:v>17</c:v>
                </c:pt>
                <c:pt idx="894">
                  <c:v>17</c:v>
                </c:pt>
                <c:pt idx="895">
                  <c:v>17</c:v>
                </c:pt>
                <c:pt idx="896">
                  <c:v>15</c:v>
                </c:pt>
                <c:pt idx="897">
                  <c:v>15</c:v>
                </c:pt>
                <c:pt idx="898">
                  <c:v>15</c:v>
                </c:pt>
                <c:pt idx="899">
                  <c:v>14</c:v>
                </c:pt>
                <c:pt idx="900">
                  <c:v>15</c:v>
                </c:pt>
                <c:pt idx="901">
                  <c:v>16</c:v>
                </c:pt>
                <c:pt idx="902">
                  <c:v>16</c:v>
                </c:pt>
                <c:pt idx="903">
                  <c:v>16</c:v>
                </c:pt>
                <c:pt idx="904">
                  <c:v>17</c:v>
                </c:pt>
                <c:pt idx="905">
                  <c:v>15</c:v>
                </c:pt>
                <c:pt idx="906">
                  <c:v>14</c:v>
                </c:pt>
                <c:pt idx="907">
                  <c:v>15</c:v>
                </c:pt>
                <c:pt idx="908">
                  <c:v>16</c:v>
                </c:pt>
                <c:pt idx="909">
                  <c:v>16</c:v>
                </c:pt>
                <c:pt idx="910">
                  <c:v>17</c:v>
                </c:pt>
                <c:pt idx="911">
                  <c:v>17</c:v>
                </c:pt>
                <c:pt idx="912">
                  <c:v>16</c:v>
                </c:pt>
                <c:pt idx="913">
                  <c:v>15</c:v>
                </c:pt>
                <c:pt idx="914">
                  <c:v>16</c:v>
                </c:pt>
                <c:pt idx="915">
                  <c:v>15</c:v>
                </c:pt>
                <c:pt idx="916">
                  <c:v>14</c:v>
                </c:pt>
                <c:pt idx="917">
                  <c:v>14</c:v>
                </c:pt>
                <c:pt idx="918">
                  <c:v>15</c:v>
                </c:pt>
                <c:pt idx="919">
                  <c:v>16</c:v>
                </c:pt>
                <c:pt idx="920">
                  <c:v>15</c:v>
                </c:pt>
                <c:pt idx="921">
                  <c:v>15</c:v>
                </c:pt>
                <c:pt idx="922">
                  <c:v>16</c:v>
                </c:pt>
                <c:pt idx="923">
                  <c:v>16</c:v>
                </c:pt>
                <c:pt idx="924">
                  <c:v>14</c:v>
                </c:pt>
                <c:pt idx="925">
                  <c:v>13</c:v>
                </c:pt>
                <c:pt idx="926">
                  <c:v>13</c:v>
                </c:pt>
                <c:pt idx="927">
                  <c:v>14</c:v>
                </c:pt>
                <c:pt idx="928">
                  <c:v>14</c:v>
                </c:pt>
                <c:pt idx="929">
                  <c:v>13</c:v>
                </c:pt>
                <c:pt idx="930">
                  <c:v>12</c:v>
                </c:pt>
                <c:pt idx="931">
                  <c:v>12</c:v>
                </c:pt>
                <c:pt idx="932">
                  <c:v>13</c:v>
                </c:pt>
                <c:pt idx="933">
                  <c:v>14</c:v>
                </c:pt>
                <c:pt idx="934">
                  <c:v>13</c:v>
                </c:pt>
                <c:pt idx="935">
                  <c:v>11</c:v>
                </c:pt>
                <c:pt idx="936">
                  <c:v>10</c:v>
                </c:pt>
                <c:pt idx="937">
                  <c:v>9</c:v>
                </c:pt>
                <c:pt idx="938">
                  <c:v>10</c:v>
                </c:pt>
                <c:pt idx="939">
                  <c:v>11</c:v>
                </c:pt>
                <c:pt idx="940">
                  <c:v>11</c:v>
                </c:pt>
                <c:pt idx="941">
                  <c:v>12</c:v>
                </c:pt>
                <c:pt idx="942">
                  <c:v>13</c:v>
                </c:pt>
                <c:pt idx="943">
                  <c:v>12</c:v>
                </c:pt>
                <c:pt idx="944">
                  <c:v>11</c:v>
                </c:pt>
                <c:pt idx="945">
                  <c:v>10</c:v>
                </c:pt>
                <c:pt idx="946">
                  <c:v>9</c:v>
                </c:pt>
                <c:pt idx="947">
                  <c:v>9</c:v>
                </c:pt>
                <c:pt idx="948">
                  <c:v>9</c:v>
                </c:pt>
                <c:pt idx="949">
                  <c:v>9</c:v>
                </c:pt>
                <c:pt idx="950">
                  <c:v>9</c:v>
                </c:pt>
                <c:pt idx="951">
                  <c:v>9</c:v>
                </c:pt>
                <c:pt idx="952">
                  <c:v>9</c:v>
                </c:pt>
                <c:pt idx="953">
                  <c:v>11</c:v>
                </c:pt>
                <c:pt idx="954">
                  <c:v>11</c:v>
                </c:pt>
                <c:pt idx="955">
                  <c:v>10</c:v>
                </c:pt>
                <c:pt idx="956">
                  <c:v>9</c:v>
                </c:pt>
                <c:pt idx="957">
                  <c:v>8</c:v>
                </c:pt>
                <c:pt idx="958">
                  <c:v>8</c:v>
                </c:pt>
                <c:pt idx="959">
                  <c:v>8</c:v>
                </c:pt>
                <c:pt idx="960">
                  <c:v>8</c:v>
                </c:pt>
                <c:pt idx="961">
                  <c:v>9</c:v>
                </c:pt>
                <c:pt idx="962">
                  <c:v>10</c:v>
                </c:pt>
                <c:pt idx="963">
                  <c:v>11</c:v>
                </c:pt>
                <c:pt idx="964">
                  <c:v>11</c:v>
                </c:pt>
                <c:pt idx="965">
                  <c:v>12</c:v>
                </c:pt>
                <c:pt idx="966">
                  <c:v>11</c:v>
                </c:pt>
                <c:pt idx="967">
                  <c:v>10</c:v>
                </c:pt>
                <c:pt idx="968">
                  <c:v>9</c:v>
                </c:pt>
                <c:pt idx="969">
                  <c:v>8</c:v>
                </c:pt>
                <c:pt idx="970">
                  <c:v>8</c:v>
                </c:pt>
                <c:pt idx="971">
                  <c:v>9</c:v>
                </c:pt>
                <c:pt idx="972">
                  <c:v>8</c:v>
                </c:pt>
                <c:pt idx="973">
                  <c:v>8</c:v>
                </c:pt>
                <c:pt idx="974">
                  <c:v>8</c:v>
                </c:pt>
                <c:pt idx="975">
                  <c:v>6</c:v>
                </c:pt>
                <c:pt idx="976">
                  <c:v>6</c:v>
                </c:pt>
                <c:pt idx="977">
                  <c:v>5</c:v>
                </c:pt>
                <c:pt idx="978">
                  <c:v>5</c:v>
                </c:pt>
                <c:pt idx="979">
                  <c:v>5</c:v>
                </c:pt>
                <c:pt idx="980">
                  <c:v>6</c:v>
                </c:pt>
                <c:pt idx="981">
                  <c:v>7</c:v>
                </c:pt>
                <c:pt idx="982">
                  <c:v>8</c:v>
                </c:pt>
                <c:pt idx="983">
                  <c:v>6</c:v>
                </c:pt>
                <c:pt idx="984">
                  <c:v>5</c:v>
                </c:pt>
                <c:pt idx="985">
                  <c:v>6</c:v>
                </c:pt>
                <c:pt idx="986">
                  <c:v>6</c:v>
                </c:pt>
                <c:pt idx="987">
                  <c:v>7</c:v>
                </c:pt>
                <c:pt idx="988">
                  <c:v>6</c:v>
                </c:pt>
                <c:pt idx="989">
                  <c:v>6</c:v>
                </c:pt>
                <c:pt idx="990">
                  <c:v>5</c:v>
                </c:pt>
                <c:pt idx="991">
                  <c:v>6</c:v>
                </c:pt>
                <c:pt idx="992">
                  <c:v>5</c:v>
                </c:pt>
                <c:pt idx="993">
                  <c:v>6</c:v>
                </c:pt>
                <c:pt idx="994">
                  <c:v>5</c:v>
                </c:pt>
                <c:pt idx="995">
                  <c:v>5</c:v>
                </c:pt>
                <c:pt idx="996">
                  <c:v>6</c:v>
                </c:pt>
                <c:pt idx="997">
                  <c:v>5</c:v>
                </c:pt>
                <c:pt idx="998">
                  <c:v>5</c:v>
                </c:pt>
                <c:pt idx="999">
                  <c:v>6</c:v>
                </c:pt>
                <c:pt idx="1000">
                  <c:v>5</c:v>
                </c:pt>
                <c:pt idx="1001">
                  <c:v>4</c:v>
                </c:pt>
                <c:pt idx="1002">
                  <c:v>4</c:v>
                </c:pt>
                <c:pt idx="1003">
                  <c:v>4</c:v>
                </c:pt>
                <c:pt idx="1004">
                  <c:v>4</c:v>
                </c:pt>
                <c:pt idx="1005">
                  <c:v>4</c:v>
                </c:pt>
                <c:pt idx="1006">
                  <c:v>4</c:v>
                </c:pt>
                <c:pt idx="1007">
                  <c:v>4</c:v>
                </c:pt>
                <c:pt idx="1008">
                  <c:v>3</c:v>
                </c:pt>
                <c:pt idx="1009">
                  <c:v>4</c:v>
                </c:pt>
                <c:pt idx="1010">
                  <c:v>3</c:v>
                </c:pt>
                <c:pt idx="1011">
                  <c:v>3</c:v>
                </c:pt>
                <c:pt idx="1012">
                  <c:v>2</c:v>
                </c:pt>
                <c:pt idx="1013">
                  <c:v>2</c:v>
                </c:pt>
                <c:pt idx="1014">
                  <c:v>3</c:v>
                </c:pt>
                <c:pt idx="1015">
                  <c:v>4</c:v>
                </c:pt>
                <c:pt idx="1016">
                  <c:v>3</c:v>
                </c:pt>
                <c:pt idx="1017">
                  <c:v>3</c:v>
                </c:pt>
                <c:pt idx="1018">
                  <c:v>14</c:v>
                </c:pt>
                <c:pt idx="1019">
                  <c:v>40</c:v>
                </c:pt>
                <c:pt idx="1020">
                  <c:v>52</c:v>
                </c:pt>
                <c:pt idx="1021">
                  <c:v>43</c:v>
                </c:pt>
                <c:pt idx="1022">
                  <c:v>22</c:v>
                </c:pt>
                <c:pt idx="1023">
                  <c:v>2</c:v>
                </c:pt>
              </c:numCache>
            </c:numRef>
          </c:yVal>
        </c:ser>
        <c:axId val="97399168"/>
        <c:axId val="97401472"/>
      </c:scatterChart>
      <c:valAx>
        <c:axId val="97399168"/>
        <c:scaling>
          <c:orientation val="minMax"/>
          <c:max val="900"/>
          <c:min val="200"/>
        </c:scaling>
        <c:axPos val="b"/>
        <c:majorGridlines>
          <c:spPr>
            <a:ln>
              <a:solidFill>
                <a:schemeClr val="tx1"/>
              </a:solidFill>
            </a:ln>
          </c:spPr>
        </c:majorGridlines>
        <c:title>
          <c:tx>
            <c:rich>
              <a:bodyPr/>
              <a:lstStyle/>
              <a:p>
                <a:pPr>
                  <a:defRPr sz="1600">
                    <a:latin typeface="Arial" pitchFamily="34" charset="0"/>
                    <a:cs typeface="Arial" pitchFamily="34" charset="0"/>
                  </a:defRPr>
                </a:pPr>
                <a:r>
                  <a:rPr lang="fr-FR" sz="1600">
                    <a:latin typeface="Arial" pitchFamily="34" charset="0"/>
                    <a:cs typeface="Arial" pitchFamily="34" charset="0"/>
                  </a:rPr>
                  <a:t>Numéro de canal</a:t>
                </a:r>
              </a:p>
            </c:rich>
          </c:tx>
        </c:title>
        <c:numFmt formatCode="General" sourceLinked="1"/>
        <c:tickLblPos val="nextTo"/>
        <c:crossAx val="97401472"/>
        <c:crosses val="autoZero"/>
        <c:crossBetween val="midCat"/>
      </c:valAx>
      <c:valAx>
        <c:axId val="97401472"/>
        <c:scaling>
          <c:orientation val="minMax"/>
          <c:max val="100"/>
          <c:min val="0"/>
        </c:scaling>
        <c:axPos val="l"/>
        <c:majorGridlines>
          <c:spPr>
            <a:ln>
              <a:solidFill>
                <a:schemeClr val="tx1"/>
              </a:solidFill>
            </a:ln>
          </c:spPr>
        </c:majorGridlines>
        <c:title>
          <c:tx>
            <c:rich>
              <a:bodyPr rot="-5400000" vert="horz"/>
              <a:lstStyle/>
              <a:p>
                <a:pPr>
                  <a:defRPr sz="1600">
                    <a:latin typeface="Arial" pitchFamily="34" charset="0"/>
                    <a:cs typeface="Arial" pitchFamily="34" charset="0"/>
                  </a:defRPr>
                </a:pPr>
                <a:r>
                  <a:rPr lang="fr-FR" sz="1600">
                    <a:latin typeface="Arial" pitchFamily="34" charset="0"/>
                    <a:cs typeface="Arial" pitchFamily="34" charset="0"/>
                  </a:rPr>
                  <a:t>Nombre de coups</a:t>
                </a:r>
                <a:r>
                  <a:rPr lang="fr-FR" sz="1600" baseline="0">
                    <a:latin typeface="Arial" pitchFamily="34" charset="0"/>
                    <a:cs typeface="Arial" pitchFamily="34" charset="0"/>
                  </a:rPr>
                  <a:t> (brut)</a:t>
                </a:r>
                <a:endParaRPr lang="fr-FR" sz="1600">
                  <a:latin typeface="Arial" pitchFamily="34" charset="0"/>
                  <a:cs typeface="Arial" pitchFamily="34" charset="0"/>
                </a:endParaRPr>
              </a:p>
            </c:rich>
          </c:tx>
        </c:title>
        <c:numFmt formatCode="General" sourceLinked="1"/>
        <c:tickLblPos val="nextTo"/>
        <c:crossAx val="97399168"/>
        <c:crosses val="autoZero"/>
        <c:crossBetween val="midCat"/>
      </c:valAx>
    </c:plotArea>
    <c:legend>
      <c:legendPos val="r"/>
      <c:txPr>
        <a:bodyPr/>
        <a:lstStyle/>
        <a:p>
          <a:pPr>
            <a:defRPr sz="1600">
              <a:latin typeface="Arial" pitchFamily="34" charset="0"/>
              <a:cs typeface="Arial" pitchFamily="34" charset="0"/>
            </a:defRPr>
          </a:pPr>
          <a:endParaRPr lang="fr-FR"/>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latin typeface="Arial" pitchFamily="34" charset="0"/>
                <a:cs typeface="Arial" pitchFamily="34" charset="0"/>
              </a:defRPr>
            </a:pPr>
            <a:r>
              <a:rPr lang="fr-FR" dirty="0">
                <a:latin typeface="Arial" pitchFamily="34" charset="0"/>
                <a:cs typeface="Arial" pitchFamily="34" charset="0"/>
              </a:rPr>
              <a:t>Echantillons </a:t>
            </a:r>
            <a:r>
              <a:rPr lang="fr-FR" dirty="0" err="1" smtClean="0">
                <a:latin typeface="Arial" pitchFamily="34" charset="0"/>
                <a:cs typeface="Arial" pitchFamily="34" charset="0"/>
              </a:rPr>
              <a:t>Ultima</a:t>
            </a:r>
            <a:r>
              <a:rPr lang="fr-FR" dirty="0" smtClean="0">
                <a:latin typeface="Arial" pitchFamily="34" charset="0"/>
                <a:cs typeface="Arial" pitchFamily="34" charset="0"/>
              </a:rPr>
              <a:t> Gold LLT </a:t>
            </a:r>
            <a:r>
              <a:rPr lang="fr-FR" dirty="0">
                <a:latin typeface="Arial" pitchFamily="34" charset="0"/>
                <a:cs typeface="Arial" pitchFamily="34" charset="0"/>
              </a:rPr>
              <a:t>- Comptage de 30min à </a:t>
            </a:r>
            <a:r>
              <a:rPr lang="fr-FR" dirty="0" smtClean="0">
                <a:latin typeface="Arial" pitchFamily="34" charset="0"/>
                <a:cs typeface="Arial" pitchFamily="34" charset="0"/>
              </a:rPr>
              <a:t>842V</a:t>
            </a:r>
            <a:endParaRPr lang="fr-FR" dirty="0">
              <a:latin typeface="Arial" pitchFamily="34" charset="0"/>
              <a:cs typeface="Arial" pitchFamily="34" charset="0"/>
            </a:endParaRPr>
          </a:p>
        </c:rich>
      </c:tx>
    </c:title>
    <c:plotArea>
      <c:layout/>
      <c:scatterChart>
        <c:scatterStyle val="lineMarker"/>
        <c:ser>
          <c:idx val="2"/>
          <c:order val="0"/>
          <c:tx>
            <c:strRef>
              <c:f>data!$D$1</c:f>
              <c:strCache>
                <c:ptCount val="1"/>
                <c:pt idx="0">
                  <c:v>UG2 - Sr90 Pu239</c:v>
                </c:pt>
              </c:strCache>
            </c:strRef>
          </c:tx>
          <c:spPr>
            <a:ln w="12700">
              <a:solidFill>
                <a:srgbClr val="00B050"/>
              </a:solidFill>
            </a:ln>
          </c:spPr>
          <c:marker>
            <c:symbol val="plus"/>
            <c:size val="4"/>
            <c:spPr>
              <a:noFill/>
              <a:ln>
                <a:solidFill>
                  <a:srgbClr val="00B050"/>
                </a:solidFill>
              </a:ln>
            </c:spPr>
          </c:marker>
          <c:xVal>
            <c:numRef>
              <c:f>data!$A$2:$A$1025</c:f>
              <c:numCache>
                <c:formatCode>General</c:formatCode>
                <c:ptCount val="10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numCache>
            </c:numRef>
          </c:xVal>
          <c:yVal>
            <c:numRef>
              <c:f>data!$D$2:$D$1025</c:f>
              <c:numCache>
                <c:formatCode>General</c:formatCode>
                <c:ptCount val="1024"/>
                <c:pt idx="0">
                  <c:v>0</c:v>
                </c:pt>
                <c:pt idx="1">
                  <c:v>0</c:v>
                </c:pt>
                <c:pt idx="2">
                  <c:v>0</c:v>
                </c:pt>
                <c:pt idx="3">
                  <c:v>0</c:v>
                </c:pt>
                <c:pt idx="4">
                  <c:v>0</c:v>
                </c:pt>
                <c:pt idx="5">
                  <c:v>0</c:v>
                </c:pt>
                <c:pt idx="6">
                  <c:v>0</c:v>
                </c:pt>
                <c:pt idx="7">
                  <c:v>0</c:v>
                </c:pt>
                <c:pt idx="8">
                  <c:v>0</c:v>
                </c:pt>
                <c:pt idx="9">
                  <c:v>0</c:v>
                </c:pt>
                <c:pt idx="10">
                  <c:v>1</c:v>
                </c:pt>
                <c:pt idx="11">
                  <c:v>3</c:v>
                </c:pt>
                <c:pt idx="12">
                  <c:v>4</c:v>
                </c:pt>
                <c:pt idx="13">
                  <c:v>7</c:v>
                </c:pt>
                <c:pt idx="14">
                  <c:v>8</c:v>
                </c:pt>
                <c:pt idx="15">
                  <c:v>8</c:v>
                </c:pt>
                <c:pt idx="16">
                  <c:v>9</c:v>
                </c:pt>
                <c:pt idx="17">
                  <c:v>8</c:v>
                </c:pt>
                <c:pt idx="18">
                  <c:v>8</c:v>
                </c:pt>
                <c:pt idx="19">
                  <c:v>7</c:v>
                </c:pt>
                <c:pt idx="20">
                  <c:v>6</c:v>
                </c:pt>
                <c:pt idx="21">
                  <c:v>4</c:v>
                </c:pt>
                <c:pt idx="22">
                  <c:v>3</c:v>
                </c:pt>
                <c:pt idx="23">
                  <c:v>2</c:v>
                </c:pt>
                <c:pt idx="24">
                  <c:v>2</c:v>
                </c:pt>
                <c:pt idx="25">
                  <c:v>1</c:v>
                </c:pt>
                <c:pt idx="26">
                  <c:v>1</c:v>
                </c:pt>
                <c:pt idx="27">
                  <c:v>0</c:v>
                </c:pt>
                <c:pt idx="28">
                  <c:v>1</c:v>
                </c:pt>
                <c:pt idx="29">
                  <c:v>1</c:v>
                </c:pt>
                <c:pt idx="30">
                  <c:v>0</c:v>
                </c:pt>
                <c:pt idx="31">
                  <c:v>0</c:v>
                </c:pt>
                <c:pt idx="32">
                  <c:v>0</c:v>
                </c:pt>
                <c:pt idx="33">
                  <c:v>1</c:v>
                </c:pt>
                <c:pt idx="34">
                  <c:v>0</c:v>
                </c:pt>
                <c:pt idx="35">
                  <c:v>1</c:v>
                </c:pt>
                <c:pt idx="36">
                  <c:v>0</c:v>
                </c:pt>
                <c:pt idx="37">
                  <c:v>0</c:v>
                </c:pt>
                <c:pt idx="38">
                  <c:v>1</c:v>
                </c:pt>
                <c:pt idx="39">
                  <c:v>0</c:v>
                </c:pt>
                <c:pt idx="40">
                  <c:v>0</c:v>
                </c:pt>
                <c:pt idx="41">
                  <c:v>0</c:v>
                </c:pt>
                <c:pt idx="42">
                  <c:v>1</c:v>
                </c:pt>
                <c:pt idx="43">
                  <c:v>1</c:v>
                </c:pt>
                <c:pt idx="44">
                  <c:v>1</c:v>
                </c:pt>
                <c:pt idx="45">
                  <c:v>1</c:v>
                </c:pt>
                <c:pt idx="46">
                  <c:v>0</c:v>
                </c:pt>
                <c:pt idx="47">
                  <c:v>0</c:v>
                </c:pt>
                <c:pt idx="48">
                  <c:v>0</c:v>
                </c:pt>
                <c:pt idx="49">
                  <c:v>0</c:v>
                </c:pt>
                <c:pt idx="50">
                  <c:v>0</c:v>
                </c:pt>
                <c:pt idx="51">
                  <c:v>0</c:v>
                </c:pt>
                <c:pt idx="52">
                  <c:v>1</c:v>
                </c:pt>
                <c:pt idx="53">
                  <c:v>0</c:v>
                </c:pt>
                <c:pt idx="54">
                  <c:v>1</c:v>
                </c:pt>
                <c:pt idx="55">
                  <c:v>1</c:v>
                </c:pt>
                <c:pt idx="56">
                  <c:v>2</c:v>
                </c:pt>
                <c:pt idx="57">
                  <c:v>1</c:v>
                </c:pt>
                <c:pt idx="58">
                  <c:v>1</c:v>
                </c:pt>
                <c:pt idx="59">
                  <c:v>2</c:v>
                </c:pt>
                <c:pt idx="60">
                  <c:v>3</c:v>
                </c:pt>
                <c:pt idx="61">
                  <c:v>3</c:v>
                </c:pt>
                <c:pt idx="62">
                  <c:v>4</c:v>
                </c:pt>
                <c:pt idx="63">
                  <c:v>5</c:v>
                </c:pt>
                <c:pt idx="64">
                  <c:v>6</c:v>
                </c:pt>
                <c:pt idx="65">
                  <c:v>8</c:v>
                </c:pt>
                <c:pt idx="66">
                  <c:v>10</c:v>
                </c:pt>
                <c:pt idx="67">
                  <c:v>11</c:v>
                </c:pt>
                <c:pt idx="68">
                  <c:v>15</c:v>
                </c:pt>
                <c:pt idx="69">
                  <c:v>22</c:v>
                </c:pt>
                <c:pt idx="70">
                  <c:v>27</c:v>
                </c:pt>
                <c:pt idx="71">
                  <c:v>33</c:v>
                </c:pt>
                <c:pt idx="72">
                  <c:v>37</c:v>
                </c:pt>
                <c:pt idx="73">
                  <c:v>46</c:v>
                </c:pt>
                <c:pt idx="74">
                  <c:v>52</c:v>
                </c:pt>
                <c:pt idx="75">
                  <c:v>64</c:v>
                </c:pt>
                <c:pt idx="76">
                  <c:v>88</c:v>
                </c:pt>
                <c:pt idx="77">
                  <c:v>103</c:v>
                </c:pt>
                <c:pt idx="78">
                  <c:v>124</c:v>
                </c:pt>
                <c:pt idx="79">
                  <c:v>135</c:v>
                </c:pt>
                <c:pt idx="80">
                  <c:v>159</c:v>
                </c:pt>
                <c:pt idx="81">
                  <c:v>172</c:v>
                </c:pt>
                <c:pt idx="82">
                  <c:v>201</c:v>
                </c:pt>
                <c:pt idx="83">
                  <c:v>262</c:v>
                </c:pt>
                <c:pt idx="84">
                  <c:v>299</c:v>
                </c:pt>
                <c:pt idx="85">
                  <c:v>350</c:v>
                </c:pt>
                <c:pt idx="86">
                  <c:v>371</c:v>
                </c:pt>
                <c:pt idx="87">
                  <c:v>415</c:v>
                </c:pt>
                <c:pt idx="88">
                  <c:v>432</c:v>
                </c:pt>
                <c:pt idx="89">
                  <c:v>480</c:v>
                </c:pt>
                <c:pt idx="90">
                  <c:v>583</c:v>
                </c:pt>
                <c:pt idx="91">
                  <c:v>638</c:v>
                </c:pt>
                <c:pt idx="92">
                  <c:v>711</c:v>
                </c:pt>
                <c:pt idx="93">
                  <c:v>727</c:v>
                </c:pt>
                <c:pt idx="94">
                  <c:v>782</c:v>
                </c:pt>
                <c:pt idx="95">
                  <c:v>788</c:v>
                </c:pt>
                <c:pt idx="96">
                  <c:v>838</c:v>
                </c:pt>
                <c:pt idx="97">
                  <c:v>979</c:v>
                </c:pt>
                <c:pt idx="98">
                  <c:v>1047</c:v>
                </c:pt>
                <c:pt idx="99">
                  <c:v>1134</c:v>
                </c:pt>
                <c:pt idx="100">
                  <c:v>1136</c:v>
                </c:pt>
                <c:pt idx="101">
                  <c:v>1214</c:v>
                </c:pt>
                <c:pt idx="102">
                  <c:v>1227</c:v>
                </c:pt>
                <c:pt idx="103">
                  <c:v>1304</c:v>
                </c:pt>
                <c:pt idx="104">
                  <c:v>1515</c:v>
                </c:pt>
                <c:pt idx="105">
                  <c:v>1612</c:v>
                </c:pt>
                <c:pt idx="106">
                  <c:v>1750</c:v>
                </c:pt>
                <c:pt idx="107">
                  <c:v>1759</c:v>
                </c:pt>
                <c:pt idx="108">
                  <c:v>1836</c:v>
                </c:pt>
                <c:pt idx="109">
                  <c:v>1808</c:v>
                </c:pt>
                <c:pt idx="110">
                  <c:v>1910</c:v>
                </c:pt>
                <c:pt idx="111">
                  <c:v>2184</c:v>
                </c:pt>
                <c:pt idx="112">
                  <c:v>2292</c:v>
                </c:pt>
                <c:pt idx="113">
                  <c:v>2409</c:v>
                </c:pt>
                <c:pt idx="114">
                  <c:v>2353</c:v>
                </c:pt>
                <c:pt idx="115">
                  <c:v>2403</c:v>
                </c:pt>
                <c:pt idx="116">
                  <c:v>2340</c:v>
                </c:pt>
                <c:pt idx="117">
                  <c:v>2369</c:v>
                </c:pt>
                <c:pt idx="118">
                  <c:v>2286</c:v>
                </c:pt>
                <c:pt idx="119">
                  <c:v>2317</c:v>
                </c:pt>
                <c:pt idx="120">
                  <c:v>2494</c:v>
                </c:pt>
                <c:pt idx="121">
                  <c:v>2509</c:v>
                </c:pt>
                <c:pt idx="122">
                  <c:v>2549</c:v>
                </c:pt>
                <c:pt idx="123">
                  <c:v>2438</c:v>
                </c:pt>
                <c:pt idx="124">
                  <c:v>2380</c:v>
                </c:pt>
                <c:pt idx="125">
                  <c:v>2220</c:v>
                </c:pt>
                <c:pt idx="126">
                  <c:v>2146</c:v>
                </c:pt>
                <c:pt idx="127">
                  <c:v>2180</c:v>
                </c:pt>
                <c:pt idx="128">
                  <c:v>2104</c:v>
                </c:pt>
                <c:pt idx="129">
                  <c:v>2048</c:v>
                </c:pt>
                <c:pt idx="130">
                  <c:v>1898</c:v>
                </c:pt>
                <c:pt idx="131">
                  <c:v>1788</c:v>
                </c:pt>
                <c:pt idx="132">
                  <c:v>1623</c:v>
                </c:pt>
                <c:pt idx="133">
                  <c:v>1521</c:v>
                </c:pt>
                <c:pt idx="134">
                  <c:v>1501</c:v>
                </c:pt>
                <c:pt idx="135">
                  <c:v>1422</c:v>
                </c:pt>
                <c:pt idx="136">
                  <c:v>1362</c:v>
                </c:pt>
                <c:pt idx="137">
                  <c:v>1246</c:v>
                </c:pt>
                <c:pt idx="138">
                  <c:v>1165</c:v>
                </c:pt>
                <c:pt idx="139">
                  <c:v>1053</c:v>
                </c:pt>
                <c:pt idx="140">
                  <c:v>983</c:v>
                </c:pt>
                <c:pt idx="141">
                  <c:v>957</c:v>
                </c:pt>
                <c:pt idx="142">
                  <c:v>894</c:v>
                </c:pt>
                <c:pt idx="143">
                  <c:v>837</c:v>
                </c:pt>
                <c:pt idx="144">
                  <c:v>751</c:v>
                </c:pt>
                <c:pt idx="145">
                  <c:v>687</c:v>
                </c:pt>
                <c:pt idx="146">
                  <c:v>611</c:v>
                </c:pt>
                <c:pt idx="147">
                  <c:v>562</c:v>
                </c:pt>
                <c:pt idx="148">
                  <c:v>541</c:v>
                </c:pt>
                <c:pt idx="149">
                  <c:v>502</c:v>
                </c:pt>
                <c:pt idx="150">
                  <c:v>466</c:v>
                </c:pt>
                <c:pt idx="151">
                  <c:v>415</c:v>
                </c:pt>
                <c:pt idx="152">
                  <c:v>372</c:v>
                </c:pt>
                <c:pt idx="153">
                  <c:v>323</c:v>
                </c:pt>
                <c:pt idx="154">
                  <c:v>292</c:v>
                </c:pt>
                <c:pt idx="155">
                  <c:v>276</c:v>
                </c:pt>
                <c:pt idx="156">
                  <c:v>253</c:v>
                </c:pt>
                <c:pt idx="157">
                  <c:v>236</c:v>
                </c:pt>
                <c:pt idx="158">
                  <c:v>212</c:v>
                </c:pt>
                <c:pt idx="159">
                  <c:v>197</c:v>
                </c:pt>
                <c:pt idx="160">
                  <c:v>177</c:v>
                </c:pt>
                <c:pt idx="161">
                  <c:v>165</c:v>
                </c:pt>
                <c:pt idx="162">
                  <c:v>158</c:v>
                </c:pt>
                <c:pt idx="163">
                  <c:v>147</c:v>
                </c:pt>
                <c:pt idx="164">
                  <c:v>137</c:v>
                </c:pt>
                <c:pt idx="165">
                  <c:v>131</c:v>
                </c:pt>
                <c:pt idx="166">
                  <c:v>120</c:v>
                </c:pt>
                <c:pt idx="167">
                  <c:v>111</c:v>
                </c:pt>
                <c:pt idx="168">
                  <c:v>99</c:v>
                </c:pt>
                <c:pt idx="169">
                  <c:v>91</c:v>
                </c:pt>
                <c:pt idx="170">
                  <c:v>88</c:v>
                </c:pt>
                <c:pt idx="171">
                  <c:v>84</c:v>
                </c:pt>
                <c:pt idx="172">
                  <c:v>81</c:v>
                </c:pt>
                <c:pt idx="173">
                  <c:v>80</c:v>
                </c:pt>
                <c:pt idx="174">
                  <c:v>78</c:v>
                </c:pt>
                <c:pt idx="175">
                  <c:v>74</c:v>
                </c:pt>
                <c:pt idx="176">
                  <c:v>72</c:v>
                </c:pt>
                <c:pt idx="177">
                  <c:v>69</c:v>
                </c:pt>
                <c:pt idx="178">
                  <c:v>66</c:v>
                </c:pt>
                <c:pt idx="179">
                  <c:v>67</c:v>
                </c:pt>
                <c:pt idx="180">
                  <c:v>67</c:v>
                </c:pt>
                <c:pt idx="181">
                  <c:v>65</c:v>
                </c:pt>
                <c:pt idx="182">
                  <c:v>63</c:v>
                </c:pt>
                <c:pt idx="183">
                  <c:v>58</c:v>
                </c:pt>
                <c:pt idx="184">
                  <c:v>55</c:v>
                </c:pt>
                <c:pt idx="185">
                  <c:v>55</c:v>
                </c:pt>
                <c:pt idx="186">
                  <c:v>54</c:v>
                </c:pt>
                <c:pt idx="187">
                  <c:v>52</c:v>
                </c:pt>
                <c:pt idx="188">
                  <c:v>55</c:v>
                </c:pt>
                <c:pt idx="189">
                  <c:v>60</c:v>
                </c:pt>
                <c:pt idx="190">
                  <c:v>60</c:v>
                </c:pt>
                <c:pt idx="191">
                  <c:v>61</c:v>
                </c:pt>
                <c:pt idx="192">
                  <c:v>60</c:v>
                </c:pt>
                <c:pt idx="193">
                  <c:v>59</c:v>
                </c:pt>
                <c:pt idx="194">
                  <c:v>56</c:v>
                </c:pt>
                <c:pt idx="195">
                  <c:v>56</c:v>
                </c:pt>
                <c:pt idx="196">
                  <c:v>58</c:v>
                </c:pt>
                <c:pt idx="197">
                  <c:v>57</c:v>
                </c:pt>
                <c:pt idx="198">
                  <c:v>54</c:v>
                </c:pt>
                <c:pt idx="199">
                  <c:v>54</c:v>
                </c:pt>
                <c:pt idx="200">
                  <c:v>56</c:v>
                </c:pt>
                <c:pt idx="201">
                  <c:v>56</c:v>
                </c:pt>
                <c:pt idx="202">
                  <c:v>55</c:v>
                </c:pt>
                <c:pt idx="203">
                  <c:v>55</c:v>
                </c:pt>
                <c:pt idx="204">
                  <c:v>57</c:v>
                </c:pt>
                <c:pt idx="205">
                  <c:v>60</c:v>
                </c:pt>
                <c:pt idx="206">
                  <c:v>59</c:v>
                </c:pt>
                <c:pt idx="207">
                  <c:v>58</c:v>
                </c:pt>
                <c:pt idx="208">
                  <c:v>58</c:v>
                </c:pt>
                <c:pt idx="209">
                  <c:v>60</c:v>
                </c:pt>
                <c:pt idx="210">
                  <c:v>62</c:v>
                </c:pt>
                <c:pt idx="211">
                  <c:v>62</c:v>
                </c:pt>
                <c:pt idx="212">
                  <c:v>59</c:v>
                </c:pt>
                <c:pt idx="213">
                  <c:v>58</c:v>
                </c:pt>
                <c:pt idx="214">
                  <c:v>59</c:v>
                </c:pt>
                <c:pt idx="215">
                  <c:v>61</c:v>
                </c:pt>
                <c:pt idx="216">
                  <c:v>65</c:v>
                </c:pt>
                <c:pt idx="217">
                  <c:v>68</c:v>
                </c:pt>
                <c:pt idx="218">
                  <c:v>66</c:v>
                </c:pt>
                <c:pt idx="219">
                  <c:v>61</c:v>
                </c:pt>
                <c:pt idx="220">
                  <c:v>56</c:v>
                </c:pt>
                <c:pt idx="221">
                  <c:v>54</c:v>
                </c:pt>
                <c:pt idx="222">
                  <c:v>55</c:v>
                </c:pt>
                <c:pt idx="223">
                  <c:v>57</c:v>
                </c:pt>
                <c:pt idx="224">
                  <c:v>60</c:v>
                </c:pt>
                <c:pt idx="225">
                  <c:v>62</c:v>
                </c:pt>
                <c:pt idx="226">
                  <c:v>60</c:v>
                </c:pt>
                <c:pt idx="227">
                  <c:v>57</c:v>
                </c:pt>
                <c:pt idx="228">
                  <c:v>55</c:v>
                </c:pt>
                <c:pt idx="229">
                  <c:v>55</c:v>
                </c:pt>
                <c:pt idx="230">
                  <c:v>55</c:v>
                </c:pt>
                <c:pt idx="231">
                  <c:v>56</c:v>
                </c:pt>
                <c:pt idx="232">
                  <c:v>57</c:v>
                </c:pt>
                <c:pt idx="233">
                  <c:v>59</c:v>
                </c:pt>
                <c:pt idx="234">
                  <c:v>61</c:v>
                </c:pt>
                <c:pt idx="235">
                  <c:v>63</c:v>
                </c:pt>
                <c:pt idx="236">
                  <c:v>63</c:v>
                </c:pt>
                <c:pt idx="237">
                  <c:v>63</c:v>
                </c:pt>
                <c:pt idx="238">
                  <c:v>63</c:v>
                </c:pt>
                <c:pt idx="239">
                  <c:v>64</c:v>
                </c:pt>
                <c:pt idx="240">
                  <c:v>64</c:v>
                </c:pt>
                <c:pt idx="241">
                  <c:v>62</c:v>
                </c:pt>
                <c:pt idx="242">
                  <c:v>61</c:v>
                </c:pt>
                <c:pt idx="243">
                  <c:v>60</c:v>
                </c:pt>
                <c:pt idx="244">
                  <c:v>59</c:v>
                </c:pt>
                <c:pt idx="245">
                  <c:v>58</c:v>
                </c:pt>
                <c:pt idx="246">
                  <c:v>57</c:v>
                </c:pt>
                <c:pt idx="247">
                  <c:v>58</c:v>
                </c:pt>
                <c:pt idx="248">
                  <c:v>59</c:v>
                </c:pt>
                <c:pt idx="249">
                  <c:v>57</c:v>
                </c:pt>
                <c:pt idx="250">
                  <c:v>57</c:v>
                </c:pt>
                <c:pt idx="251">
                  <c:v>56</c:v>
                </c:pt>
                <c:pt idx="252">
                  <c:v>57</c:v>
                </c:pt>
                <c:pt idx="253">
                  <c:v>57</c:v>
                </c:pt>
                <c:pt idx="254">
                  <c:v>56</c:v>
                </c:pt>
                <c:pt idx="255">
                  <c:v>56</c:v>
                </c:pt>
                <c:pt idx="256">
                  <c:v>57</c:v>
                </c:pt>
                <c:pt idx="257">
                  <c:v>60</c:v>
                </c:pt>
                <c:pt idx="258">
                  <c:v>63</c:v>
                </c:pt>
                <c:pt idx="259">
                  <c:v>64</c:v>
                </c:pt>
                <c:pt idx="260">
                  <c:v>63</c:v>
                </c:pt>
                <c:pt idx="261">
                  <c:v>61</c:v>
                </c:pt>
                <c:pt idx="262">
                  <c:v>59</c:v>
                </c:pt>
                <c:pt idx="263">
                  <c:v>58</c:v>
                </c:pt>
                <c:pt idx="264">
                  <c:v>56</c:v>
                </c:pt>
                <c:pt idx="265">
                  <c:v>56</c:v>
                </c:pt>
                <c:pt idx="266">
                  <c:v>58</c:v>
                </c:pt>
                <c:pt idx="267">
                  <c:v>58</c:v>
                </c:pt>
                <c:pt idx="268">
                  <c:v>57</c:v>
                </c:pt>
                <c:pt idx="269">
                  <c:v>56</c:v>
                </c:pt>
                <c:pt idx="270">
                  <c:v>57</c:v>
                </c:pt>
                <c:pt idx="271">
                  <c:v>61</c:v>
                </c:pt>
                <c:pt idx="272">
                  <c:v>63</c:v>
                </c:pt>
                <c:pt idx="273">
                  <c:v>64</c:v>
                </c:pt>
                <c:pt idx="274">
                  <c:v>64</c:v>
                </c:pt>
                <c:pt idx="275">
                  <c:v>64</c:v>
                </c:pt>
                <c:pt idx="276">
                  <c:v>64</c:v>
                </c:pt>
                <c:pt idx="277">
                  <c:v>65</c:v>
                </c:pt>
                <c:pt idx="278">
                  <c:v>64</c:v>
                </c:pt>
                <c:pt idx="279">
                  <c:v>64</c:v>
                </c:pt>
                <c:pt idx="280">
                  <c:v>66</c:v>
                </c:pt>
                <c:pt idx="281">
                  <c:v>67</c:v>
                </c:pt>
                <c:pt idx="282">
                  <c:v>67</c:v>
                </c:pt>
                <c:pt idx="283">
                  <c:v>66</c:v>
                </c:pt>
                <c:pt idx="284">
                  <c:v>64</c:v>
                </c:pt>
                <c:pt idx="285">
                  <c:v>61</c:v>
                </c:pt>
                <c:pt idx="286">
                  <c:v>60</c:v>
                </c:pt>
                <c:pt idx="287">
                  <c:v>62</c:v>
                </c:pt>
                <c:pt idx="288">
                  <c:v>62</c:v>
                </c:pt>
                <c:pt idx="289">
                  <c:v>61</c:v>
                </c:pt>
                <c:pt idx="290">
                  <c:v>62</c:v>
                </c:pt>
                <c:pt idx="291">
                  <c:v>64</c:v>
                </c:pt>
                <c:pt idx="292">
                  <c:v>66</c:v>
                </c:pt>
                <c:pt idx="293">
                  <c:v>65</c:v>
                </c:pt>
                <c:pt idx="294">
                  <c:v>64</c:v>
                </c:pt>
                <c:pt idx="295">
                  <c:v>65</c:v>
                </c:pt>
                <c:pt idx="296">
                  <c:v>64</c:v>
                </c:pt>
                <c:pt idx="297">
                  <c:v>62</c:v>
                </c:pt>
                <c:pt idx="298">
                  <c:v>58</c:v>
                </c:pt>
                <c:pt idx="299">
                  <c:v>57</c:v>
                </c:pt>
                <c:pt idx="300">
                  <c:v>56</c:v>
                </c:pt>
                <c:pt idx="301">
                  <c:v>59</c:v>
                </c:pt>
                <c:pt idx="302">
                  <c:v>59</c:v>
                </c:pt>
                <c:pt idx="303">
                  <c:v>61</c:v>
                </c:pt>
                <c:pt idx="304">
                  <c:v>61</c:v>
                </c:pt>
                <c:pt idx="305">
                  <c:v>61</c:v>
                </c:pt>
                <c:pt idx="306">
                  <c:v>62</c:v>
                </c:pt>
                <c:pt idx="307">
                  <c:v>62</c:v>
                </c:pt>
                <c:pt idx="308">
                  <c:v>61</c:v>
                </c:pt>
                <c:pt idx="309">
                  <c:v>61</c:v>
                </c:pt>
                <c:pt idx="310">
                  <c:v>61</c:v>
                </c:pt>
                <c:pt idx="311">
                  <c:v>62</c:v>
                </c:pt>
                <c:pt idx="312">
                  <c:v>63</c:v>
                </c:pt>
                <c:pt idx="313">
                  <c:v>64</c:v>
                </c:pt>
                <c:pt idx="314">
                  <c:v>66</c:v>
                </c:pt>
                <c:pt idx="315">
                  <c:v>67</c:v>
                </c:pt>
                <c:pt idx="316">
                  <c:v>67</c:v>
                </c:pt>
                <c:pt idx="317">
                  <c:v>66</c:v>
                </c:pt>
                <c:pt idx="318">
                  <c:v>65</c:v>
                </c:pt>
                <c:pt idx="319">
                  <c:v>65</c:v>
                </c:pt>
                <c:pt idx="320">
                  <c:v>64</c:v>
                </c:pt>
                <c:pt idx="321">
                  <c:v>62</c:v>
                </c:pt>
                <c:pt idx="322">
                  <c:v>61</c:v>
                </c:pt>
                <c:pt idx="323">
                  <c:v>59</c:v>
                </c:pt>
                <c:pt idx="324">
                  <c:v>57</c:v>
                </c:pt>
                <c:pt idx="325">
                  <c:v>58</c:v>
                </c:pt>
                <c:pt idx="326">
                  <c:v>60</c:v>
                </c:pt>
                <c:pt idx="327">
                  <c:v>60</c:v>
                </c:pt>
                <c:pt idx="328">
                  <c:v>60</c:v>
                </c:pt>
                <c:pt idx="329">
                  <c:v>62</c:v>
                </c:pt>
                <c:pt idx="330">
                  <c:v>63</c:v>
                </c:pt>
                <c:pt idx="331">
                  <c:v>64</c:v>
                </c:pt>
                <c:pt idx="332">
                  <c:v>63</c:v>
                </c:pt>
                <c:pt idx="333">
                  <c:v>63</c:v>
                </c:pt>
                <c:pt idx="334">
                  <c:v>62</c:v>
                </c:pt>
                <c:pt idx="335">
                  <c:v>60</c:v>
                </c:pt>
                <c:pt idx="336">
                  <c:v>59</c:v>
                </c:pt>
                <c:pt idx="337">
                  <c:v>59</c:v>
                </c:pt>
                <c:pt idx="338">
                  <c:v>59</c:v>
                </c:pt>
                <c:pt idx="339">
                  <c:v>60</c:v>
                </c:pt>
                <c:pt idx="340">
                  <c:v>58</c:v>
                </c:pt>
                <c:pt idx="341">
                  <c:v>56</c:v>
                </c:pt>
                <c:pt idx="342">
                  <c:v>55</c:v>
                </c:pt>
                <c:pt idx="343">
                  <c:v>54</c:v>
                </c:pt>
                <c:pt idx="344">
                  <c:v>55</c:v>
                </c:pt>
                <c:pt idx="345">
                  <c:v>57</c:v>
                </c:pt>
                <c:pt idx="346">
                  <c:v>59</c:v>
                </c:pt>
                <c:pt idx="347">
                  <c:v>60</c:v>
                </c:pt>
                <c:pt idx="348">
                  <c:v>60</c:v>
                </c:pt>
                <c:pt idx="349">
                  <c:v>58</c:v>
                </c:pt>
                <c:pt idx="350">
                  <c:v>57</c:v>
                </c:pt>
                <c:pt idx="351">
                  <c:v>55</c:v>
                </c:pt>
                <c:pt idx="352">
                  <c:v>54</c:v>
                </c:pt>
                <c:pt idx="353">
                  <c:v>54</c:v>
                </c:pt>
                <c:pt idx="354">
                  <c:v>56</c:v>
                </c:pt>
                <c:pt idx="355">
                  <c:v>56</c:v>
                </c:pt>
                <c:pt idx="356">
                  <c:v>57</c:v>
                </c:pt>
                <c:pt idx="357">
                  <c:v>58</c:v>
                </c:pt>
                <c:pt idx="358">
                  <c:v>57</c:v>
                </c:pt>
                <c:pt idx="359">
                  <c:v>57</c:v>
                </c:pt>
                <c:pt idx="360">
                  <c:v>58</c:v>
                </c:pt>
                <c:pt idx="361">
                  <c:v>57</c:v>
                </c:pt>
                <c:pt idx="362">
                  <c:v>59</c:v>
                </c:pt>
                <c:pt idx="363">
                  <c:v>59</c:v>
                </c:pt>
                <c:pt idx="364">
                  <c:v>60</c:v>
                </c:pt>
                <c:pt idx="365">
                  <c:v>60</c:v>
                </c:pt>
                <c:pt idx="366">
                  <c:v>58</c:v>
                </c:pt>
                <c:pt idx="367">
                  <c:v>58</c:v>
                </c:pt>
                <c:pt idx="368">
                  <c:v>59</c:v>
                </c:pt>
                <c:pt idx="369">
                  <c:v>59</c:v>
                </c:pt>
                <c:pt idx="370">
                  <c:v>57</c:v>
                </c:pt>
                <c:pt idx="371">
                  <c:v>56</c:v>
                </c:pt>
                <c:pt idx="372">
                  <c:v>56</c:v>
                </c:pt>
                <c:pt idx="373">
                  <c:v>57</c:v>
                </c:pt>
                <c:pt idx="374">
                  <c:v>57</c:v>
                </c:pt>
                <c:pt idx="375">
                  <c:v>59</c:v>
                </c:pt>
                <c:pt idx="376">
                  <c:v>59</c:v>
                </c:pt>
                <c:pt idx="377">
                  <c:v>60</c:v>
                </c:pt>
                <c:pt idx="378">
                  <c:v>60</c:v>
                </c:pt>
                <c:pt idx="379">
                  <c:v>60</c:v>
                </c:pt>
                <c:pt idx="380">
                  <c:v>60</c:v>
                </c:pt>
                <c:pt idx="381">
                  <c:v>60</c:v>
                </c:pt>
                <c:pt idx="382">
                  <c:v>59</c:v>
                </c:pt>
                <c:pt idx="383">
                  <c:v>57</c:v>
                </c:pt>
                <c:pt idx="384">
                  <c:v>55</c:v>
                </c:pt>
                <c:pt idx="385">
                  <c:v>53</c:v>
                </c:pt>
                <c:pt idx="386">
                  <c:v>54</c:v>
                </c:pt>
                <c:pt idx="387">
                  <c:v>56</c:v>
                </c:pt>
                <c:pt idx="388">
                  <c:v>56</c:v>
                </c:pt>
                <c:pt idx="389">
                  <c:v>56</c:v>
                </c:pt>
                <c:pt idx="390">
                  <c:v>56</c:v>
                </c:pt>
                <c:pt idx="391">
                  <c:v>54</c:v>
                </c:pt>
                <c:pt idx="392">
                  <c:v>54</c:v>
                </c:pt>
                <c:pt idx="393">
                  <c:v>53</c:v>
                </c:pt>
                <c:pt idx="394">
                  <c:v>54</c:v>
                </c:pt>
                <c:pt idx="395">
                  <c:v>52</c:v>
                </c:pt>
                <c:pt idx="396">
                  <c:v>52</c:v>
                </c:pt>
                <c:pt idx="397">
                  <c:v>53</c:v>
                </c:pt>
                <c:pt idx="398">
                  <c:v>52</c:v>
                </c:pt>
                <c:pt idx="399">
                  <c:v>51</c:v>
                </c:pt>
                <c:pt idx="400">
                  <c:v>51</c:v>
                </c:pt>
                <c:pt idx="401">
                  <c:v>50</c:v>
                </c:pt>
                <c:pt idx="402">
                  <c:v>49</c:v>
                </c:pt>
                <c:pt idx="403">
                  <c:v>49</c:v>
                </c:pt>
                <c:pt idx="404">
                  <c:v>51</c:v>
                </c:pt>
                <c:pt idx="405">
                  <c:v>51</c:v>
                </c:pt>
                <c:pt idx="406">
                  <c:v>52</c:v>
                </c:pt>
                <c:pt idx="407">
                  <c:v>52</c:v>
                </c:pt>
                <c:pt idx="408">
                  <c:v>54</c:v>
                </c:pt>
                <c:pt idx="409">
                  <c:v>57</c:v>
                </c:pt>
                <c:pt idx="410">
                  <c:v>59</c:v>
                </c:pt>
                <c:pt idx="411">
                  <c:v>60</c:v>
                </c:pt>
                <c:pt idx="412">
                  <c:v>60</c:v>
                </c:pt>
                <c:pt idx="413">
                  <c:v>58</c:v>
                </c:pt>
                <c:pt idx="414">
                  <c:v>57</c:v>
                </c:pt>
                <c:pt idx="415">
                  <c:v>55</c:v>
                </c:pt>
                <c:pt idx="416">
                  <c:v>54</c:v>
                </c:pt>
                <c:pt idx="417">
                  <c:v>52</c:v>
                </c:pt>
                <c:pt idx="418">
                  <c:v>52</c:v>
                </c:pt>
                <c:pt idx="419">
                  <c:v>51</c:v>
                </c:pt>
                <c:pt idx="420">
                  <c:v>50</c:v>
                </c:pt>
                <c:pt idx="421">
                  <c:v>51</c:v>
                </c:pt>
                <c:pt idx="422">
                  <c:v>48</c:v>
                </c:pt>
                <c:pt idx="423">
                  <c:v>46</c:v>
                </c:pt>
                <c:pt idx="424">
                  <c:v>46</c:v>
                </c:pt>
                <c:pt idx="425">
                  <c:v>48</c:v>
                </c:pt>
                <c:pt idx="426">
                  <c:v>50</c:v>
                </c:pt>
                <c:pt idx="427">
                  <c:v>51</c:v>
                </c:pt>
                <c:pt idx="428">
                  <c:v>50</c:v>
                </c:pt>
                <c:pt idx="429">
                  <c:v>49</c:v>
                </c:pt>
                <c:pt idx="430">
                  <c:v>48</c:v>
                </c:pt>
                <c:pt idx="431">
                  <c:v>49</c:v>
                </c:pt>
                <c:pt idx="432">
                  <c:v>50</c:v>
                </c:pt>
                <c:pt idx="433">
                  <c:v>49</c:v>
                </c:pt>
                <c:pt idx="434">
                  <c:v>48</c:v>
                </c:pt>
                <c:pt idx="435">
                  <c:v>49</c:v>
                </c:pt>
                <c:pt idx="436">
                  <c:v>49</c:v>
                </c:pt>
                <c:pt idx="437">
                  <c:v>49</c:v>
                </c:pt>
                <c:pt idx="438">
                  <c:v>48</c:v>
                </c:pt>
                <c:pt idx="439">
                  <c:v>48</c:v>
                </c:pt>
                <c:pt idx="440">
                  <c:v>49</c:v>
                </c:pt>
                <c:pt idx="441">
                  <c:v>50</c:v>
                </c:pt>
                <c:pt idx="442">
                  <c:v>51</c:v>
                </c:pt>
                <c:pt idx="443">
                  <c:v>49</c:v>
                </c:pt>
                <c:pt idx="444">
                  <c:v>48</c:v>
                </c:pt>
                <c:pt idx="445">
                  <c:v>48</c:v>
                </c:pt>
                <c:pt idx="446">
                  <c:v>48</c:v>
                </c:pt>
                <c:pt idx="447">
                  <c:v>48</c:v>
                </c:pt>
                <c:pt idx="448">
                  <c:v>51</c:v>
                </c:pt>
                <c:pt idx="449">
                  <c:v>52</c:v>
                </c:pt>
                <c:pt idx="450">
                  <c:v>51</c:v>
                </c:pt>
                <c:pt idx="451">
                  <c:v>51</c:v>
                </c:pt>
                <c:pt idx="452">
                  <c:v>51</c:v>
                </c:pt>
                <c:pt idx="453">
                  <c:v>52</c:v>
                </c:pt>
                <c:pt idx="454">
                  <c:v>52</c:v>
                </c:pt>
                <c:pt idx="455">
                  <c:v>52</c:v>
                </c:pt>
                <c:pt idx="456">
                  <c:v>52</c:v>
                </c:pt>
                <c:pt idx="457">
                  <c:v>51</c:v>
                </c:pt>
                <c:pt idx="458">
                  <c:v>50</c:v>
                </c:pt>
                <c:pt idx="459">
                  <c:v>49</c:v>
                </c:pt>
                <c:pt idx="460">
                  <c:v>48</c:v>
                </c:pt>
                <c:pt idx="461">
                  <c:v>50</c:v>
                </c:pt>
                <c:pt idx="462">
                  <c:v>50</c:v>
                </c:pt>
                <c:pt idx="463">
                  <c:v>47</c:v>
                </c:pt>
                <c:pt idx="464">
                  <c:v>46</c:v>
                </c:pt>
                <c:pt idx="465">
                  <c:v>46</c:v>
                </c:pt>
                <c:pt idx="466">
                  <c:v>46</c:v>
                </c:pt>
                <c:pt idx="467">
                  <c:v>45</c:v>
                </c:pt>
                <c:pt idx="468">
                  <c:v>45</c:v>
                </c:pt>
                <c:pt idx="469">
                  <c:v>44</c:v>
                </c:pt>
                <c:pt idx="470">
                  <c:v>45</c:v>
                </c:pt>
                <c:pt idx="471">
                  <c:v>45</c:v>
                </c:pt>
                <c:pt idx="472">
                  <c:v>46</c:v>
                </c:pt>
                <c:pt idx="473">
                  <c:v>44</c:v>
                </c:pt>
                <c:pt idx="474">
                  <c:v>44</c:v>
                </c:pt>
                <c:pt idx="475">
                  <c:v>47</c:v>
                </c:pt>
                <c:pt idx="476">
                  <c:v>47</c:v>
                </c:pt>
                <c:pt idx="477">
                  <c:v>47</c:v>
                </c:pt>
                <c:pt idx="478">
                  <c:v>47</c:v>
                </c:pt>
                <c:pt idx="479">
                  <c:v>48</c:v>
                </c:pt>
                <c:pt idx="480">
                  <c:v>49</c:v>
                </c:pt>
                <c:pt idx="481">
                  <c:v>47</c:v>
                </c:pt>
                <c:pt idx="482">
                  <c:v>46</c:v>
                </c:pt>
                <c:pt idx="483">
                  <c:v>46</c:v>
                </c:pt>
                <c:pt idx="484">
                  <c:v>47</c:v>
                </c:pt>
                <c:pt idx="485">
                  <c:v>47</c:v>
                </c:pt>
                <c:pt idx="486">
                  <c:v>47</c:v>
                </c:pt>
                <c:pt idx="487">
                  <c:v>46</c:v>
                </c:pt>
                <c:pt idx="488">
                  <c:v>45</c:v>
                </c:pt>
                <c:pt idx="489">
                  <c:v>45</c:v>
                </c:pt>
                <c:pt idx="490">
                  <c:v>46</c:v>
                </c:pt>
                <c:pt idx="491">
                  <c:v>48</c:v>
                </c:pt>
                <c:pt idx="492">
                  <c:v>48</c:v>
                </c:pt>
                <c:pt idx="493">
                  <c:v>47</c:v>
                </c:pt>
                <c:pt idx="494">
                  <c:v>45</c:v>
                </c:pt>
                <c:pt idx="495">
                  <c:v>45</c:v>
                </c:pt>
                <c:pt idx="496">
                  <c:v>46</c:v>
                </c:pt>
                <c:pt idx="497">
                  <c:v>46</c:v>
                </c:pt>
                <c:pt idx="498">
                  <c:v>45</c:v>
                </c:pt>
                <c:pt idx="499">
                  <c:v>43</c:v>
                </c:pt>
                <c:pt idx="500">
                  <c:v>42</c:v>
                </c:pt>
                <c:pt idx="501">
                  <c:v>42</c:v>
                </c:pt>
                <c:pt idx="502">
                  <c:v>43</c:v>
                </c:pt>
                <c:pt idx="503">
                  <c:v>43</c:v>
                </c:pt>
                <c:pt idx="504">
                  <c:v>43</c:v>
                </c:pt>
                <c:pt idx="505">
                  <c:v>42</c:v>
                </c:pt>
                <c:pt idx="506">
                  <c:v>42</c:v>
                </c:pt>
                <c:pt idx="507">
                  <c:v>41</c:v>
                </c:pt>
                <c:pt idx="508">
                  <c:v>40</c:v>
                </c:pt>
                <c:pt idx="509">
                  <c:v>40</c:v>
                </c:pt>
                <c:pt idx="510">
                  <c:v>42</c:v>
                </c:pt>
                <c:pt idx="511">
                  <c:v>42</c:v>
                </c:pt>
                <c:pt idx="512">
                  <c:v>43</c:v>
                </c:pt>
                <c:pt idx="513">
                  <c:v>43</c:v>
                </c:pt>
                <c:pt idx="514">
                  <c:v>42</c:v>
                </c:pt>
                <c:pt idx="515">
                  <c:v>42</c:v>
                </c:pt>
                <c:pt idx="516">
                  <c:v>41</c:v>
                </c:pt>
                <c:pt idx="517">
                  <c:v>40</c:v>
                </c:pt>
                <c:pt idx="518">
                  <c:v>39</c:v>
                </c:pt>
                <c:pt idx="519">
                  <c:v>37</c:v>
                </c:pt>
                <c:pt idx="520">
                  <c:v>37</c:v>
                </c:pt>
                <c:pt idx="521">
                  <c:v>38</c:v>
                </c:pt>
                <c:pt idx="522">
                  <c:v>40</c:v>
                </c:pt>
                <c:pt idx="523">
                  <c:v>41</c:v>
                </c:pt>
                <c:pt idx="524">
                  <c:v>41</c:v>
                </c:pt>
                <c:pt idx="525">
                  <c:v>42</c:v>
                </c:pt>
                <c:pt idx="526">
                  <c:v>41</c:v>
                </c:pt>
                <c:pt idx="527">
                  <c:v>41</c:v>
                </c:pt>
                <c:pt idx="528">
                  <c:v>40</c:v>
                </c:pt>
                <c:pt idx="529">
                  <c:v>39</c:v>
                </c:pt>
                <c:pt idx="530">
                  <c:v>39</c:v>
                </c:pt>
                <c:pt idx="531">
                  <c:v>40</c:v>
                </c:pt>
                <c:pt idx="532">
                  <c:v>41</c:v>
                </c:pt>
                <c:pt idx="533">
                  <c:v>42</c:v>
                </c:pt>
                <c:pt idx="534">
                  <c:v>42</c:v>
                </c:pt>
                <c:pt idx="535">
                  <c:v>41</c:v>
                </c:pt>
                <c:pt idx="536">
                  <c:v>40</c:v>
                </c:pt>
                <c:pt idx="537">
                  <c:v>41</c:v>
                </c:pt>
                <c:pt idx="538">
                  <c:v>40</c:v>
                </c:pt>
                <c:pt idx="539">
                  <c:v>41</c:v>
                </c:pt>
                <c:pt idx="540">
                  <c:v>40</c:v>
                </c:pt>
                <c:pt idx="541">
                  <c:v>40</c:v>
                </c:pt>
                <c:pt idx="542">
                  <c:v>40</c:v>
                </c:pt>
                <c:pt idx="543">
                  <c:v>41</c:v>
                </c:pt>
                <c:pt idx="544">
                  <c:v>40</c:v>
                </c:pt>
                <c:pt idx="545">
                  <c:v>40</c:v>
                </c:pt>
                <c:pt idx="546">
                  <c:v>42</c:v>
                </c:pt>
                <c:pt idx="547">
                  <c:v>41</c:v>
                </c:pt>
                <c:pt idx="548">
                  <c:v>38</c:v>
                </c:pt>
                <c:pt idx="549">
                  <c:v>36</c:v>
                </c:pt>
                <c:pt idx="550">
                  <c:v>35</c:v>
                </c:pt>
                <c:pt idx="551">
                  <c:v>35</c:v>
                </c:pt>
                <c:pt idx="552">
                  <c:v>37</c:v>
                </c:pt>
                <c:pt idx="553">
                  <c:v>39</c:v>
                </c:pt>
                <c:pt idx="554">
                  <c:v>39</c:v>
                </c:pt>
                <c:pt idx="555">
                  <c:v>39</c:v>
                </c:pt>
                <c:pt idx="556">
                  <c:v>38</c:v>
                </c:pt>
                <c:pt idx="557">
                  <c:v>37</c:v>
                </c:pt>
                <c:pt idx="558">
                  <c:v>35</c:v>
                </c:pt>
                <c:pt idx="559">
                  <c:v>35</c:v>
                </c:pt>
                <c:pt idx="560">
                  <c:v>35</c:v>
                </c:pt>
                <c:pt idx="561">
                  <c:v>35</c:v>
                </c:pt>
                <c:pt idx="562">
                  <c:v>35</c:v>
                </c:pt>
                <c:pt idx="563">
                  <c:v>35</c:v>
                </c:pt>
                <c:pt idx="564">
                  <c:v>37</c:v>
                </c:pt>
                <c:pt idx="565">
                  <c:v>38</c:v>
                </c:pt>
                <c:pt idx="566">
                  <c:v>38</c:v>
                </c:pt>
                <c:pt idx="567">
                  <c:v>37</c:v>
                </c:pt>
                <c:pt idx="568">
                  <c:v>35</c:v>
                </c:pt>
                <c:pt idx="569">
                  <c:v>34</c:v>
                </c:pt>
                <c:pt idx="570">
                  <c:v>35</c:v>
                </c:pt>
                <c:pt idx="571">
                  <c:v>36</c:v>
                </c:pt>
                <c:pt idx="572">
                  <c:v>37</c:v>
                </c:pt>
                <c:pt idx="573">
                  <c:v>38</c:v>
                </c:pt>
                <c:pt idx="574">
                  <c:v>39</c:v>
                </c:pt>
                <c:pt idx="575">
                  <c:v>38</c:v>
                </c:pt>
                <c:pt idx="576">
                  <c:v>37</c:v>
                </c:pt>
                <c:pt idx="577">
                  <c:v>36</c:v>
                </c:pt>
                <c:pt idx="578">
                  <c:v>35</c:v>
                </c:pt>
                <c:pt idx="579">
                  <c:v>33</c:v>
                </c:pt>
                <c:pt idx="580">
                  <c:v>33</c:v>
                </c:pt>
                <c:pt idx="581">
                  <c:v>33</c:v>
                </c:pt>
                <c:pt idx="582">
                  <c:v>34</c:v>
                </c:pt>
                <c:pt idx="583">
                  <c:v>35</c:v>
                </c:pt>
                <c:pt idx="584">
                  <c:v>35</c:v>
                </c:pt>
                <c:pt idx="585">
                  <c:v>37</c:v>
                </c:pt>
                <c:pt idx="586">
                  <c:v>37</c:v>
                </c:pt>
                <c:pt idx="587">
                  <c:v>38</c:v>
                </c:pt>
                <c:pt idx="588">
                  <c:v>37</c:v>
                </c:pt>
                <c:pt idx="589">
                  <c:v>37</c:v>
                </c:pt>
                <c:pt idx="590">
                  <c:v>36</c:v>
                </c:pt>
                <c:pt idx="591">
                  <c:v>35</c:v>
                </c:pt>
                <c:pt idx="592">
                  <c:v>33</c:v>
                </c:pt>
                <c:pt idx="593">
                  <c:v>32</c:v>
                </c:pt>
                <c:pt idx="594">
                  <c:v>33</c:v>
                </c:pt>
                <c:pt idx="595">
                  <c:v>34</c:v>
                </c:pt>
                <c:pt idx="596">
                  <c:v>34</c:v>
                </c:pt>
                <c:pt idx="597">
                  <c:v>36</c:v>
                </c:pt>
                <c:pt idx="598">
                  <c:v>38</c:v>
                </c:pt>
                <c:pt idx="599">
                  <c:v>37</c:v>
                </c:pt>
                <c:pt idx="600">
                  <c:v>36</c:v>
                </c:pt>
                <c:pt idx="601">
                  <c:v>34</c:v>
                </c:pt>
                <c:pt idx="602">
                  <c:v>33</c:v>
                </c:pt>
                <c:pt idx="603">
                  <c:v>33</c:v>
                </c:pt>
                <c:pt idx="604">
                  <c:v>33</c:v>
                </c:pt>
                <c:pt idx="605">
                  <c:v>34</c:v>
                </c:pt>
                <c:pt idx="606">
                  <c:v>33</c:v>
                </c:pt>
                <c:pt idx="607">
                  <c:v>34</c:v>
                </c:pt>
                <c:pt idx="608">
                  <c:v>36</c:v>
                </c:pt>
                <c:pt idx="609">
                  <c:v>38</c:v>
                </c:pt>
                <c:pt idx="610">
                  <c:v>38</c:v>
                </c:pt>
                <c:pt idx="611">
                  <c:v>39</c:v>
                </c:pt>
                <c:pt idx="612">
                  <c:v>38</c:v>
                </c:pt>
                <c:pt idx="613">
                  <c:v>37</c:v>
                </c:pt>
                <c:pt idx="614">
                  <c:v>36</c:v>
                </c:pt>
                <c:pt idx="615">
                  <c:v>35</c:v>
                </c:pt>
                <c:pt idx="616">
                  <c:v>37</c:v>
                </c:pt>
                <c:pt idx="617">
                  <c:v>39</c:v>
                </c:pt>
                <c:pt idx="618">
                  <c:v>39</c:v>
                </c:pt>
                <c:pt idx="619">
                  <c:v>39</c:v>
                </c:pt>
                <c:pt idx="620">
                  <c:v>38</c:v>
                </c:pt>
                <c:pt idx="621">
                  <c:v>38</c:v>
                </c:pt>
                <c:pt idx="622">
                  <c:v>39</c:v>
                </c:pt>
                <c:pt idx="623">
                  <c:v>37</c:v>
                </c:pt>
                <c:pt idx="624">
                  <c:v>36</c:v>
                </c:pt>
                <c:pt idx="625">
                  <c:v>34</c:v>
                </c:pt>
                <c:pt idx="626">
                  <c:v>34</c:v>
                </c:pt>
                <c:pt idx="627">
                  <c:v>34</c:v>
                </c:pt>
                <c:pt idx="628">
                  <c:v>33</c:v>
                </c:pt>
                <c:pt idx="629">
                  <c:v>34</c:v>
                </c:pt>
                <c:pt idx="630">
                  <c:v>35</c:v>
                </c:pt>
                <c:pt idx="631">
                  <c:v>35</c:v>
                </c:pt>
                <c:pt idx="632">
                  <c:v>35</c:v>
                </c:pt>
                <c:pt idx="633">
                  <c:v>35</c:v>
                </c:pt>
                <c:pt idx="634">
                  <c:v>37</c:v>
                </c:pt>
                <c:pt idx="635">
                  <c:v>38</c:v>
                </c:pt>
                <c:pt idx="636">
                  <c:v>38</c:v>
                </c:pt>
                <c:pt idx="637">
                  <c:v>37</c:v>
                </c:pt>
                <c:pt idx="638">
                  <c:v>36</c:v>
                </c:pt>
                <c:pt idx="639">
                  <c:v>36</c:v>
                </c:pt>
                <c:pt idx="640">
                  <c:v>36</c:v>
                </c:pt>
                <c:pt idx="641">
                  <c:v>35</c:v>
                </c:pt>
                <c:pt idx="642">
                  <c:v>36</c:v>
                </c:pt>
                <c:pt idx="643">
                  <c:v>35</c:v>
                </c:pt>
                <c:pt idx="644">
                  <c:v>35</c:v>
                </c:pt>
                <c:pt idx="645">
                  <c:v>37</c:v>
                </c:pt>
                <c:pt idx="646">
                  <c:v>37</c:v>
                </c:pt>
                <c:pt idx="647">
                  <c:v>38</c:v>
                </c:pt>
                <c:pt idx="648">
                  <c:v>38</c:v>
                </c:pt>
                <c:pt idx="649">
                  <c:v>37</c:v>
                </c:pt>
                <c:pt idx="650">
                  <c:v>38</c:v>
                </c:pt>
                <c:pt idx="651">
                  <c:v>39</c:v>
                </c:pt>
                <c:pt idx="652">
                  <c:v>40</c:v>
                </c:pt>
                <c:pt idx="653">
                  <c:v>40</c:v>
                </c:pt>
                <c:pt idx="654">
                  <c:v>40</c:v>
                </c:pt>
                <c:pt idx="655">
                  <c:v>39</c:v>
                </c:pt>
                <c:pt idx="656">
                  <c:v>37</c:v>
                </c:pt>
                <c:pt idx="657">
                  <c:v>36</c:v>
                </c:pt>
                <c:pt idx="658">
                  <c:v>36</c:v>
                </c:pt>
                <c:pt idx="659">
                  <c:v>37</c:v>
                </c:pt>
                <c:pt idx="660">
                  <c:v>39</c:v>
                </c:pt>
                <c:pt idx="661">
                  <c:v>40</c:v>
                </c:pt>
                <c:pt idx="662">
                  <c:v>40</c:v>
                </c:pt>
                <c:pt idx="663">
                  <c:v>40</c:v>
                </c:pt>
                <c:pt idx="664">
                  <c:v>40</c:v>
                </c:pt>
                <c:pt idx="665">
                  <c:v>40</c:v>
                </c:pt>
                <c:pt idx="666">
                  <c:v>38</c:v>
                </c:pt>
                <c:pt idx="667">
                  <c:v>38</c:v>
                </c:pt>
                <c:pt idx="668">
                  <c:v>38</c:v>
                </c:pt>
                <c:pt idx="669">
                  <c:v>37</c:v>
                </c:pt>
                <c:pt idx="670">
                  <c:v>37</c:v>
                </c:pt>
                <c:pt idx="671">
                  <c:v>36</c:v>
                </c:pt>
                <c:pt idx="672">
                  <c:v>37</c:v>
                </c:pt>
                <c:pt idx="673">
                  <c:v>39</c:v>
                </c:pt>
                <c:pt idx="674">
                  <c:v>41</c:v>
                </c:pt>
                <c:pt idx="675">
                  <c:v>42</c:v>
                </c:pt>
                <c:pt idx="676">
                  <c:v>44</c:v>
                </c:pt>
                <c:pt idx="677">
                  <c:v>46</c:v>
                </c:pt>
                <c:pt idx="678">
                  <c:v>46</c:v>
                </c:pt>
                <c:pt idx="679">
                  <c:v>45</c:v>
                </c:pt>
                <c:pt idx="680">
                  <c:v>45</c:v>
                </c:pt>
                <c:pt idx="681">
                  <c:v>44</c:v>
                </c:pt>
                <c:pt idx="682">
                  <c:v>44</c:v>
                </c:pt>
                <c:pt idx="683">
                  <c:v>45</c:v>
                </c:pt>
                <c:pt idx="684">
                  <c:v>45</c:v>
                </c:pt>
                <c:pt idx="685">
                  <c:v>43</c:v>
                </c:pt>
                <c:pt idx="686">
                  <c:v>43</c:v>
                </c:pt>
                <c:pt idx="687">
                  <c:v>45</c:v>
                </c:pt>
                <c:pt idx="688">
                  <c:v>46</c:v>
                </c:pt>
                <c:pt idx="689">
                  <c:v>47</c:v>
                </c:pt>
                <c:pt idx="690">
                  <c:v>48</c:v>
                </c:pt>
                <c:pt idx="691">
                  <c:v>47</c:v>
                </c:pt>
                <c:pt idx="692">
                  <c:v>47</c:v>
                </c:pt>
                <c:pt idx="693">
                  <c:v>49</c:v>
                </c:pt>
                <c:pt idx="694">
                  <c:v>50</c:v>
                </c:pt>
                <c:pt idx="695">
                  <c:v>50</c:v>
                </c:pt>
                <c:pt idx="696">
                  <c:v>52</c:v>
                </c:pt>
                <c:pt idx="697">
                  <c:v>52</c:v>
                </c:pt>
                <c:pt idx="698">
                  <c:v>51</c:v>
                </c:pt>
                <c:pt idx="699">
                  <c:v>50</c:v>
                </c:pt>
                <c:pt idx="700">
                  <c:v>49</c:v>
                </c:pt>
                <c:pt idx="701">
                  <c:v>49</c:v>
                </c:pt>
                <c:pt idx="702">
                  <c:v>49</c:v>
                </c:pt>
                <c:pt idx="703">
                  <c:v>49</c:v>
                </c:pt>
                <c:pt idx="704">
                  <c:v>50</c:v>
                </c:pt>
                <c:pt idx="705">
                  <c:v>50</c:v>
                </c:pt>
                <c:pt idx="706">
                  <c:v>51</c:v>
                </c:pt>
                <c:pt idx="707">
                  <c:v>51</c:v>
                </c:pt>
                <c:pt idx="708">
                  <c:v>52</c:v>
                </c:pt>
                <c:pt idx="709">
                  <c:v>53</c:v>
                </c:pt>
                <c:pt idx="710">
                  <c:v>51</c:v>
                </c:pt>
                <c:pt idx="711">
                  <c:v>49</c:v>
                </c:pt>
                <c:pt idx="712">
                  <c:v>48</c:v>
                </c:pt>
                <c:pt idx="713">
                  <c:v>49</c:v>
                </c:pt>
                <c:pt idx="714">
                  <c:v>49</c:v>
                </c:pt>
                <c:pt idx="715">
                  <c:v>50</c:v>
                </c:pt>
                <c:pt idx="716">
                  <c:v>51</c:v>
                </c:pt>
                <c:pt idx="717">
                  <c:v>52</c:v>
                </c:pt>
                <c:pt idx="718">
                  <c:v>52</c:v>
                </c:pt>
                <c:pt idx="719">
                  <c:v>52</c:v>
                </c:pt>
                <c:pt idx="720">
                  <c:v>51</c:v>
                </c:pt>
                <c:pt idx="721">
                  <c:v>51</c:v>
                </c:pt>
                <c:pt idx="722">
                  <c:v>53</c:v>
                </c:pt>
                <c:pt idx="723">
                  <c:v>53</c:v>
                </c:pt>
                <c:pt idx="724">
                  <c:v>53</c:v>
                </c:pt>
                <c:pt idx="725">
                  <c:v>52</c:v>
                </c:pt>
                <c:pt idx="726">
                  <c:v>52</c:v>
                </c:pt>
                <c:pt idx="727">
                  <c:v>51</c:v>
                </c:pt>
                <c:pt idx="728">
                  <c:v>52</c:v>
                </c:pt>
                <c:pt idx="729">
                  <c:v>50</c:v>
                </c:pt>
                <c:pt idx="730">
                  <c:v>49</c:v>
                </c:pt>
                <c:pt idx="731">
                  <c:v>50</c:v>
                </c:pt>
                <c:pt idx="732">
                  <c:v>50</c:v>
                </c:pt>
                <c:pt idx="733">
                  <c:v>49</c:v>
                </c:pt>
                <c:pt idx="734">
                  <c:v>48</c:v>
                </c:pt>
                <c:pt idx="735">
                  <c:v>47</c:v>
                </c:pt>
                <c:pt idx="736">
                  <c:v>47</c:v>
                </c:pt>
                <c:pt idx="737">
                  <c:v>47</c:v>
                </c:pt>
                <c:pt idx="738">
                  <c:v>45</c:v>
                </c:pt>
                <c:pt idx="739">
                  <c:v>43</c:v>
                </c:pt>
                <c:pt idx="740">
                  <c:v>42</c:v>
                </c:pt>
                <c:pt idx="741">
                  <c:v>42</c:v>
                </c:pt>
                <c:pt idx="742">
                  <c:v>43</c:v>
                </c:pt>
                <c:pt idx="743">
                  <c:v>45</c:v>
                </c:pt>
                <c:pt idx="744">
                  <c:v>45</c:v>
                </c:pt>
                <c:pt idx="745">
                  <c:v>46</c:v>
                </c:pt>
                <c:pt idx="746">
                  <c:v>45</c:v>
                </c:pt>
                <c:pt idx="747">
                  <c:v>45</c:v>
                </c:pt>
                <c:pt idx="748">
                  <c:v>48</c:v>
                </c:pt>
                <c:pt idx="749">
                  <c:v>48</c:v>
                </c:pt>
                <c:pt idx="750">
                  <c:v>45</c:v>
                </c:pt>
                <c:pt idx="751">
                  <c:v>41</c:v>
                </c:pt>
                <c:pt idx="752">
                  <c:v>39</c:v>
                </c:pt>
                <c:pt idx="753">
                  <c:v>38</c:v>
                </c:pt>
                <c:pt idx="754">
                  <c:v>36</c:v>
                </c:pt>
                <c:pt idx="755">
                  <c:v>33</c:v>
                </c:pt>
                <c:pt idx="756">
                  <c:v>29</c:v>
                </c:pt>
                <c:pt idx="757">
                  <c:v>29</c:v>
                </c:pt>
                <c:pt idx="758">
                  <c:v>32</c:v>
                </c:pt>
                <c:pt idx="759">
                  <c:v>34</c:v>
                </c:pt>
                <c:pt idx="760">
                  <c:v>36</c:v>
                </c:pt>
                <c:pt idx="761">
                  <c:v>39</c:v>
                </c:pt>
                <c:pt idx="762">
                  <c:v>37</c:v>
                </c:pt>
                <c:pt idx="763">
                  <c:v>38</c:v>
                </c:pt>
                <c:pt idx="764">
                  <c:v>37</c:v>
                </c:pt>
                <c:pt idx="765">
                  <c:v>37</c:v>
                </c:pt>
                <c:pt idx="766">
                  <c:v>33</c:v>
                </c:pt>
                <c:pt idx="767">
                  <c:v>33</c:v>
                </c:pt>
                <c:pt idx="768">
                  <c:v>33</c:v>
                </c:pt>
                <c:pt idx="769">
                  <c:v>35</c:v>
                </c:pt>
                <c:pt idx="770">
                  <c:v>35</c:v>
                </c:pt>
                <c:pt idx="771">
                  <c:v>36</c:v>
                </c:pt>
                <c:pt idx="772">
                  <c:v>37</c:v>
                </c:pt>
                <c:pt idx="773">
                  <c:v>38</c:v>
                </c:pt>
                <c:pt idx="774">
                  <c:v>36</c:v>
                </c:pt>
                <c:pt idx="775">
                  <c:v>34</c:v>
                </c:pt>
                <c:pt idx="776">
                  <c:v>33</c:v>
                </c:pt>
                <c:pt idx="777">
                  <c:v>31</c:v>
                </c:pt>
                <c:pt idx="778">
                  <c:v>30</c:v>
                </c:pt>
                <c:pt idx="779">
                  <c:v>30</c:v>
                </c:pt>
                <c:pt idx="780">
                  <c:v>29</c:v>
                </c:pt>
                <c:pt idx="781">
                  <c:v>29</c:v>
                </c:pt>
                <c:pt idx="782">
                  <c:v>30</c:v>
                </c:pt>
                <c:pt idx="783">
                  <c:v>28</c:v>
                </c:pt>
                <c:pt idx="784">
                  <c:v>27</c:v>
                </c:pt>
                <c:pt idx="785">
                  <c:v>26</c:v>
                </c:pt>
                <c:pt idx="786">
                  <c:v>25</c:v>
                </c:pt>
                <c:pt idx="787">
                  <c:v>25</c:v>
                </c:pt>
                <c:pt idx="788">
                  <c:v>28</c:v>
                </c:pt>
                <c:pt idx="789">
                  <c:v>28</c:v>
                </c:pt>
                <c:pt idx="790">
                  <c:v>27</c:v>
                </c:pt>
                <c:pt idx="791">
                  <c:v>26</c:v>
                </c:pt>
                <c:pt idx="792">
                  <c:v>25</c:v>
                </c:pt>
                <c:pt idx="793">
                  <c:v>26</c:v>
                </c:pt>
                <c:pt idx="794">
                  <c:v>26</c:v>
                </c:pt>
                <c:pt idx="795">
                  <c:v>25</c:v>
                </c:pt>
                <c:pt idx="796">
                  <c:v>25</c:v>
                </c:pt>
                <c:pt idx="797">
                  <c:v>24</c:v>
                </c:pt>
                <c:pt idx="798">
                  <c:v>24</c:v>
                </c:pt>
                <c:pt idx="799">
                  <c:v>25</c:v>
                </c:pt>
                <c:pt idx="800">
                  <c:v>26</c:v>
                </c:pt>
                <c:pt idx="801">
                  <c:v>25</c:v>
                </c:pt>
                <c:pt idx="802">
                  <c:v>23</c:v>
                </c:pt>
                <c:pt idx="803">
                  <c:v>21</c:v>
                </c:pt>
                <c:pt idx="804">
                  <c:v>22</c:v>
                </c:pt>
                <c:pt idx="805">
                  <c:v>22</c:v>
                </c:pt>
                <c:pt idx="806">
                  <c:v>22</c:v>
                </c:pt>
                <c:pt idx="807">
                  <c:v>23</c:v>
                </c:pt>
                <c:pt idx="808">
                  <c:v>23</c:v>
                </c:pt>
                <c:pt idx="809">
                  <c:v>20</c:v>
                </c:pt>
                <c:pt idx="810">
                  <c:v>19</c:v>
                </c:pt>
                <c:pt idx="811">
                  <c:v>22</c:v>
                </c:pt>
                <c:pt idx="812">
                  <c:v>24</c:v>
                </c:pt>
                <c:pt idx="813">
                  <c:v>24</c:v>
                </c:pt>
                <c:pt idx="814">
                  <c:v>24</c:v>
                </c:pt>
                <c:pt idx="815">
                  <c:v>24</c:v>
                </c:pt>
                <c:pt idx="816">
                  <c:v>23</c:v>
                </c:pt>
                <c:pt idx="817">
                  <c:v>22</c:v>
                </c:pt>
                <c:pt idx="818">
                  <c:v>22</c:v>
                </c:pt>
                <c:pt idx="819">
                  <c:v>22</c:v>
                </c:pt>
                <c:pt idx="820">
                  <c:v>22</c:v>
                </c:pt>
                <c:pt idx="821">
                  <c:v>23</c:v>
                </c:pt>
                <c:pt idx="822">
                  <c:v>22</c:v>
                </c:pt>
                <c:pt idx="823">
                  <c:v>20</c:v>
                </c:pt>
                <c:pt idx="824">
                  <c:v>18</c:v>
                </c:pt>
                <c:pt idx="825">
                  <c:v>18</c:v>
                </c:pt>
                <c:pt idx="826">
                  <c:v>20</c:v>
                </c:pt>
                <c:pt idx="827">
                  <c:v>23</c:v>
                </c:pt>
                <c:pt idx="828">
                  <c:v>25</c:v>
                </c:pt>
                <c:pt idx="829">
                  <c:v>25</c:v>
                </c:pt>
                <c:pt idx="830">
                  <c:v>24</c:v>
                </c:pt>
                <c:pt idx="831">
                  <c:v>22</c:v>
                </c:pt>
                <c:pt idx="832">
                  <c:v>22</c:v>
                </c:pt>
                <c:pt idx="833">
                  <c:v>23</c:v>
                </c:pt>
                <c:pt idx="834">
                  <c:v>22</c:v>
                </c:pt>
                <c:pt idx="835">
                  <c:v>22</c:v>
                </c:pt>
                <c:pt idx="836">
                  <c:v>22</c:v>
                </c:pt>
                <c:pt idx="837">
                  <c:v>22</c:v>
                </c:pt>
                <c:pt idx="838">
                  <c:v>18</c:v>
                </c:pt>
                <c:pt idx="839">
                  <c:v>18</c:v>
                </c:pt>
                <c:pt idx="840">
                  <c:v>17</c:v>
                </c:pt>
                <c:pt idx="841">
                  <c:v>18</c:v>
                </c:pt>
                <c:pt idx="842">
                  <c:v>20</c:v>
                </c:pt>
                <c:pt idx="843">
                  <c:v>20</c:v>
                </c:pt>
                <c:pt idx="844">
                  <c:v>23</c:v>
                </c:pt>
                <c:pt idx="845">
                  <c:v>23</c:v>
                </c:pt>
                <c:pt idx="846">
                  <c:v>22</c:v>
                </c:pt>
                <c:pt idx="847">
                  <c:v>21</c:v>
                </c:pt>
                <c:pt idx="848">
                  <c:v>22</c:v>
                </c:pt>
                <c:pt idx="849">
                  <c:v>21</c:v>
                </c:pt>
                <c:pt idx="850">
                  <c:v>20</c:v>
                </c:pt>
                <c:pt idx="851">
                  <c:v>20</c:v>
                </c:pt>
                <c:pt idx="852">
                  <c:v>21</c:v>
                </c:pt>
                <c:pt idx="853">
                  <c:v>20</c:v>
                </c:pt>
                <c:pt idx="854">
                  <c:v>20</c:v>
                </c:pt>
                <c:pt idx="855">
                  <c:v>20</c:v>
                </c:pt>
                <c:pt idx="856">
                  <c:v>18</c:v>
                </c:pt>
                <c:pt idx="857">
                  <c:v>17</c:v>
                </c:pt>
                <c:pt idx="858">
                  <c:v>17</c:v>
                </c:pt>
                <c:pt idx="859">
                  <c:v>17</c:v>
                </c:pt>
                <c:pt idx="860">
                  <c:v>18</c:v>
                </c:pt>
                <c:pt idx="861">
                  <c:v>18</c:v>
                </c:pt>
                <c:pt idx="862">
                  <c:v>18</c:v>
                </c:pt>
                <c:pt idx="863">
                  <c:v>17</c:v>
                </c:pt>
                <c:pt idx="864">
                  <c:v>15</c:v>
                </c:pt>
                <c:pt idx="865">
                  <c:v>15</c:v>
                </c:pt>
                <c:pt idx="866">
                  <c:v>16</c:v>
                </c:pt>
                <c:pt idx="867">
                  <c:v>17</c:v>
                </c:pt>
                <c:pt idx="868">
                  <c:v>15</c:v>
                </c:pt>
                <c:pt idx="869">
                  <c:v>15</c:v>
                </c:pt>
                <c:pt idx="870">
                  <c:v>16</c:v>
                </c:pt>
                <c:pt idx="871">
                  <c:v>16</c:v>
                </c:pt>
                <c:pt idx="872">
                  <c:v>16</c:v>
                </c:pt>
                <c:pt idx="873">
                  <c:v>15</c:v>
                </c:pt>
                <c:pt idx="874">
                  <c:v>16</c:v>
                </c:pt>
                <c:pt idx="875">
                  <c:v>15</c:v>
                </c:pt>
                <c:pt idx="876">
                  <c:v>18</c:v>
                </c:pt>
                <c:pt idx="877">
                  <c:v>19</c:v>
                </c:pt>
                <c:pt idx="878">
                  <c:v>17</c:v>
                </c:pt>
                <c:pt idx="879">
                  <c:v>16</c:v>
                </c:pt>
                <c:pt idx="880">
                  <c:v>17</c:v>
                </c:pt>
                <c:pt idx="881">
                  <c:v>19</c:v>
                </c:pt>
                <c:pt idx="882">
                  <c:v>19</c:v>
                </c:pt>
                <c:pt idx="883">
                  <c:v>17</c:v>
                </c:pt>
                <c:pt idx="884">
                  <c:v>15</c:v>
                </c:pt>
                <c:pt idx="885">
                  <c:v>15</c:v>
                </c:pt>
                <c:pt idx="886">
                  <c:v>17</c:v>
                </c:pt>
                <c:pt idx="887">
                  <c:v>20</c:v>
                </c:pt>
                <c:pt idx="888">
                  <c:v>21</c:v>
                </c:pt>
                <c:pt idx="889">
                  <c:v>22</c:v>
                </c:pt>
                <c:pt idx="890">
                  <c:v>21</c:v>
                </c:pt>
                <c:pt idx="891">
                  <c:v>18</c:v>
                </c:pt>
                <c:pt idx="892">
                  <c:v>17</c:v>
                </c:pt>
                <c:pt idx="893">
                  <c:v>17</c:v>
                </c:pt>
                <c:pt idx="894">
                  <c:v>17</c:v>
                </c:pt>
                <c:pt idx="895">
                  <c:v>17</c:v>
                </c:pt>
                <c:pt idx="896">
                  <c:v>15</c:v>
                </c:pt>
                <c:pt idx="897">
                  <c:v>15</c:v>
                </c:pt>
                <c:pt idx="898">
                  <c:v>15</c:v>
                </c:pt>
                <c:pt idx="899">
                  <c:v>14</c:v>
                </c:pt>
                <c:pt idx="900">
                  <c:v>15</c:v>
                </c:pt>
                <c:pt idx="901">
                  <c:v>16</c:v>
                </c:pt>
                <c:pt idx="902">
                  <c:v>16</c:v>
                </c:pt>
                <c:pt idx="903">
                  <c:v>16</c:v>
                </c:pt>
                <c:pt idx="904">
                  <c:v>17</c:v>
                </c:pt>
                <c:pt idx="905">
                  <c:v>15</c:v>
                </c:pt>
                <c:pt idx="906">
                  <c:v>14</c:v>
                </c:pt>
                <c:pt idx="907">
                  <c:v>15</c:v>
                </c:pt>
                <c:pt idx="908">
                  <c:v>16</c:v>
                </c:pt>
                <c:pt idx="909">
                  <c:v>16</c:v>
                </c:pt>
                <c:pt idx="910">
                  <c:v>17</c:v>
                </c:pt>
                <c:pt idx="911">
                  <c:v>17</c:v>
                </c:pt>
                <c:pt idx="912">
                  <c:v>16</c:v>
                </c:pt>
                <c:pt idx="913">
                  <c:v>15</c:v>
                </c:pt>
                <c:pt idx="914">
                  <c:v>16</c:v>
                </c:pt>
                <c:pt idx="915">
                  <c:v>15</c:v>
                </c:pt>
                <c:pt idx="916">
                  <c:v>14</c:v>
                </c:pt>
                <c:pt idx="917">
                  <c:v>14</c:v>
                </c:pt>
                <c:pt idx="918">
                  <c:v>15</c:v>
                </c:pt>
                <c:pt idx="919">
                  <c:v>16</c:v>
                </c:pt>
                <c:pt idx="920">
                  <c:v>15</c:v>
                </c:pt>
                <c:pt idx="921">
                  <c:v>15</c:v>
                </c:pt>
                <c:pt idx="922">
                  <c:v>16</c:v>
                </c:pt>
                <c:pt idx="923">
                  <c:v>16</c:v>
                </c:pt>
                <c:pt idx="924">
                  <c:v>14</c:v>
                </c:pt>
                <c:pt idx="925">
                  <c:v>13</c:v>
                </c:pt>
                <c:pt idx="926">
                  <c:v>13</c:v>
                </c:pt>
                <c:pt idx="927">
                  <c:v>14</c:v>
                </c:pt>
                <c:pt idx="928">
                  <c:v>14</c:v>
                </c:pt>
                <c:pt idx="929">
                  <c:v>13</c:v>
                </c:pt>
                <c:pt idx="930">
                  <c:v>12</c:v>
                </c:pt>
                <c:pt idx="931">
                  <c:v>12</c:v>
                </c:pt>
                <c:pt idx="932">
                  <c:v>13</c:v>
                </c:pt>
                <c:pt idx="933">
                  <c:v>14</c:v>
                </c:pt>
                <c:pt idx="934">
                  <c:v>13</c:v>
                </c:pt>
                <c:pt idx="935">
                  <c:v>11</c:v>
                </c:pt>
                <c:pt idx="936">
                  <c:v>10</c:v>
                </c:pt>
                <c:pt idx="937">
                  <c:v>9</c:v>
                </c:pt>
                <c:pt idx="938">
                  <c:v>10</c:v>
                </c:pt>
                <c:pt idx="939">
                  <c:v>11</c:v>
                </c:pt>
                <c:pt idx="940">
                  <c:v>11</c:v>
                </c:pt>
                <c:pt idx="941">
                  <c:v>12</c:v>
                </c:pt>
                <c:pt idx="942">
                  <c:v>13</c:v>
                </c:pt>
                <c:pt idx="943">
                  <c:v>12</c:v>
                </c:pt>
                <c:pt idx="944">
                  <c:v>11</c:v>
                </c:pt>
                <c:pt idx="945">
                  <c:v>10</c:v>
                </c:pt>
                <c:pt idx="946">
                  <c:v>9</c:v>
                </c:pt>
                <c:pt idx="947">
                  <c:v>9</c:v>
                </c:pt>
                <c:pt idx="948">
                  <c:v>9</c:v>
                </c:pt>
                <c:pt idx="949">
                  <c:v>9</c:v>
                </c:pt>
                <c:pt idx="950">
                  <c:v>9</c:v>
                </c:pt>
                <c:pt idx="951">
                  <c:v>9</c:v>
                </c:pt>
                <c:pt idx="952">
                  <c:v>9</c:v>
                </c:pt>
                <c:pt idx="953">
                  <c:v>11</c:v>
                </c:pt>
                <c:pt idx="954">
                  <c:v>11</c:v>
                </c:pt>
                <c:pt idx="955">
                  <c:v>10</c:v>
                </c:pt>
                <c:pt idx="956">
                  <c:v>9</c:v>
                </c:pt>
                <c:pt idx="957">
                  <c:v>8</c:v>
                </c:pt>
                <c:pt idx="958">
                  <c:v>8</c:v>
                </c:pt>
                <c:pt idx="959">
                  <c:v>8</c:v>
                </c:pt>
                <c:pt idx="960">
                  <c:v>8</c:v>
                </c:pt>
                <c:pt idx="961">
                  <c:v>9</c:v>
                </c:pt>
                <c:pt idx="962">
                  <c:v>10</c:v>
                </c:pt>
                <c:pt idx="963">
                  <c:v>11</c:v>
                </c:pt>
                <c:pt idx="964">
                  <c:v>11</c:v>
                </c:pt>
                <c:pt idx="965">
                  <c:v>12</c:v>
                </c:pt>
                <c:pt idx="966">
                  <c:v>11</c:v>
                </c:pt>
                <c:pt idx="967">
                  <c:v>10</c:v>
                </c:pt>
                <c:pt idx="968">
                  <c:v>9</c:v>
                </c:pt>
                <c:pt idx="969">
                  <c:v>8</c:v>
                </c:pt>
                <c:pt idx="970">
                  <c:v>8</c:v>
                </c:pt>
                <c:pt idx="971">
                  <c:v>9</c:v>
                </c:pt>
                <c:pt idx="972">
                  <c:v>8</c:v>
                </c:pt>
                <c:pt idx="973">
                  <c:v>8</c:v>
                </c:pt>
                <c:pt idx="974">
                  <c:v>8</c:v>
                </c:pt>
                <c:pt idx="975">
                  <c:v>6</c:v>
                </c:pt>
                <c:pt idx="976">
                  <c:v>6</c:v>
                </c:pt>
                <c:pt idx="977">
                  <c:v>5</c:v>
                </c:pt>
                <c:pt idx="978">
                  <c:v>5</c:v>
                </c:pt>
                <c:pt idx="979">
                  <c:v>5</c:v>
                </c:pt>
                <c:pt idx="980">
                  <c:v>6</c:v>
                </c:pt>
                <c:pt idx="981">
                  <c:v>7</c:v>
                </c:pt>
                <c:pt idx="982">
                  <c:v>8</c:v>
                </c:pt>
                <c:pt idx="983">
                  <c:v>6</c:v>
                </c:pt>
                <c:pt idx="984">
                  <c:v>5</c:v>
                </c:pt>
                <c:pt idx="985">
                  <c:v>6</c:v>
                </c:pt>
                <c:pt idx="986">
                  <c:v>6</c:v>
                </c:pt>
                <c:pt idx="987">
                  <c:v>7</c:v>
                </c:pt>
                <c:pt idx="988">
                  <c:v>6</c:v>
                </c:pt>
                <c:pt idx="989">
                  <c:v>6</c:v>
                </c:pt>
                <c:pt idx="990">
                  <c:v>5</c:v>
                </c:pt>
                <c:pt idx="991">
                  <c:v>6</c:v>
                </c:pt>
                <c:pt idx="992">
                  <c:v>5</c:v>
                </c:pt>
                <c:pt idx="993">
                  <c:v>6</c:v>
                </c:pt>
                <c:pt idx="994">
                  <c:v>5</c:v>
                </c:pt>
                <c:pt idx="995">
                  <c:v>5</c:v>
                </c:pt>
                <c:pt idx="996">
                  <c:v>6</c:v>
                </c:pt>
                <c:pt idx="997">
                  <c:v>5</c:v>
                </c:pt>
                <c:pt idx="998">
                  <c:v>5</c:v>
                </c:pt>
                <c:pt idx="999">
                  <c:v>6</c:v>
                </c:pt>
                <c:pt idx="1000">
                  <c:v>5</c:v>
                </c:pt>
                <c:pt idx="1001">
                  <c:v>4</c:v>
                </c:pt>
                <c:pt idx="1002">
                  <c:v>4</c:v>
                </c:pt>
                <c:pt idx="1003">
                  <c:v>4</c:v>
                </c:pt>
                <c:pt idx="1004">
                  <c:v>4</c:v>
                </c:pt>
                <c:pt idx="1005">
                  <c:v>4</c:v>
                </c:pt>
                <c:pt idx="1006">
                  <c:v>4</c:v>
                </c:pt>
                <c:pt idx="1007">
                  <c:v>4</c:v>
                </c:pt>
                <c:pt idx="1008">
                  <c:v>3</c:v>
                </c:pt>
                <c:pt idx="1009">
                  <c:v>4</c:v>
                </c:pt>
                <c:pt idx="1010">
                  <c:v>3</c:v>
                </c:pt>
                <c:pt idx="1011">
                  <c:v>3</c:v>
                </c:pt>
                <c:pt idx="1012">
                  <c:v>2</c:v>
                </c:pt>
                <c:pt idx="1013">
                  <c:v>2</c:v>
                </c:pt>
                <c:pt idx="1014">
                  <c:v>3</c:v>
                </c:pt>
                <c:pt idx="1015">
                  <c:v>4</c:v>
                </c:pt>
                <c:pt idx="1016">
                  <c:v>3</c:v>
                </c:pt>
                <c:pt idx="1017">
                  <c:v>3</c:v>
                </c:pt>
                <c:pt idx="1018">
                  <c:v>14</c:v>
                </c:pt>
                <c:pt idx="1019">
                  <c:v>40</c:v>
                </c:pt>
                <c:pt idx="1020">
                  <c:v>52</c:v>
                </c:pt>
                <c:pt idx="1021">
                  <c:v>43</c:v>
                </c:pt>
                <c:pt idx="1022">
                  <c:v>22</c:v>
                </c:pt>
                <c:pt idx="1023">
                  <c:v>2</c:v>
                </c:pt>
              </c:numCache>
            </c:numRef>
          </c:yVal>
        </c:ser>
        <c:axId val="97593984"/>
        <c:axId val="97600640"/>
      </c:scatterChart>
      <c:valAx>
        <c:axId val="97593984"/>
        <c:scaling>
          <c:orientation val="minMax"/>
          <c:max val="900"/>
          <c:min val="200"/>
        </c:scaling>
        <c:axPos val="b"/>
        <c:majorGridlines>
          <c:spPr>
            <a:ln>
              <a:solidFill>
                <a:schemeClr val="tx1"/>
              </a:solidFill>
            </a:ln>
          </c:spPr>
        </c:majorGridlines>
        <c:title>
          <c:tx>
            <c:rich>
              <a:bodyPr/>
              <a:lstStyle/>
              <a:p>
                <a:pPr>
                  <a:defRPr sz="1600">
                    <a:latin typeface="Arial" pitchFamily="34" charset="0"/>
                    <a:cs typeface="Arial" pitchFamily="34" charset="0"/>
                  </a:defRPr>
                </a:pPr>
                <a:r>
                  <a:rPr lang="fr-FR" sz="1600">
                    <a:latin typeface="Arial" pitchFamily="34" charset="0"/>
                    <a:cs typeface="Arial" pitchFamily="34" charset="0"/>
                  </a:rPr>
                  <a:t>Numéro de canal</a:t>
                </a:r>
              </a:p>
            </c:rich>
          </c:tx>
        </c:title>
        <c:numFmt formatCode="General" sourceLinked="1"/>
        <c:tickLblPos val="nextTo"/>
        <c:crossAx val="97600640"/>
        <c:crosses val="autoZero"/>
        <c:crossBetween val="midCat"/>
      </c:valAx>
      <c:valAx>
        <c:axId val="97600640"/>
        <c:scaling>
          <c:orientation val="minMax"/>
          <c:max val="100"/>
          <c:min val="0"/>
        </c:scaling>
        <c:axPos val="l"/>
        <c:majorGridlines>
          <c:spPr>
            <a:ln>
              <a:solidFill>
                <a:schemeClr val="tx1"/>
              </a:solidFill>
            </a:ln>
          </c:spPr>
        </c:majorGridlines>
        <c:title>
          <c:tx>
            <c:rich>
              <a:bodyPr rot="-5400000" vert="horz"/>
              <a:lstStyle/>
              <a:p>
                <a:pPr>
                  <a:defRPr sz="1600">
                    <a:latin typeface="Arial" pitchFamily="34" charset="0"/>
                    <a:cs typeface="Arial" pitchFamily="34" charset="0"/>
                  </a:defRPr>
                </a:pPr>
                <a:r>
                  <a:rPr lang="fr-FR" sz="1600">
                    <a:latin typeface="Arial" pitchFamily="34" charset="0"/>
                    <a:cs typeface="Arial" pitchFamily="34" charset="0"/>
                  </a:rPr>
                  <a:t>Nombre de coups</a:t>
                </a:r>
                <a:r>
                  <a:rPr lang="fr-FR" sz="1600" baseline="0">
                    <a:latin typeface="Arial" pitchFamily="34" charset="0"/>
                    <a:cs typeface="Arial" pitchFamily="34" charset="0"/>
                  </a:rPr>
                  <a:t> (brut)</a:t>
                </a:r>
                <a:endParaRPr lang="fr-FR" sz="1600">
                  <a:latin typeface="Arial" pitchFamily="34" charset="0"/>
                  <a:cs typeface="Arial" pitchFamily="34" charset="0"/>
                </a:endParaRPr>
              </a:p>
            </c:rich>
          </c:tx>
        </c:title>
        <c:numFmt formatCode="General" sourceLinked="1"/>
        <c:tickLblPos val="nextTo"/>
        <c:crossAx val="97593984"/>
        <c:crosses val="autoZero"/>
        <c:crossBetween val="midCat"/>
      </c:valAx>
    </c:plotArea>
    <c:legend>
      <c:legendPos val="r"/>
      <c:txPr>
        <a:bodyPr/>
        <a:lstStyle/>
        <a:p>
          <a:pPr>
            <a:defRPr sz="1600">
              <a:latin typeface="Arial" pitchFamily="34" charset="0"/>
              <a:cs typeface="Arial" pitchFamily="34" charset="0"/>
            </a:defRPr>
          </a:pPr>
          <a:endParaRPr lang="fr-FR"/>
        </a:p>
      </c:txPr>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scatterChart>
        <c:scatterStyle val="smoothMarker"/>
        <c:ser>
          <c:idx val="0"/>
          <c:order val="0"/>
          <c:tx>
            <c:v>Alpha</c:v>
          </c:tx>
          <c:spPr>
            <a:ln>
              <a:solidFill>
                <a:srgbClr val="00B05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Feuil5!$B$1:$B$2001</c:f>
              <c:numCache>
                <c:formatCode>General</c:formatCode>
                <c:ptCount val="2001"/>
                <c:pt idx="0">
                  <c:v>0</c:v>
                </c:pt>
                <c:pt idx="1">
                  <c:v>5.7764983408139327E-2</c:v>
                </c:pt>
                <c:pt idx="2">
                  <c:v>0.11270005802776845</c:v>
                </c:pt>
                <c:pt idx="3">
                  <c:v>0.16493118389674344</c:v>
                </c:pt>
                <c:pt idx="4">
                  <c:v>0.21457877132736841</c:v>
                </c:pt>
                <c:pt idx="5">
                  <c:v>0.26175792514405033</c:v>
                </c:pt>
                <c:pt idx="6">
                  <c:v>0.30657867817368079</c:v>
                </c:pt>
                <c:pt idx="7">
                  <c:v>0.34914621446168925</c:v>
                </c:pt>
                <c:pt idx="8">
                  <c:v>0.38956108266586353</c:v>
                </c:pt>
                <c:pt idx="9">
                  <c:v>0.42791940006008988</c:v>
                </c:pt>
                <c:pt idx="10">
                  <c:v>0.46431304756128816</c:v>
                </c:pt>
                <c:pt idx="11">
                  <c:v>0.49882985617446346</c:v>
                </c:pt>
                <c:pt idx="12">
                  <c:v>0.53155378523353558</c:v>
                </c:pt>
                <c:pt idx="13">
                  <c:v>0.5625650927989807</c:v>
                </c:pt>
                <c:pt idx="14">
                  <c:v>0.59194049855733244</c:v>
                </c:pt>
                <c:pt idx="15">
                  <c:v>0.61975333955255774</c:v>
                </c:pt>
                <c:pt idx="16">
                  <c:v>0.64607371906467992</c:v>
                </c:pt>
                <c:pt idx="17">
                  <c:v>0.67096864893718511</c:v>
                </c:pt>
                <c:pt idx="18">
                  <c:v>0.69450218564152488</c:v>
                </c:pt>
                <c:pt idx="19">
                  <c:v>0.7167355603542569</c:v>
                </c:pt>
                <c:pt idx="20">
                  <c:v>0.73772730331027592</c:v>
                </c:pt>
                <c:pt idx="21">
                  <c:v>0.75753336268405569</c:v>
                </c:pt>
                <c:pt idx="22">
                  <c:v>0.77620721823965566</c:v>
                </c:pt>
                <c:pt idx="23">
                  <c:v>0.79379998997963319</c:v>
                </c:pt>
                <c:pt idx="24">
                  <c:v>0.81036054201302443</c:v>
                </c:pt>
                <c:pt idx="25">
                  <c:v>0.82593558185266058</c:v>
                </c:pt>
                <c:pt idx="26">
                  <c:v>0.84056975534303568</c:v>
                </c:pt>
                <c:pt idx="27">
                  <c:v>0.85430573741089977</c:v>
                </c:pt>
                <c:pt idx="28">
                  <c:v>0.8671843188224726</c:v>
                </c:pt>
                <c:pt idx="29">
                  <c:v>0.87924448912297692</c:v>
                </c:pt>
                <c:pt idx="30">
                  <c:v>0.89052351592640711</c:v>
                </c:pt>
                <c:pt idx="31">
                  <c:v>0.90105702071624905</c:v>
                </c:pt>
                <c:pt idx="32">
                  <c:v>0.91087905131059521</c:v>
                </c:pt>
                <c:pt idx="33">
                  <c:v>0.92002215113843044</c:v>
                </c:pt>
                <c:pt idx="34">
                  <c:v>0.92851742546751526</c:v>
                </c:pt>
                <c:pt idx="35">
                  <c:v>0.93639460471781832</c:v>
                </c:pt>
                <c:pt idx="36">
                  <c:v>0.94368210498891447</c:v>
                </c:pt>
                <c:pt idx="37">
                  <c:v>0.95040708592384637</c:v>
                </c:pt>
                <c:pt idx="38">
                  <c:v>0.95659550602668364</c:v>
                </c:pt>
                <c:pt idx="39">
                  <c:v>0.96227217554581645</c:v>
                </c:pt>
                <c:pt idx="40">
                  <c:v>0.96746080703010673</c:v>
                </c:pt>
                <c:pt idx="41">
                  <c:v>0.97218406366028365</c:v>
                </c:pt>
                <c:pt idx="42">
                  <c:v>0.97646360545349165</c:v>
                </c:pt>
                <c:pt idx="43">
                  <c:v>0.98032013343457691</c:v>
                </c:pt>
                <c:pt idx="44">
                  <c:v>0.9837734318635617</c:v>
                </c:pt>
                <c:pt idx="45">
                  <c:v>0.98684240860489614</c:v>
                </c:pt>
                <c:pt idx="46">
                  <c:v>0.98954513372015496</c:v>
                </c:pt>
                <c:pt idx="47">
                  <c:v>0.99189887636248375</c:v>
                </c:pt>
                <c:pt idx="48">
                  <c:v>0.99392014004737506</c:v>
                </c:pt>
                <c:pt idx="49">
                  <c:v>0.99562469637138473</c:v>
                </c:pt>
                <c:pt idx="50">
                  <c:v>0.9970276172469027</c:v>
                </c:pt>
                <c:pt idx="51">
                  <c:v>0.99814330571845822</c:v>
                </c:pt>
                <c:pt idx="52">
                  <c:v>0.99898552542282859</c:v>
                </c:pt>
                <c:pt idx="53">
                  <c:v>0.99956742875269911</c:v>
                </c:pt>
                <c:pt idx="54">
                  <c:v>0.99990158378094895</c:v>
                </c:pt>
                <c:pt idx="55">
                  <c:v>1</c:v>
                </c:pt>
                <c:pt idx="56">
                  <c:v>0.99987415292847748</c:v>
                </c:pt>
                <c:pt idx="57">
                  <c:v>0.99953500763495728</c:v>
                </c:pt>
                <c:pt idx="58">
                  <c:v>0.9989930412264908</c:v>
                </c:pt>
                <c:pt idx="59">
                  <c:v>0.99825826434740628</c:v>
                </c:pt>
                <c:pt idx="60">
                  <c:v>0.99734024173200275</c:v>
                </c:pt>
                <c:pt idx="61">
                  <c:v>0.99624811185273643</c:v>
                </c:pt>
                <c:pt idx="62">
                  <c:v>0.9949906057036827</c:v>
                </c:pt>
                <c:pt idx="63">
                  <c:v>0.99357606475735261</c:v>
                </c:pt>
                <c:pt idx="64">
                  <c:v>0.99201245813127059</c:v>
                </c:pt>
                <c:pt idx="65">
                  <c:v>0.99030739899895392</c:v>
                </c:pt>
                <c:pt idx="66">
                  <c:v>0.98846816027874818</c:v>
                </c:pt>
                <c:pt idx="67">
                  <c:v>0.98650168963209506</c:v>
                </c:pt>
                <c:pt idx="68">
                  <c:v>0.98441462380174405</c:v>
                </c:pt>
                <c:pt idx="69">
                  <c:v>0.98221330231893456</c:v>
                </c:pt>
                <c:pt idx="70">
                  <c:v>0.97990378060724936</c:v>
                </c:pt>
                <c:pt idx="71">
                  <c:v>0.9774918425097846</c:v>
                </c:pt>
                <c:pt idx="72">
                  <c:v>0.9749830122649199</c:v>
                </c:pt>
                <c:pt idx="73">
                  <c:v>0.97238256595505335</c:v>
                </c:pt>
                <c:pt idx="74">
                  <c:v>0.96969554245139833</c:v>
                </c:pt>
                <c:pt idx="75">
                  <c:v>0.96692675387701399</c:v>
                </c:pt>
                <c:pt idx="76">
                  <c:v>0.96408079560943161</c:v>
                </c:pt>
                <c:pt idx="77">
                  <c:v>0.96116205584288628</c:v>
                </c:pt>
                <c:pt idx="78">
                  <c:v>0.95817472472974019</c:v>
                </c:pt>
                <c:pt idx="79">
                  <c:v>0.95512280311951092</c:v>
                </c:pt>
                <c:pt idx="80">
                  <c:v>0.95201011091322707</c:v>
                </c:pt>
                <c:pt idx="81">
                  <c:v>0.94884029505008938</c:v>
                </c:pt>
                <c:pt idx="82">
                  <c:v>0.94561683714251388</c:v>
                </c:pt>
                <c:pt idx="83">
                  <c:v>0.94234306077515351</c:v>
                </c:pt>
                <c:pt idx="84">
                  <c:v>0.93902213848259264</c:v>
                </c:pt>
                <c:pt idx="85">
                  <c:v>0.93565709841988143</c:v>
                </c:pt>
                <c:pt idx="86">
                  <c:v>0.9322508307394366</c:v>
                </c:pt>
                <c:pt idx="87">
                  <c:v>0.92880609368725253</c:v>
                </c:pt>
                <c:pt idx="88">
                  <c:v>0.92532551943068964</c:v>
                </c:pt>
                <c:pt idx="89">
                  <c:v>0.92181161962975111</c:v>
                </c:pt>
                <c:pt idx="90">
                  <c:v>0.91826679076307116</c:v>
                </c:pt>
                <c:pt idx="91">
                  <c:v>0.91469331921945263</c:v>
                </c:pt>
                <c:pt idx="92">
                  <c:v>0.91109338616521296</c:v>
                </c:pt>
                <c:pt idx="93">
                  <c:v>0.9074690721972728</c:v>
                </c:pt>
                <c:pt idx="94">
                  <c:v>0.90382236179135789</c:v>
                </c:pt>
                <c:pt idx="95">
                  <c:v>0.90015514755438664</c:v>
                </c:pt>
                <c:pt idx="96">
                  <c:v>0.89646923428956782</c:v>
                </c:pt>
                <c:pt idx="97">
                  <c:v>0.89276634288258749</c:v>
                </c:pt>
                <c:pt idx="98">
                  <c:v>0.88904811401662631</c:v>
                </c:pt>
                <c:pt idx="99">
                  <c:v>0.8853161117238102</c:v>
                </c:pt>
                <c:pt idx="100">
                  <c:v>0.88157182678029178</c:v>
                </c:pt>
                <c:pt idx="101">
                  <c:v>0.87781667995179224</c:v>
                </c:pt>
                <c:pt idx="102">
                  <c:v>0.87405202509626756</c:v>
                </c:pt>
                <c:pt idx="103">
                  <c:v>0.87027915212990736</c:v>
                </c:pt>
                <c:pt idx="104">
                  <c:v>0.86649928986251035</c:v>
                </c:pt>
                <c:pt idx="105">
                  <c:v>0.8627136087080256</c:v>
                </c:pt>
                <c:pt idx="106">
                  <c:v>0.85892322327566362</c:v>
                </c:pt>
                <c:pt idx="107">
                  <c:v>0.85512919484692151</c:v>
                </c:pt>
                <c:pt idx="108">
                  <c:v>0.85133253374349405</c:v>
                </c:pt>
                <c:pt idx="109">
                  <c:v>0.84753420159088055</c:v>
                </c:pt>
                <c:pt idx="110">
                  <c:v>0.84373511348228103</c:v>
                </c:pt>
                <c:pt idx="111">
                  <c:v>0.83993614004718098</c:v>
                </c:pt>
                <c:pt idx="112">
                  <c:v>0.83613810942880462</c:v>
                </c:pt>
                <c:pt idx="113">
                  <c:v>0.83234180917443312</c:v>
                </c:pt>
                <c:pt idx="114">
                  <c:v>0.82854798804245777</c:v>
                </c:pt>
                <c:pt idx="115">
                  <c:v>0.82475735772983205</c:v>
                </c:pt>
                <c:pt idx="116">
                  <c:v>0.82097059452335364</c:v>
                </c:pt>
                <c:pt idx="117">
                  <c:v>0.81718834087824177</c:v>
                </c:pt>
                <c:pt idx="118">
                  <c:v>0.8134112069271271</c:v>
                </c:pt>
                <c:pt idx="119">
                  <c:v>0.80963977192252368</c:v>
                </c:pt>
                <c:pt idx="120">
                  <c:v>0.80587458561576353</c:v>
                </c:pt>
                <c:pt idx="121">
                  <c:v>0.8021161695751261</c:v>
                </c:pt>
                <c:pt idx="122">
                  <c:v>0.79836501844588836</c:v>
                </c:pt>
                <c:pt idx="123">
                  <c:v>0.7946216011547933</c:v>
                </c:pt>
                <c:pt idx="124">
                  <c:v>0.79088636206146856</c:v>
                </c:pt>
                <c:pt idx="125">
                  <c:v>0.78715972205906304</c:v>
                </c:pt>
                <c:pt idx="126">
                  <c:v>0.7834420796263234</c:v>
                </c:pt>
                <c:pt idx="127">
                  <c:v>0.77973381183332846</c:v>
                </c:pt>
                <c:pt idx="128">
                  <c:v>0.77603527530283445</c:v>
                </c:pt>
                <c:pt idx="129">
                  <c:v>0.77234680712924864</c:v>
                </c:pt>
                <c:pt idx="130">
                  <c:v>0.76866872575705558</c:v>
                </c:pt>
                <c:pt idx="131">
                  <c:v>0.76500133182049468</c:v>
                </c:pt>
                <c:pt idx="132">
                  <c:v>0.76134490894619089</c:v>
                </c:pt>
                <c:pt idx="133">
                  <c:v>0.75769972452039902</c:v>
                </c:pt>
                <c:pt idx="134">
                  <c:v>0.75406603042234954</c:v>
                </c:pt>
                <c:pt idx="135">
                  <c:v>0.7504440637252906</c:v>
                </c:pt>
                <c:pt idx="136">
                  <c:v>0.7468340473665207</c:v>
                </c:pt>
                <c:pt idx="137">
                  <c:v>0.74323619078789316</c:v>
                </c:pt>
                <c:pt idx="138">
                  <c:v>0.73965069054804977</c:v>
                </c:pt>
                <c:pt idx="139">
                  <c:v>0.7360777309075659</c:v>
                </c:pt>
                <c:pt idx="140">
                  <c:v>0.73251748438834252</c:v>
                </c:pt>
                <c:pt idx="141">
                  <c:v>0.72897011230821196</c:v>
                </c:pt>
                <c:pt idx="142">
                  <c:v>0.72543576529196296</c:v>
                </c:pt>
                <c:pt idx="143">
                  <c:v>0.72191458375982709</c:v>
                </c:pt>
                <c:pt idx="144">
                  <c:v>0.71840669839429283</c:v>
                </c:pt>
                <c:pt idx="145">
                  <c:v>0.71491223058637765</c:v>
                </c:pt>
                <c:pt idx="146">
                  <c:v>0.7114312928621217</c:v>
                </c:pt>
                <c:pt idx="147">
                  <c:v>0.70796398929024629</c:v>
                </c:pt>
                <c:pt idx="148">
                  <c:v>0.70451041587179031</c:v>
                </c:pt>
                <c:pt idx="149">
                  <c:v>0.7010706609124866</c:v>
                </c:pt>
                <c:pt idx="150">
                  <c:v>0.69764480537871165</c:v>
                </c:pt>
                <c:pt idx="151">
                  <c:v>0.6942329232376302</c:v>
                </c:pt>
                <c:pt idx="152">
                  <c:v>0.69083508178236497</c:v>
                </c:pt>
                <c:pt idx="153">
                  <c:v>0.68745134194267576</c:v>
                </c:pt>
                <c:pt idx="154">
                  <c:v>0.68408175858196052</c:v>
                </c:pt>
                <c:pt idx="155">
                  <c:v>0.68072638078106018</c:v>
                </c:pt>
                <c:pt idx="156">
                  <c:v>0.67738525210953204</c:v>
                </c:pt>
                <c:pt idx="157">
                  <c:v>0.67405841088482876</c:v>
                </c:pt>
                <c:pt idx="158">
                  <c:v>0.67074589042009336</c:v>
                </c:pt>
                <c:pt idx="159">
                  <c:v>0.66744771926086088</c:v>
                </c:pt>
                <c:pt idx="160">
                  <c:v>0.66416392141135749</c:v>
                </c:pt>
                <c:pt idx="161">
                  <c:v>0.66089451655068787</c:v>
                </c:pt>
                <c:pt idx="162">
                  <c:v>0.65763952023943972</c:v>
                </c:pt>
                <c:pt idx="163">
                  <c:v>0.65439894411717703</c:v>
                </c:pt>
                <c:pt idx="164">
                  <c:v>0.65117279609107903</c:v>
                </c:pt>
                <c:pt idx="165">
                  <c:v>0.64796108051624624</c:v>
                </c:pt>
                <c:pt idx="166">
                  <c:v>0.64476379836798969</c:v>
                </c:pt>
                <c:pt idx="167">
                  <c:v>0.64158094740643723</c:v>
                </c:pt>
                <c:pt idx="168">
                  <c:v>0.6384125223338406</c:v>
                </c:pt>
                <c:pt idx="169">
                  <c:v>0.63525851494486874</c:v>
                </c:pt>
                <c:pt idx="170">
                  <c:v>0.6321189142702166</c:v>
                </c:pt>
                <c:pt idx="171">
                  <c:v>0.62899370671381183</c:v>
                </c:pt>
                <c:pt idx="172">
                  <c:v>0.62588287618390093</c:v>
                </c:pt>
                <c:pt idx="173">
                  <c:v>0.622786404218304</c:v>
                </c:pt>
                <c:pt idx="174">
                  <c:v>0.61970427010408025</c:v>
                </c:pt>
                <c:pt idx="175">
                  <c:v>0.61663645099181985</c:v>
                </c:pt>
                <c:pt idx="176">
                  <c:v>0.61358292200489195</c:v>
                </c:pt>
                <c:pt idx="177">
                  <c:v>0.61054365634374153</c:v>
                </c:pt>
                <c:pt idx="178">
                  <c:v>0.60751862538555568</c:v>
                </c:pt>
                <c:pt idx="179">
                  <c:v>0.60450779877949368</c:v>
                </c:pt>
                <c:pt idx="180">
                  <c:v>0.60151114453759424</c:v>
                </c:pt>
                <c:pt idx="181">
                  <c:v>0.59852862912165206</c:v>
                </c:pt>
                <c:pt idx="182">
                  <c:v>0.5955602175261927</c:v>
                </c:pt>
                <c:pt idx="183">
                  <c:v>0.5926058733576921</c:v>
                </c:pt>
                <c:pt idx="184">
                  <c:v>0.5896655589102765</c:v>
                </c:pt>
                <c:pt idx="185">
                  <c:v>0.58673923523800764</c:v>
                </c:pt>
                <c:pt idx="186">
                  <c:v>0.58382686222388824</c:v>
                </c:pt>
                <c:pt idx="187">
                  <c:v>0.58092839864579082</c:v>
                </c:pt>
                <c:pt idx="188">
                  <c:v>0.57804380223941221</c:v>
                </c:pt>
                <c:pt idx="189">
                  <c:v>0.57517302975834728</c:v>
                </c:pt>
                <c:pt idx="190">
                  <c:v>0.57231603703151701</c:v>
                </c:pt>
                <c:pt idx="191">
                  <c:v>0.5694727790179227</c:v>
                </c:pt>
                <c:pt idx="192">
                  <c:v>0.56664320985898764</c:v>
                </c:pt>
                <c:pt idx="193">
                  <c:v>0.56382728292846362</c:v>
                </c:pt>
                <c:pt idx="194">
                  <c:v>0.5610249508801326</c:v>
                </c:pt>
                <c:pt idx="195">
                  <c:v>0.55823616569329459</c:v>
                </c:pt>
                <c:pt idx="196">
                  <c:v>0.55546087871620586</c:v>
                </c:pt>
                <c:pt idx="197">
                  <c:v>0.55269904070753761</c:v>
                </c:pt>
                <c:pt idx="198">
                  <c:v>0.54995060187591949</c:v>
                </c:pt>
                <c:pt idx="199">
                  <c:v>0.54721551191771656</c:v>
                </c:pt>
                <c:pt idx="200">
                  <c:v>0.54449372005303553</c:v>
                </c:pt>
                <c:pt idx="201">
                  <c:v>0.54178517506010282</c:v>
                </c:pt>
                <c:pt idx="202">
                  <c:v>0.53908982530805583</c:v>
                </c:pt>
                <c:pt idx="203">
                  <c:v>0.5364076187882254</c:v>
                </c:pt>
                <c:pt idx="204">
                  <c:v>0.53373850314397664</c:v>
                </c:pt>
                <c:pt idx="205">
                  <c:v>0.53108242569916608</c:v>
                </c:pt>
                <c:pt idx="206">
                  <c:v>0.52843933348529082</c:v>
                </c:pt>
                <c:pt idx="207">
                  <c:v>0.52580917326736676</c:v>
                </c:pt>
                <c:pt idx="208">
                  <c:v>0.52319189156861201</c:v>
                </c:pt>
                <c:pt idx="209">
                  <c:v>0.5205874346939654</c:v>
                </c:pt>
                <c:pt idx="210">
                  <c:v>0.5179957487525364</c:v>
                </c:pt>
                <c:pt idx="211">
                  <c:v>0.51541677967896082</c:v>
                </c:pt>
                <c:pt idx="212">
                  <c:v>0.51285047325379973</c:v>
                </c:pt>
                <c:pt idx="213">
                  <c:v>0.51029677512290983</c:v>
                </c:pt>
                <c:pt idx="214">
                  <c:v>0.50775563081600783</c:v>
                </c:pt>
                <c:pt idx="215">
                  <c:v>0.50522698576421865</c:v>
                </c:pt>
                <c:pt idx="216">
                  <c:v>0.50271078531691837</c:v>
                </c:pt>
                <c:pt idx="217">
                  <c:v>0.50020697475767273</c:v>
                </c:pt>
                <c:pt idx="218">
                  <c:v>0.49771549931948111</c:v>
                </c:pt>
                <c:pt idx="219">
                  <c:v>0.49523630419923831</c:v>
                </c:pt>
                <c:pt idx="220">
                  <c:v>0.49276933457155425</c:v>
                </c:pt>
                <c:pt idx="221">
                  <c:v>0.49031453560184918</c:v>
                </c:pt>
                <c:pt idx="222">
                  <c:v>0.4878718524588348</c:v>
                </c:pt>
                <c:pt idx="223">
                  <c:v>0.48544123032640757</c:v>
                </c:pt>
                <c:pt idx="224">
                  <c:v>0.48302261441491862</c:v>
                </c:pt>
                <c:pt idx="225">
                  <c:v>0.48061594997191248</c:v>
                </c:pt>
                <c:pt idx="226">
                  <c:v>0.4782211822923379</c:v>
                </c:pt>
                <c:pt idx="227">
                  <c:v>0.47583825672823143</c:v>
                </c:pt>
                <c:pt idx="228">
                  <c:v>0.4734671186979314</c:v>
                </c:pt>
                <c:pt idx="229">
                  <c:v>0.47110771369482307</c:v>
                </c:pt>
                <c:pt idx="230">
                  <c:v>0.46875998729563634</c:v>
                </c:pt>
                <c:pt idx="231">
                  <c:v>0.46642388516833194</c:v>
                </c:pt>
                <c:pt idx="232">
                  <c:v>0.46409935307957034</c:v>
                </c:pt>
                <c:pt idx="233">
                  <c:v>0.46178633690180448</c:v>
                </c:pt>
                <c:pt idx="234">
                  <c:v>0.45948478261999648</c:v>
                </c:pt>
                <c:pt idx="235">
                  <c:v>0.4571946363379803</c:v>
                </c:pt>
                <c:pt idx="236">
                  <c:v>0.45491584428450588</c:v>
                </c:pt>
                <c:pt idx="237">
                  <c:v>0.45264835281893429</c:v>
                </c:pt>
                <c:pt idx="238">
                  <c:v>0.45039210843664701</c:v>
                </c:pt>
                <c:pt idx="239">
                  <c:v>0.44814705777415126</c:v>
                </c:pt>
                <c:pt idx="240">
                  <c:v>0.4459131476139111</c:v>
                </c:pt>
                <c:pt idx="241">
                  <c:v>0.44369032488890603</c:v>
                </c:pt>
                <c:pt idx="242">
                  <c:v>0.44147853668693876</c:v>
                </c:pt>
                <c:pt idx="243">
                  <c:v>0.43927773025469624</c:v>
                </c:pt>
                <c:pt idx="244">
                  <c:v>0.43708785300157282</c:v>
                </c:pt>
                <c:pt idx="245">
                  <c:v>0.43490885250328731</c:v>
                </c:pt>
                <c:pt idx="246">
                  <c:v>0.43274067650526782</c:v>
                </c:pt>
                <c:pt idx="247">
                  <c:v>0.43058327292584708</c:v>
                </c:pt>
                <c:pt idx="248">
                  <c:v>0.42843658985925387</c:v>
                </c:pt>
                <c:pt idx="249">
                  <c:v>0.42630057557843293</c:v>
                </c:pt>
                <c:pt idx="250">
                  <c:v>0.42417517853768089</c:v>
                </c:pt>
                <c:pt idx="251">
                  <c:v>0.42206034737510961</c:v>
                </c:pt>
                <c:pt idx="252">
                  <c:v>0.41995603091495576</c:v>
                </c:pt>
                <c:pt idx="253">
                  <c:v>0.41786217816973203</c:v>
                </c:pt>
                <c:pt idx="254">
                  <c:v>0.41577873834223888</c:v>
                </c:pt>
                <c:pt idx="255">
                  <c:v>0.41370566082743282</c:v>
                </c:pt>
                <c:pt idx="256">
                  <c:v>0.41164289521415548</c:v>
                </c:pt>
                <c:pt idx="257">
                  <c:v>0.40959039128674152</c:v>
                </c:pt>
                <c:pt idx="258">
                  <c:v>0.40754809902651085</c:v>
                </c:pt>
                <c:pt idx="259">
                  <c:v>0.40551596861313616</c:v>
                </c:pt>
                <c:pt idx="260">
                  <c:v>0.40349395042589925</c:v>
                </c:pt>
                <c:pt idx="261">
                  <c:v>0.40148199504485227</c:v>
                </c:pt>
                <c:pt idx="262">
                  <c:v>0.3994800532518597</c:v>
                </c:pt>
                <c:pt idx="263">
                  <c:v>0.39748807603157443</c:v>
                </c:pt>
                <c:pt idx="264">
                  <c:v>0.39550601457229434</c:v>
                </c:pt>
                <c:pt idx="265">
                  <c:v>0.39353382026674338</c:v>
                </c:pt>
                <c:pt idx="266">
                  <c:v>0.39157144471277339</c:v>
                </c:pt>
                <c:pt idx="267">
                  <c:v>0.38961883971397543</c:v>
                </c:pt>
                <c:pt idx="268">
                  <c:v>0.38767595728022791</c:v>
                </c:pt>
                <c:pt idx="269">
                  <c:v>0.38574274962816885</c:v>
                </c:pt>
                <c:pt idx="270">
                  <c:v>0.38381916918159953</c:v>
                </c:pt>
                <c:pt idx="271">
                  <c:v>0.38190516857181311</c:v>
                </c:pt>
                <c:pt idx="272">
                  <c:v>0.38000070063788355</c:v>
                </c:pt>
                <c:pt idx="273">
                  <c:v>0.37810571842687096</c:v>
                </c:pt>
                <c:pt idx="274">
                  <c:v>0.37622017519399586</c:v>
                </c:pt>
                <c:pt idx="275">
                  <c:v>0.37434402440272657</c:v>
                </c:pt>
                <c:pt idx="276">
                  <c:v>0.3724772197248592</c:v>
                </c:pt>
                <c:pt idx="277">
                  <c:v>0.37061971504049895</c:v>
                </c:pt>
                <c:pt idx="278">
                  <c:v>0.36877146443804681</c:v>
                </c:pt>
                <c:pt idx="279">
                  <c:v>0.36693242221410288</c:v>
                </c:pt>
                <c:pt idx="280">
                  <c:v>0.36510254287334382</c:v>
                </c:pt>
                <c:pt idx="281">
                  <c:v>0.36328178112836346</c:v>
                </c:pt>
                <c:pt idx="282">
                  <c:v>0.36147009189946794</c:v>
                </c:pt>
                <c:pt idx="283">
                  <c:v>0.35966743031443482</c:v>
                </c:pt>
                <c:pt idx="284">
                  <c:v>0.35787375170826136</c:v>
                </c:pt>
                <c:pt idx="285">
                  <c:v>0.35608901162283391</c:v>
                </c:pt>
                <c:pt idx="286">
                  <c:v>0.35431316580661415</c:v>
                </c:pt>
                <c:pt idx="287">
                  <c:v>0.35254617021426687</c:v>
                </c:pt>
                <c:pt idx="288">
                  <c:v>0.3507879810062734</c:v>
                </c:pt>
                <c:pt idx="289">
                  <c:v>0.34903855454851379</c:v>
                </c:pt>
                <c:pt idx="290">
                  <c:v>0.34729784741182779</c:v>
                </c:pt>
                <c:pt idx="291">
                  <c:v>0.34556581637154482</c:v>
                </c:pt>
                <c:pt idx="292">
                  <c:v>0.34384241840699925</c:v>
                </c:pt>
                <c:pt idx="293">
                  <c:v>0.3421276107010271</c:v>
                </c:pt>
                <c:pt idx="294">
                  <c:v>0.3404213506394313</c:v>
                </c:pt>
                <c:pt idx="295">
                  <c:v>0.33872359581043987</c:v>
                </c:pt>
                <c:pt idx="296">
                  <c:v>0.33703430400413431</c:v>
                </c:pt>
                <c:pt idx="297">
                  <c:v>0.33535343321188343</c:v>
                </c:pt>
                <c:pt idx="298">
                  <c:v>0.33368094162572604</c:v>
                </c:pt>
                <c:pt idx="299">
                  <c:v>0.33201678763777659</c:v>
                </c:pt>
                <c:pt idx="300">
                  <c:v>0.3303609298395877</c:v>
                </c:pt>
                <c:pt idx="301">
                  <c:v>0.32871332702151407</c:v>
                </c:pt>
                <c:pt idx="302">
                  <c:v>0.32707393817207164</c:v>
                </c:pt>
                <c:pt idx="303">
                  <c:v>0.32544272247725148</c:v>
                </c:pt>
                <c:pt idx="304">
                  <c:v>0.32381963931986635</c:v>
                </c:pt>
                <c:pt idx="305">
                  <c:v>0.32220464827885126</c:v>
                </c:pt>
                <c:pt idx="306">
                  <c:v>0.32059770912858188</c:v>
                </c:pt>
                <c:pt idx="307">
                  <c:v>0.31899878183816593</c:v>
                </c:pt>
                <c:pt idx="308">
                  <c:v>0.31740782657072081</c:v>
                </c:pt>
                <c:pt idx="309">
                  <c:v>0.31582480368267735</c:v>
                </c:pt>
                <c:pt idx="310">
                  <c:v>0.31424967372302082</c:v>
                </c:pt>
                <c:pt idx="311">
                  <c:v>0.31268239743259524</c:v>
                </c:pt>
                <c:pt idx="312">
                  <c:v>0.31112293574332817</c:v>
                </c:pt>
                <c:pt idx="313">
                  <c:v>0.30957124977750683</c:v>
                </c:pt>
                <c:pt idx="314">
                  <c:v>0.3080273008470179</c:v>
                </c:pt>
                <c:pt idx="315">
                  <c:v>0.30649105045259123</c:v>
                </c:pt>
                <c:pt idx="316">
                  <c:v>0.30496246028304713</c:v>
                </c:pt>
                <c:pt idx="317">
                  <c:v>0.30344149221451366</c:v>
                </c:pt>
                <c:pt idx="318">
                  <c:v>0.30192810830968125</c:v>
                </c:pt>
                <c:pt idx="319">
                  <c:v>0.30042227081700806</c:v>
                </c:pt>
                <c:pt idx="320">
                  <c:v>0.29892394216996027</c:v>
                </c:pt>
                <c:pt idx="321">
                  <c:v>0.29743308498622595</c:v>
                </c:pt>
                <c:pt idx="322">
                  <c:v>0.29594966206694145</c:v>
                </c:pt>
                <c:pt idx="323">
                  <c:v>0.29447363639589641</c:v>
                </c:pt>
                <c:pt idx="324">
                  <c:v>0.29300497113876139</c:v>
                </c:pt>
                <c:pt idx="325">
                  <c:v>0.2915436296422913</c:v>
                </c:pt>
                <c:pt idx="326">
                  <c:v>0.29008957543355274</c:v>
                </c:pt>
                <c:pt idx="327">
                  <c:v>0.28864277221911394</c:v>
                </c:pt>
                <c:pt idx="328">
                  <c:v>0.28720318388427296</c:v>
                </c:pt>
                <c:pt idx="329">
                  <c:v>0.28577077449225724</c:v>
                </c:pt>
                <c:pt idx="330">
                  <c:v>0.28434550828343541</c:v>
                </c:pt>
                <c:pt idx="331">
                  <c:v>0.28292734967452982</c:v>
                </c:pt>
                <c:pt idx="332">
                  <c:v>0.28151626325781903</c:v>
                </c:pt>
                <c:pt idx="333">
                  <c:v>0.28011221380034268</c:v>
                </c:pt>
                <c:pt idx="334">
                  <c:v>0.27871516624312559</c:v>
                </c:pt>
                <c:pt idx="335">
                  <c:v>0.27732508570037595</c:v>
                </c:pt>
                <c:pt idx="336">
                  <c:v>0.27594193745869106</c:v>
                </c:pt>
                <c:pt idx="337">
                  <c:v>0.27456568697628081</c:v>
                </c:pt>
                <c:pt idx="338">
                  <c:v>0.27319629988216831</c:v>
                </c:pt>
                <c:pt idx="339">
                  <c:v>0.27183374197540588</c:v>
                </c:pt>
                <c:pt idx="340">
                  <c:v>0.27047797922429201</c:v>
                </c:pt>
                <c:pt idx="341">
                  <c:v>0.26912897776557487</c:v>
                </c:pt>
                <c:pt idx="342">
                  <c:v>0.26778670390368375</c:v>
                </c:pt>
                <c:pt idx="343">
                  <c:v>0.26645112410993421</c:v>
                </c:pt>
                <c:pt idx="344">
                  <c:v>0.26512220502175582</c:v>
                </c:pt>
                <c:pt idx="345">
                  <c:v>0.26379991344190379</c:v>
                </c:pt>
                <c:pt idx="346">
                  <c:v>0.26248421633769048</c:v>
                </c:pt>
                <c:pt idx="347">
                  <c:v>0.26117508084019703</c:v>
                </c:pt>
                <c:pt idx="348">
                  <c:v>0.25987247424351861</c:v>
                </c:pt>
                <c:pt idx="349">
                  <c:v>0.25857636400397088</c:v>
                </c:pt>
                <c:pt idx="350">
                  <c:v>0.25728671773933748</c:v>
                </c:pt>
                <c:pt idx="351">
                  <c:v>0.25600350322809201</c:v>
                </c:pt>
                <c:pt idx="352">
                  <c:v>0.25472668840863594</c:v>
                </c:pt>
                <c:pt idx="353">
                  <c:v>0.25345624137853467</c:v>
                </c:pt>
                <c:pt idx="354">
                  <c:v>0.25219213039375676</c:v>
                </c:pt>
                <c:pt idx="355">
                  <c:v>0.25093432386791481</c:v>
                </c:pt>
                <c:pt idx="356">
                  <c:v>0.24968279037150914</c:v>
                </c:pt>
                <c:pt idx="357">
                  <c:v>0.24843749863117526</c:v>
                </c:pt>
                <c:pt idx="358">
                  <c:v>0.24719841752892782</c:v>
                </c:pt>
                <c:pt idx="359">
                  <c:v>0.24596551610141879</c:v>
                </c:pt>
                <c:pt idx="360">
                  <c:v>0.24473876353918594</c:v>
                </c:pt>
                <c:pt idx="361">
                  <c:v>0.24351812918591245</c:v>
                </c:pt>
                <c:pt idx="362">
                  <c:v>0.24230358253768144</c:v>
                </c:pt>
                <c:pt idx="363">
                  <c:v>0.24109509324224426</c:v>
                </c:pt>
                <c:pt idx="364">
                  <c:v>0.23989263109827721</c:v>
                </c:pt>
                <c:pt idx="365">
                  <c:v>0.2386961660546566</c:v>
                </c:pt>
                <c:pt idx="366">
                  <c:v>0.23750566820972288</c:v>
                </c:pt>
                <c:pt idx="367">
                  <c:v>0.23632110781055618</c:v>
                </c:pt>
                <c:pt idx="368">
                  <c:v>0.23514245525225091</c:v>
                </c:pt>
                <c:pt idx="369">
                  <c:v>0.23396968107719465</c:v>
                </c:pt>
                <c:pt idx="370">
                  <c:v>0.23280275597434685</c:v>
                </c:pt>
                <c:pt idx="371">
                  <c:v>0.23164165077853077</c:v>
                </c:pt>
                <c:pt idx="372">
                  <c:v>0.23048633646971159</c:v>
                </c:pt>
                <c:pt idx="373">
                  <c:v>0.22933678417228964</c:v>
                </c:pt>
                <c:pt idx="374">
                  <c:v>0.22819296515439491</c:v>
                </c:pt>
                <c:pt idx="375">
                  <c:v>0.22705485082718249</c:v>
                </c:pt>
                <c:pt idx="376">
                  <c:v>0.22592241274412991</c:v>
                </c:pt>
                <c:pt idx="377">
                  <c:v>0.22479562260033875</c:v>
                </c:pt>
                <c:pt idx="378">
                  <c:v>0.22367445223184215</c:v>
                </c:pt>
                <c:pt idx="379">
                  <c:v>0.22255887361490917</c:v>
                </c:pt>
                <c:pt idx="380">
                  <c:v>0.22144885886535967</c:v>
                </c:pt>
                <c:pt idx="381">
                  <c:v>0.22034438023787128</c:v>
                </c:pt>
                <c:pt idx="382">
                  <c:v>0.21924541012530394</c:v>
                </c:pt>
                <c:pt idx="383">
                  <c:v>0.21815192105801237</c:v>
                </c:pt>
                <c:pt idx="384">
                  <c:v>0.21706388570317794</c:v>
                </c:pt>
                <c:pt idx="385">
                  <c:v>0.21598127686412363</c:v>
                </c:pt>
                <c:pt idx="386">
                  <c:v>0.21490406747964871</c:v>
                </c:pt>
                <c:pt idx="387">
                  <c:v>0.21383223062336326</c:v>
                </c:pt>
                <c:pt idx="388">
                  <c:v>0.21276573950301431</c:v>
                </c:pt>
                <c:pt idx="389">
                  <c:v>0.21170456745983154</c:v>
                </c:pt>
                <c:pt idx="390">
                  <c:v>0.21064868796786604</c:v>
                </c:pt>
                <c:pt idx="391">
                  <c:v>0.20959807463332941</c:v>
                </c:pt>
                <c:pt idx="392">
                  <c:v>0.20855270119394734</c:v>
                </c:pt>
                <c:pt idx="393">
                  <c:v>0.20751254151830595</c:v>
                </c:pt>
                <c:pt idx="394">
                  <c:v>0.20647756960520219</c:v>
                </c:pt>
                <c:pt idx="395">
                  <c:v>0.20544775958300618</c:v>
                </c:pt>
                <c:pt idx="396">
                  <c:v>0.20442308570901141</c:v>
                </c:pt>
                <c:pt idx="397">
                  <c:v>0.20340352236880488</c:v>
                </c:pt>
                <c:pt idx="398">
                  <c:v>0.20238904407562594</c:v>
                </c:pt>
                <c:pt idx="399">
                  <c:v>0.20137962546973587</c:v>
                </c:pt>
                <c:pt idx="400">
                  <c:v>0.20037524131778872</c:v>
                </c:pt>
                <c:pt idx="401">
                  <c:v>0.19937586651220451</c:v>
                </c:pt>
                <c:pt idx="402">
                  <c:v>0.19838147607054568</c:v>
                </c:pt>
                <c:pt idx="403">
                  <c:v>0.19739204513489744</c:v>
                </c:pt>
                <c:pt idx="404">
                  <c:v>0.19640754897124779</c:v>
                </c:pt>
                <c:pt idx="405">
                  <c:v>0.19542796296887638</c:v>
                </c:pt>
                <c:pt idx="406">
                  <c:v>0.19445326263973958</c:v>
                </c:pt>
                <c:pt idx="407">
                  <c:v>0.19348342361786372</c:v>
                </c:pt>
                <c:pt idx="408">
                  <c:v>0.19251842165873706</c:v>
                </c:pt>
                <c:pt idx="409">
                  <c:v>0.19155823263870958</c:v>
                </c:pt>
                <c:pt idx="410">
                  <c:v>0.19060283255439081</c:v>
                </c:pt>
                <c:pt idx="411">
                  <c:v>0.18965219752205142</c:v>
                </c:pt>
                <c:pt idx="412">
                  <c:v>0.18870630377703307</c:v>
                </c:pt>
                <c:pt idx="413">
                  <c:v>0.18776512767315034</c:v>
                </c:pt>
                <c:pt idx="414">
                  <c:v>0.18682864568211124</c:v>
                </c:pt>
                <c:pt idx="415">
                  <c:v>0.18589683439292229</c:v>
                </c:pt>
                <c:pt idx="416">
                  <c:v>0.18496967051130814</c:v>
                </c:pt>
                <c:pt idx="417">
                  <c:v>0.18404713085913554</c:v>
                </c:pt>
                <c:pt idx="418">
                  <c:v>0.18312919237382924</c:v>
                </c:pt>
                <c:pt idx="419">
                  <c:v>0.18221583210780656</c:v>
                </c:pt>
                <c:pt idx="420">
                  <c:v>0.18130702722789221</c:v>
                </c:pt>
                <c:pt idx="421">
                  <c:v>0.18040275501476374</c:v>
                </c:pt>
                <c:pt idx="422">
                  <c:v>0.17950299286237575</c:v>
                </c:pt>
                <c:pt idx="423">
                  <c:v>0.17860771827739591</c:v>
                </c:pt>
                <c:pt idx="424">
                  <c:v>0.17771690887865371</c:v>
                </c:pt>
                <c:pt idx="425">
                  <c:v>0.17683054239657156</c:v>
                </c:pt>
                <c:pt idx="426">
                  <c:v>0.175948596672616</c:v>
                </c:pt>
                <c:pt idx="427">
                  <c:v>0.17507104965874068</c:v>
                </c:pt>
                <c:pt idx="428">
                  <c:v>0.17419787941684228</c:v>
                </c:pt>
                <c:pt idx="429">
                  <c:v>0.1733290641182075</c:v>
                </c:pt>
                <c:pt idx="430">
                  <c:v>0.17246458204297246</c:v>
                </c:pt>
                <c:pt idx="431">
                  <c:v>0.17160441157957604</c:v>
                </c:pt>
                <c:pt idx="432">
                  <c:v>0.17074853122422945</c:v>
                </c:pt>
                <c:pt idx="433">
                  <c:v>0.16989691958036932</c:v>
                </c:pt>
                <c:pt idx="434">
                  <c:v>0.16904955535812999</c:v>
                </c:pt>
                <c:pt idx="435">
                  <c:v>0.16820641737381276</c:v>
                </c:pt>
                <c:pt idx="436">
                  <c:v>0.16736748454935413</c:v>
                </c:pt>
                <c:pt idx="437">
                  <c:v>0.1665327359117984</c:v>
                </c:pt>
                <c:pt idx="438">
                  <c:v>0.16570215059278162</c:v>
                </c:pt>
                <c:pt idx="439">
                  <c:v>0.16487570782800068</c:v>
                </c:pt>
                <c:pt idx="440">
                  <c:v>0.16405338695670404</c:v>
                </c:pt>
                <c:pt idx="441">
                  <c:v>0.16323516742117031</c:v>
                </c:pt>
                <c:pt idx="442">
                  <c:v>0.16242102876619521</c:v>
                </c:pt>
                <c:pt idx="443">
                  <c:v>0.16161095063858402</c:v>
                </c:pt>
                <c:pt idx="444">
                  <c:v>0.1608049127866428</c:v>
                </c:pt>
                <c:pt idx="445">
                  <c:v>0.16000289505966828</c:v>
                </c:pt>
                <c:pt idx="446">
                  <c:v>0.15920487740745051</c:v>
                </c:pt>
                <c:pt idx="447">
                  <c:v>0.15841083987976801</c:v>
                </c:pt>
                <c:pt idx="448">
                  <c:v>0.1576207626258902</c:v>
                </c:pt>
                <c:pt idx="449">
                  <c:v>0.15683462589408664</c:v>
                </c:pt>
                <c:pt idx="450">
                  <c:v>0.15605241003112683</c:v>
                </c:pt>
                <c:pt idx="451">
                  <c:v>0.15527409548178991</c:v>
                </c:pt>
                <c:pt idx="452">
                  <c:v>0.15449966278838309</c:v>
                </c:pt>
                <c:pt idx="453">
                  <c:v>0.15372909259024803</c:v>
                </c:pt>
                <c:pt idx="454">
                  <c:v>0.15296236562327944</c:v>
                </c:pt>
                <c:pt idx="455">
                  <c:v>0.15219946271944851</c:v>
                </c:pt>
                <c:pt idx="456">
                  <c:v>0.15144036480631631</c:v>
                </c:pt>
                <c:pt idx="457">
                  <c:v>0.15068505290656109</c:v>
                </c:pt>
                <c:pt idx="458">
                  <c:v>0.14993350813750841</c:v>
                </c:pt>
                <c:pt idx="459">
                  <c:v>0.14918571171065087</c:v>
                </c:pt>
                <c:pt idx="460">
                  <c:v>0.14844164493118617</c:v>
                </c:pt>
                <c:pt idx="461">
                  <c:v>0.14770128919754452</c:v>
                </c:pt>
                <c:pt idx="462">
                  <c:v>0.14696462600092641</c:v>
                </c:pt>
                <c:pt idx="463">
                  <c:v>0.14623163692484298</c:v>
                </c:pt>
                <c:pt idx="464">
                  <c:v>0.14550230364465036</c:v>
                </c:pt>
                <c:pt idx="465">
                  <c:v>0.14477660792709521</c:v>
                </c:pt>
                <c:pt idx="466">
                  <c:v>0.14405453162985785</c:v>
                </c:pt>
                <c:pt idx="467">
                  <c:v>0.14333605670110044</c:v>
                </c:pt>
                <c:pt idx="468">
                  <c:v>0.14262116517901308</c:v>
                </c:pt>
                <c:pt idx="469">
                  <c:v>0.14190983919136982</c:v>
                </c:pt>
                <c:pt idx="470">
                  <c:v>0.14120206095507346</c:v>
                </c:pt>
                <c:pt idx="471">
                  <c:v>0.14049781277572412</c:v>
                </c:pt>
                <c:pt idx="472">
                  <c:v>0.13979707704716343</c:v>
                </c:pt>
                <c:pt idx="473">
                  <c:v>0.13909983625104291</c:v>
                </c:pt>
                <c:pt idx="474">
                  <c:v>0.13840607295638471</c:v>
                </c:pt>
                <c:pt idx="475">
                  <c:v>0.13771576981914491</c:v>
                </c:pt>
                <c:pt idx="476">
                  <c:v>0.13702890958177991</c:v>
                </c:pt>
                <c:pt idx="477">
                  <c:v>0.13634547507281591</c:v>
                </c:pt>
                <c:pt idx="478">
                  <c:v>0.13566544920641921</c:v>
                </c:pt>
                <c:pt idx="479">
                  <c:v>0.13498881498197021</c:v>
                </c:pt>
                <c:pt idx="480">
                  <c:v>0.13431555548363719</c:v>
                </c:pt>
                <c:pt idx="481">
                  <c:v>0.13364565387995436</c:v>
                </c:pt>
                <c:pt idx="482">
                  <c:v>0.13297909342340158</c:v>
                </c:pt>
                <c:pt idx="483">
                  <c:v>0.132315857449983</c:v>
                </c:pt>
                <c:pt idx="484">
                  <c:v>0.13165592937881512</c:v>
                </c:pt>
                <c:pt idx="485">
                  <c:v>0.13099929271171129</c:v>
                </c:pt>
                <c:pt idx="486">
                  <c:v>0.13034593103276276</c:v>
                </c:pt>
                <c:pt idx="487">
                  <c:v>0.12969582800793733</c:v>
                </c:pt>
                <c:pt idx="488">
                  <c:v>0.12904896738466839</c:v>
                </c:pt>
                <c:pt idx="489">
                  <c:v>0.12840533299144613</c:v>
                </c:pt>
                <c:pt idx="490">
                  <c:v>0.12776490873741347</c:v>
                </c:pt>
                <c:pt idx="491">
                  <c:v>0.12712767861196717</c:v>
                </c:pt>
                <c:pt idx="492">
                  <c:v>0.12649362668435737</c:v>
                </c:pt>
                <c:pt idx="493">
                  <c:v>0.12586273710328447</c:v>
                </c:pt>
                <c:pt idx="494">
                  <c:v>0.12523499409650773</c:v>
                </c:pt>
                <c:pt idx="495">
                  <c:v>0.12461038197045002</c:v>
                </c:pt>
                <c:pt idx="496">
                  <c:v>0.12398888510980326</c:v>
                </c:pt>
                <c:pt idx="497">
                  <c:v>0.12337048797714302</c:v>
                </c:pt>
                <c:pt idx="498">
                  <c:v>0.12275517511253417</c:v>
                </c:pt>
                <c:pt idx="499">
                  <c:v>0.12214293113314782</c:v>
                </c:pt>
                <c:pt idx="500">
                  <c:v>0.12153374073287797</c:v>
                </c:pt>
                <c:pt idx="501">
                  <c:v>0.12092758868195452</c:v>
                </c:pt>
                <c:pt idx="502">
                  <c:v>0.12032445982656761</c:v>
                </c:pt>
                <c:pt idx="503">
                  <c:v>0.1197243390884858</c:v>
                </c:pt>
                <c:pt idx="504">
                  <c:v>0.11912721146467863</c:v>
                </c:pt>
                <c:pt idx="505">
                  <c:v>0.11853306202694393</c:v>
                </c:pt>
                <c:pt idx="506">
                  <c:v>0.11794187592153371</c:v>
                </c:pt>
                <c:pt idx="507">
                  <c:v>0.1173536383687814</c:v>
                </c:pt>
                <c:pt idx="508">
                  <c:v>0.11676833466273505</c:v>
                </c:pt>
                <c:pt idx="509">
                  <c:v>0.11618595017078746</c:v>
                </c:pt>
                <c:pt idx="510">
                  <c:v>0.11560647033331146</c:v>
                </c:pt>
                <c:pt idx="511">
                  <c:v>0.11502988066329493</c:v>
                </c:pt>
                <c:pt idx="512">
                  <c:v>0.11445616674598109</c:v>
                </c:pt>
                <c:pt idx="513">
                  <c:v>0.1138853142385049</c:v>
                </c:pt>
                <c:pt idx="514">
                  <c:v>0.1133173088695368</c:v>
                </c:pt>
                <c:pt idx="515">
                  <c:v>0.11275213643892627</c:v>
                </c:pt>
                <c:pt idx="516">
                  <c:v>0.11218978281734347</c:v>
                </c:pt>
                <c:pt idx="517">
                  <c:v>0.11163023394593129</c:v>
                </c:pt>
                <c:pt idx="518">
                  <c:v>0.11107347583594765</c:v>
                </c:pt>
                <c:pt idx="519">
                  <c:v>0.11051949456842235</c:v>
                </c:pt>
                <c:pt idx="520">
                  <c:v>0.10996827629380462</c:v>
                </c:pt>
                <c:pt idx="521">
                  <c:v>0.10941980723161802</c:v>
                </c:pt>
                <c:pt idx="522">
                  <c:v>0.10887407367011651</c:v>
                </c:pt>
                <c:pt idx="523">
                  <c:v>0.10833106196594069</c:v>
                </c:pt>
                <c:pt idx="524">
                  <c:v>0.10779075854377872</c:v>
                </c:pt>
                <c:pt idx="525">
                  <c:v>0.10725314989602359</c:v>
                </c:pt>
                <c:pt idx="526">
                  <c:v>0.10671822258244013</c:v>
                </c:pt>
                <c:pt idx="527">
                  <c:v>0.10618596322982311</c:v>
                </c:pt>
                <c:pt idx="528">
                  <c:v>0.10565635853166948</c:v>
                </c:pt>
                <c:pt idx="529">
                  <c:v>0.10512939524783926</c:v>
                </c:pt>
                <c:pt idx="530">
                  <c:v>0.10460506020423053</c:v>
                </c:pt>
                <c:pt idx="531">
                  <c:v>0.10408334029244444</c:v>
                </c:pt>
                <c:pt idx="532">
                  <c:v>0.10356422246946323</c:v>
                </c:pt>
                <c:pt idx="533">
                  <c:v>0.10304769375731831</c:v>
                </c:pt>
                <c:pt idx="534">
                  <c:v>0.1025337412427717</c:v>
                </c:pt>
                <c:pt idx="535">
                  <c:v>0.10202235207698744</c:v>
                </c:pt>
                <c:pt idx="536">
                  <c:v>0.10151351347521512</c:v>
                </c:pt>
                <c:pt idx="537">
                  <c:v>0.1010072127164673</c:v>
                </c:pt>
                <c:pt idx="538">
                  <c:v>0.10050343714320378</c:v>
                </c:pt>
                <c:pt idx="539">
                  <c:v>0.10000217416101313</c:v>
                </c:pt>
                <c:pt idx="540">
                  <c:v>9.9503411238297548E-2</c:v>
                </c:pt>
                <c:pt idx="541">
                  <c:v>9.9007135905963231E-2</c:v>
                </c:pt>
                <c:pt idx="542">
                  <c:v>9.8513335757103748E-2</c:v>
                </c:pt>
                <c:pt idx="543">
                  <c:v>9.8021998446693848E-2</c:v>
                </c:pt>
                <c:pt idx="544">
                  <c:v>9.7533111691276833E-2</c:v>
                </c:pt>
                <c:pt idx="545">
                  <c:v>9.7046663268663763E-2</c:v>
                </c:pt>
                <c:pt idx="546">
                  <c:v>9.6562641017620368E-2</c:v>
                </c:pt>
                <c:pt idx="547">
                  <c:v>9.6081032837568539E-2</c:v>
                </c:pt>
                <c:pt idx="548">
                  <c:v>9.5601826688282002E-2</c:v>
                </c:pt>
                <c:pt idx="549">
                  <c:v>9.5125010589583767E-2</c:v>
                </c:pt>
                <c:pt idx="550">
                  <c:v>9.4650572621049756E-2</c:v>
                </c:pt>
                <c:pt idx="551">
                  <c:v>9.4178500921707167E-2</c:v>
                </c:pt>
                <c:pt idx="552">
                  <c:v>9.3708783689742864E-2</c:v>
                </c:pt>
                <c:pt idx="553">
                  <c:v>9.3241409182203722E-2</c:v>
                </c:pt>
                <c:pt idx="554">
                  <c:v>9.2776365714703768E-2</c:v>
                </c:pt>
                <c:pt idx="555">
                  <c:v>9.2313641661133983E-2</c:v>
                </c:pt>
                <c:pt idx="556">
                  <c:v>9.1853225453372864E-2</c:v>
                </c:pt>
                <c:pt idx="557">
                  <c:v>9.1395105580991412E-2</c:v>
                </c:pt>
                <c:pt idx="558">
                  <c:v>9.0939270590970928E-2</c:v>
                </c:pt>
                <c:pt idx="559">
                  <c:v>9.0485709087414684E-2</c:v>
                </c:pt>
                <c:pt idx="560">
                  <c:v>9.0034409731263962E-2</c:v>
                </c:pt>
                <c:pt idx="561">
                  <c:v>8.9585361240011402E-2</c:v>
                </c:pt>
                <c:pt idx="562">
                  <c:v>8.9138552387423756E-2</c:v>
                </c:pt>
                <c:pt idx="563">
                  <c:v>8.8693972003257585E-2</c:v>
                </c:pt>
                <c:pt idx="564">
                  <c:v>8.8251608972981399E-2</c:v>
                </c:pt>
                <c:pt idx="565">
                  <c:v>8.78114522374977E-2</c:v>
                </c:pt>
                <c:pt idx="566">
                  <c:v>8.7373490792866867E-2</c:v>
                </c:pt>
                <c:pt idx="567">
                  <c:v>8.693771369003081E-2</c:v>
                </c:pt>
                <c:pt idx="568">
                  <c:v>8.6504110034540546E-2</c:v>
                </c:pt>
                <c:pt idx="569">
                  <c:v>8.6072668986283268E-2</c:v>
                </c:pt>
                <c:pt idx="570">
                  <c:v>8.5643379759210797E-2</c:v>
                </c:pt>
                <c:pt idx="571">
                  <c:v>8.5216231621071309E-2</c:v>
                </c:pt>
                <c:pt idx="572">
                  <c:v>8.4791213893140427E-2</c:v>
                </c:pt>
                <c:pt idx="573">
                  <c:v>8.4368315949953698E-2</c:v>
                </c:pt>
                <c:pt idx="574">
                  <c:v>8.3947527219040724E-2</c:v>
                </c:pt>
                <c:pt idx="575">
                  <c:v>8.3528837180663368E-2</c:v>
                </c:pt>
                <c:pt idx="576">
                  <c:v>8.3112235367547443E-2</c:v>
                </c:pt>
                <c:pt idx="577">
                  <c:v>8.2697711364628709E-2</c:v>
                </c:pt>
                <c:pt idx="578">
                  <c:v>8.2285254808785166E-2</c:v>
                </c:pt>
                <c:pt idx="579">
                  <c:v>8.1874855388584231E-2</c:v>
                </c:pt>
                <c:pt idx="580">
                  <c:v>8.1466502844016367E-2</c:v>
                </c:pt>
                <c:pt idx="581">
                  <c:v>8.1060186966249712E-2</c:v>
                </c:pt>
                <c:pt idx="582">
                  <c:v>8.0655897597366022E-2</c:v>
                </c:pt>
                <c:pt idx="583">
                  <c:v>8.0253624630109779E-2</c:v>
                </c:pt>
                <c:pt idx="584">
                  <c:v>7.985335800763782E-2</c:v>
                </c:pt>
                <c:pt idx="585">
                  <c:v>7.9455087723263582E-2</c:v>
                </c:pt>
                <c:pt idx="586">
                  <c:v>7.9058803820209883E-2</c:v>
                </c:pt>
                <c:pt idx="587">
                  <c:v>7.8664496391358738E-2</c:v>
                </c:pt>
                <c:pt idx="588">
                  <c:v>7.8272155579004299E-2</c:v>
                </c:pt>
                <c:pt idx="589">
                  <c:v>7.7881771574607003E-2</c:v>
                </c:pt>
                <c:pt idx="590">
                  <c:v>7.7493334618546336E-2</c:v>
                </c:pt>
                <c:pt idx="591">
                  <c:v>7.7106834999877999E-2</c:v>
                </c:pt>
                <c:pt idx="592">
                  <c:v>7.6722263056092505E-2</c:v>
                </c:pt>
                <c:pt idx="593">
                  <c:v>7.6339609172871123E-2</c:v>
                </c:pt>
                <c:pt idx="594">
                  <c:v>7.5958863783847683E-2</c:v>
                </c:pt>
                <c:pt idx="595">
                  <c:v>7.5580017370367764E-2</c:v>
                </c:pt>
                <c:pt idx="596">
                  <c:v>7.5203060461251567E-2</c:v>
                </c:pt>
                <c:pt idx="597">
                  <c:v>7.4827983632557132E-2</c:v>
                </c:pt>
                <c:pt idx="598">
                  <c:v>7.4454777507344513E-2</c:v>
                </c:pt>
                <c:pt idx="599">
                  <c:v>7.408343275544152E-2</c:v>
                </c:pt>
                <c:pt idx="600">
                  <c:v>7.3713940093209432E-2</c:v>
                </c:pt>
                <c:pt idx="601">
                  <c:v>7.3346290283313922E-2</c:v>
                </c:pt>
                <c:pt idx="602">
                  <c:v>7.2980474134489992E-2</c:v>
                </c:pt>
                <c:pt idx="603">
                  <c:v>7.2616482501315638E-2</c:v>
                </c:pt>
                <c:pt idx="604">
                  <c:v>7.2254306283980718E-2</c:v>
                </c:pt>
                <c:pt idx="605">
                  <c:v>7.1893936428061994E-2</c:v>
                </c:pt>
                <c:pt idx="606">
                  <c:v>7.1535363924293521E-2</c:v>
                </c:pt>
                <c:pt idx="607">
                  <c:v>7.1178579808344938E-2</c:v>
                </c:pt>
                <c:pt idx="608">
                  <c:v>7.0823575160594718E-2</c:v>
                </c:pt>
                <c:pt idx="609">
                  <c:v>7.0470341105908413E-2</c:v>
                </c:pt>
                <c:pt idx="610">
                  <c:v>7.0118868813416474E-2</c:v>
                </c:pt>
                <c:pt idx="611">
                  <c:v>6.9769149496293037E-2</c:v>
                </c:pt>
                <c:pt idx="612">
                  <c:v>6.9421174411537723E-2</c:v>
                </c:pt>
                <c:pt idx="613">
                  <c:v>6.907493485975523E-2</c:v>
                </c:pt>
                <c:pt idx="614">
                  <c:v>6.8730422184938522E-2</c:v>
                </c:pt>
                <c:pt idx="615">
                  <c:v>6.8387627774252974E-2</c:v>
                </c:pt>
                <c:pt idx="616">
                  <c:v>6.8046543057821193E-2</c:v>
                </c:pt>
                <c:pt idx="617">
                  <c:v>6.7707159508507003E-2</c:v>
                </c:pt>
                <c:pt idx="618">
                  <c:v>6.7369468641704497E-2</c:v>
                </c:pt>
                <c:pt idx="619">
                  <c:v>6.7033462015124404E-2</c:v>
                </c:pt>
                <c:pt idx="620">
                  <c:v>6.6699131228583522E-2</c:v>
                </c:pt>
                <c:pt idx="621">
                  <c:v>6.6366467923795469E-2</c:v>
                </c:pt>
                <c:pt idx="622">
                  <c:v>6.6035463784159157E-2</c:v>
                </c:pt>
                <c:pt idx="623">
                  <c:v>6.5706110534555134E-2</c:v>
                </c:pt>
                <c:pt idx="624">
                  <c:v>6.5378399941134924E-2</c:v>
                </c:pt>
                <c:pt idx="625">
                  <c:v>6.5052323811116433E-2</c:v>
                </c:pt>
                <c:pt idx="626">
                  <c:v>6.472787399257901E-2</c:v>
                </c:pt>
                <c:pt idx="627">
                  <c:v>6.4405042374261229E-2</c:v>
                </c:pt>
                <c:pt idx="628">
                  <c:v>6.408382088535583E-2</c:v>
                </c:pt>
                <c:pt idx="629">
                  <c:v>6.3764201495308523E-2</c:v>
                </c:pt>
                <c:pt idx="630">
                  <c:v>6.3446176213617922E-2</c:v>
                </c:pt>
                <c:pt idx="631">
                  <c:v>6.3129737089635901E-2</c:v>
                </c:pt>
                <c:pt idx="632">
                  <c:v>6.2814876212367782E-2</c:v>
                </c:pt>
                <c:pt idx="633">
                  <c:v>6.2501585710275212E-2</c:v>
                </c:pt>
                <c:pt idx="634">
                  <c:v>6.2189857751079415E-2</c:v>
                </c:pt>
                <c:pt idx="635">
                  <c:v>6.1879684541565332E-2</c:v>
                </c:pt>
                <c:pt idx="636">
                  <c:v>6.1571058327386456E-2</c:v>
                </c:pt>
                <c:pt idx="637">
                  <c:v>6.1263971392871666E-2</c:v>
                </c:pt>
                <c:pt idx="638">
                  <c:v>6.0958416060831438E-2</c:v>
                </c:pt>
                <c:pt idx="639">
                  <c:v>6.065438469236633E-2</c:v>
                </c:pt>
                <c:pt idx="640">
                  <c:v>6.0351869686676878E-2</c:v>
                </c:pt>
                <c:pt idx="641">
                  <c:v>6.0050863480871977E-2</c:v>
                </c:pt>
                <c:pt idx="642">
                  <c:v>5.9751358549780906E-2</c:v>
                </c:pt>
                <c:pt idx="643">
                  <c:v>5.94533474057648E-2</c:v>
                </c:pt>
                <c:pt idx="644">
                  <c:v>5.9156822598529515E-2</c:v>
                </c:pt>
                <c:pt idx="645">
                  <c:v>5.8861776714939563E-2</c:v>
                </c:pt>
                <c:pt idx="646">
                  <c:v>5.8568202378832437E-2</c:v>
                </c:pt>
                <c:pt idx="647">
                  <c:v>5.8276092250834542E-2</c:v>
                </c:pt>
                <c:pt idx="648">
                  <c:v>5.7985439028177516E-2</c:v>
                </c:pt>
                <c:pt idx="649">
                  <c:v>5.7696235444515728E-2</c:v>
                </c:pt>
                <c:pt idx="650">
                  <c:v>5.7408474269744124E-2</c:v>
                </c:pt>
                <c:pt idx="651">
                  <c:v>5.7122148309818738E-2</c:v>
                </c:pt>
                <c:pt idx="652">
                  <c:v>5.6837250406575793E-2</c:v>
                </c:pt>
                <c:pt idx="653">
                  <c:v>5.6553773437552697E-2</c:v>
                </c:pt>
                <c:pt idx="654">
                  <c:v>5.6271710315810575E-2</c:v>
                </c:pt>
                <c:pt idx="655">
                  <c:v>5.5991053989756734E-2</c:v>
                </c:pt>
                <c:pt idx="656">
                  <c:v>5.5711797442968537E-2</c:v>
                </c:pt>
                <c:pt idx="657">
                  <c:v>5.5433933694017216E-2</c:v>
                </c:pt>
                <c:pt idx="658">
                  <c:v>5.5157455796295086E-2</c:v>
                </c:pt>
                <c:pt idx="659">
                  <c:v>5.4882356837840707E-2</c:v>
                </c:pt>
                <c:pt idx="660">
                  <c:v>5.4608629941164812E-2</c:v>
                </c:pt>
                <c:pt idx="661">
                  <c:v>5.4336268263081446E-2</c:v>
                </c:pt>
                <c:pt idx="662">
                  <c:v>5.4065264994534366E-2</c:v>
                </c:pt>
                <c:pt idx="663">
                  <c:v>5.3795613360427499E-2</c:v>
                </c:pt>
                <c:pt idx="664">
                  <c:v>5.3527306619456212E-2</c:v>
                </c:pt>
                <c:pt idx="665">
                  <c:v>5.3260338063938102E-2</c:v>
                </c:pt>
                <c:pt idx="666">
                  <c:v>5.2994701019645575E-2</c:v>
                </c:pt>
                <c:pt idx="667">
                  <c:v>5.2730388845638056E-2</c:v>
                </c:pt>
                <c:pt idx="668">
                  <c:v>5.246739493409789E-2</c:v>
                </c:pt>
                <c:pt idx="669">
                  <c:v>5.2205712710163006E-2</c:v>
                </c:pt>
                <c:pt idx="670">
                  <c:v>5.1945335631764893E-2</c:v>
                </c:pt>
                <c:pt idx="671">
                  <c:v>5.1686257189463292E-2</c:v>
                </c:pt>
                <c:pt idx="672">
                  <c:v>5.1428470906282893E-2</c:v>
                </c:pt>
                <c:pt idx="673">
                  <c:v>5.1171970337553496E-2</c:v>
                </c:pt>
                <c:pt idx="674">
                  <c:v>5.0916749070747634E-2</c:v>
                </c:pt>
                <c:pt idx="675">
                  <c:v>5.0662800725320131E-2</c:v>
                </c:pt>
                <c:pt idx="676">
                  <c:v>5.0410118952549529E-2</c:v>
                </c:pt>
                <c:pt idx="677">
                  <c:v>5.0158697435377833E-2</c:v>
                </c:pt>
                <c:pt idx="678">
                  <c:v>4.9908529888254172E-2</c:v>
                </c:pt>
                <c:pt idx="679">
                  <c:v>4.9659610056977124E-2</c:v>
                </c:pt>
                <c:pt idx="680">
                  <c:v>4.9411931718538103E-2</c:v>
                </c:pt>
                <c:pt idx="681">
                  <c:v>4.9165488680964757E-2</c:v>
                </c:pt>
                <c:pt idx="682">
                  <c:v>4.8920274783169342E-2</c:v>
                </c:pt>
                <c:pt idx="683">
                  <c:v>4.8676283894791492E-2</c:v>
                </c:pt>
                <c:pt idx="684">
                  <c:v>4.8433509916045954E-2</c:v>
                </c:pt>
                <c:pt idx="685">
                  <c:v>4.8191946777570445E-2</c:v>
                </c:pt>
                <c:pt idx="686">
                  <c:v>4.7951588440274556E-2</c:v>
                </c:pt>
                <c:pt idx="687">
                  <c:v>4.7712428895187398E-2</c:v>
                </c:pt>
                <c:pt idx="688">
                  <c:v>4.7474462163306794E-2</c:v>
                </c:pt>
                <c:pt idx="689">
                  <c:v>4.7237682295453193E-2</c:v>
                </c:pt>
                <c:pt idx="690">
                  <c:v>4.7002083372117184E-2</c:v>
                </c:pt>
                <c:pt idx="691">
                  <c:v>4.676765950331347E-2</c:v>
                </c:pt>
                <c:pt idx="692">
                  <c:v>4.6534404828432983E-2</c:v>
                </c:pt>
                <c:pt idx="693">
                  <c:v>4.6302313516096712E-2</c:v>
                </c:pt>
                <c:pt idx="694">
                  <c:v>4.6071379764009428E-2</c:v>
                </c:pt>
                <c:pt idx="695">
                  <c:v>4.5841597798816483E-2</c:v>
                </c:pt>
                <c:pt idx="696">
                  <c:v>4.5612961875955871E-2</c:v>
                </c:pt>
                <c:pt idx="697">
                  <c:v>4.5385466279517422E-2</c:v>
                </c:pt>
                <c:pt idx="698">
                  <c:v>4.5159105322099755E-2</c:v>
                </c:pt>
                <c:pt idx="699">
                  <c:v>4.4933873344667412E-2</c:v>
                </c:pt>
                <c:pt idx="700">
                  <c:v>4.4709764716408903E-2</c:v>
                </c:pt>
                <c:pt idx="701">
                  <c:v>4.4486773834597017E-2</c:v>
                </c:pt>
                <c:pt idx="702">
                  <c:v>4.4264895124447409E-2</c:v>
                </c:pt>
                <c:pt idx="703">
                  <c:v>4.4044123038981503E-2</c:v>
                </c:pt>
                <c:pt idx="704">
                  <c:v>4.38244520588855E-2</c:v>
                </c:pt>
                <c:pt idx="705">
                  <c:v>4.3605876692373299E-2</c:v>
                </c:pt>
                <c:pt idx="706">
                  <c:v>4.3388391475049963E-2</c:v>
                </c:pt>
                <c:pt idx="707">
                  <c:v>4.3171990969773012E-2</c:v>
                </c:pt>
                <c:pt idx="708">
                  <c:v>4.2956669766518824E-2</c:v>
                </c:pt>
                <c:pt idx="709">
                  <c:v>4.2742422482246342E-2</c:v>
                </c:pt>
                <c:pt idx="710">
                  <c:v>4.2529243760761365E-2</c:v>
                </c:pt>
                <c:pt idx="711">
                  <c:v>4.2317128272585991E-2</c:v>
                </c:pt>
                <c:pt idx="712">
                  <c:v>4.210607071482151E-2</c:v>
                </c:pt>
                <c:pt idx="713">
                  <c:v>4.1896065811017534E-2</c:v>
                </c:pt>
                <c:pt idx="714">
                  <c:v>4.1687108311040867E-2</c:v>
                </c:pt>
                <c:pt idx="715">
                  <c:v>4.1479192990943312E-2</c:v>
                </c:pt>
                <c:pt idx="716">
                  <c:v>4.1272314652830884E-2</c:v>
                </c:pt>
                <c:pt idx="717">
                  <c:v>4.1066468124734384E-2</c:v>
                </c:pt>
                <c:pt idx="718">
                  <c:v>4.0861648260479666E-2</c:v>
                </c:pt>
                <c:pt idx="719">
                  <c:v>4.0657849939559766E-2</c:v>
                </c:pt>
                <c:pt idx="720">
                  <c:v>4.0455068067005856E-2</c:v>
                </c:pt>
                <c:pt idx="721">
                  <c:v>4.0253297573260786E-2</c:v>
                </c:pt>
                <c:pt idx="722">
                  <c:v>4.0052533414051524E-2</c:v>
                </c:pt>
                <c:pt idx="723">
                  <c:v>3.9852770570263714E-2</c:v>
                </c:pt>
                <c:pt idx="724">
                  <c:v>3.9654004047815536E-2</c:v>
                </c:pt>
                <c:pt idx="725">
                  <c:v>3.9456228877534014E-2</c:v>
                </c:pt>
                <c:pt idx="726">
                  <c:v>3.9259440115029492E-2</c:v>
                </c:pt>
                <c:pt idx="727">
                  <c:v>3.9063632840572411E-2</c:v>
                </c:pt>
                <c:pt idx="728">
                  <c:v>3.8868802158971032E-2</c:v>
                </c:pt>
                <c:pt idx="729">
                  <c:v>3.8674943199447982E-2</c:v>
                </c:pt>
                <c:pt idx="730">
                  <c:v>3.8482051115519215E-2</c:v>
                </c:pt>
                <c:pt idx="731">
                  <c:v>3.8290121084872612E-2</c:v>
                </c:pt>
                <c:pt idx="732">
                  <c:v>3.8099148309247405E-2</c:v>
                </c:pt>
                <c:pt idx="733">
                  <c:v>3.7909128014314397E-2</c:v>
                </c:pt>
                <c:pt idx="734">
                  <c:v>3.7720055449555846E-2</c:v>
                </c:pt>
                <c:pt idx="735">
                  <c:v>3.7531925888148389E-2</c:v>
                </c:pt>
                <c:pt idx="736">
                  <c:v>3.7344734626842672E-2</c:v>
                </c:pt>
                <c:pt idx="737">
                  <c:v>3.7158476985847774E-2</c:v>
                </c:pt>
                <c:pt idx="738">
                  <c:v>3.6973148308712983E-2</c:v>
                </c:pt>
                <c:pt idx="739">
                  <c:v>3.6788743962211316E-2</c:v>
                </c:pt>
                <c:pt idx="740">
                  <c:v>3.6605259336225014E-2</c:v>
                </c:pt>
                <c:pt idx="741">
                  <c:v>3.6422689843628425E-2</c:v>
                </c:pt>
                <c:pt idx="742">
                  <c:v>3.6241030920175235E-2</c:v>
                </c:pt>
                <c:pt idx="743">
                  <c:v>3.6060278024382254E-2</c:v>
                </c:pt>
                <c:pt idx="744">
                  <c:v>3.5880426637418111E-2</c:v>
                </c:pt>
                <c:pt idx="745">
                  <c:v>3.570147226298874E-2</c:v>
                </c:pt>
                <c:pt idx="746">
                  <c:v>3.5523410427225496E-2</c:v>
                </c:pt>
                <c:pt idx="747">
                  <c:v>3.5346236678572882E-2</c:v>
                </c:pt>
                <c:pt idx="748">
                  <c:v>3.5169946587678275E-2</c:v>
                </c:pt>
                <c:pt idx="749">
                  <c:v>3.4994535747280044E-2</c:v>
                </c:pt>
                <c:pt idx="750">
                  <c:v>3.4819999772098216E-2</c:v>
                </c:pt>
                <c:pt idx="751">
                  <c:v>3.4646334298724241E-2</c:v>
                </c:pt>
                <c:pt idx="752">
                  <c:v>3.4473534985512214E-2</c:v>
                </c:pt>
                <c:pt idx="753">
                  <c:v>3.4301597512470361E-2</c:v>
                </c:pt>
                <c:pt idx="754">
                  <c:v>3.4130517581152792E-2</c:v>
                </c:pt>
                <c:pt idx="755">
                  <c:v>3.3960290914552244E-2</c:v>
                </c:pt>
                <c:pt idx="756">
                  <c:v>3.3790913256993446E-2</c:v>
                </c:pt>
                <c:pt idx="757">
                  <c:v>3.362238037402604E-2</c:v>
                </c:pt>
                <c:pt idx="758">
                  <c:v>3.3454688052319131E-2</c:v>
                </c:pt>
                <c:pt idx="759">
                  <c:v>3.3287832099556054E-2</c:v>
                </c:pt>
                <c:pt idx="760">
                  <c:v>3.3121808344328992E-2</c:v>
                </c:pt>
                <c:pt idx="761">
                  <c:v>3.2956612636035755E-2</c:v>
                </c:pt>
                <c:pt idx="762">
                  <c:v>3.2792240844774979E-2</c:v>
                </c:pt>
                <c:pt idx="763">
                  <c:v>3.2628688861243094E-2</c:v>
                </c:pt>
                <c:pt idx="764">
                  <c:v>3.2465952596632215E-2</c:v>
                </c:pt>
                <c:pt idx="765">
                  <c:v>3.2304027982527246E-2</c:v>
                </c:pt>
                <c:pt idx="766">
                  <c:v>3.2142910970804343E-2</c:v>
                </c:pt>
                <c:pt idx="767">
                  <c:v>3.198259753352975E-2</c:v>
                </c:pt>
                <c:pt idx="768">
                  <c:v>3.1823083662859256E-2</c:v>
                </c:pt>
                <c:pt idx="769">
                  <c:v>3.1664365370937676E-2</c:v>
                </c:pt>
                <c:pt idx="770">
                  <c:v>3.1506438689799757E-2</c:v>
                </c:pt>
                <c:pt idx="771">
                  <c:v>3.1349299671270016E-2</c:v>
                </c:pt>
                <c:pt idx="772">
                  <c:v>3.119294438686469E-2</c:v>
                </c:pt>
                <c:pt idx="773">
                  <c:v>3.1037368927693876E-2</c:v>
                </c:pt>
                <c:pt idx="774">
                  <c:v>3.0882569404362459E-2</c:v>
                </c:pt>
                <c:pt idx="775">
                  <c:v>3.0728541946874799E-2</c:v>
                </c:pt>
                <c:pt idx="776">
                  <c:v>3.0575282704536296E-2</c:v>
                </c:pt>
                <c:pt idx="777">
                  <c:v>3.0422787845857807E-2</c:v>
                </c:pt>
                <c:pt idx="778">
                  <c:v>3.0271053558460166E-2</c:v>
                </c:pt>
                <c:pt idx="779">
                  <c:v>3.0120076048977831E-2</c:v>
                </c:pt>
                <c:pt idx="780">
                  <c:v>2.9969851542965591E-2</c:v>
                </c:pt>
                <c:pt idx="781">
                  <c:v>2.9820376284802871E-2</c:v>
                </c:pt>
                <c:pt idx="782">
                  <c:v>2.9671646537600498E-2</c:v>
                </c:pt>
                <c:pt idx="783">
                  <c:v>2.95236585831068E-2</c:v>
                </c:pt>
                <c:pt idx="784">
                  <c:v>2.9376408721615416E-2</c:v>
                </c:pt>
                <c:pt idx="785">
                  <c:v>2.9229893271872111E-2</c:v>
                </c:pt>
                <c:pt idx="786">
                  <c:v>2.9084108570983029E-2</c:v>
                </c:pt>
                <c:pt idx="787">
                  <c:v>2.8939050974323026E-2</c:v>
                </c:pt>
                <c:pt idx="788">
                  <c:v>2.8794716855444515E-2</c:v>
                </c:pt>
                <c:pt idx="789">
                  <c:v>2.8651102605987216E-2</c:v>
                </c:pt>
                <c:pt idx="790">
                  <c:v>2.8508204635587175E-2</c:v>
                </c:pt>
                <c:pt idx="791">
                  <c:v>2.8366019371787937E-2</c:v>
                </c:pt>
                <c:pt idx="792">
                  <c:v>2.8224543259950465E-2</c:v>
                </c:pt>
                <c:pt idx="793">
                  <c:v>2.8083772763164601E-2</c:v>
                </c:pt>
                <c:pt idx="794">
                  <c:v>2.7943704362160246E-2</c:v>
                </c:pt>
                <c:pt idx="795">
                  <c:v>2.7804334555220557E-2</c:v>
                </c:pt>
                <c:pt idx="796">
                  <c:v>2.7665659858092637E-2</c:v>
                </c:pt>
                <c:pt idx="797">
                  <c:v>2.7527676803902248E-2</c:v>
                </c:pt>
                <c:pt idx="798">
                  <c:v>2.7390381943065676E-2</c:v>
                </c:pt>
                <c:pt idx="799">
                  <c:v>2.7253771843204388E-2</c:v>
                </c:pt>
                <c:pt idx="800">
                  <c:v>2.7117843089058492E-2</c:v>
                </c:pt>
                <c:pt idx="801">
                  <c:v>2.6982592282402202E-2</c:v>
                </c:pt>
                <c:pt idx="802">
                  <c:v>2.6848016041958359E-2</c:v>
                </c:pt>
                <c:pt idx="803">
                  <c:v>2.6714111003313955E-2</c:v>
                </c:pt>
                <c:pt idx="804">
                  <c:v>2.6580873818835882E-2</c:v>
                </c:pt>
                <c:pt idx="805">
                  <c:v>2.6448301157587752E-2</c:v>
                </c:pt>
                <c:pt idx="806">
                  <c:v>2.6316389705246083E-2</c:v>
                </c:pt>
                <c:pt idx="807">
                  <c:v>2.618513616401779E-2</c:v>
                </c:pt>
                <c:pt idx="808">
                  <c:v>2.6054537252557242E-2</c:v>
                </c:pt>
                <c:pt idx="809">
                  <c:v>2.5924589705884984E-2</c:v>
                </c:pt>
                <c:pt idx="810">
                  <c:v>2.5795290275305846E-2</c:v>
                </c:pt>
                <c:pt idx="811">
                  <c:v>2.5666635728327006E-2</c:v>
                </c:pt>
                <c:pt idx="812">
                  <c:v>2.5538622848578049E-2</c:v>
                </c:pt>
                <c:pt idx="813">
                  <c:v>2.5411248435730654E-2</c:v>
                </c:pt>
                <c:pt idx="814">
                  <c:v>2.5284509305417428E-2</c:v>
                </c:pt>
                <c:pt idx="815">
                  <c:v>2.5158402289153871E-2</c:v>
                </c:pt>
                <c:pt idx="816">
                  <c:v>2.5032924234257837E-2</c:v>
                </c:pt>
                <c:pt idx="817">
                  <c:v>2.4908072003771521E-2</c:v>
                </c:pt>
                <c:pt idx="818">
                  <c:v>2.4783842476382632E-2</c:v>
                </c:pt>
                <c:pt idx="819">
                  <c:v>2.4660232546346292E-2</c:v>
                </c:pt>
                <c:pt idx="820">
                  <c:v>2.4537239123408092E-2</c:v>
                </c:pt>
                <c:pt idx="821">
                  <c:v>2.4414859132725949E-2</c:v>
                </c:pt>
                <c:pt idx="822">
                  <c:v>2.4293089514793812E-2</c:v>
                </c:pt>
                <c:pt idx="823">
                  <c:v>2.4171927225364848E-2</c:v>
                </c:pt>
                <c:pt idx="824">
                  <c:v>2.405136923537525E-2</c:v>
                </c:pt>
                <c:pt idx="825">
                  <c:v>2.3931412530869445E-2</c:v>
                </c:pt>
                <c:pt idx="826">
                  <c:v>2.3812054112923142E-2</c:v>
                </c:pt>
                <c:pt idx="827">
                  <c:v>2.3693290997570001E-2</c:v>
                </c:pt>
                <c:pt idx="828">
                  <c:v>2.357512021572581E-2</c:v>
                </c:pt>
                <c:pt idx="829">
                  <c:v>2.3457538813114812E-2</c:v>
                </c:pt>
                <c:pt idx="830">
                  <c:v>2.3340543850195909E-2</c:v>
                </c:pt>
                <c:pt idx="831">
                  <c:v>2.322413240208895E-2</c:v>
                </c:pt>
                <c:pt idx="832">
                  <c:v>2.3108301558501639E-2</c:v>
                </c:pt>
                <c:pt idx="833">
                  <c:v>2.2993048423657007E-2</c:v>
                </c:pt>
                <c:pt idx="834">
                  <c:v>2.287837011622041E-2</c:v>
                </c:pt>
                <c:pt idx="835">
                  <c:v>2.2764263769228042E-2</c:v>
                </c:pt>
                <c:pt idx="836">
                  <c:v>2.2650726530015791E-2</c:v>
                </c:pt>
                <c:pt idx="837">
                  <c:v>2.2537755560146512E-2</c:v>
                </c:pt>
                <c:pt idx="838">
                  <c:v>2.2425348035340062E-2</c:v>
                </c:pt>
                <c:pt idx="839">
                  <c:v>2.2313501145402381E-2</c:v>
                </c:pt>
                <c:pt idx="840">
                  <c:v>2.22022120941557E-2</c:v>
                </c:pt>
                <c:pt idx="841">
                  <c:v>2.2091478099367529E-2</c:v>
                </c:pt>
                <c:pt idx="842">
                  <c:v>2.1981296392682478E-2</c:v>
                </c:pt>
                <c:pt idx="843">
                  <c:v>2.1871664219552212E-2</c:v>
                </c:pt>
                <c:pt idx="844">
                  <c:v>2.1762578839166501E-2</c:v>
                </c:pt>
                <c:pt idx="845">
                  <c:v>2.1654037524385401E-2</c:v>
                </c:pt>
                <c:pt idx="846">
                  <c:v>2.1546037561670086E-2</c:v>
                </c:pt>
                <c:pt idx="847">
                  <c:v>2.1438576251015886E-2</c:v>
                </c:pt>
                <c:pt idx="848">
                  <c:v>2.133165090588468E-2</c:v>
                </c:pt>
                <c:pt idx="849">
                  <c:v>2.1225258853137152E-2</c:v>
                </c:pt>
                <c:pt idx="850">
                  <c:v>2.1119397432966498E-2</c:v>
                </c:pt>
                <c:pt idx="851">
                  <c:v>2.1014063998831468E-2</c:v>
                </c:pt>
                <c:pt idx="852">
                  <c:v>2.0909255917391009E-2</c:v>
                </c:pt>
                <c:pt idx="853">
                  <c:v>2.0804970568437609E-2</c:v>
                </c:pt>
                <c:pt idx="854">
                  <c:v>2.0701205344831781E-2</c:v>
                </c:pt>
                <c:pt idx="855">
                  <c:v>2.0597957652437871E-2</c:v>
                </c:pt>
                <c:pt idx="856">
                  <c:v>2.0495224910058087E-2</c:v>
                </c:pt>
                <c:pt idx="857">
                  <c:v>2.0393004549368519E-2</c:v>
                </c:pt>
                <c:pt idx="858">
                  <c:v>2.029129401485489E-2</c:v>
                </c:pt>
                <c:pt idx="859">
                  <c:v>2.019009076374834E-2</c:v>
                </c:pt>
                <c:pt idx="860">
                  <c:v>2.0089392265962628E-2</c:v>
                </c:pt>
                <c:pt idx="861">
                  <c:v>1.9989196004029663E-2</c:v>
                </c:pt>
                <c:pt idx="862">
                  <c:v>1.9889499473038065E-2</c:v>
                </c:pt>
                <c:pt idx="863">
                  <c:v>1.9790300180569143E-2</c:v>
                </c:pt>
                <c:pt idx="864">
                  <c:v>1.969159564663556E-2</c:v>
                </c:pt>
                <c:pt idx="865">
                  <c:v>1.9593383403618561E-2</c:v>
                </c:pt>
                <c:pt idx="866">
                  <c:v>1.9495660996207267E-2</c:v>
                </c:pt>
                <c:pt idx="867">
                  <c:v>1.9398425981336283E-2</c:v>
                </c:pt>
                <c:pt idx="868">
                  <c:v>1.9301675928125213E-2</c:v>
                </c:pt>
                <c:pt idx="869">
                  <c:v>1.9205408417817649E-2</c:v>
                </c:pt>
                <c:pt idx="870">
                  <c:v>1.910962104372068E-2</c:v>
                </c:pt>
                <c:pt idx="871">
                  <c:v>1.9014311411145103E-2</c:v>
                </c:pt>
                <c:pt idx="872">
                  <c:v>1.8919477137345223E-2</c:v>
                </c:pt>
                <c:pt idx="873">
                  <c:v>1.8825115851459143E-2</c:v>
                </c:pt>
                <c:pt idx="874">
                  <c:v>1.8731225194449811E-2</c:v>
                </c:pt>
                <c:pt idx="875">
                  <c:v>1.8637802819045944E-2</c:v>
                </c:pt>
                <c:pt idx="876">
                  <c:v>1.8544846389683303E-2</c:v>
                </c:pt>
                <c:pt idx="877">
                  <c:v>1.8452353582446207E-2</c:v>
                </c:pt>
                <c:pt idx="878">
                  <c:v>1.8360322085009782E-2</c:v>
                </c:pt>
                <c:pt idx="879">
                  <c:v>1.8268749596581729E-2</c:v>
                </c:pt>
                <c:pt idx="880">
                  <c:v>1.8177633827845097E-2</c:v>
                </c:pt>
                <c:pt idx="881">
                  <c:v>1.8086972500900918E-2</c:v>
                </c:pt>
                <c:pt idx="882">
                  <c:v>1.7996763349211325E-2</c:v>
                </c:pt>
                <c:pt idx="883">
                  <c:v>1.7907004117542761E-2</c:v>
                </c:pt>
                <c:pt idx="884">
                  <c:v>1.7817692561909758E-2</c:v>
                </c:pt>
                <c:pt idx="885">
                  <c:v>1.7728826449518932E-2</c:v>
                </c:pt>
                <c:pt idx="886">
                  <c:v>1.7640403558712596E-2</c:v>
                </c:pt>
                <c:pt idx="887">
                  <c:v>1.7552421678914042E-2</c:v>
                </c:pt>
                <c:pt idx="888">
                  <c:v>1.7464878610571659E-2</c:v>
                </c:pt>
                <c:pt idx="889">
                  <c:v>1.7377772165104097E-2</c:v>
                </c:pt>
                <c:pt idx="890">
                  <c:v>1.7291100164845814E-2</c:v>
                </c:pt>
                <c:pt idx="891">
                  <c:v>1.7204860442992263E-2</c:v>
                </c:pt>
                <c:pt idx="892">
                  <c:v>1.7119050843545817E-2</c:v>
                </c:pt>
                <c:pt idx="893">
                  <c:v>1.7033669221262121E-2</c:v>
                </c:pt>
                <c:pt idx="894">
                  <c:v>1.6948713441596101E-2</c:v>
                </c:pt>
                <c:pt idx="895">
                  <c:v>1.6864181380648911E-2</c:v>
                </c:pt>
                <c:pt idx="896">
                  <c:v>1.6780070925114535E-2</c:v>
                </c:pt>
                <c:pt idx="897">
                  <c:v>1.669637997222724E-2</c:v>
                </c:pt>
                <c:pt idx="898">
                  <c:v>1.6613106429708861E-2</c:v>
                </c:pt>
                <c:pt idx="899">
                  <c:v>1.6530248215716532E-2</c:v>
                </c:pt>
                <c:pt idx="900">
                  <c:v>1.6447803258790535E-2</c:v>
                </c:pt>
                <c:pt idx="901">
                  <c:v>1.6365769497802683E-2</c:v>
                </c:pt>
                <c:pt idx="902">
                  <c:v>1.628414488190456E-2</c:v>
                </c:pt>
                <c:pt idx="903">
                  <c:v>1.6202927370476683E-2</c:v>
                </c:pt>
                <c:pt idx="904">
                  <c:v>1.6122114933076959E-2</c:v>
                </c:pt>
                <c:pt idx="905">
                  <c:v>1.6041705549390332E-2</c:v>
                </c:pt>
                <c:pt idx="906">
                  <c:v>1.5961697209177853E-2</c:v>
                </c:pt>
                <c:pt idx="907">
                  <c:v>1.5882087912226943E-2</c:v>
                </c:pt>
                <c:pt idx="908">
                  <c:v>1.5802875668301176E-2</c:v>
                </c:pt>
                <c:pt idx="909">
                  <c:v>1.5724058497090024E-2</c:v>
                </c:pt>
                <c:pt idx="910">
                  <c:v>1.5645634428160263E-2</c:v>
                </c:pt>
                <c:pt idx="911">
                  <c:v>1.5567601500906122E-2</c:v>
                </c:pt>
                <c:pt idx="912">
                  <c:v>1.5489957764500321E-2</c:v>
                </c:pt>
                <c:pt idx="913">
                  <c:v>1.5412701277845421E-2</c:v>
                </c:pt>
                <c:pt idx="914">
                  <c:v>1.5335830109525161E-2</c:v>
                </c:pt>
                <c:pt idx="915">
                  <c:v>1.5259342337756414E-2</c:v>
                </c:pt>
                <c:pt idx="916">
                  <c:v>1.5183236050340856E-2</c:v>
                </c:pt>
                <c:pt idx="917">
                  <c:v>1.5107509344617498E-2</c:v>
                </c:pt>
                <c:pt idx="918">
                  <c:v>1.5032160327414367E-2</c:v>
                </c:pt>
                <c:pt idx="919">
                  <c:v>1.4957187115002471E-2</c:v>
                </c:pt>
                <c:pt idx="920">
                  <c:v>1.4882587833047458E-2</c:v>
                </c:pt>
                <c:pt idx="921">
                  <c:v>1.4808360616563411E-2</c:v>
                </c:pt>
                <c:pt idx="922">
                  <c:v>1.4734503609866043E-2</c:v>
                </c:pt>
                <c:pt idx="923">
                  <c:v>1.4661014966526291E-2</c:v>
                </c:pt>
                <c:pt idx="924">
                  <c:v>1.4587892849324342E-2</c:v>
                </c:pt>
                <c:pt idx="925">
                  <c:v>1.4515135430203422E-2</c:v>
                </c:pt>
                <c:pt idx="926">
                  <c:v>1.4442740890224248E-2</c:v>
                </c:pt>
                <c:pt idx="927">
                  <c:v>1.4370707419519561E-2</c:v>
                </c:pt>
                <c:pt idx="928">
                  <c:v>1.4299033217248831E-2</c:v>
                </c:pt>
                <c:pt idx="929">
                  <c:v>1.422771649155326E-2</c:v>
                </c:pt>
                <c:pt idx="930">
                  <c:v>1.415675545951104E-2</c:v>
                </c:pt>
                <c:pt idx="931">
                  <c:v>1.4086148347092641E-2</c:v>
                </c:pt>
                <c:pt idx="932">
                  <c:v>1.4015893389116522E-2</c:v>
                </c:pt>
                <c:pt idx="933">
                  <c:v>1.3945988829205202E-2</c:v>
                </c:pt>
                <c:pt idx="934">
                  <c:v>1.3876432919740878E-2</c:v>
                </c:pt>
                <c:pt idx="935">
                  <c:v>1.3807223921822324E-2</c:v>
                </c:pt>
                <c:pt idx="936">
                  <c:v>1.3738360105220938E-2</c:v>
                </c:pt>
                <c:pt idx="937">
                  <c:v>1.3669839748337831E-2</c:v>
                </c:pt>
                <c:pt idx="938">
                  <c:v>1.3601661138160248E-2</c:v>
                </c:pt>
                <c:pt idx="939">
                  <c:v>1.3533822570219537E-2</c:v>
                </c:pt>
                <c:pt idx="940">
                  <c:v>1.3466322348548073E-2</c:v>
                </c:pt>
                <c:pt idx="941">
                  <c:v>1.3399158785636621E-2</c:v>
                </c:pt>
                <c:pt idx="942">
                  <c:v>1.3332330202392689E-2</c:v>
                </c:pt>
                <c:pt idx="943">
                  <c:v>1.326583492809822E-2</c:v>
                </c:pt>
                <c:pt idx="944">
                  <c:v>1.3199671300367937E-2</c:v>
                </c:pt>
                <c:pt idx="945">
                  <c:v>1.3133837665107598E-2</c:v>
                </c:pt>
                <c:pt idx="946">
                  <c:v>1.3068332376472879E-2</c:v>
                </c:pt>
                <c:pt idx="947">
                  <c:v>1.3003153796828339E-2</c:v>
                </c:pt>
                <c:pt idx="948">
                  <c:v>1.293830029670588E-2</c:v>
                </c:pt>
                <c:pt idx="949">
                  <c:v>1.2873770254764742E-2</c:v>
                </c:pt>
                <c:pt idx="950">
                  <c:v>1.2809562057750442E-2</c:v>
                </c:pt>
                <c:pt idx="951">
                  <c:v>1.274567410045478E-2</c:v>
                </c:pt>
                <c:pt idx="952">
                  <c:v>1.2682104785675523E-2</c:v>
                </c:pt>
                <c:pt idx="953">
                  <c:v>1.2618852524176336E-2</c:v>
                </c:pt>
                <c:pt idx="954">
                  <c:v>1.2555915734647522E-2</c:v>
                </c:pt>
                <c:pt idx="955">
                  <c:v>1.2493292843666039E-2</c:v>
                </c:pt>
                <c:pt idx="956">
                  <c:v>1.2430982285656348E-2</c:v>
                </c:pt>
                <c:pt idx="957">
                  <c:v>1.2368982502851218E-2</c:v>
                </c:pt>
                <c:pt idx="958">
                  <c:v>1.2307291945252919E-2</c:v>
                </c:pt>
                <c:pt idx="959">
                  <c:v>1.2245909070594238E-2</c:v>
                </c:pt>
                <c:pt idx="960">
                  <c:v>1.2184832344300175E-2</c:v>
                </c:pt>
                <c:pt idx="961">
                  <c:v>1.2124060239449263E-2</c:v>
                </c:pt>
                <c:pt idx="962">
                  <c:v>1.206359123673589E-2</c:v>
                </c:pt>
                <c:pt idx="963">
                  <c:v>1.2003423824431633E-2</c:v>
                </c:pt>
                <c:pt idx="964">
                  <c:v>1.1943556498348299E-2</c:v>
                </c:pt>
                <c:pt idx="965">
                  <c:v>1.1883987761799341E-2</c:v>
                </c:pt>
                <c:pt idx="966">
                  <c:v>1.182471612556346E-2</c:v>
                </c:pt>
                <c:pt idx="967">
                  <c:v>1.1765740107846591E-2</c:v>
                </c:pt>
                <c:pt idx="968">
                  <c:v>1.1707058234245275E-2</c:v>
                </c:pt>
                <c:pt idx="969">
                  <c:v>1.1648669037709461E-2</c:v>
                </c:pt>
                <c:pt idx="970">
                  <c:v>1.1590571058506366E-2</c:v>
                </c:pt>
                <c:pt idx="971">
                  <c:v>1.1532762844183303E-2</c:v>
                </c:pt>
                <c:pt idx="972">
                  <c:v>1.1475242949532082E-2</c:v>
                </c:pt>
                <c:pt idx="973">
                  <c:v>1.141800993655228E-2</c:v>
                </c:pt>
                <c:pt idx="974">
                  <c:v>1.136106237441558E-2</c:v>
                </c:pt>
                <c:pt idx="975">
                  <c:v>1.1304398839429922E-2</c:v>
                </c:pt>
                <c:pt idx="976">
                  <c:v>1.1248017915004046E-2</c:v>
                </c:pt>
                <c:pt idx="977">
                  <c:v>1.1191918191611879E-2</c:v>
                </c:pt>
                <c:pt idx="978">
                  <c:v>1.1136098266757474E-2</c:v>
                </c:pt>
                <c:pt idx="979">
                  <c:v>1.108055674493969E-2</c:v>
                </c:pt>
                <c:pt idx="980">
                  <c:v>1.1025292237617623E-2</c:v>
                </c:pt>
                <c:pt idx="981">
                  <c:v>1.0970303363175705E-2</c:v>
                </c:pt>
                <c:pt idx="982">
                  <c:v>1.0915588746889334E-2</c:v>
                </c:pt>
                <c:pt idx="983">
                  <c:v>1.086114702089004E-2</c:v>
                </c:pt>
                <c:pt idx="984">
                  <c:v>1.0806976824132029E-2</c:v>
                </c:pt>
                <c:pt idx="985">
                  <c:v>1.0753076802357465E-2</c:v>
                </c:pt>
                <c:pt idx="986">
                  <c:v>1.069944560806306E-2</c:v>
                </c:pt>
                <c:pt idx="987">
                  <c:v>1.0646081900466061E-2</c:v>
                </c:pt>
                <c:pt idx="988">
                  <c:v>1.0592984345471061E-2</c:v>
                </c:pt>
                <c:pt idx="989">
                  <c:v>1.0540151615636522E-2</c:v>
                </c:pt>
                <c:pt idx="990">
                  <c:v>1.0487582390141159E-2</c:v>
                </c:pt>
                <c:pt idx="991">
                  <c:v>1.0435275354751869E-2</c:v>
                </c:pt>
                <c:pt idx="992">
                  <c:v>1.0383229201789997E-2</c:v>
                </c:pt>
                <c:pt idx="993">
                  <c:v>1.0331442630098879E-2</c:v>
                </c:pt>
                <c:pt idx="994">
                  <c:v>1.0279914345011659E-2</c:v>
                </c:pt>
                <c:pt idx="995">
                  <c:v>1.022864305831846E-2</c:v>
                </c:pt>
                <c:pt idx="996">
                  <c:v>1.017762748823447E-2</c:v>
                </c:pt>
                <c:pt idx="997">
                  <c:v>1.0126866359367818E-2</c:v>
                </c:pt>
                <c:pt idx="998">
                  <c:v>1.0076358402687505E-2</c:v>
                </c:pt>
                <c:pt idx="999">
                  <c:v>1.002610235549212E-2</c:v>
                </c:pt>
                <c:pt idx="1000">
                  <c:v>9.9760969613778248E-3</c:v>
                </c:pt>
                <c:pt idx="1001">
                  <c:v>9.9263409702071443E-3</c:v>
                </c:pt>
                <c:pt idx="1002">
                  <c:v>9.8768331380777261E-3</c:v>
                </c:pt>
                <c:pt idx="1003">
                  <c:v>9.8275722272911266E-3</c:v>
                </c:pt>
                <c:pt idx="1004">
                  <c:v>9.7785570063220768E-3</c:v>
                </c:pt>
                <c:pt idx="1005">
                  <c:v>9.7297862497875542E-3</c:v>
                </c:pt>
                <c:pt idx="1006">
                  <c:v>9.6812587384159238E-3</c:v>
                </c:pt>
                <c:pt idx="1007">
                  <c:v>9.6329732590170556E-3</c:v>
                </c:pt>
                <c:pt idx="1008">
                  <c:v>9.5849286044513687E-3</c:v>
                </c:pt>
                <c:pt idx="1009">
                  <c:v>9.5371235736000145E-3</c:v>
                </c:pt>
                <c:pt idx="1010">
                  <c:v>9.4895569713347849E-3</c:v>
                </c:pt>
                <c:pt idx="1011">
                  <c:v>9.4422276084879762E-3</c:v>
                </c:pt>
                <c:pt idx="1012">
                  <c:v>9.3951343018232776E-3</c:v>
                </c:pt>
                <c:pt idx="1013">
                  <c:v>9.3482758740053226E-3</c:v>
                </c:pt>
                <c:pt idx="1014">
                  <c:v>9.3016511535711673E-3</c:v>
                </c:pt>
                <c:pt idx="1015">
                  <c:v>9.2552589749003242E-3</c:v>
                </c:pt>
                <c:pt idx="1016">
                  <c:v>9.209098178185925E-3</c:v>
                </c:pt>
                <c:pt idx="1017">
                  <c:v>9.1631676094055727E-3</c:v>
                </c:pt>
                <c:pt idx="1018">
                  <c:v>9.1174661202927092E-3</c:v>
                </c:pt>
                <c:pt idx="1019">
                  <c:v>9.0719925683077768E-3</c:v>
                </c:pt>
                <c:pt idx="1020">
                  <c:v>9.026745816609524E-3</c:v>
                </c:pt>
                <c:pt idx="1021">
                  <c:v>8.9817247340267768E-3</c:v>
                </c:pt>
                <c:pt idx="1022">
                  <c:v>8.9369281950301919E-3</c:v>
                </c:pt>
                <c:pt idx="1023">
                  <c:v>8.8923550797040361E-3</c:v>
                </c:pt>
                <c:pt idx="1024">
                  <c:v>8.8480042737179489E-3</c:v>
                </c:pt>
                <c:pt idx="1025">
                  <c:v>8.803874668299504E-3</c:v>
                </c:pt>
                <c:pt idx="1026">
                  <c:v>8.7599651602063462E-3</c:v>
                </c:pt>
                <c:pt idx="1027">
                  <c:v>8.7162746516984326E-3</c:v>
                </c:pt>
                <c:pt idx="1028">
                  <c:v>8.6728020505108042E-3</c:v>
                </c:pt>
                <c:pt idx="1029">
                  <c:v>8.6295462698261806E-3</c:v>
                </c:pt>
                <c:pt idx="1030">
                  <c:v>8.5865062282477461E-3</c:v>
                </c:pt>
                <c:pt idx="1031">
                  <c:v>8.5436808497721048E-3</c:v>
                </c:pt>
                <c:pt idx="1032">
                  <c:v>8.5010690637627867E-3</c:v>
                </c:pt>
                <c:pt idx="1033">
                  <c:v>8.4586698049228422E-3</c:v>
                </c:pt>
                <c:pt idx="1034">
                  <c:v>8.41648201326862E-3</c:v>
                </c:pt>
                <c:pt idx="1035">
                  <c:v>8.3745046341030267E-3</c:v>
                </c:pt>
                <c:pt idx="1036">
                  <c:v>8.3327366179894741E-3</c:v>
                </c:pt>
                <c:pt idx="1037">
                  <c:v>8.2911769207252572E-3</c:v>
                </c:pt>
                <c:pt idx="1038">
                  <c:v>8.2498245033159924E-3</c:v>
                </c:pt>
                <c:pt idx="1039">
                  <c:v>8.2086783319489827E-3</c:v>
                </c:pt>
                <c:pt idx="1040">
                  <c:v>8.1677373779678649E-3</c:v>
                </c:pt>
                <c:pt idx="1041">
                  <c:v>8.1270006178465228E-3</c:v>
                </c:pt>
                <c:pt idx="1042">
                  <c:v>8.0864670331639663E-3</c:v>
                </c:pt>
                <c:pt idx="1043">
                  <c:v>8.0461356105783373E-3</c:v>
                </c:pt>
                <c:pt idx="1044">
                  <c:v>8.0060053418020659E-3</c:v>
                </c:pt>
                <c:pt idx="1045">
                  <c:v>7.9660752235763133E-3</c:v>
                </c:pt>
                <c:pt idx="1046">
                  <c:v>7.9263442576460712E-3</c:v>
                </c:pt>
                <c:pt idx="1047">
                  <c:v>7.8868114507350904E-3</c:v>
                </c:pt>
                <c:pt idx="1048">
                  <c:v>7.8474758145211584E-3</c:v>
                </c:pt>
                <c:pt idx="1049">
                  <c:v>7.8083363656113371E-3</c:v>
                </c:pt>
                <c:pt idx="1050">
                  <c:v>7.76939212551733E-3</c:v>
                </c:pt>
                <c:pt idx="1051">
                  <c:v>7.7306421206311156E-3</c:v>
                </c:pt>
                <c:pt idx="1052">
                  <c:v>7.6920853822004896E-3</c:v>
                </c:pt>
                <c:pt idx="1053">
                  <c:v>7.6537209463051039E-3</c:v>
                </c:pt>
                <c:pt idx="1054">
                  <c:v>7.6155478538319976E-3</c:v>
                </c:pt>
                <c:pt idx="1055">
                  <c:v>7.5775651504519023E-3</c:v>
                </c:pt>
                <c:pt idx="1056">
                  <c:v>7.5397718865952241E-3</c:v>
                </c:pt>
                <c:pt idx="1057">
                  <c:v>7.5021671174284E-3</c:v>
                </c:pt>
                <c:pt idx="1058">
                  <c:v>7.464749902830259E-3</c:v>
                </c:pt>
                <c:pt idx="1059">
                  <c:v>7.4275193073684463E-3</c:v>
                </c:pt>
                <c:pt idx="1060">
                  <c:v>7.3904744002761934E-3</c:v>
                </c:pt>
                <c:pt idx="1061">
                  <c:v>7.3536142554288721E-3</c:v>
                </c:pt>
                <c:pt idx="1062">
                  <c:v>7.3169379513209273E-3</c:v>
                </c:pt>
                <c:pt idx="1063">
                  <c:v>7.2804445710428732E-3</c:v>
                </c:pt>
                <c:pt idx="1064">
                  <c:v>7.2441332022582594E-3</c:v>
                </c:pt>
                <c:pt idx="1065">
                  <c:v>7.2080029371810409E-3</c:v>
                </c:pt>
                <c:pt idx="1066">
                  <c:v>7.1720528725526421E-3</c:v>
                </c:pt>
                <c:pt idx="1067">
                  <c:v>7.1362821096196119E-3</c:v>
                </c:pt>
                <c:pt idx="1068">
                  <c:v>7.1006897541109892E-3</c:v>
                </c:pt>
                <c:pt idx="1069">
                  <c:v>7.0652749162160317E-3</c:v>
                </c:pt>
                <c:pt idx="1070">
                  <c:v>7.0300367105619928E-3</c:v>
                </c:pt>
                <c:pt idx="1071">
                  <c:v>6.9949742561918405E-3</c:v>
                </c:pt>
                <c:pt idx="1072">
                  <c:v>6.9600866765424374E-3</c:v>
                </c:pt>
                <c:pt idx="1073">
                  <c:v>6.9253730994224775E-3</c:v>
                </c:pt>
                <c:pt idx="1074">
                  <c:v>6.8908326569906411E-3</c:v>
                </c:pt>
                <c:pt idx="1075">
                  <c:v>6.8564644857342051E-3</c:v>
                </c:pt>
                <c:pt idx="1076">
                  <c:v>6.8222677264469294E-3</c:v>
                </c:pt>
                <c:pt idx="1077">
                  <c:v>6.7882415242082102E-3</c:v>
                </c:pt>
                <c:pt idx="1078">
                  <c:v>6.7543850283610886E-3</c:v>
                </c:pt>
                <c:pt idx="1079">
                  <c:v>6.7206973924915404E-3</c:v>
                </c:pt>
                <c:pt idx="1080">
                  <c:v>6.6871777744067634E-3</c:v>
                </c:pt>
                <c:pt idx="1081">
                  <c:v>6.6538253361146894E-3</c:v>
                </c:pt>
                <c:pt idx="1082">
                  <c:v>6.6206392438025521E-3</c:v>
                </c:pt>
                <c:pt idx="1083">
                  <c:v>6.5876186678163412E-3</c:v>
                </c:pt>
                <c:pt idx="1084">
                  <c:v>6.554762782639962E-3</c:v>
                </c:pt>
                <c:pt idx="1085">
                  <c:v>6.5220707668744863E-3</c:v>
                </c:pt>
                <c:pt idx="1086">
                  <c:v>6.4895418032179207E-3</c:v>
                </c:pt>
                <c:pt idx="1087">
                  <c:v>6.4571750784443924E-3</c:v>
                </c:pt>
                <c:pt idx="1088">
                  <c:v>6.4249697833842021E-3</c:v>
                </c:pt>
                <c:pt idx="1089">
                  <c:v>6.3929251129031597E-3</c:v>
                </c:pt>
                <c:pt idx="1090">
                  <c:v>6.3610402658829139E-3</c:v>
                </c:pt>
                <c:pt idx="1091">
                  <c:v>6.3293144452006523E-3</c:v>
                </c:pt>
                <c:pt idx="1092">
                  <c:v>6.2977468577091423E-3</c:v>
                </c:pt>
                <c:pt idx="1093">
                  <c:v>6.266336714217122E-3</c:v>
                </c:pt>
                <c:pt idx="1094">
                  <c:v>6.2350832294692914E-3</c:v>
                </c:pt>
                <c:pt idx="1095">
                  <c:v>6.2039856221269415E-3</c:v>
                </c:pt>
                <c:pt idx="1096">
                  <c:v>6.1730431147483215E-3</c:v>
                </c:pt>
                <c:pt idx="1097">
                  <c:v>6.1422549337690115E-3</c:v>
                </c:pt>
                <c:pt idx="1098">
                  <c:v>6.111620309482999E-3</c:v>
                </c:pt>
                <c:pt idx="1099">
                  <c:v>6.081138476023029E-3</c:v>
                </c:pt>
                <c:pt idx="1100">
                  <c:v>6.050808671341691E-3</c:v>
                </c:pt>
                <c:pt idx="1101">
                  <c:v>6.0206301371922583E-3</c:v>
                </c:pt>
                <c:pt idx="1102">
                  <c:v>5.9906021191098845E-3</c:v>
                </c:pt>
                <c:pt idx="1103">
                  <c:v>5.9607238663924311E-3</c:v>
                </c:pt>
                <c:pt idx="1104">
                  <c:v>5.9309946320821438E-3</c:v>
                </c:pt>
                <c:pt idx="1105">
                  <c:v>5.9014136729465391E-3</c:v>
                </c:pt>
                <c:pt idx="1106">
                  <c:v>5.8719802494601094E-3</c:v>
                </c:pt>
                <c:pt idx="1107">
                  <c:v>5.8426936257857907E-3</c:v>
                </c:pt>
                <c:pt idx="1108">
                  <c:v>5.8135530697563803E-3</c:v>
                </c:pt>
                <c:pt idx="1109">
                  <c:v>5.7845578528565259E-3</c:v>
                </c:pt>
                <c:pt idx="1110">
                  <c:v>5.7557072502042814E-3</c:v>
                </c:pt>
                <c:pt idx="1111">
                  <c:v>5.7270005405330483E-3</c:v>
                </c:pt>
                <c:pt idx="1112">
                  <c:v>5.6984370061736317E-3</c:v>
                </c:pt>
                <c:pt idx="1113">
                  <c:v>5.6700159330361384E-3</c:v>
                </c:pt>
                <c:pt idx="1114">
                  <c:v>5.6417366105922994E-3</c:v>
                </c:pt>
                <c:pt idx="1115">
                  <c:v>5.6135983318575632E-3</c:v>
                </c:pt>
                <c:pt idx="1116">
                  <c:v>5.5856003933735347E-3</c:v>
                </c:pt>
                <c:pt idx="1117">
                  <c:v>5.5577420951902178E-3</c:v>
                </c:pt>
                <c:pt idx="1118">
                  <c:v>5.5300227408487494E-3</c:v>
                </c:pt>
                <c:pt idx="1119">
                  <c:v>5.5024416373638078E-3</c:v>
                </c:pt>
                <c:pt idx="1120">
                  <c:v>5.474998095206414E-3</c:v>
                </c:pt>
                <c:pt idx="1121">
                  <c:v>5.4476914282865479E-3</c:v>
                </c:pt>
                <c:pt idx="1122">
                  <c:v>5.4205209539361114E-3</c:v>
                </c:pt>
                <c:pt idx="1123">
                  <c:v>5.3934859928918494E-3</c:v>
                </c:pt>
                <c:pt idx="1124">
                  <c:v>5.3665858692782996E-3</c:v>
                </c:pt>
                <c:pt idx="1125">
                  <c:v>5.3398199105910513E-3</c:v>
                </c:pt>
                <c:pt idx="1126">
                  <c:v>5.3131874476796404E-3</c:v>
                </c:pt>
                <c:pt idx="1127">
                  <c:v>5.286687814731187E-3</c:v>
                </c:pt>
                <c:pt idx="1128">
                  <c:v>5.2603203492533994E-3</c:v>
                </c:pt>
                <c:pt idx="1129">
                  <c:v>5.2340843920583423E-3</c:v>
                </c:pt>
                <c:pt idx="1130">
                  <c:v>5.2079792872456896E-3</c:v>
                </c:pt>
                <c:pt idx="1131">
                  <c:v>5.182004382186467E-3</c:v>
                </c:pt>
                <c:pt idx="1132">
                  <c:v>5.1561590275067005E-3</c:v>
                </c:pt>
                <c:pt idx="1133">
                  <c:v>5.1304425770711823E-3</c:v>
                </c:pt>
                <c:pt idx="1134">
                  <c:v>5.1048543879672675E-3</c:v>
                </c:pt>
                <c:pt idx="1135">
                  <c:v>5.0793938204889899E-3</c:v>
                </c:pt>
                <c:pt idx="1136">
                  <c:v>5.0540602381207176E-3</c:v>
                </c:pt>
                <c:pt idx="1137">
                  <c:v>5.0288530075216524E-3</c:v>
                </c:pt>
                <c:pt idx="1138">
                  <c:v>5.0037714985097194E-3</c:v>
                </c:pt>
                <c:pt idx="1139">
                  <c:v>4.9788150840458416E-3</c:v>
                </c:pt>
                <c:pt idx="1140">
                  <c:v>4.9539831402183512E-3</c:v>
                </c:pt>
                <c:pt idx="1141">
                  <c:v>4.9292750462274102E-3</c:v>
                </c:pt>
                <c:pt idx="1142">
                  <c:v>4.9046901843694014E-3</c:v>
                </c:pt>
                <c:pt idx="1143">
                  <c:v>4.8802279400213915E-3</c:v>
                </c:pt>
                <c:pt idx="1144">
                  <c:v>4.8558877016260634E-3</c:v>
                </c:pt>
                <c:pt idx="1145">
                  <c:v>4.8316688606762134E-3</c:v>
                </c:pt>
                <c:pt idx="1146">
                  <c:v>4.8075708116995085E-3</c:v>
                </c:pt>
                <c:pt idx="1147">
                  <c:v>4.7835929522435277E-3</c:v>
                </c:pt>
                <c:pt idx="1148">
                  <c:v>4.7597346828604625E-3</c:v>
                </c:pt>
                <c:pt idx="1149">
                  <c:v>4.7359954070923934E-3</c:v>
                </c:pt>
                <c:pt idx="1150">
                  <c:v>4.7123745314561405E-3</c:v>
                </c:pt>
                <c:pt idx="1151">
                  <c:v>4.6888714654286434E-3</c:v>
                </c:pt>
                <c:pt idx="1152">
                  <c:v>4.6654856214319645E-3</c:v>
                </c:pt>
                <c:pt idx="1153">
                  <c:v>4.6422164148188514E-3</c:v>
                </c:pt>
                <c:pt idx="1154">
                  <c:v>4.6190632638578701E-3</c:v>
                </c:pt>
                <c:pt idx="1155">
                  <c:v>4.5960255897190523E-3</c:v>
                </c:pt>
                <c:pt idx="1156">
                  <c:v>4.5731028164593584E-3</c:v>
                </c:pt>
                <c:pt idx="1157">
                  <c:v>4.5502943710082613E-3</c:v>
                </c:pt>
                <c:pt idx="1158">
                  <c:v>4.5275996831534481E-3</c:v>
                </c:pt>
                <c:pt idx="1159">
                  <c:v>4.5050181855265277E-3</c:v>
                </c:pt>
                <c:pt idx="1160">
                  <c:v>4.4825493135888777E-3</c:v>
                </c:pt>
                <c:pt idx="1161">
                  <c:v>4.4601925056174984E-3</c:v>
                </c:pt>
                <c:pt idx="1162">
                  <c:v>4.4379472026910933E-3</c:v>
                </c:pt>
                <c:pt idx="1163">
                  <c:v>4.4158128486758855E-3</c:v>
                </c:pt>
                <c:pt idx="1164">
                  <c:v>4.3937888902118964E-3</c:v>
                </c:pt>
                <c:pt idx="1165">
                  <c:v>4.3718747766990015E-3</c:v>
                </c:pt>
                <c:pt idx="1166">
                  <c:v>4.3500699602832434E-3</c:v>
                </c:pt>
                <c:pt idx="1167">
                  <c:v>4.3283738958430507E-3</c:v>
                </c:pt>
                <c:pt idx="1168">
                  <c:v>4.306786040975662E-3</c:v>
                </c:pt>
                <c:pt idx="1169">
                  <c:v>4.2853058559836517E-3</c:v>
                </c:pt>
                <c:pt idx="1170">
                  <c:v>4.2639328038611901E-3</c:v>
                </c:pt>
                <c:pt idx="1171">
                  <c:v>4.2426663502809414E-3</c:v>
                </c:pt>
                <c:pt idx="1172">
                  <c:v>4.2215059635803938E-3</c:v>
                </c:pt>
                <c:pt idx="1173">
                  <c:v>4.2004511147488511E-3</c:v>
                </c:pt>
                <c:pt idx="1174">
                  <c:v>4.1795012774138917E-3</c:v>
                </c:pt>
                <c:pt idx="1175">
                  <c:v>4.1586559278285785E-3</c:v>
                </c:pt>
                <c:pt idx="1176">
                  <c:v>4.1379145448580418E-3</c:v>
                </c:pt>
                <c:pt idx="1177">
                  <c:v>4.1172766099666774E-3</c:v>
                </c:pt>
                <c:pt idx="1178">
                  <c:v>4.0967416072049921E-3</c:v>
                </c:pt>
                <c:pt idx="1179">
                  <c:v>4.076309023196876E-3</c:v>
                </c:pt>
                <c:pt idx="1180">
                  <c:v>4.055978347126594E-3</c:v>
                </c:pt>
                <c:pt idx="1181">
                  <c:v>4.0357490707262824E-3</c:v>
                </c:pt>
                <c:pt idx="1182">
                  <c:v>4.0156206882629129E-3</c:v>
                </c:pt>
                <c:pt idx="1183">
                  <c:v>3.9955926965259082E-3</c:v>
                </c:pt>
                <c:pt idx="1184">
                  <c:v>3.9756645948144176E-3</c:v>
                </c:pt>
                <c:pt idx="1185">
                  <c:v>3.955835884924863E-3</c:v>
                </c:pt>
                <c:pt idx="1186">
                  <c:v>3.9361060711384684E-3</c:v>
                </c:pt>
                <c:pt idx="1187">
                  <c:v>3.9164746602088508E-3</c:v>
                </c:pt>
                <c:pt idx="1188">
                  <c:v>3.8969411613497284E-3</c:v>
                </c:pt>
                <c:pt idx="1189">
                  <c:v>3.877505086222614E-3</c:v>
                </c:pt>
                <c:pt idx="1190">
                  <c:v>3.8581659489246006E-3</c:v>
                </c:pt>
                <c:pt idx="1191">
                  <c:v>3.8389232659762559E-3</c:v>
                </c:pt>
                <c:pt idx="1192">
                  <c:v>3.8197765563095015E-3</c:v>
                </c:pt>
                <c:pt idx="1193">
                  <c:v>3.8007253412556089E-3</c:v>
                </c:pt>
                <c:pt idx="1194">
                  <c:v>3.7817691445331892E-3</c:v>
                </c:pt>
                <c:pt idx="1195">
                  <c:v>3.762907492236366E-3</c:v>
                </c:pt>
                <c:pt idx="1196">
                  <c:v>3.74413991282283E-3</c:v>
                </c:pt>
                <c:pt idx="1197">
                  <c:v>3.7254659371021006E-3</c:v>
                </c:pt>
                <c:pt idx="1198">
                  <c:v>3.7068850982238462E-3</c:v>
                </c:pt>
                <c:pt idx="1199">
                  <c:v>3.6883969316661362E-3</c:v>
                </c:pt>
                <c:pt idx="1200">
                  <c:v>3.6700009752237881E-3</c:v>
                </c:pt>
                <c:pt idx="1201">
                  <c:v>3.6516967689970061E-3</c:v>
                </c:pt>
                <c:pt idx="1202">
                  <c:v>3.6334838553796103E-3</c:v>
                </c:pt>
                <c:pt idx="1203">
                  <c:v>3.615361779047848E-3</c:v>
                </c:pt>
                <c:pt idx="1204">
                  <c:v>3.5973300869488658E-3</c:v>
                </c:pt>
                <c:pt idx="1205">
                  <c:v>3.5793883282894167E-3</c:v>
                </c:pt>
                <c:pt idx="1206">
                  <c:v>3.5615360545246093E-3</c:v>
                </c:pt>
                <c:pt idx="1207">
                  <c:v>3.5437728193466493E-3</c:v>
                </c:pt>
                <c:pt idx="1208">
                  <c:v>3.5260981786737451E-3</c:v>
                </c:pt>
                <c:pt idx="1209">
                  <c:v>3.5085116906389763E-3</c:v>
                </c:pt>
                <c:pt idx="1210">
                  <c:v>3.4910129155791827E-3</c:v>
                </c:pt>
                <c:pt idx="1211">
                  <c:v>3.4736014160241212E-3</c:v>
                </c:pt>
                <c:pt idx="1212">
                  <c:v>3.4562767566853805E-3</c:v>
                </c:pt>
                <c:pt idx="1213">
                  <c:v>3.4390385044455584E-3</c:v>
                </c:pt>
                <c:pt idx="1214">
                  <c:v>3.4218862283474792E-3</c:v>
                </c:pt>
                <c:pt idx="1215">
                  <c:v>3.4048194995833047E-3</c:v>
                </c:pt>
                <c:pt idx="1216">
                  <c:v>3.3878378914839872E-3</c:v>
                </c:pt>
                <c:pt idx="1217">
                  <c:v>3.3709409795083791E-3</c:v>
                </c:pt>
                <c:pt idx="1218">
                  <c:v>3.3541283412328506E-3</c:v>
                </c:pt>
                <c:pt idx="1219">
                  <c:v>3.3373995563405448E-3</c:v>
                </c:pt>
                <c:pt idx="1220">
                  <c:v>3.320754206610961E-3</c:v>
                </c:pt>
                <c:pt idx="1221">
                  <c:v>3.3041918759095018E-3</c:v>
                </c:pt>
                <c:pt idx="1222">
                  <c:v>3.287712150177037E-3</c:v>
                </c:pt>
                <c:pt idx="1223">
                  <c:v>3.2713146174195512E-3</c:v>
                </c:pt>
                <c:pt idx="1224">
                  <c:v>3.2549988676978904E-3</c:v>
                </c:pt>
                <c:pt idx="1225">
                  <c:v>3.2387644931174452E-3</c:v>
                </c:pt>
                <c:pt idx="1226">
                  <c:v>3.2226110878180256E-3</c:v>
                </c:pt>
                <c:pt idx="1227">
                  <c:v>3.2065382479636454E-3</c:v>
                </c:pt>
                <c:pt idx="1228">
                  <c:v>3.1905455717324616E-3</c:v>
                </c:pt>
                <c:pt idx="1229">
                  <c:v>3.1746326593067452E-3</c:v>
                </c:pt>
                <c:pt idx="1230">
                  <c:v>3.1587991128628661E-3</c:v>
                </c:pt>
                <c:pt idx="1231">
                  <c:v>3.1430445365613325E-3</c:v>
                </c:pt>
                <c:pt idx="1232">
                  <c:v>3.1273685365368997E-3</c:v>
                </c:pt>
                <c:pt idx="1233">
                  <c:v>3.1117707208887652E-3</c:v>
                </c:pt>
                <c:pt idx="1234">
                  <c:v>3.0962506996707263E-3</c:v>
                </c:pt>
                <c:pt idx="1235">
                  <c:v>3.0808080848814491E-3</c:v>
                </c:pt>
                <c:pt idx="1236">
                  <c:v>3.0654424904547413E-3</c:v>
                </c:pt>
                <c:pt idx="1237">
                  <c:v>3.0501535322499792E-3</c:v>
                </c:pt>
                <c:pt idx="1238">
                  <c:v>3.0349408280423711E-3</c:v>
                </c:pt>
                <c:pt idx="1239">
                  <c:v>3.0198039975135186E-3</c:v>
                </c:pt>
                <c:pt idx="1240">
                  <c:v>3.0047426622419114E-3</c:v>
                </c:pt>
                <c:pt idx="1241">
                  <c:v>2.9897564456933434E-3</c:v>
                </c:pt>
                <c:pt idx="1242">
                  <c:v>2.9748449732116254E-3</c:v>
                </c:pt>
                <c:pt idx="1243">
                  <c:v>2.9600078720091985E-3</c:v>
                </c:pt>
                <c:pt idx="1244">
                  <c:v>2.9452447711577298E-3</c:v>
                </c:pt>
                <c:pt idx="1245">
                  <c:v>2.9305553015789242E-3</c:v>
                </c:pt>
                <c:pt idx="1246">
                  <c:v>2.9159390960353092E-3</c:v>
                </c:pt>
                <c:pt idx="1247">
                  <c:v>2.901395789120968E-3</c:v>
                </c:pt>
                <c:pt idx="1248">
                  <c:v>2.8869250172524658E-3</c:v>
                </c:pt>
                <c:pt idx="1249">
                  <c:v>2.8725264186597404E-3</c:v>
                </c:pt>
                <c:pt idx="1250">
                  <c:v>2.8581996333771056E-3</c:v>
                </c:pt>
                <c:pt idx="1251">
                  <c:v>2.8439443032341706E-3</c:v>
                </c:pt>
                <c:pt idx="1252">
                  <c:v>2.8297600718469509E-3</c:v>
                </c:pt>
                <c:pt idx="1253">
                  <c:v>2.8156465846088767E-3</c:v>
                </c:pt>
                <c:pt idx="1254">
                  <c:v>2.8016034886821002E-3</c:v>
                </c:pt>
                <c:pt idx="1255">
                  <c:v>2.7876304329884504E-3</c:v>
                </c:pt>
                <c:pt idx="1256">
                  <c:v>2.7737270682008158E-3</c:v>
                </c:pt>
                <c:pt idx="1257">
                  <c:v>2.7598930467343397E-3</c:v>
                </c:pt>
                <c:pt idx="1258">
                  <c:v>2.7461280227377796E-3</c:v>
                </c:pt>
                <c:pt idx="1259">
                  <c:v>2.7324316520848111E-3</c:v>
                </c:pt>
                <c:pt idx="1260">
                  <c:v>2.7188035923654662E-3</c:v>
                </c:pt>
                <c:pt idx="1261">
                  <c:v>2.7052435028775404E-3</c:v>
                </c:pt>
                <c:pt idx="1262">
                  <c:v>2.6917510446180645E-3</c:v>
                </c:pt>
                <c:pt idx="1263">
                  <c:v>2.6783258802749207E-3</c:v>
                </c:pt>
                <c:pt idx="1264">
                  <c:v>2.6649676742182601E-3</c:v>
                </c:pt>
                <c:pt idx="1265">
                  <c:v>2.651676092492269E-3</c:v>
                </c:pt>
                <c:pt idx="1266">
                  <c:v>2.6384508028067053E-3</c:v>
                </c:pt>
                <c:pt idx="1267">
                  <c:v>2.6252914745286192E-3</c:v>
                </c:pt>
                <c:pt idx="1268">
                  <c:v>2.6121977786741448E-3</c:v>
                </c:pt>
                <c:pt idx="1269">
                  <c:v>2.5991693879001652E-3</c:v>
                </c:pt>
                <c:pt idx="1270">
                  <c:v>2.5862059764962648E-3</c:v>
                </c:pt>
                <c:pt idx="1271">
                  <c:v>2.5733072203764978E-3</c:v>
                </c:pt>
                <c:pt idx="1272">
                  <c:v>2.560472797071243E-3</c:v>
                </c:pt>
                <c:pt idx="1273">
                  <c:v>2.5477023857192692E-3</c:v>
                </c:pt>
                <c:pt idx="1274">
                  <c:v>2.5349956670596462E-3</c:v>
                </c:pt>
                <c:pt idx="1275">
                  <c:v>2.5223523234237178E-3</c:v>
                </c:pt>
                <c:pt idx="1276">
                  <c:v>2.5097720387272679E-3</c:v>
                </c:pt>
                <c:pt idx="1277">
                  <c:v>2.4972544984624891E-3</c:v>
                </c:pt>
                <c:pt idx="1278">
                  <c:v>2.4847993896902404E-3</c:v>
                </c:pt>
                <c:pt idx="1279">
                  <c:v>2.4724064010321427E-3</c:v>
                </c:pt>
                <c:pt idx="1280">
                  <c:v>2.4600752226628603E-3</c:v>
                </c:pt>
                <c:pt idx="1281">
                  <c:v>2.4478055463022612E-3</c:v>
                </c:pt>
                <c:pt idx="1282">
                  <c:v>2.4355970652078104E-3</c:v>
                </c:pt>
                <c:pt idx="1283">
                  <c:v>2.4234494741668371E-3</c:v>
                </c:pt>
                <c:pt idx="1284">
                  <c:v>2.4113624694889427E-3</c:v>
                </c:pt>
                <c:pt idx="1285">
                  <c:v>2.3993357489984031E-3</c:v>
                </c:pt>
                <c:pt idx="1286">
                  <c:v>2.3873690120265285E-3</c:v>
                </c:pt>
                <c:pt idx="1287">
                  <c:v>2.3754619594042827E-3</c:v>
                </c:pt>
                <c:pt idx="1288">
                  <c:v>2.363614293454767E-3</c:v>
                </c:pt>
                <c:pt idx="1289">
                  <c:v>2.3518257179856879E-3</c:v>
                </c:pt>
                <c:pt idx="1290">
                  <c:v>2.3400959382820492E-3</c:v>
                </c:pt>
                <c:pt idx="1291">
                  <c:v>2.3284246610987482E-3</c:v>
                </c:pt>
                <c:pt idx="1292">
                  <c:v>2.3168115946532427E-3</c:v>
                </c:pt>
                <c:pt idx="1293">
                  <c:v>2.3052564486182787E-3</c:v>
                </c:pt>
                <c:pt idx="1294">
                  <c:v>2.2937589341145942E-3</c:v>
                </c:pt>
                <c:pt idx="1295">
                  <c:v>2.282318763703725E-3</c:v>
                </c:pt>
                <c:pt idx="1296">
                  <c:v>2.270935651380826E-3</c:v>
                </c:pt>
                <c:pt idx="1297">
                  <c:v>2.259609312567488E-3</c:v>
                </c:pt>
                <c:pt idx="1298">
                  <c:v>2.2483394641046469E-3</c:v>
                </c:pt>
                <c:pt idx="1299">
                  <c:v>2.2371258242455104E-3</c:v>
                </c:pt>
                <c:pt idx="1300">
                  <c:v>2.2259681126484982E-3</c:v>
                </c:pt>
                <c:pt idx="1301">
                  <c:v>2.2148660503702382E-3</c:v>
                </c:pt>
                <c:pt idx="1302">
                  <c:v>2.2038193598585944E-3</c:v>
                </c:pt>
                <c:pt idx="1303">
                  <c:v>2.1928277649457292E-3</c:v>
                </c:pt>
                <c:pt idx="1304">
                  <c:v>2.1818909908411992E-3</c:v>
                </c:pt>
                <c:pt idx="1305">
                  <c:v>2.1710087641250752E-3</c:v>
                </c:pt>
                <c:pt idx="1306">
                  <c:v>2.1601808127411498E-3</c:v>
                </c:pt>
                <c:pt idx="1307">
                  <c:v>2.1494068659900262E-3</c:v>
                </c:pt>
                <c:pt idx="1308">
                  <c:v>2.1386866545225042E-3</c:v>
                </c:pt>
                <c:pt idx="1309">
                  <c:v>2.1280199103327442E-3</c:v>
                </c:pt>
                <c:pt idx="1310">
                  <c:v>2.1174063667515754E-3</c:v>
                </c:pt>
                <c:pt idx="1311">
                  <c:v>2.1068457584398469E-3</c:v>
                </c:pt>
                <c:pt idx="1312">
                  <c:v>2.0963378213818252E-3</c:v>
                </c:pt>
                <c:pt idx="1313">
                  <c:v>2.085882292878509E-3</c:v>
                </c:pt>
                <c:pt idx="1314">
                  <c:v>2.0754789115411607E-3</c:v>
                </c:pt>
                <c:pt idx="1315">
                  <c:v>2.0651274172847063E-3</c:v>
                </c:pt>
                <c:pt idx="1316">
                  <c:v>2.0548275513212412E-3</c:v>
                </c:pt>
                <c:pt idx="1317">
                  <c:v>2.0445790561535795E-3</c:v>
                </c:pt>
                <c:pt idx="1318">
                  <c:v>2.0343816755688002E-3</c:v>
                </c:pt>
                <c:pt idx="1319">
                  <c:v>2.0242351546318712E-3</c:v>
                </c:pt>
                <c:pt idx="1320">
                  <c:v>2.0141392396792394E-3</c:v>
                </c:pt>
                <c:pt idx="1321">
                  <c:v>2.0040936783125209E-3</c:v>
                </c:pt>
                <c:pt idx="1322">
                  <c:v>1.9940982193921101E-3</c:v>
                </c:pt>
                <c:pt idx="1323">
                  <c:v>1.9841526130310637E-3</c:v>
                </c:pt>
                <c:pt idx="1324">
                  <c:v>1.9742566105886749E-3</c:v>
                </c:pt>
                <c:pt idx="1325">
                  <c:v>1.9644099646643817E-3</c:v>
                </c:pt>
                <c:pt idx="1326">
                  <c:v>1.9546124290915215E-3</c:v>
                </c:pt>
                <c:pt idx="1327">
                  <c:v>1.9448637589311753E-3</c:v>
                </c:pt>
                <c:pt idx="1328">
                  <c:v>1.9351637104661067E-3</c:v>
                </c:pt>
                <c:pt idx="1329">
                  <c:v>1.9255120411945936E-3</c:v>
                </c:pt>
                <c:pt idx="1330">
                  <c:v>1.9159085098243937E-3</c:v>
                </c:pt>
                <c:pt idx="1331">
                  <c:v>1.906352876266737E-3</c:v>
                </c:pt>
                <c:pt idx="1332">
                  <c:v>1.8968449016302624E-3</c:v>
                </c:pt>
                <c:pt idx="1333">
                  <c:v>1.8873843482151201E-3</c:v>
                </c:pt>
                <c:pt idx="1334">
                  <c:v>1.8779709795069958E-3</c:v>
                </c:pt>
                <c:pt idx="1335">
                  <c:v>1.8686045601711652E-3</c:v>
                </c:pt>
                <c:pt idx="1336">
                  <c:v>1.8592848560466612E-3</c:v>
                </c:pt>
                <c:pt idx="1337">
                  <c:v>1.8500116341403988E-3</c:v>
                </c:pt>
                <c:pt idx="1338">
                  <c:v>1.8407846626213428E-3</c:v>
                </c:pt>
                <c:pt idx="1339">
                  <c:v>1.8316037108147259E-3</c:v>
                </c:pt>
                <c:pt idx="1340">
                  <c:v>1.8224685491962829E-3</c:v>
                </c:pt>
                <c:pt idx="1341">
                  <c:v>1.8133789493864814E-3</c:v>
                </c:pt>
                <c:pt idx="1342">
                  <c:v>1.8043346841448589E-3</c:v>
                </c:pt>
                <c:pt idx="1343">
                  <c:v>1.7953355273643262E-3</c:v>
                </c:pt>
                <c:pt idx="1344">
                  <c:v>1.786381254065476E-3</c:v>
                </c:pt>
                <c:pt idx="1345">
                  <c:v>1.7774716403910209E-3</c:v>
                </c:pt>
                <c:pt idx="1346">
                  <c:v>1.7686064636001561E-3</c:v>
                </c:pt>
                <c:pt idx="1347">
                  <c:v>1.7597855020629941E-3</c:v>
                </c:pt>
                <c:pt idx="1348">
                  <c:v>1.7510085352550415E-3</c:v>
                </c:pt>
                <c:pt idx="1349">
                  <c:v>1.7422753437516675E-3</c:v>
                </c:pt>
                <c:pt idx="1350">
                  <c:v>1.7335857092226261E-3</c:v>
                </c:pt>
                <c:pt idx="1351">
                  <c:v>1.7249394144266115E-3</c:v>
                </c:pt>
                <c:pt idx="1352">
                  <c:v>1.7163362432057929E-3</c:v>
                </c:pt>
                <c:pt idx="1353">
                  <c:v>1.7077759804804489E-3</c:v>
                </c:pt>
                <c:pt idx="1354">
                  <c:v>1.6992584122435721E-3</c:v>
                </c:pt>
                <c:pt idx="1355">
                  <c:v>1.6907833255554964E-3</c:v>
                </c:pt>
                <c:pt idx="1356">
                  <c:v>1.6823505085386279E-3</c:v>
                </c:pt>
                <c:pt idx="1357">
                  <c:v>1.6739597503720805E-3</c:v>
                </c:pt>
                <c:pt idx="1358">
                  <c:v>1.6656108412864928E-3</c:v>
                </c:pt>
                <c:pt idx="1359">
                  <c:v>1.6573035725586812E-3</c:v>
                </c:pt>
                <c:pt idx="1360">
                  <c:v>1.6490377365065082E-3</c:v>
                </c:pt>
                <c:pt idx="1361">
                  <c:v>1.6408131264836305E-3</c:v>
                </c:pt>
                <c:pt idx="1362">
                  <c:v>1.6326295368743664E-3</c:v>
                </c:pt>
                <c:pt idx="1363">
                  <c:v>1.6244867630885685E-3</c:v>
                </c:pt>
                <c:pt idx="1364">
                  <c:v>1.6163846015564492E-3</c:v>
                </c:pt>
                <c:pt idx="1365">
                  <c:v>1.6083228497235623E-3</c:v>
                </c:pt>
                <c:pt idx="1366">
                  <c:v>1.6003013060456762E-3</c:v>
                </c:pt>
                <c:pt idx="1367">
                  <c:v>1.5923197699838031E-3</c:v>
                </c:pt>
                <c:pt idx="1368">
                  <c:v>1.5843780419991004E-3</c:v>
                </c:pt>
                <c:pt idx="1369">
                  <c:v>1.576475923547975E-3</c:v>
                </c:pt>
                <c:pt idx="1370">
                  <c:v>1.5686132170770349E-3</c:v>
                </c:pt>
                <c:pt idx="1371">
                  <c:v>1.5607897260182385E-3</c:v>
                </c:pt>
                <c:pt idx="1372">
                  <c:v>1.553005254783871E-3</c:v>
                </c:pt>
                <c:pt idx="1373">
                  <c:v>1.5452596087617643E-3</c:v>
                </c:pt>
                <c:pt idx="1374">
                  <c:v>1.5375525943103587E-3</c:v>
                </c:pt>
                <c:pt idx="1375">
                  <c:v>1.5298840187538841E-3</c:v>
                </c:pt>
                <c:pt idx="1376">
                  <c:v>1.5222536903775697E-3</c:v>
                </c:pt>
                <c:pt idx="1377">
                  <c:v>1.5146614184227921E-3</c:v>
                </c:pt>
                <c:pt idx="1378">
                  <c:v>1.5071070130823665E-3</c:v>
                </c:pt>
                <c:pt idx="1379">
                  <c:v>1.4995902854957636E-3</c:v>
                </c:pt>
                <c:pt idx="1380">
                  <c:v>1.4921110477444019E-3</c:v>
                </c:pt>
                <c:pt idx="1381">
                  <c:v>1.4846691128469487E-3</c:v>
                </c:pt>
                <c:pt idx="1382">
                  <c:v>1.4772642947546418E-3</c:v>
                </c:pt>
                <c:pt idx="1383">
                  <c:v>1.469896408346646E-3</c:v>
                </c:pt>
                <c:pt idx="1384">
                  <c:v>1.4625652694254165E-3</c:v>
                </c:pt>
                <c:pt idx="1385">
                  <c:v>1.4552706947120958E-3</c:v>
                </c:pt>
                <c:pt idx="1386">
                  <c:v>1.4480125018419506E-3</c:v>
                </c:pt>
                <c:pt idx="1387">
                  <c:v>1.4407905093597503E-3</c:v>
                </c:pt>
                <c:pt idx="1388">
                  <c:v>1.433604536715331E-3</c:v>
                </c:pt>
                <c:pt idx="1389">
                  <c:v>1.4264544042590001E-3</c:v>
                </c:pt>
                <c:pt idx="1390">
                  <c:v>1.4193399332370655E-3</c:v>
                </c:pt>
                <c:pt idx="1391">
                  <c:v>1.4122609457873883E-3</c:v>
                </c:pt>
                <c:pt idx="1392">
                  <c:v>1.4052172649349143E-3</c:v>
                </c:pt>
                <c:pt idx="1393">
                  <c:v>1.3982087145872546E-3</c:v>
                </c:pt>
                <c:pt idx="1394">
                  <c:v>1.3912351195302767E-3</c:v>
                </c:pt>
                <c:pt idx="1395">
                  <c:v>1.3842963054237465E-3</c:v>
                </c:pt>
                <c:pt idx="1396">
                  <c:v>1.3773920987969501E-3</c:v>
                </c:pt>
                <c:pt idx="1397">
                  <c:v>1.3705223270443641E-3</c:v>
                </c:pt>
                <c:pt idx="1398">
                  <c:v>1.3636868184213385E-3</c:v>
                </c:pt>
                <c:pt idx="1399">
                  <c:v>1.3568854020397992E-3</c:v>
                </c:pt>
                <c:pt idx="1400">
                  <c:v>1.3501179078639841E-3</c:v>
                </c:pt>
                <c:pt idx="1401">
                  <c:v>1.3433841667061781E-3</c:v>
                </c:pt>
                <c:pt idx="1402">
                  <c:v>1.3366840102225061E-3</c:v>
                </c:pt>
                <c:pt idx="1403">
                  <c:v>1.3300172709087199E-3</c:v>
                </c:pt>
                <c:pt idx="1404">
                  <c:v>1.3233837820959601E-3</c:v>
                </c:pt>
                <c:pt idx="1405">
                  <c:v>1.3167833779466939E-3</c:v>
                </c:pt>
                <c:pt idx="1406">
                  <c:v>1.3102158934504553E-3</c:v>
                </c:pt>
                <c:pt idx="1407">
                  <c:v>1.3036811644197947E-3</c:v>
                </c:pt>
                <c:pt idx="1408">
                  <c:v>1.2971790274861371E-3</c:v>
                </c:pt>
                <c:pt idx="1409">
                  <c:v>1.2907093200957389E-3</c:v>
                </c:pt>
                <c:pt idx="1410">
                  <c:v>1.2842718805055617E-3</c:v>
                </c:pt>
                <c:pt idx="1411">
                  <c:v>1.2778665477792832E-3</c:v>
                </c:pt>
                <c:pt idx="1412">
                  <c:v>1.2714931617832637E-3</c:v>
                </c:pt>
                <c:pt idx="1413">
                  <c:v>1.2651515631825077E-3</c:v>
                </c:pt>
                <c:pt idx="1414">
                  <c:v>1.2588415934367244E-3</c:v>
                </c:pt>
                <c:pt idx="1415">
                  <c:v>1.2525630947963409E-3</c:v>
                </c:pt>
                <c:pt idx="1416">
                  <c:v>1.2463159102985685E-3</c:v>
                </c:pt>
                <c:pt idx="1417">
                  <c:v>1.2400998837634562E-3</c:v>
                </c:pt>
                <c:pt idx="1418">
                  <c:v>1.2339148597900339E-3</c:v>
                </c:pt>
                <c:pt idx="1419">
                  <c:v>1.2277606837523718E-3</c:v>
                </c:pt>
                <c:pt idx="1420">
                  <c:v>1.2216372017957546E-3</c:v>
                </c:pt>
                <c:pt idx="1421">
                  <c:v>1.2155442608328007E-3</c:v>
                </c:pt>
                <c:pt idx="1422">
                  <c:v>1.2094817085396817E-3</c:v>
                </c:pt>
                <c:pt idx="1423">
                  <c:v>1.2034493933522699E-3</c:v>
                </c:pt>
                <c:pt idx="1424">
                  <c:v>1.1974471644623814E-3</c:v>
                </c:pt>
                <c:pt idx="1425">
                  <c:v>1.1914748718139571E-3</c:v>
                </c:pt>
                <c:pt idx="1426">
                  <c:v>1.1855323660993847E-3</c:v>
                </c:pt>
                <c:pt idx="1427">
                  <c:v>1.1796194987557197E-3</c:v>
                </c:pt>
                <c:pt idx="1428">
                  <c:v>1.1737361219609584E-3</c:v>
                </c:pt>
                <c:pt idx="1429">
                  <c:v>1.1678820886303761E-3</c:v>
                </c:pt>
                <c:pt idx="1430">
                  <c:v>1.1620572524128395E-3</c:v>
                </c:pt>
                <c:pt idx="1431">
                  <c:v>1.1562614676871321E-3</c:v>
                </c:pt>
                <c:pt idx="1432">
                  <c:v>1.1504945895583468E-3</c:v>
                </c:pt>
                <c:pt idx="1433">
                  <c:v>1.1447564738542211E-3</c:v>
                </c:pt>
                <c:pt idx="1434">
                  <c:v>1.1390469771215593E-3</c:v>
                </c:pt>
                <c:pt idx="1435">
                  <c:v>1.1333659566226501E-3</c:v>
                </c:pt>
                <c:pt idx="1436">
                  <c:v>1.1277132703316885E-3</c:v>
                </c:pt>
                <c:pt idx="1437">
                  <c:v>1.1220887769312303E-3</c:v>
                </c:pt>
                <c:pt idx="1438">
                  <c:v>1.1164923358086215E-3</c:v>
                </c:pt>
                <c:pt idx="1439">
                  <c:v>1.1109238070525606E-3</c:v>
                </c:pt>
                <c:pt idx="1440">
                  <c:v>1.1053830514495457E-3</c:v>
                </c:pt>
                <c:pt idx="1441">
                  <c:v>1.099869930480382E-3</c:v>
                </c:pt>
                <c:pt idx="1442">
                  <c:v>1.0943843063167741E-3</c:v>
                </c:pt>
                <c:pt idx="1443">
                  <c:v>1.0889260418178103E-3</c:v>
                </c:pt>
                <c:pt idx="1444">
                  <c:v>1.0834950005266179E-3</c:v>
                </c:pt>
                <c:pt idx="1445">
                  <c:v>1.0780910466668668E-3</c:v>
                </c:pt>
                <c:pt idx="1446">
                  <c:v>1.0727140451394278E-3</c:v>
                </c:pt>
                <c:pt idx="1447">
                  <c:v>1.0673638615189961E-3</c:v>
                </c:pt>
                <c:pt idx="1448">
                  <c:v>1.0620403620506926E-3</c:v>
                </c:pt>
                <c:pt idx="1449">
                  <c:v>1.0567434136467563E-3</c:v>
                </c:pt>
                <c:pt idx="1450">
                  <c:v>1.051472883883192E-3</c:v>
                </c:pt>
                <c:pt idx="1451">
                  <c:v>1.0462286409964937E-3</c:v>
                </c:pt>
                <c:pt idx="1452">
                  <c:v>1.0410105538803157E-3</c:v>
                </c:pt>
                <c:pt idx="1453">
                  <c:v>1.0358184920821938E-3</c:v>
                </c:pt>
                <c:pt idx="1454">
                  <c:v>1.0306523258003383E-3</c:v>
                </c:pt>
                <c:pt idx="1455">
                  <c:v>1.0255119258802947E-3</c:v>
                </c:pt>
                <c:pt idx="1456">
                  <c:v>1.0203971638118215E-3</c:v>
                </c:pt>
                <c:pt idx="1457">
                  <c:v>1.0153079117255774E-3</c:v>
                </c:pt>
                <c:pt idx="1458">
                  <c:v>1.0102440423900073E-3</c:v>
                </c:pt>
                <c:pt idx="1459">
                  <c:v>1.0052054292081227E-3</c:v>
                </c:pt>
                <c:pt idx="1460">
                  <c:v>1.000191946214314E-3</c:v>
                </c:pt>
                <c:pt idx="1461">
                  <c:v>9.952034680712654E-4</c:v>
                </c:pt>
                <c:pt idx="1462">
                  <c:v>9.9023987006674062E-4</c:v>
                </c:pt>
                <c:pt idx="1463">
                  <c:v>9.8530102811055019E-4</c:v>
                </c:pt>
                <c:pt idx="1464">
                  <c:v>9.8038681873137217E-4</c:v>
                </c:pt>
                <c:pt idx="1465">
                  <c:v>9.7549711907372937E-4</c:v>
                </c:pt>
                <c:pt idx="1466">
                  <c:v>9.7063180689487146E-4</c:v>
                </c:pt>
                <c:pt idx="1467">
                  <c:v>9.6579076056174066E-4</c:v>
                </c:pt>
                <c:pt idx="1468">
                  <c:v>9.6097385904792779E-4</c:v>
                </c:pt>
                <c:pt idx="1469">
                  <c:v>9.5618098193064026E-4</c:v>
                </c:pt>
                <c:pt idx="1470">
                  <c:v>9.5141200938769191E-4</c:v>
                </c:pt>
                <c:pt idx="1471">
                  <c:v>9.4666682219454279E-4</c:v>
                </c:pt>
                <c:pt idx="1472">
                  <c:v>9.4194530172125065E-4</c:v>
                </c:pt>
                <c:pt idx="1473">
                  <c:v>9.3724732992956142E-4</c:v>
                </c:pt>
                <c:pt idx="1474">
                  <c:v>9.3257278936993639E-4</c:v>
                </c:pt>
                <c:pt idx="1475">
                  <c:v>9.2792156317861145E-4</c:v>
                </c:pt>
                <c:pt idx="1476">
                  <c:v>9.2329353507470118E-4</c:v>
                </c:pt>
                <c:pt idx="1477">
                  <c:v>9.1868858935725264E-4</c:v>
                </c:pt>
                <c:pt idx="1478">
                  <c:v>9.1410661090238427E-4</c:v>
                </c:pt>
                <c:pt idx="1479">
                  <c:v>9.0954748516040948E-4</c:v>
                </c:pt>
                <c:pt idx="1480">
                  <c:v>9.0501109815292584E-4</c:v>
                </c:pt>
                <c:pt idx="1481">
                  <c:v>9.0049733647003022E-4</c:v>
                </c:pt>
                <c:pt idx="1482">
                  <c:v>8.9600608726745485E-4</c:v>
                </c:pt>
                <c:pt idx="1483">
                  <c:v>8.9153723826372426E-4</c:v>
                </c:pt>
                <c:pt idx="1484">
                  <c:v>8.8709067773738736E-4</c:v>
                </c:pt>
                <c:pt idx="1485">
                  <c:v>8.8266629452419621E-4</c:v>
                </c:pt>
                <c:pt idx="1486">
                  <c:v>8.782639780143376E-4</c:v>
                </c:pt>
                <c:pt idx="1487">
                  <c:v>8.7388361814966817E-4</c:v>
                </c:pt>
                <c:pt idx="1488">
                  <c:v>8.6952510542097686E-4</c:v>
                </c:pt>
                <c:pt idx="1489">
                  <c:v>8.6518833086520266E-4</c:v>
                </c:pt>
                <c:pt idx="1490">
                  <c:v>8.6087318606276433E-4</c:v>
                </c:pt>
                <c:pt idx="1491">
                  <c:v>8.5657956313481927E-4</c:v>
                </c:pt>
                <c:pt idx="1492">
                  <c:v>8.5230735474055535E-4</c:v>
                </c:pt>
                <c:pt idx="1493">
                  <c:v>8.4805645407456129E-4</c:v>
                </c:pt>
                <c:pt idx="1494">
                  <c:v>8.4382675486407998E-4</c:v>
                </c:pt>
                <c:pt idx="1495">
                  <c:v>8.3961815136643066E-4</c:v>
                </c:pt>
                <c:pt idx="1496">
                  <c:v>8.354305383662824E-4</c:v>
                </c:pt>
                <c:pt idx="1497">
                  <c:v>8.3126381117311474E-4</c:v>
                </c:pt>
                <c:pt idx="1498">
                  <c:v>8.2711786561851495E-4</c:v>
                </c:pt>
                <c:pt idx="1499">
                  <c:v>8.2299259805363812E-4</c:v>
                </c:pt>
                <c:pt idx="1500">
                  <c:v>8.1888790534657746E-4</c:v>
                </c:pt>
                <c:pt idx="1501">
                  <c:v>8.1480368487980414E-4</c:v>
                </c:pt>
                <c:pt idx="1502">
                  <c:v>8.1073983454758359E-4</c:v>
                </c:pt>
                <c:pt idx="1503">
                  <c:v>8.0669625275345725E-4</c:v>
                </c:pt>
                <c:pt idx="1504">
                  <c:v>8.0267283840766235E-4</c:v>
                </c:pt>
                <c:pt idx="1505">
                  <c:v>7.9866949092463971E-4</c:v>
                </c:pt>
                <c:pt idx="1506">
                  <c:v>7.9468611022048613E-4</c:v>
                </c:pt>
                <c:pt idx="1507">
                  <c:v>7.9072259671047129E-4</c:v>
                </c:pt>
                <c:pt idx="1508">
                  <c:v>7.8677885130655901E-4</c:v>
                </c:pt>
                <c:pt idx="1509">
                  <c:v>7.8285477541491146E-4</c:v>
                </c:pt>
                <c:pt idx="1510">
                  <c:v>7.7895027093342504E-4</c:v>
                </c:pt>
                <c:pt idx="1511">
                  <c:v>7.7506524024927904E-4</c:v>
                </c:pt>
                <c:pt idx="1512">
                  <c:v>7.7119958623650192E-4</c:v>
                </c:pt>
                <c:pt idx="1513">
                  <c:v>7.6735321225355503E-4</c:v>
                </c:pt>
                <c:pt idx="1514">
                  <c:v>7.6352602214087902E-4</c:v>
                </c:pt>
                <c:pt idx="1515">
                  <c:v>7.5971792021852023E-4</c:v>
                </c:pt>
                <c:pt idx="1516">
                  <c:v>7.5592881128374158E-4</c:v>
                </c:pt>
                <c:pt idx="1517">
                  <c:v>7.5215860060860902E-4</c:v>
                </c:pt>
                <c:pt idx="1518">
                  <c:v>7.4840719393767124E-4</c:v>
                </c:pt>
                <c:pt idx="1519">
                  <c:v>7.4467449748556443E-4</c:v>
                </c:pt>
                <c:pt idx="1520">
                  <c:v>7.4096041793467497E-4</c:v>
                </c:pt>
                <c:pt idx="1521">
                  <c:v>7.3726486243282823E-4</c:v>
                </c:pt>
                <c:pt idx="1522">
                  <c:v>7.3358773859094086E-4</c:v>
                </c:pt>
                <c:pt idx="1523">
                  <c:v>7.2992895448072386E-4</c:v>
                </c:pt>
                <c:pt idx="1524">
                  <c:v>7.2628841863238631E-4</c:v>
                </c:pt>
                <c:pt idx="1525">
                  <c:v>7.2266604003234642E-4</c:v>
                </c:pt>
                <c:pt idx="1526">
                  <c:v>7.1906172812094082E-4</c:v>
                </c:pt>
                <c:pt idx="1527">
                  <c:v>7.1547539279019027E-4</c:v>
                </c:pt>
                <c:pt idx="1528">
                  <c:v>7.1190694438152762E-4</c:v>
                </c:pt>
                <c:pt idx="1529">
                  <c:v>7.0835629368354834E-4</c:v>
                </c:pt>
                <c:pt idx="1530">
                  <c:v>7.0482335192980933E-4</c:v>
                </c:pt>
                <c:pt idx="1531">
                  <c:v>7.0130803079657394E-4</c:v>
                </c:pt>
                <c:pt idx="1532">
                  <c:v>6.97810242400641E-4</c:v>
                </c:pt>
                <c:pt idx="1533">
                  <c:v>6.9432989929710991E-4</c:v>
                </c:pt>
                <c:pt idx="1534">
                  <c:v>6.908669144772237E-4</c:v>
                </c:pt>
                <c:pt idx="1535">
                  <c:v>6.8742120136617766E-4</c:v>
                </c:pt>
                <c:pt idx="1536">
                  <c:v>6.839926738209718E-4</c:v>
                </c:pt>
                <c:pt idx="1537">
                  <c:v>6.8058124612823626E-4</c:v>
                </c:pt>
                <c:pt idx="1538">
                  <c:v>6.7718683300210423E-4</c:v>
                </c:pt>
                <c:pt idx="1539">
                  <c:v>6.7380934958206744E-4</c:v>
                </c:pt>
                <c:pt idx="1540">
                  <c:v>6.7044871143085642E-4</c:v>
                </c:pt>
                <c:pt idx="1541">
                  <c:v>6.6710483453235843E-4</c:v>
                </c:pt>
                <c:pt idx="1542">
                  <c:v>6.6377763528946464E-4</c:v>
                </c:pt>
                <c:pt idx="1543">
                  <c:v>6.6046703052202553E-4</c:v>
                </c:pt>
                <c:pt idx="1544">
                  <c:v>6.5717293746475104E-4</c:v>
                </c:pt>
                <c:pt idx="1545">
                  <c:v>6.538952737651382E-4</c:v>
                </c:pt>
                <c:pt idx="1546">
                  <c:v>6.5063395748142831E-4</c:v>
                </c:pt>
                <c:pt idx="1547">
                  <c:v>6.4738890708054104E-4</c:v>
                </c:pt>
                <c:pt idx="1548">
                  <c:v>6.4416004143605355E-4</c:v>
                </c:pt>
                <c:pt idx="1549">
                  <c:v>6.4094727982614804E-4</c:v>
                </c:pt>
                <c:pt idx="1550">
                  <c:v>6.3775054193161804E-4</c:v>
                </c:pt>
                <c:pt idx="1551">
                  <c:v>6.3456974783385731E-4</c:v>
                </c:pt>
                <c:pt idx="1552">
                  <c:v>6.3140481801284161E-4</c:v>
                </c:pt>
                <c:pt idx="1553">
                  <c:v>6.2825567334516064E-4</c:v>
                </c:pt>
                <c:pt idx="1554">
                  <c:v>6.2512223510203927E-4</c:v>
                </c:pt>
                <c:pt idx="1555">
                  <c:v>6.2200442494734728E-4</c:v>
                </c:pt>
                <c:pt idx="1556">
                  <c:v>6.18902164935679E-4</c:v>
                </c:pt>
                <c:pt idx="1557">
                  <c:v>6.1581537751037032E-4</c:v>
                </c:pt>
                <c:pt idx="1558">
                  <c:v>6.1274398550156838E-4</c:v>
                </c:pt>
                <c:pt idx="1559">
                  <c:v>6.0968791212432456E-4</c:v>
                </c:pt>
                <c:pt idx="1560">
                  <c:v>6.066470809766312E-4</c:v>
                </c:pt>
                <c:pt idx="1561">
                  <c:v>6.0362141603756338E-4</c:v>
                </c:pt>
                <c:pt idx="1562">
                  <c:v>6.0061084166533423E-4</c:v>
                </c:pt>
                <c:pt idx="1563">
                  <c:v>5.9761528259542852E-4</c:v>
                </c:pt>
                <c:pt idx="1564">
                  <c:v>5.9463466393871144E-4</c:v>
                </c:pt>
                <c:pt idx="1565">
                  <c:v>5.9166891117956642E-4</c:v>
                </c:pt>
                <c:pt idx="1566">
                  <c:v>5.8871795017401314E-4</c:v>
                </c:pt>
                <c:pt idx="1567">
                  <c:v>5.8578170714787699E-4</c:v>
                </c:pt>
                <c:pt idx="1568">
                  <c:v>5.8286010869493265E-4</c:v>
                </c:pt>
                <c:pt idx="1569">
                  <c:v>5.7995308177505973E-4</c:v>
                </c:pt>
                <c:pt idx="1570">
                  <c:v>5.7706055371244049E-4</c:v>
                </c:pt>
                <c:pt idx="1571">
                  <c:v>5.7418245219371662E-4</c:v>
                </c:pt>
                <c:pt idx="1572">
                  <c:v>5.7131870526620429E-4</c:v>
                </c:pt>
                <c:pt idx="1573">
                  <c:v>5.6846924133607997E-4</c:v>
                </c:pt>
                <c:pt idx="1574">
                  <c:v>5.6563398916659473E-4</c:v>
                </c:pt>
                <c:pt idx="1575">
                  <c:v>5.628128778762991E-4</c:v>
                </c:pt>
                <c:pt idx="1576">
                  <c:v>5.6000583693726583E-4</c:v>
                </c:pt>
                <c:pt idx="1577">
                  <c:v>5.57212796173322E-4</c:v>
                </c:pt>
                <c:pt idx="1578">
                  <c:v>5.544336857583028E-4</c:v>
                </c:pt>
                <c:pt idx="1579">
                  <c:v>5.5166843621430573E-4</c:v>
                </c:pt>
                <c:pt idx="1580">
                  <c:v>5.4891697840995103E-4</c:v>
                </c:pt>
                <c:pt idx="1581">
                  <c:v>5.4617924355864064E-4</c:v>
                </c:pt>
                <c:pt idx="1582">
                  <c:v>5.4345516321686513E-4</c:v>
                </c:pt>
                <c:pt idx="1583">
                  <c:v>5.4074466928247797E-4</c:v>
                </c:pt>
                <c:pt idx="1584">
                  <c:v>5.3804769399298194E-4</c:v>
                </c:pt>
                <c:pt idx="1585">
                  <c:v>5.353641699238663E-4</c:v>
                </c:pt>
                <c:pt idx="1586">
                  <c:v>5.3269402998687497E-4</c:v>
                </c:pt>
                <c:pt idx="1587">
                  <c:v>5.3003720742838504E-4</c:v>
                </c:pt>
                <c:pt idx="1588">
                  <c:v>5.273936358276797E-4</c:v>
                </c:pt>
                <c:pt idx="1589">
                  <c:v>5.2476324909534605E-4</c:v>
                </c:pt>
                <c:pt idx="1590">
                  <c:v>5.2214598147156592E-4</c:v>
                </c:pt>
                <c:pt idx="1591">
                  <c:v>5.1954176752451702E-4</c:v>
                </c:pt>
                <c:pt idx="1592">
                  <c:v>5.1695054214871813E-4</c:v>
                </c:pt>
                <c:pt idx="1593">
                  <c:v>5.1437224056340104E-4</c:v>
                </c:pt>
                <c:pt idx="1594">
                  <c:v>5.1180679831088372E-4</c:v>
                </c:pt>
                <c:pt idx="1595">
                  <c:v>5.092541512549787E-4</c:v>
                </c:pt>
                <c:pt idx="1596">
                  <c:v>5.0671423557938371E-4</c:v>
                </c:pt>
                <c:pt idx="1597">
                  <c:v>5.0418698778606757E-4</c:v>
                </c:pt>
                <c:pt idx="1598">
                  <c:v>5.0167234469370434E-4</c:v>
                </c:pt>
                <c:pt idx="1599">
                  <c:v>4.9917024343609144E-4</c:v>
                </c:pt>
                <c:pt idx="1600">
                  <c:v>4.9668062146055803E-4</c:v>
                </c:pt>
                <c:pt idx="1601">
                  <c:v>4.9420341652643197E-4</c:v>
                </c:pt>
                <c:pt idx="1602">
                  <c:v>4.917385667034573E-4</c:v>
                </c:pt>
                <c:pt idx="1603">
                  <c:v>4.8928601037026597E-4</c:v>
                </c:pt>
                <c:pt idx="1604">
                  <c:v>4.8684568621281223E-4</c:v>
                </c:pt>
                <c:pt idx="1605">
                  <c:v>4.8441753322287271E-4</c:v>
                </c:pt>
                <c:pt idx="1606">
                  <c:v>4.8200149069649377E-4</c:v>
                </c:pt>
                <c:pt idx="1607">
                  <c:v>4.795974982324894E-4</c:v>
                </c:pt>
                <c:pt idx="1608">
                  <c:v>4.77205495730915E-4</c:v>
                </c:pt>
                <c:pt idx="1609">
                  <c:v>4.74825423391591E-4</c:v>
                </c:pt>
                <c:pt idx="1610">
                  <c:v>4.7245722171258077E-4</c:v>
                </c:pt>
                <c:pt idx="1611">
                  <c:v>4.7010083148872595E-4</c:v>
                </c:pt>
                <c:pt idx="1612">
                  <c:v>4.6775619381013564E-4</c:v>
                </c:pt>
                <c:pt idx="1613">
                  <c:v>4.6542325006075587E-4</c:v>
                </c:pt>
                <c:pt idx="1614">
                  <c:v>4.6310194191687029E-4</c:v>
                </c:pt>
                <c:pt idx="1615">
                  <c:v>4.6079221134564906E-4</c:v>
                </c:pt>
                <c:pt idx="1616">
                  <c:v>4.5849400060371303E-4</c:v>
                </c:pt>
                <c:pt idx="1617">
                  <c:v>4.5620725223567059E-4</c:v>
                </c:pt>
                <c:pt idx="1618">
                  <c:v>4.5393190907269931E-4</c:v>
                </c:pt>
                <c:pt idx="1619">
                  <c:v>4.5166791423109366E-4</c:v>
                </c:pt>
                <c:pt idx="1620">
                  <c:v>4.4941521111086787E-4</c:v>
                </c:pt>
                <c:pt idx="1621">
                  <c:v>4.4717374339432904E-4</c:v>
                </c:pt>
                <c:pt idx="1622">
                  <c:v>4.4494345504465977E-4</c:v>
                </c:pt>
                <c:pt idx="1623">
                  <c:v>4.4272429030454584E-4</c:v>
                </c:pt>
                <c:pt idx="1624">
                  <c:v>4.405161936947452E-4</c:v>
                </c:pt>
                <c:pt idx="1625">
                  <c:v>4.3831911001273525E-4</c:v>
                </c:pt>
                <c:pt idx="1626">
                  <c:v>4.3613298433129984E-4</c:v>
                </c:pt>
                <c:pt idx="1627">
                  <c:v>4.3395776199719105E-4</c:v>
                </c:pt>
                <c:pt idx="1628">
                  <c:v>4.3179338862973097E-4</c:v>
                </c:pt>
                <c:pt idx="1629">
                  <c:v>4.2963981011948283E-4</c:v>
                </c:pt>
                <c:pt idx="1630">
                  <c:v>4.2749697262685614E-4</c:v>
                </c:pt>
                <c:pt idx="1631">
                  <c:v>4.2536482258081777E-4</c:v>
                </c:pt>
                <c:pt idx="1632">
                  <c:v>4.232433066774912E-4</c:v>
                </c:pt>
                <c:pt idx="1633">
                  <c:v>4.2113237187888143E-4</c:v>
                </c:pt>
                <c:pt idx="1634">
                  <c:v>4.1903196541149884E-4</c:v>
                </c:pt>
                <c:pt idx="1635">
                  <c:v>4.16942034765077E-4</c:v>
                </c:pt>
                <c:pt idx="1636">
                  <c:v>4.1486252769124075E-4</c:v>
                </c:pt>
                <c:pt idx="1637">
                  <c:v>4.1279339220220399E-4</c:v>
                </c:pt>
                <c:pt idx="1638">
                  <c:v>4.1073457656947473E-4</c:v>
                </c:pt>
                <c:pt idx="1639">
                  <c:v>4.0868602932254906E-4</c:v>
                </c:pt>
                <c:pt idx="1640">
                  <c:v>4.0664769924764183E-4</c:v>
                </c:pt>
                <c:pt idx="1641">
                  <c:v>4.0461953538639738E-4</c:v>
                </c:pt>
                <c:pt idx="1642">
                  <c:v>4.0260148703460746E-4</c:v>
                </c:pt>
                <c:pt idx="1643">
                  <c:v>4.0059350374096694E-4</c:v>
                </c:pt>
                <c:pt idx="1644">
                  <c:v>3.9859553530578295E-4</c:v>
                </c:pt>
                <c:pt idx="1645">
                  <c:v>3.9660753177974268E-4</c:v>
                </c:pt>
                <c:pt idx="1646">
                  <c:v>3.9462944346265111E-4</c:v>
                </c:pt>
                <c:pt idx="1647">
                  <c:v>3.9266122090220168E-4</c:v>
                </c:pt>
                <c:pt idx="1648">
                  <c:v>3.9070281489272582E-4</c:v>
                </c:pt>
                <c:pt idx="1649">
                  <c:v>3.8875417647397026E-4</c:v>
                </c:pt>
                <c:pt idx="1650">
                  <c:v>3.8681525692987401E-4</c:v>
                </c:pt>
                <c:pt idx="1651">
                  <c:v>3.8488600778734865E-4</c:v>
                </c:pt>
                <c:pt idx="1652">
                  <c:v>3.829663808150641E-4</c:v>
                </c:pt>
                <c:pt idx="1653">
                  <c:v>3.8105632802224587E-4</c:v>
                </c:pt>
                <c:pt idx="1654">
                  <c:v>3.791558016574745E-4</c:v>
                </c:pt>
                <c:pt idx="1655">
                  <c:v>3.7726475420749326E-4</c:v>
                </c:pt>
                <c:pt idx="1656">
                  <c:v>3.7538313839601597E-4</c:v>
                </c:pt>
                <c:pt idx="1657">
                  <c:v>3.7351090718254964E-4</c:v>
                </c:pt>
                <c:pt idx="1658">
                  <c:v>3.7164801376121496E-4</c:v>
                </c:pt>
                <c:pt idx="1659">
                  <c:v>3.6979441155958345E-4</c:v>
                </c:pt>
                <c:pt idx="1660">
                  <c:v>3.6795005423750113E-4</c:v>
                </c:pt>
                <c:pt idx="1661">
                  <c:v>3.6611489568593765E-4</c:v>
                </c:pt>
                <c:pt idx="1662">
                  <c:v>3.6428889002583406E-4</c:v>
                </c:pt>
                <c:pt idx="1663">
                  <c:v>3.6247199160695671E-4</c:v>
                </c:pt>
                <c:pt idx="1664">
                  <c:v>3.6066415500674725E-4</c:v>
                </c:pt>
                <c:pt idx="1665">
                  <c:v>3.5886533502919751E-4</c:v>
                </c:pt>
                <c:pt idx="1666">
                  <c:v>3.5707548670371443E-4</c:v>
                </c:pt>
                <c:pt idx="1667">
                  <c:v>3.5529456528399456E-4</c:v>
                </c:pt>
                <c:pt idx="1668">
                  <c:v>3.5352252624691491E-4</c:v>
                </c:pt>
                <c:pt idx="1669">
                  <c:v>3.5175932529140416E-4</c:v>
                </c:pt>
                <c:pt idx="1670">
                  <c:v>3.5000491833734286E-4</c:v>
                </c:pt>
                <c:pt idx="1671">
                  <c:v>3.4825926152447212E-4</c:v>
                </c:pt>
                <c:pt idx="1672">
                  <c:v>3.4652231121127896E-4</c:v>
                </c:pt>
                <c:pt idx="1673">
                  <c:v>3.4479402397391237E-4</c:v>
                </c:pt>
                <c:pt idx="1674">
                  <c:v>3.4307435660510364E-4</c:v>
                </c:pt>
                <c:pt idx="1675">
                  <c:v>3.4136326611307815E-4</c:v>
                </c:pt>
                <c:pt idx="1676">
                  <c:v>3.3966070972048441E-4</c:v>
                </c:pt>
                <c:pt idx="1677">
                  <c:v>3.3796664486332581E-4</c:v>
                </c:pt>
                <c:pt idx="1678">
                  <c:v>3.3628102918989059E-4</c:v>
                </c:pt>
                <c:pt idx="1679">
                  <c:v>3.3460382055970086E-4</c:v>
                </c:pt>
                <c:pt idx="1680">
                  <c:v>3.3293497704245097E-4</c:v>
                </c:pt>
                <c:pt idx="1681">
                  <c:v>3.3127445691696715E-4</c:v>
                </c:pt>
                <c:pt idx="1682">
                  <c:v>3.2962221867016141E-4</c:v>
                </c:pt>
                <c:pt idx="1683">
                  <c:v>3.279782209959895E-4</c:v>
                </c:pt>
                <c:pt idx="1684">
                  <c:v>3.2634242279442672E-4</c:v>
                </c:pt>
                <c:pt idx="1685">
                  <c:v>3.2471478317042828E-4</c:v>
                </c:pt>
                <c:pt idx="1686">
                  <c:v>3.230952614329208E-4</c:v>
                </c:pt>
                <c:pt idx="1687">
                  <c:v>3.2148381709377866E-4</c:v>
                </c:pt>
                <c:pt idx="1688">
                  <c:v>3.1988040986680855E-4</c:v>
                </c:pt>
                <c:pt idx="1689">
                  <c:v>3.1828499966674408E-4</c:v>
                </c:pt>
                <c:pt idx="1690">
                  <c:v>3.1669754660824983E-4</c:v>
                </c:pt>
                <c:pt idx="1691">
                  <c:v>3.1511801100491359E-4</c:v>
                </c:pt>
                <c:pt idx="1692">
                  <c:v>3.1354635336826591E-4</c:v>
                </c:pt>
                <c:pt idx="1693">
                  <c:v>3.1198253440678281E-4</c:v>
                </c:pt>
                <c:pt idx="1694">
                  <c:v>3.1042651502490959E-4</c:v>
                </c:pt>
                <c:pt idx="1695">
                  <c:v>3.0887825632208065E-4</c:v>
                </c:pt>
                <c:pt idx="1696">
                  <c:v>3.0733771959174668E-4</c:v>
                </c:pt>
                <c:pt idx="1697">
                  <c:v>3.0580486632040762E-4</c:v>
                </c:pt>
                <c:pt idx="1698">
                  <c:v>3.0427965818665727E-4</c:v>
                </c:pt>
                <c:pt idx="1699">
                  <c:v>3.0276205706020794E-4</c:v>
                </c:pt>
                <c:pt idx="1700">
                  <c:v>3.0125202500095325E-4</c:v>
                </c:pt>
                <c:pt idx="1701">
                  <c:v>2.9974952425801448E-4</c:v>
                </c:pt>
                <c:pt idx="1702">
                  <c:v>2.9825451726879379E-4</c:v>
                </c:pt>
                <c:pt idx="1703">
                  <c:v>2.9676696665803943E-4</c:v>
                </c:pt>
                <c:pt idx="1704">
                  <c:v>2.9528683523690662E-4</c:v>
                </c:pt>
                <c:pt idx="1705">
                  <c:v>2.9381408600203664E-4</c:v>
                </c:pt>
                <c:pt idx="1706">
                  <c:v>2.9234868213461876E-4</c:v>
                </c:pt>
                <c:pt idx="1707">
                  <c:v>2.9089058699947916E-4</c:v>
                </c:pt>
                <c:pt idx="1708">
                  <c:v>2.8943976414416787E-4</c:v>
                </c:pt>
                <c:pt idx="1709">
                  <c:v>2.87996177298034E-4</c:v>
                </c:pt>
                <c:pt idx="1710">
                  <c:v>2.8655979037133054E-4</c:v>
                </c:pt>
                <c:pt idx="1711">
                  <c:v>2.8513056745431274E-4</c:v>
                </c:pt>
                <c:pt idx="1712">
                  <c:v>2.8370847281633353E-4</c:v>
                </c:pt>
                <c:pt idx="1713">
                  <c:v>2.8229347090494961E-4</c:v>
                </c:pt>
                <c:pt idx="1714">
                  <c:v>2.8088552634504012E-4</c:v>
                </c:pt>
                <c:pt idx="1715">
                  <c:v>2.7948460393791919E-4</c:v>
                </c:pt>
                <c:pt idx="1716">
                  <c:v>2.7809066866045582E-4</c:v>
                </c:pt>
                <c:pt idx="1717">
                  <c:v>2.7670368566419182E-4</c:v>
                </c:pt>
                <c:pt idx="1718">
                  <c:v>2.7532362027447941E-4</c:v>
                </c:pt>
                <c:pt idx="1719">
                  <c:v>2.7395043798961373E-4</c:v>
                </c:pt>
                <c:pt idx="1720">
                  <c:v>2.7258410447996686E-4</c:v>
                </c:pt>
                <c:pt idx="1721">
                  <c:v>2.7122458558712776E-4</c:v>
                </c:pt>
                <c:pt idx="1722">
                  <c:v>2.6987184732305615E-4</c:v>
                </c:pt>
                <c:pt idx="1723">
                  <c:v>2.6852585586922432E-4</c:v>
                </c:pt>
                <c:pt idx="1724">
                  <c:v>2.6718657757577246E-4</c:v>
                </c:pt>
                <c:pt idx="1725">
                  <c:v>2.6585397896067861E-4</c:v>
                </c:pt>
                <c:pt idx="1726">
                  <c:v>2.6452802670890412E-4</c:v>
                </c:pt>
                <c:pt idx="1727">
                  <c:v>2.6320868767157405E-4</c:v>
                </c:pt>
                <c:pt idx="1728">
                  <c:v>2.6189592886514604E-4</c:v>
                </c:pt>
                <c:pt idx="1729">
                  <c:v>2.6058971747057832E-4</c:v>
                </c:pt>
                <c:pt idx="1730">
                  <c:v>2.5929002083252111E-4</c:v>
                </c:pt>
                <c:pt idx="1731">
                  <c:v>2.5799680645848834E-4</c:v>
                </c:pt>
                <c:pt idx="1732">
                  <c:v>2.5671004201805624E-4</c:v>
                </c:pt>
                <c:pt idx="1733">
                  <c:v>2.5542969534204295E-4</c:v>
                </c:pt>
                <c:pt idx="1734">
                  <c:v>2.5415573442171886E-4</c:v>
                </c:pt>
                <c:pt idx="1735">
                  <c:v>2.5288812740799095E-4</c:v>
                </c:pt>
                <c:pt idx="1736">
                  <c:v>2.5162684261061878E-4</c:v>
                </c:pt>
                <c:pt idx="1737">
                  <c:v>2.5037184849741886E-4</c:v>
                </c:pt>
                <c:pt idx="1738">
                  <c:v>2.4912311369347181E-4</c:v>
                </c:pt>
                <c:pt idx="1739">
                  <c:v>2.4788060698034182E-4</c:v>
                </c:pt>
                <c:pt idx="1740">
                  <c:v>2.4664429729529636E-4</c:v>
                </c:pt>
                <c:pt idx="1741">
                  <c:v>2.4541415373053091E-4</c:v>
                </c:pt>
                <c:pt idx="1742">
                  <c:v>2.4419014553238842E-4</c:v>
                </c:pt>
                <c:pt idx="1743">
                  <c:v>2.4297224210060442E-4</c:v>
                </c:pt>
                <c:pt idx="1744">
                  <c:v>2.4176041298752633E-4</c:v>
                </c:pt>
                <c:pt idx="1745">
                  <c:v>2.4055462789736645E-4</c:v>
                </c:pt>
                <c:pt idx="1746">
                  <c:v>2.3935485668543177E-4</c:v>
                </c:pt>
                <c:pt idx="1747">
                  <c:v>2.3816106935737973E-4</c:v>
                </c:pt>
                <c:pt idx="1748">
                  <c:v>2.3697323606846745E-4</c:v>
                </c:pt>
                <c:pt idx="1749">
                  <c:v>2.3579132712279948E-4</c:v>
                </c:pt>
                <c:pt idx="1750">
                  <c:v>2.3461531297258774E-4</c:v>
                </c:pt>
                <c:pt idx="1751">
                  <c:v>2.3344516421742193E-4</c:v>
                </c:pt>
                <c:pt idx="1752">
                  <c:v>2.3228085160351949E-4</c:v>
                </c:pt>
                <c:pt idx="1753">
                  <c:v>2.311223460230055E-4</c:v>
                </c:pt>
                <c:pt idx="1754">
                  <c:v>2.2996961851318002E-4</c:v>
                </c:pt>
                <c:pt idx="1755">
                  <c:v>2.2882264025579632E-4</c:v>
                </c:pt>
                <c:pt idx="1756">
                  <c:v>2.2768138257633393E-4</c:v>
                </c:pt>
                <c:pt idx="1757">
                  <c:v>2.2654581694329541E-4</c:v>
                </c:pt>
                <c:pt idx="1758">
                  <c:v>2.2541591496747952E-4</c:v>
                </c:pt>
                <c:pt idx="1759">
                  <c:v>2.2429164840127882E-4</c:v>
                </c:pt>
                <c:pt idx="1760">
                  <c:v>2.2317298913797012E-4</c:v>
                </c:pt>
                <c:pt idx="1761">
                  <c:v>2.2205990921101456E-4</c:v>
                </c:pt>
                <c:pt idx="1762">
                  <c:v>2.2095238079335335E-4</c:v>
                </c:pt>
                <c:pt idx="1763">
                  <c:v>2.1985037619672059E-4</c:v>
                </c:pt>
                <c:pt idx="1764">
                  <c:v>2.187538678709427E-4</c:v>
                </c:pt>
                <c:pt idx="1765">
                  <c:v>2.1766282840325331E-4</c:v>
                </c:pt>
                <c:pt idx="1766">
                  <c:v>2.1657723051761316E-4</c:v>
                </c:pt>
                <c:pt idx="1767">
                  <c:v>2.1549704707401459E-4</c:v>
                </c:pt>
                <c:pt idx="1768">
                  <c:v>2.1442225106781812E-4</c:v>
                </c:pt>
                <c:pt idx="1769">
                  <c:v>2.1335281562906566E-4</c:v>
                </c:pt>
                <c:pt idx="1770">
                  <c:v>2.122887140218154E-4</c:v>
                </c:pt>
                <c:pt idx="1771">
                  <c:v>2.1122991964347228E-4</c:v>
                </c:pt>
                <c:pt idx="1772">
                  <c:v>2.1017640602412406E-4</c:v>
                </c:pt>
                <c:pt idx="1773">
                  <c:v>2.0912814682587006E-4</c:v>
                </c:pt>
                <c:pt idx="1774">
                  <c:v>2.0808511584218103E-4</c:v>
                </c:pt>
                <c:pt idx="1775">
                  <c:v>2.0704728699722413E-4</c:v>
                </c:pt>
                <c:pt idx="1776">
                  <c:v>2.0601463434522747E-4</c:v>
                </c:pt>
                <c:pt idx="1777">
                  <c:v>2.0498713206981809E-4</c:v>
                </c:pt>
                <c:pt idx="1778">
                  <c:v>2.0396475448338739E-4</c:v>
                </c:pt>
                <c:pt idx="1779">
                  <c:v>2.0294747602644367E-4</c:v>
                </c:pt>
                <c:pt idx="1780">
                  <c:v>2.019352712669681E-4</c:v>
                </c:pt>
                <c:pt idx="1781">
                  <c:v>2.0092811489979466E-4</c:v>
                </c:pt>
                <c:pt idx="1782">
                  <c:v>1.9992598174595511E-4</c:v>
                </c:pt>
                <c:pt idx="1783">
                  <c:v>1.9892884675207421E-4</c:v>
                </c:pt>
                <c:pt idx="1784">
                  <c:v>1.9793668498972245E-4</c:v>
                </c:pt>
                <c:pt idx="1785">
                  <c:v>1.9694947165480405E-4</c:v>
                </c:pt>
                <c:pt idx="1786">
                  <c:v>1.959671820669359E-4</c:v>
                </c:pt>
                <c:pt idx="1787">
                  <c:v>1.9498979166882594E-4</c:v>
                </c:pt>
                <c:pt idx="1788">
                  <c:v>1.9401727602566353E-4</c:v>
                </c:pt>
                <c:pt idx="1789">
                  <c:v>1.9304961082450587E-4</c:v>
                </c:pt>
                <c:pt idx="1790">
                  <c:v>1.9208677187367422E-4</c:v>
                </c:pt>
                <c:pt idx="1791">
                  <c:v>1.911287351021437E-4</c:v>
                </c:pt>
                <c:pt idx="1792">
                  <c:v>1.9017547655894441E-4</c:v>
                </c:pt>
                <c:pt idx="1793">
                  <c:v>1.8922697241256618E-4</c:v>
                </c:pt>
                <c:pt idx="1794">
                  <c:v>1.882831989503528E-4</c:v>
                </c:pt>
                <c:pt idx="1795">
                  <c:v>1.8734413257791901E-4</c:v>
                </c:pt>
                <c:pt idx="1796">
                  <c:v>1.8640974981855803E-4</c:v>
                </c:pt>
                <c:pt idx="1797">
                  <c:v>1.8548002731265146E-4</c:v>
                </c:pt>
                <c:pt idx="1798">
                  <c:v>1.8455494181708701E-4</c:v>
                </c:pt>
                <c:pt idx="1799">
                  <c:v>1.836344702046813E-4</c:v>
                </c:pt>
                <c:pt idx="1800">
                  <c:v>1.8271858946359497E-4</c:v>
                </c:pt>
                <c:pt idx="1801">
                  <c:v>1.818072766967617E-4</c:v>
                </c:pt>
                <c:pt idx="1802">
                  <c:v>1.8090050912131442E-4</c:v>
                </c:pt>
                <c:pt idx="1803">
                  <c:v>1.7999826406801705E-4</c:v>
                </c:pt>
                <c:pt idx="1804">
                  <c:v>1.7910051898069768E-4</c:v>
                </c:pt>
                <c:pt idx="1805">
                  <c:v>1.7820725141568026E-4</c:v>
                </c:pt>
                <c:pt idx="1806">
                  <c:v>1.773184390412286E-4</c:v>
                </c:pt>
                <c:pt idx="1807">
                  <c:v>1.7643405963698979E-4</c:v>
                </c:pt>
                <c:pt idx="1808">
                  <c:v>1.7555409109343054E-4</c:v>
                </c:pt>
                <c:pt idx="1809">
                  <c:v>1.7467851141129284E-4</c:v>
                </c:pt>
                <c:pt idx="1810">
                  <c:v>1.7380729870103737E-4</c:v>
                </c:pt>
                <c:pt idx="1811">
                  <c:v>1.7294043118230203E-4</c:v>
                </c:pt>
                <c:pt idx="1812">
                  <c:v>1.7207788718335453E-4</c:v>
                </c:pt>
                <c:pt idx="1813">
                  <c:v>1.7121964514054755E-4</c:v>
                </c:pt>
                <c:pt idx="1814">
                  <c:v>1.7036568359778771E-4</c:v>
                </c:pt>
                <c:pt idx="1815">
                  <c:v>1.6951598120599061E-4</c:v>
                </c:pt>
                <c:pt idx="1816">
                  <c:v>1.6867051672255371E-4</c:v>
                </c:pt>
                <c:pt idx="1817">
                  <c:v>1.6782926901081805E-4</c:v>
                </c:pt>
                <c:pt idx="1818">
                  <c:v>1.6699221703954988E-4</c:v>
                </c:pt>
                <c:pt idx="1819">
                  <c:v>1.6615933988240462E-4</c:v>
                </c:pt>
                <c:pt idx="1820">
                  <c:v>1.6533061671741145E-4</c:v>
                </c:pt>
                <c:pt idx="1821">
                  <c:v>1.6450602682644631E-4</c:v>
                </c:pt>
                <c:pt idx="1822">
                  <c:v>1.6368554959472114E-4</c:v>
                </c:pt>
                <c:pt idx="1823">
                  <c:v>1.6286916451025923E-4</c:v>
                </c:pt>
                <c:pt idx="1824">
                  <c:v>1.6205685116339464E-4</c:v>
                </c:pt>
                <c:pt idx="1825">
                  <c:v>1.6124858924624843E-4</c:v>
                </c:pt>
                <c:pt idx="1826">
                  <c:v>1.6044435855223238E-4</c:v>
                </c:pt>
                <c:pt idx="1827">
                  <c:v>1.5964413897553647E-4</c:v>
                </c:pt>
                <c:pt idx="1828">
                  <c:v>1.5884791051062972E-4</c:v>
                </c:pt>
                <c:pt idx="1829">
                  <c:v>1.5805565325175921E-4</c:v>
                </c:pt>
                <c:pt idx="1830">
                  <c:v>1.5726734739245172E-4</c:v>
                </c:pt>
                <c:pt idx="1831">
                  <c:v>1.5648297322501953E-4</c:v>
                </c:pt>
                <c:pt idx="1832">
                  <c:v>1.5570251114006901E-4</c:v>
                </c:pt>
                <c:pt idx="1833">
                  <c:v>1.549259416260064E-4</c:v>
                </c:pt>
                <c:pt idx="1834">
                  <c:v>1.5415324526855332E-4</c:v>
                </c:pt>
                <c:pt idx="1835">
                  <c:v>1.5338440275026053E-4</c:v>
                </c:pt>
                <c:pt idx="1836">
                  <c:v>1.5261939485002637E-4</c:v>
                </c:pt>
                <c:pt idx="1837">
                  <c:v>1.5185820244261212E-4</c:v>
                </c:pt>
                <c:pt idx="1838">
                  <c:v>1.5110080649816766E-4</c:v>
                </c:pt>
                <c:pt idx="1839">
                  <c:v>1.5034718808175449E-4</c:v>
                </c:pt>
                <c:pt idx="1840">
                  <c:v>1.4959732835287501E-4</c:v>
                </c:pt>
                <c:pt idx="1841">
                  <c:v>1.4885120856499625E-4</c:v>
                </c:pt>
                <c:pt idx="1842">
                  <c:v>1.4810881006508422E-4</c:v>
                </c:pt>
                <c:pt idx="1843">
                  <c:v>1.4737011429313701E-4</c:v>
                </c:pt>
                <c:pt idx="1844">
                  <c:v>1.4663510278172369E-4</c:v>
                </c:pt>
                <c:pt idx="1845">
                  <c:v>1.4590375715551682E-4</c:v>
                </c:pt>
                <c:pt idx="1846">
                  <c:v>1.451760591308372E-4</c:v>
                </c:pt>
                <c:pt idx="1847">
                  <c:v>1.4445199051519813E-4</c:v>
                </c:pt>
                <c:pt idx="1848">
                  <c:v>1.4373153320684475E-4</c:v>
                </c:pt>
                <c:pt idx="1849">
                  <c:v>1.4301466919430805E-4</c:v>
                </c:pt>
                <c:pt idx="1850">
                  <c:v>1.4230138055594961E-4</c:v>
                </c:pt>
                <c:pt idx="1851">
                  <c:v>1.4159164945951665E-4</c:v>
                </c:pt>
                <c:pt idx="1852">
                  <c:v>1.4088545816169564E-4</c:v>
                </c:pt>
                <c:pt idx="1853">
                  <c:v>1.4018278900766498E-4</c:v>
                </c:pt>
                <c:pt idx="1854">
                  <c:v>1.3948362443066224E-4</c:v>
                </c:pt>
                <c:pt idx="1855">
                  <c:v>1.3878794695153411E-4</c:v>
                </c:pt>
                <c:pt idx="1856">
                  <c:v>1.3809573917830884E-4</c:v>
                </c:pt>
                <c:pt idx="1857">
                  <c:v>1.3740698380575465E-4</c:v>
                </c:pt>
                <c:pt idx="1858">
                  <c:v>1.3672166361495251E-4</c:v>
                </c:pt>
                <c:pt idx="1859">
                  <c:v>1.3603976147286229E-4</c:v>
                </c:pt>
                <c:pt idx="1860">
                  <c:v>1.3536126033189349E-4</c:v>
                </c:pt>
                <c:pt idx="1861">
                  <c:v>1.3468614322948303E-4</c:v>
                </c:pt>
                <c:pt idx="1862">
                  <c:v>1.3401439328766947E-4</c:v>
                </c:pt>
                <c:pt idx="1863">
                  <c:v>1.3334599371266689E-4</c:v>
                </c:pt>
                <c:pt idx="1864">
                  <c:v>1.3268092779445187E-4</c:v>
                </c:pt>
                <c:pt idx="1865">
                  <c:v>1.3201917890634282E-4</c:v>
                </c:pt>
                <c:pt idx="1866">
                  <c:v>1.3136073050458268E-4</c:v>
                </c:pt>
                <c:pt idx="1867">
                  <c:v>1.3070556612792704E-4</c:v>
                </c:pt>
                <c:pt idx="1868">
                  <c:v>1.300536693972312E-4</c:v>
                </c:pt>
                <c:pt idx="1869">
                  <c:v>1.2940502401504467E-4</c:v>
                </c:pt>
                <c:pt idx="1870">
                  <c:v>1.2875961376519805E-4</c:v>
                </c:pt>
                <c:pt idx="1871">
                  <c:v>1.2811742251240182E-4</c:v>
                </c:pt>
                <c:pt idx="1872">
                  <c:v>1.2747843420184141E-4</c:v>
                </c:pt>
                <c:pt idx="1873">
                  <c:v>1.2684263285877586E-4</c:v>
                </c:pt>
                <c:pt idx="1874">
                  <c:v>1.2621000258813801E-4</c:v>
                </c:pt>
                <c:pt idx="1875">
                  <c:v>1.2558052757413737E-4</c:v>
                </c:pt>
                <c:pt idx="1876">
                  <c:v>1.2495419207986778E-4</c:v>
                </c:pt>
                <c:pt idx="1877">
                  <c:v>1.2433098044690755E-4</c:v>
                </c:pt>
                <c:pt idx="1878">
                  <c:v>1.2371087709493427E-4</c:v>
                </c:pt>
                <c:pt idx="1879">
                  <c:v>1.2309386652133191E-4</c:v>
                </c:pt>
                <c:pt idx="1880">
                  <c:v>1.2247993330080341E-4</c:v>
                </c:pt>
                <c:pt idx="1881">
                  <c:v>1.2186906208498701E-4</c:v>
                </c:pt>
                <c:pt idx="1882">
                  <c:v>1.2126123760207016E-4</c:v>
                </c:pt>
                <c:pt idx="1883">
                  <c:v>1.2065644465640813E-4</c:v>
                </c:pt>
                <c:pt idx="1884">
                  <c:v>1.2005466812814749E-4</c:v>
                </c:pt>
                <c:pt idx="1885">
                  <c:v>1.1945589297284396E-4</c:v>
                </c:pt>
                <c:pt idx="1886">
                  <c:v>1.1886010422108446E-4</c:v>
                </c:pt>
                <c:pt idx="1887">
                  <c:v>1.1826728697812274E-4</c:v>
                </c:pt>
                <c:pt idx="1888">
                  <c:v>1.1767742642349338E-4</c:v>
                </c:pt>
                <c:pt idx="1889">
                  <c:v>1.17090507810655E-4</c:v>
                </c:pt>
                <c:pt idx="1890">
                  <c:v>1.1650651646661012E-4</c:v>
                </c:pt>
                <c:pt idx="1891">
                  <c:v>1.1592543779154387E-4</c:v>
                </c:pt>
                <c:pt idx="1892">
                  <c:v>1.1534725725846149E-4</c:v>
                </c:pt>
                <c:pt idx="1893">
                  <c:v>1.1477196041281761E-4</c:v>
                </c:pt>
                <c:pt idx="1894">
                  <c:v>1.1419953287216234E-4</c:v>
                </c:pt>
                <c:pt idx="1895">
                  <c:v>1.1362996032577641E-4</c:v>
                </c:pt>
                <c:pt idx="1896">
                  <c:v>1.1306322853431667E-4</c:v>
                </c:pt>
                <c:pt idx="1897">
                  <c:v>1.1249932332945923E-4</c:v>
                </c:pt>
                <c:pt idx="1898">
                  <c:v>1.1193823061354471E-4</c:v>
                </c:pt>
                <c:pt idx="1899">
                  <c:v>1.1137993635922485E-4</c:v>
                </c:pt>
                <c:pt idx="1900">
                  <c:v>1.1082442660911607E-4</c:v>
                </c:pt>
                <c:pt idx="1901">
                  <c:v>1.1027168747544403E-4</c:v>
                </c:pt>
                <c:pt idx="1902">
                  <c:v>1.0972170513970248E-4</c:v>
                </c:pt>
                <c:pt idx="1903">
                  <c:v>1.0917446585230302E-4</c:v>
                </c:pt>
                <c:pt idx="1904">
                  <c:v>1.0862995593223707E-4</c:v>
                </c:pt>
                <c:pt idx="1905">
                  <c:v>1.0808816176672687E-4</c:v>
                </c:pt>
                <c:pt idx="1906">
                  <c:v>1.0754906981089068E-4</c:v>
                </c:pt>
                <c:pt idx="1907">
                  <c:v>1.0701266658740121E-4</c:v>
                </c:pt>
                <c:pt idx="1908">
                  <c:v>1.0647893868614999E-4</c:v>
                </c:pt>
                <c:pt idx="1909">
                  <c:v>1.0594787276391167E-4</c:v>
                </c:pt>
                <c:pt idx="1910">
                  <c:v>1.054194555440106E-4</c:v>
                </c:pt>
                <c:pt idx="1911">
                  <c:v>1.048936738159888E-4</c:v>
                </c:pt>
                <c:pt idx="1912">
                  <c:v>1.0437051443527605E-4</c:v>
                </c:pt>
                <c:pt idx="1913">
                  <c:v>1.038499643228592E-4</c:v>
                </c:pt>
                <c:pt idx="1914">
                  <c:v>1.0333201046495967E-4</c:v>
                </c:pt>
                <c:pt idx="1915">
                  <c:v>1.028166399127036E-4</c:v>
                </c:pt>
                <c:pt idx="1916">
                  <c:v>1.023038397818006E-4</c:v>
                </c:pt>
                <c:pt idx="1917">
                  <c:v>1.0179359725222041E-4</c:v>
                </c:pt>
                <c:pt idx="1918">
                  <c:v>1.0128589956787394E-4</c:v>
                </c:pt>
                <c:pt idx="1919">
                  <c:v>1.0078073403629053E-4</c:v>
                </c:pt>
                <c:pt idx="1920">
                  <c:v>1.0027808802830827E-4</c:v>
                </c:pt>
                <c:pt idx="1921">
                  <c:v>9.9777948977749305E-5</c:v>
                </c:pt>
                <c:pt idx="1922">
                  <c:v>9.9280304381110945E-5</c:v>
                </c:pt>
                <c:pt idx="1923">
                  <c:v>9.8785141797253813E-5</c:v>
                </c:pt>
                <c:pt idx="1924">
                  <c:v>9.8292448847085964E-5</c:v>
                </c:pt>
                <c:pt idx="1925">
                  <c:v>9.7802213213258284E-5</c:v>
                </c:pt>
                <c:pt idx="1926">
                  <c:v>9.7314422639855727E-5</c:v>
                </c:pt>
                <c:pt idx="1927">
                  <c:v>9.6829064932087773E-5</c:v>
                </c:pt>
                <c:pt idx="1928">
                  <c:v>9.6346127955985165E-5</c:v>
                </c:pt>
                <c:pt idx="1929">
                  <c:v>9.586559963810072E-5</c:v>
                </c:pt>
                <c:pt idx="1930">
                  <c:v>9.5387467965199699E-5</c:v>
                </c:pt>
                <c:pt idx="1931">
                  <c:v>9.4911720983965563E-5</c:v>
                </c:pt>
                <c:pt idx="1932">
                  <c:v>9.4438346800700048E-5</c:v>
                </c:pt>
                <c:pt idx="1933">
                  <c:v>9.3967333581023268E-5</c:v>
                </c:pt>
                <c:pt idx="1934">
                  <c:v>9.3498669549579508E-5</c:v>
                </c:pt>
                <c:pt idx="1935">
                  <c:v>9.3032342989744624E-5</c:v>
                </c:pt>
                <c:pt idx="1936">
                  <c:v>9.2568342243329771E-5</c:v>
                </c:pt>
                <c:pt idx="1937">
                  <c:v>9.2106655710291838E-5</c:v>
                </c:pt>
                <c:pt idx="1938">
                  <c:v>9.1647271848444023E-5</c:v>
                </c:pt>
                <c:pt idx="1939">
                  <c:v>9.1190179173166375E-5</c:v>
                </c:pt>
                <c:pt idx="1940">
                  <c:v>9.073536625711744E-5</c:v>
                </c:pt>
                <c:pt idx="1941">
                  <c:v>9.0282821729949765E-5</c:v>
                </c:pt>
                <c:pt idx="1942">
                  <c:v>8.9832534278028262E-5</c:v>
                </c:pt>
                <c:pt idx="1943">
                  <c:v>8.9384492644143114E-5</c:v>
                </c:pt>
                <c:pt idx="1944">
                  <c:v>8.8938685627228556E-5</c:v>
                </c:pt>
                <c:pt idx="1945">
                  <c:v>8.8495102082087885E-5</c:v>
                </c:pt>
                <c:pt idx="1946">
                  <c:v>8.8053730919107227E-5</c:v>
                </c:pt>
                <c:pt idx="1947">
                  <c:v>8.7614561103986603E-5</c:v>
                </c:pt>
                <c:pt idx="1948">
                  <c:v>8.717758165745573E-5</c:v>
                </c:pt>
                <c:pt idx="1949">
                  <c:v>8.6742781655007488E-5</c:v>
                </c:pt>
                <c:pt idx="1950">
                  <c:v>8.6310150226618626E-5</c:v>
                </c:pt>
                <c:pt idx="1951">
                  <c:v>8.5879676556481108E-5</c:v>
                </c:pt>
                <c:pt idx="1952">
                  <c:v>8.545134988273004E-5</c:v>
                </c:pt>
                <c:pt idx="1953">
                  <c:v>8.5025159497176581E-5</c:v>
                </c:pt>
                <c:pt idx="1954">
                  <c:v>8.460109474503888E-5</c:v>
                </c:pt>
                <c:pt idx="1955">
                  <c:v>8.417914502467602E-5</c:v>
                </c:pt>
                <c:pt idx="1956">
                  <c:v>8.3759299787323569E-5</c:v>
                </c:pt>
                <c:pt idx="1957">
                  <c:v>8.3341548536827777E-5</c:v>
                </c:pt>
                <c:pt idx="1958">
                  <c:v>8.2925880829385704E-5</c:v>
                </c:pt>
                <c:pt idx="1959">
                  <c:v>8.2512286273284021E-5</c:v>
                </c:pt>
                <c:pt idx="1960">
                  <c:v>8.2100754528636568E-5</c:v>
                </c:pt>
                <c:pt idx="1961">
                  <c:v>8.1691275307128726E-5</c:v>
                </c:pt>
                <c:pt idx="1962">
                  <c:v>8.1283838371758003E-5</c:v>
                </c:pt>
                <c:pt idx="1963">
                  <c:v>8.0878433536580612E-5</c:v>
                </c:pt>
                <c:pt idx="1964">
                  <c:v>8.0475050666453568E-5</c:v>
                </c:pt>
                <c:pt idx="1965">
                  <c:v>8.0073679676784232E-5</c:v>
                </c:pt>
                <c:pt idx="1966">
                  <c:v>7.9674310533278057E-5</c:v>
                </c:pt>
                <c:pt idx="1967">
                  <c:v>7.9276933251684839E-5</c:v>
                </c:pt>
                <c:pt idx="1968">
                  <c:v>7.8881537897551823E-5</c:v>
                </c:pt>
                <c:pt idx="1969">
                  <c:v>7.8488114585974103E-5</c:v>
                </c:pt>
                <c:pt idx="1970">
                  <c:v>7.809665348134989E-5</c:v>
                </c:pt>
                <c:pt idx="1971">
                  <c:v>7.7707144797129575E-5</c:v>
                </c:pt>
                <c:pt idx="1972">
                  <c:v>7.7319578795576716E-5</c:v>
                </c:pt>
                <c:pt idx="1973">
                  <c:v>7.6933945787520502E-5</c:v>
                </c:pt>
                <c:pt idx="1974">
                  <c:v>7.6550236132116441E-5</c:v>
                </c:pt>
                <c:pt idx="1975">
                  <c:v>7.6168440236602388E-5</c:v>
                </c:pt>
                <c:pt idx="1976">
                  <c:v>7.5788548556061306E-5</c:v>
                </c:pt>
                <c:pt idx="1977">
                  <c:v>7.5410551593181746E-5</c:v>
                </c:pt>
                <c:pt idx="1978">
                  <c:v>7.503443989801946E-5</c:v>
                </c:pt>
                <c:pt idx="1979">
                  <c:v>7.4660204067762586E-5</c:v>
                </c:pt>
                <c:pt idx="1980">
                  <c:v>7.4287834746496103E-5</c:v>
                </c:pt>
                <c:pt idx="1981">
                  <c:v>7.3917322624967246E-5</c:v>
                </c:pt>
                <c:pt idx="1982">
                  <c:v>7.3548658440353803E-5</c:v>
                </c:pt>
                <c:pt idx="1983">
                  <c:v>7.3181832976032296E-5</c:v>
                </c:pt>
                <c:pt idx="1984">
                  <c:v>7.2816837061347119E-5</c:v>
                </c:pt>
                <c:pt idx="1985">
                  <c:v>7.2453661571380353E-5</c:v>
                </c:pt>
                <c:pt idx="1986">
                  <c:v>7.2092297426727101E-5</c:v>
                </c:pt>
                <c:pt idx="1987">
                  <c:v>7.1732735593263585E-5</c:v>
                </c:pt>
                <c:pt idx="1988">
                  <c:v>7.1374967081926487E-5</c:v>
                </c:pt>
                <c:pt idx="1989">
                  <c:v>7.1018982948483787E-5</c:v>
                </c:pt>
                <c:pt idx="1990">
                  <c:v>7.0664774293313575E-5</c:v>
                </c:pt>
                <c:pt idx="1991">
                  <c:v>7.0312332261181297E-5</c:v>
                </c:pt>
                <c:pt idx="1992">
                  <c:v>6.9961648041017553E-5</c:v>
                </c:pt>
                <c:pt idx="1993">
                  <c:v>6.9612712865698922E-5</c:v>
                </c:pt>
                <c:pt idx="1994">
                  <c:v>6.9265518011827181E-5</c:v>
                </c:pt>
                <c:pt idx="1995">
                  <c:v>6.8920054799513503E-5</c:v>
                </c:pt>
                <c:pt idx="1996">
                  <c:v>6.8576314592159332E-5</c:v>
                </c:pt>
                <c:pt idx="1997">
                  <c:v>6.8234288796241923E-5</c:v>
                </c:pt>
                <c:pt idx="1998">
                  <c:v>6.7893968861098278E-5</c:v>
                </c:pt>
                <c:pt idx="1999">
                  <c:v>6.7555346278711813E-5</c:v>
                </c:pt>
                <c:pt idx="2000">
                  <c:v>6.7218412583501549E-5</c:v>
                </c:pt>
              </c:numCache>
            </c:numRef>
          </c:yVal>
          <c:smooth val="1"/>
        </c:ser>
        <c:ser>
          <c:idx val="1"/>
          <c:order val="1"/>
          <c:tx>
            <c:v>Beta</c:v>
          </c:tx>
          <c:spPr>
            <a:ln>
              <a:solidFill>
                <a:srgbClr val="FF000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Feuil5!$C$1:$C$2001</c:f>
              <c:numCache>
                <c:formatCode>0.00E+00</c:formatCode>
                <c:ptCount val="2001"/>
                <c:pt idx="0">
                  <c:v>0</c:v>
                </c:pt>
                <c:pt idx="1">
                  <c:v>4.9070385419191384E-2</c:v>
                </c:pt>
                <c:pt idx="2">
                  <c:v>9.6342447923892766E-2</c:v>
                </c:pt>
                <c:pt idx="3">
                  <c:v>0.141866195262037</c:v>
                </c:pt>
                <c:pt idx="4">
                  <c:v>0.18569038509228286</c:v>
                </c:pt>
                <c:pt idx="5">
                  <c:v>0.22786255459652771</c:v>
                </c:pt>
                <c:pt idx="6">
                  <c:v>0.26842904941216317</c:v>
                </c:pt>
                <c:pt idx="7">
                  <c:v>0.30743505189940523</c:v>
                </c:pt>
                <c:pt idx="8">
                  <c:v>0.34492460875871267</c:v>
                </c:pt>
                <c:pt idx="9">
                  <c:v>0.38094065801293736</c:v>
                </c:pt>
                <c:pt idx="10">
                  <c:v>0.41552505536855183</c:v>
                </c:pt>
                <c:pt idx="11">
                  <c:v>0.4487185999699505</c:v>
                </c:pt>
                <c:pt idx="12">
                  <c:v>0.48056105956055228</c:v>
                </c:pt>
                <c:pt idx="13">
                  <c:v>0.51109119506409373</c:v>
                </c:pt>
                <c:pt idx="14">
                  <c:v>0.54034678459918062</c:v>
                </c:pt>
                <c:pt idx="15">
                  <c:v>0.56836464693994948</c:v>
                </c:pt>
                <c:pt idx="16">
                  <c:v>0.59518066443533257</c:v>
                </c:pt>
                <c:pt idx="17">
                  <c:v>0.62082980539916843</c:v>
                </c:pt>
                <c:pt idx="18">
                  <c:v>0.64534614598311568</c:v>
                </c:pt>
                <c:pt idx="19">
                  <c:v>0.66876289154413515</c:v>
                </c:pt>
                <c:pt idx="20">
                  <c:v>0.69111239751783649</c:v>
                </c:pt>
                <c:pt idx="21">
                  <c:v>0.71242618980906358</c:v>
                </c:pt>
                <c:pt idx="22">
                  <c:v>0.73273498471047915</c:v>
                </c:pt>
                <c:pt idx="23">
                  <c:v>0.752068708359933</c:v>
                </c:pt>
                <c:pt idx="24">
                  <c:v>0.77045651574705942</c:v>
                </c:pt>
                <c:pt idx="25">
                  <c:v>0.78792680927929271</c:v>
                </c:pt>
                <c:pt idx="26">
                  <c:v>0.80450725691727587</c:v>
                </c:pt>
                <c:pt idx="27">
                  <c:v>0.82022480988949875</c:v>
                </c:pt>
                <c:pt idx="28">
                  <c:v>0.83510571999562544</c:v>
                </c:pt>
                <c:pt idx="29">
                  <c:v>0.84917555650791221</c:v>
                </c:pt>
                <c:pt idx="30">
                  <c:v>0.86245922267978792</c:v>
                </c:pt>
                <c:pt idx="31">
                  <c:v>0.8749809718705629</c:v>
                </c:pt>
                <c:pt idx="32">
                  <c:v>0.88676442329497585</c:v>
                </c:pt>
                <c:pt idx="33">
                  <c:v>0.89783257740604849</c:v>
                </c:pt>
                <c:pt idx="34">
                  <c:v>0.9082078309196836</c:v>
                </c:pt>
                <c:pt idx="35">
                  <c:v>0.917911991489059</c:v>
                </c:pt>
                <c:pt idx="36">
                  <c:v>0.92696629203685099</c:v>
                </c:pt>
                <c:pt idx="37">
                  <c:v>0.93539140475303062</c:v>
                </c:pt>
                <c:pt idx="38">
                  <c:v>0.94320745476586154</c:v>
                </c:pt>
                <c:pt idx="39">
                  <c:v>0.95043403349355604</c:v>
                </c:pt>
                <c:pt idx="40">
                  <c:v>0.95709021168382113</c:v>
                </c:pt>
                <c:pt idx="41">
                  <c:v>0.96319455214846383</c:v>
                </c:pt>
                <c:pt idx="42">
                  <c:v>0.96876512219996069</c:v>
                </c:pt>
                <c:pt idx="43">
                  <c:v>0.9738195057968132</c:v>
                </c:pt>
                <c:pt idx="44">
                  <c:v>0.9783748154043137</c:v>
                </c:pt>
                <c:pt idx="45">
                  <c:v>0.98244770357722688</c:v>
                </c:pt>
                <c:pt idx="46">
                  <c:v>0.98605437427077869</c:v>
                </c:pt>
                <c:pt idx="47">
                  <c:v>0.98921059388603128</c:v>
                </c:pt>
                <c:pt idx="48">
                  <c:v>0.99193170205589865</c:v>
                </c:pt>
                <c:pt idx="49">
                  <c:v>0.99423262217752417</c:v>
                </c:pt>
                <c:pt idx="50">
                  <c:v>0.99612787169702632</c:v>
                </c:pt>
                <c:pt idx="51">
                  <c:v>0.99763157215209763</c:v>
                </c:pt>
                <c:pt idx="52">
                  <c:v>0.99875745897811363</c:v>
                </c:pt>
                <c:pt idx="53">
                  <c:v>0.99951889108312031</c:v>
                </c:pt>
                <c:pt idx="54">
                  <c:v>0.99992886019700267</c:v>
                </c:pt>
                <c:pt idx="55">
                  <c:v>1</c:v>
                </c:pt>
                <c:pt idx="56">
                  <c:v>0.9997445950356415</c:v>
                </c:pt>
                <c:pt idx="57">
                  <c:v>0.9991745894130285</c:v>
                </c:pt>
                <c:pt idx="58">
                  <c:v>0.99830159530330842</c:v>
                </c:pt>
                <c:pt idx="59">
                  <c:v>0.99713690123505183</c:v>
                </c:pt>
                <c:pt idx="60">
                  <c:v>0.99569148019318543</c:v>
                </c:pt>
                <c:pt idx="61">
                  <c:v>0.99397599752588894</c:v>
                </c:pt>
                <c:pt idx="62">
                  <c:v>0.99200081866405465</c:v>
                </c:pt>
                <c:pt idx="63">
                  <c:v>0.98977601665742365</c:v>
                </c:pt>
                <c:pt idx="64">
                  <c:v>0.98731137953172166</c:v>
                </c:pt>
                <c:pt idx="65">
                  <c:v>0.98461641747091311</c:v>
                </c:pt>
                <c:pt idx="66">
                  <c:v>0.98170036982854247</c:v>
                </c:pt>
                <c:pt idx="67">
                  <c:v>0.97857221197217281</c:v>
                </c:pt>
                <c:pt idx="68">
                  <c:v>0.97524066196470083</c:v>
                </c:pt>
                <c:pt idx="69">
                  <c:v>0.97171418708634949</c:v>
                </c:pt>
                <c:pt idx="70">
                  <c:v>0.96800101020100038</c:v>
                </c:pt>
                <c:pt idx="71">
                  <c:v>0.96410911597044202</c:v>
                </c:pt>
                <c:pt idx="72">
                  <c:v>0.96004625692010004</c:v>
                </c:pt>
                <c:pt idx="73">
                  <c:v>0.95581995935958475</c:v>
                </c:pt>
                <c:pt idx="74">
                  <c:v>0.95143752916150759</c:v>
                </c:pt>
                <c:pt idx="75">
                  <c:v>0.94690605740180589</c:v>
                </c:pt>
                <c:pt idx="76">
                  <c:v>0.94223242586472056</c:v>
                </c:pt>
                <c:pt idx="77">
                  <c:v>0.93742331241569288</c:v>
                </c:pt>
                <c:pt idx="78">
                  <c:v>0.93248519624508164</c:v>
                </c:pt>
                <c:pt idx="79">
                  <c:v>0.92742436298583453</c:v>
                </c:pt>
                <c:pt idx="80">
                  <c:v>0.92224690970792544</c:v>
                </c:pt>
                <c:pt idx="81">
                  <c:v>0.91695874979249758</c:v>
                </c:pt>
                <c:pt idx="82">
                  <c:v>0.91156561768842204</c:v>
                </c:pt>
                <c:pt idx="83">
                  <c:v>0.90607307355409228</c:v>
                </c:pt>
                <c:pt idx="84">
                  <c:v>0.90048650778704975</c:v>
                </c:pt>
                <c:pt idx="85">
                  <c:v>0.89481114544410068</c:v>
                </c:pt>
                <c:pt idx="86">
                  <c:v>0.88905205055436143</c:v>
                </c:pt>
                <c:pt idx="87">
                  <c:v>0.88321413032791363</c:v>
                </c:pt>
                <c:pt idx="88">
                  <c:v>0.87730213926231659</c:v>
                </c:pt>
                <c:pt idx="89">
                  <c:v>0.87132068314943689</c:v>
                </c:pt>
                <c:pt idx="90">
                  <c:v>0.86527422298492285</c:v>
                </c:pt>
                <c:pt idx="91">
                  <c:v>0.85916707878258891</c:v>
                </c:pt>
                <c:pt idx="92">
                  <c:v>0.85300343329589456</c:v>
                </c:pt>
                <c:pt idx="93">
                  <c:v>0.84678733564870778</c:v>
                </c:pt>
                <c:pt idx="94">
                  <c:v>0.84052270487752556</c:v>
                </c:pt>
                <c:pt idx="95">
                  <c:v>0.83421333338711579</c:v>
                </c:pt>
                <c:pt idx="96">
                  <c:v>0.8278628903216767</c:v>
                </c:pt>
                <c:pt idx="97">
                  <c:v>0.82147492485348805</c:v>
                </c:pt>
                <c:pt idx="98">
                  <c:v>0.81505286939095956</c:v>
                </c:pt>
                <c:pt idx="99">
                  <c:v>0.80860004270798325</c:v>
                </c:pt>
                <c:pt idx="100">
                  <c:v>0.80211965299641963</c:v>
                </c:pt>
                <c:pt idx="101">
                  <c:v>0.79561480084354175</c:v>
                </c:pt>
                <c:pt idx="102">
                  <c:v>0.7890884821361821</c:v>
                </c:pt>
                <c:pt idx="103">
                  <c:v>0.7825435908932975</c:v>
                </c:pt>
                <c:pt idx="104">
                  <c:v>0.77598292202867691</c:v>
                </c:pt>
                <c:pt idx="105">
                  <c:v>0.76940917404535225</c:v>
                </c:pt>
                <c:pt idx="106">
                  <c:v>0.76282495166343456</c:v>
                </c:pt>
                <c:pt idx="107">
                  <c:v>0.75623276838280407</c:v>
                </c:pt>
                <c:pt idx="108">
                  <c:v>0.74963504898235678</c:v>
                </c:pt>
                <c:pt idx="109">
                  <c:v>0.74303413195711521</c:v>
                </c:pt>
                <c:pt idx="110">
                  <c:v>0.73643227189483651</c:v>
                </c:pt>
                <c:pt idx="111">
                  <c:v>0.72983164179344262</c:v>
                </c:pt>
                <c:pt idx="112">
                  <c:v>0.72323433532071413</c:v>
                </c:pt>
                <c:pt idx="113">
                  <c:v>0.71664236901760159</c:v>
                </c:pt>
                <c:pt idx="114">
                  <c:v>0.71005768444649164</c:v>
                </c:pt>
                <c:pt idx="115">
                  <c:v>0.70348215028572347</c:v>
                </c:pt>
                <c:pt idx="116">
                  <c:v>0.69691756437164465</c:v>
                </c:pt>
                <c:pt idx="117">
                  <c:v>0.69036565568944464</c:v>
                </c:pt>
                <c:pt idx="118">
                  <c:v>0.68382808631394865</c:v>
                </c:pt>
                <c:pt idx="119">
                  <c:v>0.67730645330164163</c:v>
                </c:pt>
                <c:pt idx="120">
                  <c:v>0.67080229053498874</c:v>
                </c:pt>
                <c:pt idx="121">
                  <c:v>0.6643170705202317</c:v>
                </c:pt>
                <c:pt idx="122">
                  <c:v>0.65785220613980822</c:v>
                </c:pt>
                <c:pt idx="123">
                  <c:v>0.65140905236035751</c:v>
                </c:pt>
                <c:pt idx="124">
                  <c:v>0.64498890789752583</c:v>
                </c:pt>
                <c:pt idx="125">
                  <c:v>0.63859301683848002</c:v>
                </c:pt>
                <c:pt idx="126">
                  <c:v>0.63222257022316064</c:v>
                </c:pt>
                <c:pt idx="127">
                  <c:v>0.62587870758536124</c:v>
                </c:pt>
                <c:pt idx="128">
                  <c:v>0.61956251845442034</c:v>
                </c:pt>
                <c:pt idx="129">
                  <c:v>0.61327504381864484</c:v>
                </c:pt>
                <c:pt idx="130">
                  <c:v>0.60701727755124868</c:v>
                </c:pt>
                <c:pt idx="131">
                  <c:v>0.60079016779978867</c:v>
                </c:pt>
                <c:pt idx="132">
                  <c:v>0.59459461833992611</c:v>
                </c:pt>
                <c:pt idx="133">
                  <c:v>0.58843148989441063</c:v>
                </c:pt>
                <c:pt idx="134">
                  <c:v>0.58230160141808485</c:v>
                </c:pt>
                <c:pt idx="135">
                  <c:v>0.57620573134972763</c:v>
                </c:pt>
                <c:pt idx="136">
                  <c:v>0.57014461883160061</c:v>
                </c:pt>
                <c:pt idx="137">
                  <c:v>0.56411896489737057</c:v>
                </c:pt>
                <c:pt idx="138">
                  <c:v>0.55812943362928069</c:v>
                </c:pt>
                <c:pt idx="139">
                  <c:v>0.55217665328519261</c:v>
                </c:pt>
                <c:pt idx="140">
                  <c:v>0.54626121739638123</c:v>
                </c:pt>
                <c:pt idx="141">
                  <c:v>0.540383685836622</c:v>
                </c:pt>
                <c:pt idx="142">
                  <c:v>0.53454458586341758</c:v>
                </c:pt>
                <c:pt idx="143">
                  <c:v>0.52874441313189779</c:v>
                </c:pt>
                <c:pt idx="144">
                  <c:v>0.52298363268218384</c:v>
                </c:pt>
                <c:pt idx="145">
                  <c:v>0.51726267990080343</c:v>
                </c:pt>
                <c:pt idx="146">
                  <c:v>0.51158196145676671</c:v>
                </c:pt>
                <c:pt idx="147">
                  <c:v>0.50594185621294463</c:v>
                </c:pt>
                <c:pt idx="148">
                  <c:v>0.5003427161133559</c:v>
                </c:pt>
                <c:pt idx="149">
                  <c:v>0.49478486704696767</c:v>
                </c:pt>
                <c:pt idx="150">
                  <c:v>0.48926860968851782</c:v>
                </c:pt>
                <c:pt idx="151">
                  <c:v>0.48379422031700881</c:v>
                </c:pt>
                <c:pt idx="152">
                  <c:v>0.4783619516123328</c:v>
                </c:pt>
                <c:pt idx="153">
                  <c:v>0.47297203343063182</c:v>
                </c:pt>
                <c:pt idx="154">
                  <c:v>0.46762467355888188</c:v>
                </c:pt>
                <c:pt idx="155">
                  <c:v>0.46232005844920748</c:v>
                </c:pt>
                <c:pt idx="156">
                  <c:v>0.45705835393345867</c:v>
                </c:pt>
                <c:pt idx="157">
                  <c:v>0.45183970591847622</c:v>
                </c:pt>
                <c:pt idx="158">
                  <c:v>0.4466642410625915</c:v>
                </c:pt>
                <c:pt idx="159">
                  <c:v>0.44153206743377027</c:v>
                </c:pt>
                <c:pt idx="160">
                  <c:v>0.43644327514987541</c:v>
                </c:pt>
                <c:pt idx="161">
                  <c:v>0.43139793700148382</c:v>
                </c:pt>
                <c:pt idx="162">
                  <c:v>0.42639610905771791</c:v>
                </c:pt>
                <c:pt idx="163">
                  <c:v>0.42143783125544543</c:v>
                </c:pt>
                <c:pt idx="164">
                  <c:v>0.41652312797234364</c:v>
                </c:pt>
                <c:pt idx="165">
                  <c:v>0.41165200858416545</c:v>
                </c:pt>
                <c:pt idx="166">
                  <c:v>0.40682446800663596</c:v>
                </c:pt>
                <c:pt idx="167">
                  <c:v>0.40204048722232982</c:v>
                </c:pt>
                <c:pt idx="168">
                  <c:v>0.39730003379295858</c:v>
                </c:pt>
                <c:pt idx="169">
                  <c:v>0.39260306235735315</c:v>
                </c:pt>
                <c:pt idx="170">
                  <c:v>0.3879495151155895</c:v>
                </c:pt>
                <c:pt idx="171">
                  <c:v>0.38333932229952622</c:v>
                </c:pt>
                <c:pt idx="172">
                  <c:v>0.37877240263013867</c:v>
                </c:pt>
                <c:pt idx="173">
                  <c:v>0.37424866376197613</c:v>
                </c:pt>
                <c:pt idx="174">
                  <c:v>0.3697680027150424</c:v>
                </c:pt>
                <c:pt idx="175">
                  <c:v>0.36533030629445812</c:v>
                </c:pt>
                <c:pt idx="176">
                  <c:v>0.36093545149816275</c:v>
                </c:pt>
                <c:pt idx="177">
                  <c:v>0.35658330591301307</c:v>
                </c:pt>
                <c:pt idx="178">
                  <c:v>0.3522737280995068</c:v>
                </c:pt>
                <c:pt idx="179">
                  <c:v>0.34800656796549573</c:v>
                </c:pt>
                <c:pt idx="180">
                  <c:v>0.34378166712908786</c:v>
                </c:pt>
                <c:pt idx="181">
                  <c:v>0.3395988592710894</c:v>
                </c:pt>
                <c:pt idx="182">
                  <c:v>0.3354579704771895</c:v>
                </c:pt>
                <c:pt idx="183">
                  <c:v>0.33135881957018898</c:v>
                </c:pt>
                <c:pt idx="184">
                  <c:v>0.32730121843250698</c:v>
                </c:pt>
                <c:pt idx="185">
                  <c:v>0.32328497231923509</c:v>
                </c:pt>
                <c:pt idx="186">
                  <c:v>0.31930988016193834</c:v>
                </c:pt>
                <c:pt idx="187">
                  <c:v>0.31537573486351211</c:v>
                </c:pt>
                <c:pt idx="188">
                  <c:v>0.31148232358424038</c:v>
                </c:pt>
                <c:pt idx="189">
                  <c:v>0.3076294280193454</c:v>
                </c:pt>
                <c:pt idx="190">
                  <c:v>0.30381682466822857</c:v>
                </c:pt>
                <c:pt idx="191">
                  <c:v>0.30004428509559938</c:v>
                </c:pt>
                <c:pt idx="192">
                  <c:v>0.29631157618473364</c:v>
                </c:pt>
                <c:pt idx="193">
                  <c:v>0.29261846038303391</c:v>
                </c:pt>
                <c:pt idx="194">
                  <c:v>0.28896469594012464</c:v>
                </c:pt>
                <c:pt idx="195">
                  <c:v>0.28535003713864227</c:v>
                </c:pt>
                <c:pt idx="196">
                  <c:v>0.28177423451793493</c:v>
                </c:pt>
                <c:pt idx="197">
                  <c:v>0.27823703509085684</c:v>
                </c:pt>
                <c:pt idx="198">
                  <c:v>0.27473818255380955</c:v>
                </c:pt>
                <c:pt idx="199">
                  <c:v>0.27127741749024858</c:v>
                </c:pt>
                <c:pt idx="200">
                  <c:v>0.26785447756779757</c:v>
                </c:pt>
                <c:pt idx="201">
                  <c:v>0.26446909772914418</c:v>
                </c:pt>
                <c:pt idx="202">
                  <c:v>0.26112101037689261</c:v>
                </c:pt>
                <c:pt idx="203">
                  <c:v>0.25780994555252112</c:v>
                </c:pt>
                <c:pt idx="204">
                  <c:v>0.25453563110959809</c:v>
                </c:pt>
                <c:pt idx="205">
                  <c:v>0.25129779288142379</c:v>
                </c:pt>
                <c:pt idx="206">
                  <c:v>0.24809615484323344</c:v>
                </c:pt>
                <c:pt idx="207">
                  <c:v>0.24493043926910701</c:v>
                </c:pt>
                <c:pt idx="208">
                  <c:v>0.24180036688373971</c:v>
                </c:pt>
                <c:pt idx="209">
                  <c:v>0.23870565700919341</c:v>
                </c:pt>
                <c:pt idx="210">
                  <c:v>0.23564602770677034</c:v>
                </c:pt>
                <c:pt idx="211">
                  <c:v>0.23262119591415237</c:v>
                </c:pt>
                <c:pt idx="212">
                  <c:v>0.22963087757791301</c:v>
                </c:pt>
                <c:pt idx="213">
                  <c:v>0.22667478778153868</c:v>
                </c:pt>
                <c:pt idx="214">
                  <c:v>0.223752640869085</c:v>
                </c:pt>
                <c:pt idx="215">
                  <c:v>0.22086415056457454</c:v>
                </c:pt>
                <c:pt idx="216">
                  <c:v>0.21800903008726297</c:v>
                </c:pt>
                <c:pt idx="217">
                  <c:v>0.21518699226287324</c:v>
                </c:pt>
                <c:pt idx="218">
                  <c:v>0.21239774963093641</c:v>
                </c:pt>
                <c:pt idx="219">
                  <c:v>0.20964101454830109</c:v>
                </c:pt>
                <c:pt idx="220">
                  <c:v>0.20691649928895775</c:v>
                </c:pt>
                <c:pt idx="221">
                  <c:v>0.20422391614026295</c:v>
                </c:pt>
                <c:pt idx="222">
                  <c:v>0.20156297749565857</c:v>
                </c:pt>
                <c:pt idx="223">
                  <c:v>0.19893339594399495</c:v>
                </c:pt>
                <c:pt idx="224">
                  <c:v>0.19633488435553625</c:v>
                </c:pt>
                <c:pt idx="225">
                  <c:v>0.19376715596476571</c:v>
                </c:pt>
                <c:pt idx="226">
                  <c:v>0.19122992445004983</c:v>
                </c:pt>
                <c:pt idx="227">
                  <c:v>0.18872290401027494</c:v>
                </c:pt>
                <c:pt idx="228">
                  <c:v>0.18624580943852778</c:v>
                </c:pt>
                <c:pt idx="229">
                  <c:v>0.18379835619290685</c:v>
                </c:pt>
                <c:pt idx="230">
                  <c:v>0.18138026046454578</c:v>
                </c:pt>
                <c:pt idx="231">
                  <c:v>0.17899123924293719</c:v>
                </c:pt>
                <c:pt idx="232">
                  <c:v>0.17663101037860388</c:v>
                </c:pt>
                <c:pt idx="233">
                  <c:v>0.17429929264324334</c:v>
                </c:pt>
                <c:pt idx="234">
                  <c:v>0.17199580578736165</c:v>
                </c:pt>
                <c:pt idx="235">
                  <c:v>0.16972027059551448</c:v>
                </c:pt>
                <c:pt idx="236">
                  <c:v>0.16747240893920493</c:v>
                </c:pt>
                <c:pt idx="237">
                  <c:v>0.16525194382749769</c:v>
                </c:pt>
                <c:pt idx="238">
                  <c:v>0.16305859945543241</c:v>
                </c:pt>
                <c:pt idx="239">
                  <c:v>0.16089210125030171</c:v>
                </c:pt>
                <c:pt idx="240">
                  <c:v>0.15875217591583521</c:v>
                </c:pt>
                <c:pt idx="241">
                  <c:v>0.15663855147437344</c:v>
                </c:pt>
                <c:pt idx="242">
                  <c:v>0.15455095730708091</c:v>
                </c:pt>
                <c:pt idx="243">
                  <c:v>0.15248912419225988</c:v>
                </c:pt>
                <c:pt idx="244">
                  <c:v>0.15045278434181344</c:v>
                </c:pt>
                <c:pt idx="245">
                  <c:v>0.14844167143593173</c:v>
                </c:pt>
                <c:pt idx="246">
                  <c:v>0.14645552065602721</c:v>
                </c:pt>
                <c:pt idx="247">
                  <c:v>0.14449406871600329</c:v>
                </c:pt>
                <c:pt idx="248">
                  <c:v>0.14255705389187462</c:v>
                </c:pt>
                <c:pt idx="249">
                  <c:v>0.14064421604981925</c:v>
                </c:pt>
                <c:pt idx="250">
                  <c:v>0.13875529667269074</c:v>
                </c:pt>
                <c:pt idx="251">
                  <c:v>0.13689003888503826</c:v>
                </c:pt>
                <c:pt idx="252">
                  <c:v>0.13504818747669831</c:v>
                </c:pt>
                <c:pt idx="253">
                  <c:v>0.13322948892497691</c:v>
                </c:pt>
                <c:pt idx="254">
                  <c:v>0.13143369141549333</c:v>
                </c:pt>
                <c:pt idx="255">
                  <c:v>0.1296605448616947</c:v>
                </c:pt>
                <c:pt idx="256">
                  <c:v>0.12790980092312423</c:v>
                </c:pt>
                <c:pt idx="257">
                  <c:v>0.12618121302244051</c:v>
                </c:pt>
                <c:pt idx="258">
                  <c:v>0.12447453636126005</c:v>
                </c:pt>
                <c:pt idx="259">
                  <c:v>0.12278952793484009</c:v>
                </c:pt>
                <c:pt idx="260">
                  <c:v>0.12112594654565655</c:v>
                </c:pt>
                <c:pt idx="261">
                  <c:v>0.11948355281588979</c:v>
                </c:pt>
                <c:pt idx="262">
                  <c:v>0.11786210919888171</c:v>
                </c:pt>
                <c:pt idx="263">
                  <c:v>0.11626137998957309</c:v>
                </c:pt>
                <c:pt idx="264">
                  <c:v>0.11468113133396794</c:v>
                </c:pt>
                <c:pt idx="265">
                  <c:v>0.11312113123765952</c:v>
                </c:pt>
                <c:pt idx="266">
                  <c:v>0.11158114957343376</c:v>
                </c:pt>
                <c:pt idx="267">
                  <c:v>0.11006095808800449</c:v>
                </c:pt>
                <c:pt idx="268">
                  <c:v>0.10856033040788514</c:v>
                </c:pt>
                <c:pt idx="269">
                  <c:v>0.10707904204444489</c:v>
                </c:pt>
                <c:pt idx="270">
                  <c:v>0.10561687039817062</c:v>
                </c:pt>
                <c:pt idx="271">
                  <c:v>0.10417359476215712</c:v>
                </c:pt>
                <c:pt idx="272">
                  <c:v>0.10274899632486276</c:v>
                </c:pt>
                <c:pt idx="273">
                  <c:v>0.10134285817214995</c:v>
                </c:pt>
                <c:pt idx="274">
                  <c:v>9.9954965288633096E-2</c:v>
                </c:pt>
                <c:pt idx="275">
                  <c:v>9.8585104558363459E-2</c:v>
                </c:pt>
                <c:pt idx="276">
                  <c:v>9.7233064764883845E-2</c:v>
                </c:pt>
                <c:pt idx="277">
                  <c:v>9.5898636590648526E-2</c:v>
                </c:pt>
                <c:pt idx="278">
                  <c:v>9.4581612615861829E-2</c:v>
                </c:pt>
                <c:pt idx="279">
                  <c:v>9.3281787316740999E-2</c:v>
                </c:pt>
                <c:pt idx="280">
                  <c:v>9.199895706322575E-2</c:v>
                </c:pt>
                <c:pt idx="281">
                  <c:v>9.0732920116160548E-2</c:v>
                </c:pt>
                <c:pt idx="282">
                  <c:v>8.9483476623962513E-2</c:v>
                </c:pt>
                <c:pt idx="283">
                  <c:v>8.8250428618806304E-2</c:v>
                </c:pt>
                <c:pt idx="284">
                  <c:v>8.7033580012326639E-2</c:v>
                </c:pt>
                <c:pt idx="285">
                  <c:v>8.5832736590880185E-2</c:v>
                </c:pt>
                <c:pt idx="286">
                  <c:v>8.464770601035973E-2</c:v>
                </c:pt>
                <c:pt idx="287">
                  <c:v>8.3478297790603048E-2</c:v>
                </c:pt>
                <c:pt idx="288">
                  <c:v>8.2324323309391267E-2</c:v>
                </c:pt>
                <c:pt idx="289">
                  <c:v>8.1185595796068724E-2</c:v>
                </c:pt>
                <c:pt idx="290">
                  <c:v>8.0061930324794028E-2</c:v>
                </c:pt>
                <c:pt idx="291">
                  <c:v>7.8953143807437509E-2</c:v>
                </c:pt>
                <c:pt idx="292">
                  <c:v>7.7859054986141568E-2</c:v>
                </c:pt>
                <c:pt idx="293">
                  <c:v>7.6779484425557709E-2</c:v>
                </c:pt>
                <c:pt idx="294">
                  <c:v>7.5714254504778533E-2</c:v>
                </c:pt>
                <c:pt idx="295">
                  <c:v>7.4663189408969502E-2</c:v>
                </c:pt>
                <c:pt idx="296">
                  <c:v>7.3626115120724631E-2</c:v>
                </c:pt>
                <c:pt idx="297">
                  <c:v>7.2602859411150369E-2</c:v>
                </c:pt>
                <c:pt idx="298">
                  <c:v>7.1593251830696522E-2</c:v>
                </c:pt>
                <c:pt idx="299">
                  <c:v>7.0597123699740402E-2</c:v>
                </c:pt>
                <c:pt idx="300">
                  <c:v>6.961430809894481E-2</c:v>
                </c:pt>
                <c:pt idx="301">
                  <c:v>6.8644639859391454E-2</c:v>
                </c:pt>
                <c:pt idx="302">
                  <c:v>6.7687955552505494E-2</c:v>
                </c:pt>
                <c:pt idx="303">
                  <c:v>6.6744093479787811E-2</c:v>
                </c:pt>
                <c:pt idx="304">
                  <c:v>6.581289366235249E-2</c:v>
                </c:pt>
                <c:pt idx="305">
                  <c:v>6.4894197830292516E-2</c:v>
                </c:pt>
                <c:pt idx="306">
                  <c:v>6.3987849411874742E-2</c:v>
                </c:pt>
                <c:pt idx="307">
                  <c:v>6.3093693522581887E-2</c:v>
                </c:pt>
                <c:pt idx="308">
                  <c:v>6.2211576953998031E-2</c:v>
                </c:pt>
                <c:pt idx="309">
                  <c:v>6.1341348162564216E-2</c:v>
                </c:pt>
                <c:pt idx="310">
                  <c:v>6.0482857258197104E-2</c:v>
                </c:pt>
                <c:pt idx="311">
                  <c:v>5.9635955992784054E-2</c:v>
                </c:pt>
                <c:pt idx="312">
                  <c:v>5.8800497748571622E-2</c:v>
                </c:pt>
                <c:pt idx="313">
                  <c:v>5.7976337526439124E-2</c:v>
                </c:pt>
                <c:pt idx="314">
                  <c:v>5.7163331934080283E-2</c:v>
                </c:pt>
                <c:pt idx="315">
                  <c:v>5.6361339174088983E-2</c:v>
                </c:pt>
                <c:pt idx="316">
                  <c:v>5.5570219031965323E-2</c:v>
                </c:pt>
                <c:pt idx="317">
                  <c:v>5.4789832864040197E-2</c:v>
                </c:pt>
                <c:pt idx="318">
                  <c:v>5.4020043585332557E-2</c:v>
                </c:pt>
                <c:pt idx="319">
                  <c:v>5.3260715657342493E-2</c:v>
                </c:pt>
                <c:pt idx="320">
                  <c:v>5.2511715075785566E-2</c:v>
                </c:pt>
                <c:pt idx="321">
                  <c:v>5.1772909358276623E-2</c:v>
                </c:pt>
                <c:pt idx="322">
                  <c:v>5.1044167531966965E-2</c:v>
                </c:pt>
                <c:pt idx="323">
                  <c:v>5.0325360121143893E-2</c:v>
                </c:pt>
                <c:pt idx="324">
                  <c:v>4.9616359134791621E-2</c:v>
                </c:pt>
                <c:pt idx="325">
                  <c:v>4.8917038054127157E-2</c:v>
                </c:pt>
                <c:pt idx="326">
                  <c:v>4.8227271820109524E-2</c:v>
                </c:pt>
                <c:pt idx="327">
                  <c:v>4.7546936820931245E-2</c:v>
                </c:pt>
                <c:pt idx="328">
                  <c:v>4.6875910879492701E-2</c:v>
                </c:pt>
                <c:pt idx="329">
                  <c:v>4.6214073240871574E-2</c:v>
                </c:pt>
                <c:pt idx="330">
                  <c:v>4.5561304559780802E-2</c:v>
                </c:pt>
                <c:pt idx="331">
                  <c:v>4.4917486888030447E-2</c:v>
                </c:pt>
                <c:pt idx="332">
                  <c:v>4.4282503661987861E-2</c:v>
                </c:pt>
                <c:pt idx="333">
                  <c:v>4.3656239690051016E-2</c:v>
                </c:pt>
                <c:pt idx="334">
                  <c:v>4.3038581140125251E-2</c:v>
                </c:pt>
                <c:pt idx="335">
                  <c:v>4.2429415527118722E-2</c:v>
                </c:pt>
                <c:pt idx="336">
                  <c:v>4.1828631700455803E-2</c:v>
                </c:pt>
                <c:pt idx="337">
                  <c:v>4.1236119831609713E-2</c:v>
                </c:pt>
                <c:pt idx="338">
                  <c:v>4.0651771401660895E-2</c:v>
                </c:pt>
                <c:pt idx="339">
                  <c:v>4.0075479188883177E-2</c:v>
                </c:pt>
                <c:pt idx="340">
                  <c:v>3.9507137256360271E-2</c:v>
                </c:pt>
                <c:pt idx="341">
                  <c:v>3.8946640939635145E-2</c:v>
                </c:pt>
                <c:pt idx="342">
                  <c:v>3.8393886834397997E-2</c:v>
                </c:pt>
                <c:pt idx="343">
                  <c:v>3.7848772784210845E-2</c:v>
                </c:pt>
                <c:pt idx="344">
                  <c:v>3.7311197868273999E-2</c:v>
                </c:pt>
                <c:pt idx="345">
                  <c:v>3.6781062389238658E-2</c:v>
                </c:pt>
                <c:pt idx="346">
                  <c:v>3.6258267861064446E-2</c:v>
                </c:pt>
                <c:pt idx="347">
                  <c:v>3.5742716996923801E-2</c:v>
                </c:pt>
                <c:pt idx="348">
                  <c:v>3.5234313697161387E-2</c:v>
                </c:pt>
                <c:pt idx="349">
                  <c:v>3.473296303730198E-2</c:v>
                </c:pt>
                <c:pt idx="350">
                  <c:v>3.4238571256116714E-2</c:v>
                </c:pt>
                <c:pt idx="351">
                  <c:v>3.3751045743743401E-2</c:v>
                </c:pt>
                <c:pt idx="352">
                  <c:v>3.3270295029866725E-2</c:v>
                </c:pt>
                <c:pt idx="353">
                  <c:v>3.2796228771958091E-2</c:v>
                </c:pt>
                <c:pt idx="354">
                  <c:v>3.232875774357833E-2</c:v>
                </c:pt>
                <c:pt idx="355">
                  <c:v>3.1867793822741616E-2</c:v>
                </c:pt>
                <c:pt idx="356">
                  <c:v>3.1413249980346565E-2</c:v>
                </c:pt>
                <c:pt idx="357">
                  <c:v>3.0965040268671442E-2</c:v>
                </c:pt>
                <c:pt idx="358">
                  <c:v>3.0523079809939086E-2</c:v>
                </c:pt>
                <c:pt idx="359">
                  <c:v>3.0087284784948792E-2</c:v>
                </c:pt>
                <c:pt idx="360">
                  <c:v>2.9657572421778942E-2</c:v>
                </c:pt>
                <c:pt idx="361">
                  <c:v>2.9233860984560298E-2</c:v>
                </c:pt>
                <c:pt idx="362">
                  <c:v>2.8816069762322403E-2</c:v>
                </c:pt>
                <c:pt idx="363">
                  <c:v>2.8404119057912586E-2</c:v>
                </c:pt>
                <c:pt idx="364">
                  <c:v>2.799793017698789E-2</c:v>
                </c:pt>
                <c:pt idx="365">
                  <c:v>2.7597425417084133E-2</c:v>
                </c:pt>
                <c:pt idx="366">
                  <c:v>2.7202528056758792E-2</c:v>
                </c:pt>
                <c:pt idx="367">
                  <c:v>2.6813162344812031E-2</c:v>
                </c:pt>
                <c:pt idx="368">
                  <c:v>2.6429253489583235E-2</c:v>
                </c:pt>
                <c:pt idx="369">
                  <c:v>2.605072764832685E-2</c:v>
                </c:pt>
                <c:pt idx="370">
                  <c:v>2.5677511916666843E-2</c:v>
                </c:pt>
                <c:pt idx="371">
                  <c:v>2.5309534318128331E-2</c:v>
                </c:pt>
                <c:pt idx="372">
                  <c:v>2.4946723793751468E-2</c:v>
                </c:pt>
                <c:pt idx="373">
                  <c:v>2.4589010191783396E-2</c:v>
                </c:pt>
                <c:pt idx="374">
                  <c:v>2.4236324257451237E-2</c:v>
                </c:pt>
                <c:pt idx="375">
                  <c:v>2.3888597622816733E-2</c:v>
                </c:pt>
                <c:pt idx="376">
                  <c:v>2.3545762796710952E-2</c:v>
                </c:pt>
                <c:pt idx="377">
                  <c:v>2.320775315475148E-2</c:v>
                </c:pt>
                <c:pt idx="378">
                  <c:v>2.2874502929441078E-2</c:v>
                </c:pt>
                <c:pt idx="379">
                  <c:v>2.2545947200347846E-2</c:v>
                </c:pt>
                <c:pt idx="380">
                  <c:v>2.2222021884368885E-2</c:v>
                </c:pt>
                <c:pt idx="381">
                  <c:v>2.1902663726075654E-2</c:v>
                </c:pt>
                <c:pt idx="382">
                  <c:v>2.1587810288141135E-2</c:v>
                </c:pt>
                <c:pt idx="383">
                  <c:v>2.1277399941851242E-2</c:v>
                </c:pt>
                <c:pt idx="384">
                  <c:v>2.0971371857697985E-2</c:v>
                </c:pt>
                <c:pt idx="385">
                  <c:v>2.0669665996055287E-2</c:v>
                </c:pt>
                <c:pt idx="386">
                  <c:v>2.0372223097938378E-2</c:v>
                </c:pt>
                <c:pt idx="387">
                  <c:v>2.0078984675845072E-2</c:v>
                </c:pt>
                <c:pt idx="388">
                  <c:v>1.9789893004680283E-2</c:v>
                </c:pt>
                <c:pt idx="389">
                  <c:v>1.9504891112763142E-2</c:v>
                </c:pt>
                <c:pt idx="390">
                  <c:v>1.9223922772916641E-2</c:v>
                </c:pt>
                <c:pt idx="391">
                  <c:v>1.8946932493640066E-2</c:v>
                </c:pt>
                <c:pt idx="392">
                  <c:v>1.8673865510363034E-2</c:v>
                </c:pt>
                <c:pt idx="393">
                  <c:v>1.8404667776782121E-2</c:v>
                </c:pt>
                <c:pt idx="394">
                  <c:v>1.813928595627997E-2</c:v>
                </c:pt>
                <c:pt idx="395">
                  <c:v>1.7877667413425388E-2</c:v>
                </c:pt>
                <c:pt idx="396">
                  <c:v>1.7619760205555317E-2</c:v>
                </c:pt>
                <c:pt idx="397">
                  <c:v>1.7365513074438333E-2</c:v>
                </c:pt>
                <c:pt idx="398">
                  <c:v>1.7114875438019192E-2</c:v>
                </c:pt>
                <c:pt idx="399">
                  <c:v>1.6867797382243671E-2</c:v>
                </c:pt>
                <c:pt idx="400">
                  <c:v>1.6624229652965124E-2</c:v>
                </c:pt>
                <c:pt idx="401">
                  <c:v>1.6384123647929568E-2</c:v>
                </c:pt>
                <c:pt idx="402">
                  <c:v>1.6147431408842425E-2</c:v>
                </c:pt>
                <c:pt idx="403">
                  <c:v>1.5914105613513745E-2</c:v>
                </c:pt>
                <c:pt idx="404">
                  <c:v>1.5684099568082734E-2</c:v>
                </c:pt>
                <c:pt idx="405">
                  <c:v>1.5457367199321718E-2</c:v>
                </c:pt>
                <c:pt idx="406">
                  <c:v>1.5233863047018329E-2</c:v>
                </c:pt>
                <c:pt idx="407">
                  <c:v>1.5013542256435138E-2</c:v>
                </c:pt>
                <c:pt idx="408">
                  <c:v>1.4796360570848315E-2</c:v>
                </c:pt>
                <c:pt idx="409">
                  <c:v>1.4582274324162826E-2</c:v>
                </c:pt>
                <c:pt idx="410">
                  <c:v>1.4371240433603874E-2</c:v>
                </c:pt>
                <c:pt idx="411">
                  <c:v>1.4163216392486688E-2</c:v>
                </c:pt>
                <c:pt idx="412">
                  <c:v>1.3958160263060404E-2</c:v>
                </c:pt>
                <c:pt idx="413">
                  <c:v>1.3756030669428482E-2</c:v>
                </c:pt>
                <c:pt idx="414">
                  <c:v>1.3556786790544466E-2</c:v>
                </c:pt>
                <c:pt idx="415">
                  <c:v>1.3360388353281981E-2</c:v>
                </c:pt>
                <c:pt idx="416">
                  <c:v>1.316679562557878E-2</c:v>
                </c:pt>
                <c:pt idx="417">
                  <c:v>1.2975969409655161E-2</c:v>
                </c:pt>
                <c:pt idx="418">
                  <c:v>1.2787871035305298E-2</c:v>
                </c:pt>
                <c:pt idx="419">
                  <c:v>1.260246235326086E-2</c:v>
                </c:pt>
                <c:pt idx="420">
                  <c:v>1.2419705728628281E-2</c:v>
                </c:pt>
                <c:pt idx="421">
                  <c:v>1.2239564034396098E-2</c:v>
                </c:pt>
                <c:pt idx="422">
                  <c:v>1.2062000645014842E-2</c:v>
                </c:pt>
                <c:pt idx="423">
                  <c:v>1.1886979430046967E-2</c:v>
                </c:pt>
                <c:pt idx="424">
                  <c:v>1.1714464747887718E-2</c:v>
                </c:pt>
                <c:pt idx="425">
                  <c:v>1.1544421439554718E-2</c:v>
                </c:pt>
                <c:pt idx="426">
                  <c:v>1.137681482254798E-2</c:v>
                </c:pt>
                <c:pt idx="427">
                  <c:v>1.1211610684777771E-2</c:v>
                </c:pt>
                <c:pt idx="428">
                  <c:v>1.1048775278560678E-2</c:v>
                </c:pt>
                <c:pt idx="429">
                  <c:v>1.0888275314683612E-2</c:v>
                </c:pt>
                <c:pt idx="430">
                  <c:v>1.0730077956534937E-2</c:v>
                </c:pt>
                <c:pt idx="431">
                  <c:v>1.0574150814302064E-2</c:v>
                </c:pt>
                <c:pt idx="432">
                  <c:v>1.0420461939234463E-2</c:v>
                </c:pt>
                <c:pt idx="433">
                  <c:v>1.026897981797344E-2</c:v>
                </c:pt>
                <c:pt idx="434">
                  <c:v>1.0119673366945588E-2</c:v>
                </c:pt>
                <c:pt idx="435">
                  <c:v>9.9725119268215274E-3</c:v>
                </c:pt>
                <c:pt idx="436">
                  <c:v>9.827465257037836E-3</c:v>
                </c:pt>
                <c:pt idx="437">
                  <c:v>9.6845035303828163E-3</c:v>
                </c:pt>
                <c:pt idx="438">
                  <c:v>9.5435973276447768E-3</c:v>
                </c:pt>
                <c:pt idx="439">
                  <c:v>9.4047176323224721E-3</c:v>
                </c:pt>
                <c:pt idx="440">
                  <c:v>9.2678358253974746E-3</c:v>
                </c:pt>
                <c:pt idx="441">
                  <c:v>9.1329236801672535E-3</c:v>
                </c:pt>
                <c:pt idx="442">
                  <c:v>8.9999533571393873E-3</c:v>
                </c:pt>
                <c:pt idx="443">
                  <c:v>8.8688973989851944E-3</c:v>
                </c:pt>
                <c:pt idx="444">
                  <c:v>8.7397287255533019E-3</c:v>
                </c:pt>
                <c:pt idx="445">
                  <c:v>8.612420628942288E-3</c:v>
                </c:pt>
                <c:pt idx="446">
                  <c:v>8.4869467686307567E-3</c:v>
                </c:pt>
                <c:pt idx="447">
                  <c:v>8.3632811666667257E-3</c:v>
                </c:pt>
                <c:pt idx="448">
                  <c:v>8.2413982029129491E-3</c:v>
                </c:pt>
                <c:pt idx="449">
                  <c:v>8.1212726103501009E-3</c:v>
                </c:pt>
                <c:pt idx="450">
                  <c:v>8.0028794704352542E-3</c:v>
                </c:pt>
                <c:pt idx="451">
                  <c:v>7.8861942085167828E-3</c:v>
                </c:pt>
                <c:pt idx="452">
                  <c:v>7.7711925893040844E-3</c:v>
                </c:pt>
                <c:pt idx="453">
                  <c:v>7.6578507123917054E-3</c:v>
                </c:pt>
                <c:pt idx="454">
                  <c:v>7.5461450078383287E-3</c:v>
                </c:pt>
                <c:pt idx="455">
                  <c:v>7.4360522317982146E-3</c:v>
                </c:pt>
                <c:pt idx="456">
                  <c:v>7.3275494622065734E-3</c:v>
                </c:pt>
                <c:pt idx="457">
                  <c:v>7.2206140945170437E-3</c:v>
                </c:pt>
                <c:pt idx="458">
                  <c:v>7.1152238374910404E-3</c:v>
                </c:pt>
                <c:pt idx="459">
                  <c:v>7.0113567090388847E-3</c:v>
                </c:pt>
                <c:pt idx="460">
                  <c:v>6.908991032111479E-3</c:v>
                </c:pt>
                <c:pt idx="461">
                  <c:v>6.8081054306426891E-3</c:v>
                </c:pt>
                <c:pt idx="462">
                  <c:v>6.7086788255414382E-3</c:v>
                </c:pt>
                <c:pt idx="463">
                  <c:v>6.6106904307332032E-3</c:v>
                </c:pt>
                <c:pt idx="464">
                  <c:v>6.5141197492503888E-3</c:v>
                </c:pt>
                <c:pt idx="465">
                  <c:v>6.4189465693711891E-3</c:v>
                </c:pt>
                <c:pt idx="466">
                  <c:v>6.3251509608059356E-3</c:v>
                </c:pt>
                <c:pt idx="467">
                  <c:v>6.2327132709312132E-3</c:v>
                </c:pt>
                <c:pt idx="468">
                  <c:v>6.1416141210705434E-3</c:v>
                </c:pt>
                <c:pt idx="469">
                  <c:v>6.0518344028214661E-3</c:v>
                </c:pt>
                <c:pt idx="470">
                  <c:v>5.9633552744286404E-3</c:v>
                </c:pt>
                <c:pt idx="471">
                  <c:v>5.8761581572020702E-3</c:v>
                </c:pt>
                <c:pt idx="472">
                  <c:v>5.7902247319803393E-3</c:v>
                </c:pt>
                <c:pt idx="473">
                  <c:v>5.7055369356382125E-3</c:v>
                </c:pt>
                <c:pt idx="474">
                  <c:v>5.6220769576382605E-3</c:v>
                </c:pt>
                <c:pt idx="475">
                  <c:v>5.5398272366256511E-3</c:v>
                </c:pt>
                <c:pt idx="476">
                  <c:v>5.4587704570661479E-3</c:v>
                </c:pt>
                <c:pt idx="477">
                  <c:v>5.3788895459264564E-3</c:v>
                </c:pt>
                <c:pt idx="478">
                  <c:v>5.3001676693967617E-3</c:v>
                </c:pt>
                <c:pt idx="479">
                  <c:v>5.2225882296545725E-3</c:v>
                </c:pt>
                <c:pt idx="480">
                  <c:v>5.1461348616698406E-3</c:v>
                </c:pt>
                <c:pt idx="481">
                  <c:v>5.0707914300507032E-3</c:v>
                </c:pt>
                <c:pt idx="482">
                  <c:v>4.996542025929241E-3</c:v>
                </c:pt>
                <c:pt idx="483">
                  <c:v>4.9233709638872494E-3</c:v>
                </c:pt>
                <c:pt idx="484">
                  <c:v>4.8512627789211726E-3</c:v>
                </c:pt>
                <c:pt idx="485">
                  <c:v>4.7802022234455632E-3</c:v>
                </c:pt>
                <c:pt idx="486">
                  <c:v>4.7101742643355605E-3</c:v>
                </c:pt>
                <c:pt idx="487">
                  <c:v>4.6411640800068836E-3</c:v>
                </c:pt>
                <c:pt idx="488">
                  <c:v>4.5731570575333102E-3</c:v>
                </c:pt>
                <c:pt idx="489">
                  <c:v>4.5061387898017126E-3</c:v>
                </c:pt>
                <c:pt idx="490">
                  <c:v>4.4400950727032018E-3</c:v>
                </c:pt>
                <c:pt idx="491">
                  <c:v>4.3750119023609584E-3</c:v>
                </c:pt>
                <c:pt idx="492">
                  <c:v>4.3108754723937314E-3</c:v>
                </c:pt>
                <c:pt idx="493">
                  <c:v>4.2476721712147092E-3</c:v>
                </c:pt>
                <c:pt idx="494">
                  <c:v>4.1853885793653465E-3</c:v>
                </c:pt>
                <c:pt idx="495">
                  <c:v>4.1240114668842382E-3</c:v>
                </c:pt>
                <c:pt idx="496">
                  <c:v>4.0635277907094891E-3</c:v>
                </c:pt>
                <c:pt idx="497">
                  <c:v>4.0039246921153423E-3</c:v>
                </c:pt>
                <c:pt idx="498">
                  <c:v>3.9451894941822004E-3</c:v>
                </c:pt>
                <c:pt idx="499">
                  <c:v>3.8873096992994576E-3</c:v>
                </c:pt>
                <c:pt idx="500">
                  <c:v>3.8302729867010291E-3</c:v>
                </c:pt>
                <c:pt idx="501">
                  <c:v>3.7740672100332042E-3</c:v>
                </c:pt>
                <c:pt idx="502">
                  <c:v>3.7186803949541452E-3</c:v>
                </c:pt>
                <c:pt idx="503">
                  <c:v>3.6641007367650687E-3</c:v>
                </c:pt>
                <c:pt idx="504">
                  <c:v>3.6103165980722945E-3</c:v>
                </c:pt>
                <c:pt idx="505">
                  <c:v>3.5573165064802805E-3</c:v>
                </c:pt>
                <c:pt idx="506">
                  <c:v>3.5050891523147414E-3</c:v>
                </c:pt>
                <c:pt idx="507">
                  <c:v>3.4536233863759458E-3</c:v>
                </c:pt>
                <c:pt idx="508">
                  <c:v>3.4029082177215006E-3</c:v>
                </c:pt>
                <c:pt idx="509">
                  <c:v>3.3529328114785162E-3</c:v>
                </c:pt>
                <c:pt idx="510">
                  <c:v>3.303686486684625E-3</c:v>
                </c:pt>
                <c:pt idx="511">
                  <c:v>3.2551587141575462E-3</c:v>
                </c:pt>
                <c:pt idx="512">
                  <c:v>3.2073391143928906E-3</c:v>
                </c:pt>
                <c:pt idx="513">
                  <c:v>3.1602174554898458E-3</c:v>
                </c:pt>
                <c:pt idx="514">
                  <c:v>3.1137836511043941E-3</c:v>
                </c:pt>
                <c:pt idx="515">
                  <c:v>3.0680277584296612E-3</c:v>
                </c:pt>
                <c:pt idx="516">
                  <c:v>3.0229399762031752E-3</c:v>
                </c:pt>
                <c:pt idx="517">
                  <c:v>2.978510642740748E-3</c:v>
                </c:pt>
                <c:pt idx="518">
                  <c:v>2.934730233996298E-3</c:v>
                </c:pt>
                <c:pt idx="519">
                  <c:v>2.891589361647844E-3</c:v>
                </c:pt>
                <c:pt idx="520">
                  <c:v>2.8490787712088781E-3</c:v>
                </c:pt>
                <c:pt idx="521">
                  <c:v>2.8071893401650648E-3</c:v>
                </c:pt>
                <c:pt idx="522">
                  <c:v>2.7659120761357485E-3</c:v>
                </c:pt>
                <c:pt idx="523">
                  <c:v>2.7252381150603146E-3</c:v>
                </c:pt>
                <c:pt idx="524">
                  <c:v>2.6851587194085982E-3</c:v>
                </c:pt>
                <c:pt idx="525">
                  <c:v>2.645665276415494E-3</c:v>
                </c:pt>
                <c:pt idx="526">
                  <c:v>2.6067492963391639E-3</c:v>
                </c:pt>
                <c:pt idx="527">
                  <c:v>2.5684024107427289E-3</c:v>
                </c:pt>
                <c:pt idx="528">
                  <c:v>2.5306163707990202E-3</c:v>
                </c:pt>
                <c:pt idx="529">
                  <c:v>2.493383045618225E-3</c:v>
                </c:pt>
                <c:pt idx="530">
                  <c:v>2.4566944205979785E-3</c:v>
                </c:pt>
                <c:pt idx="531">
                  <c:v>2.4205425957958319E-3</c:v>
                </c:pt>
                <c:pt idx="532">
                  <c:v>2.3849197843236092E-3</c:v>
                </c:pt>
                <c:pt idx="533">
                  <c:v>2.3498183107634597E-3</c:v>
                </c:pt>
                <c:pt idx="534">
                  <c:v>2.3152306096054002E-3</c:v>
                </c:pt>
                <c:pt idx="535">
                  <c:v>2.2811492237059319E-3</c:v>
                </c:pt>
                <c:pt idx="536">
                  <c:v>2.247566802767594E-3</c:v>
                </c:pt>
                <c:pt idx="537">
                  <c:v>2.2144761018390402E-3</c:v>
                </c:pt>
                <c:pt idx="538">
                  <c:v>2.1818699798357142E-3</c:v>
                </c:pt>
                <c:pt idx="539">
                  <c:v>2.1497413980802482E-3</c:v>
                </c:pt>
                <c:pt idx="540">
                  <c:v>2.1180834188629719E-3</c:v>
                </c:pt>
                <c:pt idx="541">
                  <c:v>2.0868892040219202E-3</c:v>
                </c:pt>
                <c:pt idx="542">
                  <c:v>2.0561520135421799E-3</c:v>
                </c:pt>
                <c:pt idx="543">
                  <c:v>2.0258652041742977E-3</c:v>
                </c:pt>
                <c:pt idx="544">
                  <c:v>1.9960222280715392E-3</c:v>
                </c:pt>
                <c:pt idx="545">
                  <c:v>1.9666166314457043E-3</c:v>
                </c:pt>
                <c:pt idx="546">
                  <c:v>1.9376420532413929E-3</c:v>
                </c:pt>
                <c:pt idx="547">
                  <c:v>1.9090922238282925E-3</c:v>
                </c:pt>
                <c:pt idx="548">
                  <c:v>1.880960963711373E-3</c:v>
                </c:pt>
                <c:pt idx="549">
                  <c:v>1.8532421822587354E-3</c:v>
                </c:pt>
                <c:pt idx="550">
                  <c:v>1.8259298764469077E-3</c:v>
                </c:pt>
                <c:pt idx="551">
                  <c:v>1.7990181296233115E-3</c:v>
                </c:pt>
                <c:pt idx="552">
                  <c:v>1.7725011102856479E-3</c:v>
                </c:pt>
                <c:pt idx="553">
                  <c:v>1.7463730708781695E-3</c:v>
                </c:pt>
                <c:pt idx="554">
                  <c:v>1.7206283466043306E-3</c:v>
                </c:pt>
                <c:pt idx="555">
                  <c:v>1.6952613542558731E-3</c:v>
                </c:pt>
                <c:pt idx="556">
                  <c:v>1.6702665910579208E-3</c:v>
                </c:pt>
                <c:pt idx="557">
                  <c:v>1.6456386335300405E-3</c:v>
                </c:pt>
                <c:pt idx="558">
                  <c:v>1.6213721363629663E-3</c:v>
                </c:pt>
                <c:pt idx="559">
                  <c:v>1.5974618313107385E-3</c:v>
                </c:pt>
                <c:pt idx="560">
                  <c:v>1.5739025260982371E-3</c:v>
                </c:pt>
                <c:pt idx="561">
                  <c:v>1.5506891033436707E-3</c:v>
                </c:pt>
                <c:pt idx="562">
                  <c:v>1.5278165194960172E-3</c:v>
                </c:pt>
                <c:pt idx="563">
                  <c:v>1.5052798037871061E-3</c:v>
                </c:pt>
                <c:pt idx="564">
                  <c:v>1.4830740571982141E-3</c:v>
                </c:pt>
                <c:pt idx="565">
                  <c:v>1.4611944514409067E-3</c:v>
                </c:pt>
                <c:pt idx="566">
                  <c:v>1.4396362279520457E-3</c:v>
                </c:pt>
                <c:pt idx="567">
                  <c:v>1.4183946969026718E-3</c:v>
                </c:pt>
                <c:pt idx="568">
                  <c:v>1.3974652362206325E-3</c:v>
                </c:pt>
                <c:pt idx="569">
                  <c:v>1.3768432906267694E-3</c:v>
                </c:pt>
                <c:pt idx="570">
                  <c:v>1.3565243706844538E-3</c:v>
                </c:pt>
                <c:pt idx="571">
                  <c:v>1.3365040518623665E-3</c:v>
                </c:pt>
                <c:pt idx="572">
                  <c:v>1.3167779736102309E-3</c:v>
                </c:pt>
                <c:pt idx="573">
                  <c:v>1.297341838447402E-3</c:v>
                </c:pt>
                <c:pt idx="574">
                  <c:v>1.2781914110642201E-3</c:v>
                </c:pt>
                <c:pt idx="575">
                  <c:v>1.2593225174357221E-3</c:v>
                </c:pt>
                <c:pt idx="576">
                  <c:v>1.2407310439477965E-3</c:v>
                </c:pt>
                <c:pt idx="577">
                  <c:v>1.2224129365354809E-3</c:v>
                </c:pt>
                <c:pt idx="578">
                  <c:v>1.2043641998332325E-3</c:v>
                </c:pt>
                <c:pt idx="579">
                  <c:v>1.186580896337138E-3</c:v>
                </c:pt>
                <c:pt idx="580">
                  <c:v>1.1690591455786898E-3</c:v>
                </c:pt>
                <c:pt idx="581">
                  <c:v>1.1517951233101901E-3</c:v>
                </c:pt>
                <c:pt idx="582">
                  <c:v>1.1347850607015262E-3</c:v>
                </c:pt>
                <c:pt idx="583">
                  <c:v>1.1180252435480525E-3</c:v>
                </c:pt>
                <c:pt idx="584">
                  <c:v>1.1015120114897658E-3</c:v>
                </c:pt>
                <c:pt idx="585">
                  <c:v>1.0852417572411539E-3</c:v>
                </c:pt>
                <c:pt idx="586">
                  <c:v>1.0692109258320375E-3</c:v>
                </c:pt>
                <c:pt idx="587">
                  <c:v>1.0534160138588545E-3</c:v>
                </c:pt>
                <c:pt idx="588">
                  <c:v>1.0378535687466267E-3</c:v>
                </c:pt>
                <c:pt idx="589">
                  <c:v>1.0225201880210721E-3</c:v>
                </c:pt>
                <c:pt idx="590">
                  <c:v>1.0074125185911033E-3</c:v>
                </c:pt>
                <c:pt idx="591">
                  <c:v>9.9252725604124007E-4</c:v>
                </c:pt>
                <c:pt idx="592">
                  <c:v>9.7786114393407777E-4</c:v>
                </c:pt>
                <c:pt idx="593">
                  <c:v>9.6341097312246709E-4</c:v>
                </c:pt>
                <c:pt idx="594">
                  <c:v>9.4917358107138685E-4</c:v>
                </c:pt>
                <c:pt idx="595">
                  <c:v>9.3514585118936277E-4</c:v>
                </c:pt>
                <c:pt idx="596">
                  <c:v>9.2132471216925191E-4</c:v>
                </c:pt>
                <c:pt idx="597">
                  <c:v>9.077071373383641E-4</c:v>
                </c:pt>
                <c:pt idx="598">
                  <c:v>8.9429014401763587E-4</c:v>
                </c:pt>
                <c:pt idx="599">
                  <c:v>8.8107079288992762E-4</c:v>
                </c:pt>
                <c:pt idx="600">
                  <c:v>8.6804618737713109E-4</c:v>
                </c:pt>
                <c:pt idx="601">
                  <c:v>8.5521347302615499E-4</c:v>
                </c:pt>
                <c:pt idx="602">
                  <c:v>8.425698369034524E-4</c:v>
                </c:pt>
                <c:pt idx="603">
                  <c:v>8.3011250699820561E-4</c:v>
                </c:pt>
                <c:pt idx="604">
                  <c:v>8.1783875163384055E-4</c:v>
                </c:pt>
                <c:pt idx="605">
                  <c:v>8.0574587888788528E-4</c:v>
                </c:pt>
                <c:pt idx="606">
                  <c:v>7.938312360200601E-4</c:v>
                </c:pt>
                <c:pt idx="607">
                  <c:v>7.8209220890836735E-4</c:v>
                </c:pt>
                <c:pt idx="608">
                  <c:v>7.7052622149323554E-4</c:v>
                </c:pt>
                <c:pt idx="609">
                  <c:v>7.5913073522945978E-4</c:v>
                </c:pt>
                <c:pt idx="610">
                  <c:v>7.4790324854594973E-4</c:v>
                </c:pt>
                <c:pt idx="611">
                  <c:v>7.3684129631306904E-4</c:v>
                </c:pt>
                <c:pt idx="612">
                  <c:v>7.2594244931757938E-4</c:v>
                </c:pt>
                <c:pt idx="613">
                  <c:v>7.1520431374494928E-4</c:v>
                </c:pt>
                <c:pt idx="614">
                  <c:v>7.046245306690772E-4</c:v>
                </c:pt>
                <c:pt idx="615">
                  <c:v>6.9420077554917194E-4</c:v>
                </c:pt>
                <c:pt idx="616">
                  <c:v>6.8393075773382883E-4</c:v>
                </c:pt>
                <c:pt idx="617">
                  <c:v>6.7381221997212318E-4</c:v>
                </c:pt>
                <c:pt idx="618">
                  <c:v>6.6384293793159631E-4</c:v>
                </c:pt>
                <c:pt idx="619">
                  <c:v>6.540207197231879E-4</c:v>
                </c:pt>
                <c:pt idx="620">
                  <c:v>6.4434340543278524E-4</c:v>
                </c:pt>
                <c:pt idx="621">
                  <c:v>6.3480886665954995E-4</c:v>
                </c:pt>
                <c:pt idx="622">
                  <c:v>6.2541500606072889E-4</c:v>
                </c:pt>
                <c:pt idx="623">
                  <c:v>6.1615975690296101E-4</c:v>
                </c:pt>
                <c:pt idx="624">
                  <c:v>6.0704108261996784E-4</c:v>
                </c:pt>
                <c:pt idx="625">
                  <c:v>5.9805697637654095E-4</c:v>
                </c:pt>
                <c:pt idx="626">
                  <c:v>5.8920546063872105E-4</c:v>
                </c:pt>
                <c:pt idx="627">
                  <c:v>5.8048458675012226E-4</c:v>
                </c:pt>
                <c:pt idx="628">
                  <c:v>5.7189243451425894E-4</c:v>
                </c:pt>
                <c:pt idx="629">
                  <c:v>5.6342711178284483E-4</c:v>
                </c:pt>
                <c:pt idx="630">
                  <c:v>5.550867540499645E-4</c:v>
                </c:pt>
                <c:pt idx="631">
                  <c:v>5.468695240520052E-4</c:v>
                </c:pt>
                <c:pt idx="632">
                  <c:v>5.3877361137333291E-4</c:v>
                </c:pt>
                <c:pt idx="633">
                  <c:v>5.3079723205755401E-4</c:v>
                </c:pt>
                <c:pt idx="634">
                  <c:v>5.2293862822436535E-4</c:v>
                </c:pt>
                <c:pt idx="635">
                  <c:v>5.1519606769182501E-4</c:v>
                </c:pt>
                <c:pt idx="636">
                  <c:v>5.0756784360409045E-4</c:v>
                </c:pt>
                <c:pt idx="637">
                  <c:v>5.0005227406437901E-4</c:v>
                </c:pt>
                <c:pt idx="638">
                  <c:v>4.9264770177327038E-4</c:v>
                </c:pt>
                <c:pt idx="639">
                  <c:v>4.8535249367211294E-4</c:v>
                </c:pt>
                <c:pt idx="640">
                  <c:v>4.7816504059156365E-4</c:v>
                </c:pt>
                <c:pt idx="641">
                  <c:v>4.7108375690511911E-4</c:v>
                </c:pt>
                <c:pt idx="642">
                  <c:v>4.6410708018767427E-4</c:v>
                </c:pt>
                <c:pt idx="643">
                  <c:v>4.5723347087887623E-4</c:v>
                </c:pt>
                <c:pt idx="644">
                  <c:v>4.5046141195137122E-4</c:v>
                </c:pt>
                <c:pt idx="645">
                  <c:v>4.4378940858377265E-4</c:v>
                </c:pt>
                <c:pt idx="646">
                  <c:v>4.3721598783830309E-4</c:v>
                </c:pt>
                <c:pt idx="647">
                  <c:v>4.3073969834309914E-4</c:v>
                </c:pt>
                <c:pt idx="648">
                  <c:v>4.2435910997901696E-4</c:v>
                </c:pt>
                <c:pt idx="649">
                  <c:v>4.1807281357095601E-4</c:v>
                </c:pt>
                <c:pt idx="650">
                  <c:v>4.1187942058362167E-4</c:v>
                </c:pt>
                <c:pt idx="651">
                  <c:v>4.0577756282163469E-4</c:v>
                </c:pt>
                <c:pt idx="652">
                  <c:v>3.9976589213393482E-4</c:v>
                </c:pt>
                <c:pt idx="653">
                  <c:v>3.9384308012245674E-4</c:v>
                </c:pt>
                <c:pt idx="654">
                  <c:v>3.8800781785496387E-4</c:v>
                </c:pt>
                <c:pt idx="655">
                  <c:v>3.8225881558202592E-4</c:v>
                </c:pt>
                <c:pt idx="656">
                  <c:v>3.7659480245804652E-4</c:v>
                </c:pt>
                <c:pt idx="657">
                  <c:v>3.7101452626630887E-4</c:v>
                </c:pt>
                <c:pt idx="658">
                  <c:v>3.6551675314797153E-4</c:v>
                </c:pt>
                <c:pt idx="659">
                  <c:v>3.6010026733496116E-4</c:v>
                </c:pt>
                <c:pt idx="660">
                  <c:v>3.5476387088671313E-4</c:v>
                </c:pt>
                <c:pt idx="661">
                  <c:v>3.4950638343067509E-4</c:v>
                </c:pt>
                <c:pt idx="662">
                  <c:v>3.4432664190659016E-4</c:v>
                </c:pt>
                <c:pt idx="663">
                  <c:v>3.3922350031440849E-4</c:v>
                </c:pt>
                <c:pt idx="664">
                  <c:v>3.3419582946586895E-4</c:v>
                </c:pt>
                <c:pt idx="665">
                  <c:v>3.2924251673963583E-4</c:v>
                </c:pt>
                <c:pt idx="666">
                  <c:v>3.2436246583996938E-4</c:v>
                </c:pt>
                <c:pt idx="667">
                  <c:v>3.1955459655887489E-4</c:v>
                </c:pt>
                <c:pt idx="668">
                  <c:v>3.1481784454168784E-4</c:v>
                </c:pt>
                <c:pt idx="669">
                  <c:v>3.1015116105601021E-4</c:v>
                </c:pt>
                <c:pt idx="670">
                  <c:v>3.055535127640115E-4</c:v>
                </c:pt>
                <c:pt idx="671">
                  <c:v>3.0102388149799632E-4</c:v>
                </c:pt>
                <c:pt idx="672">
                  <c:v>2.9656126403921241E-4</c:v>
                </c:pt>
                <c:pt idx="673">
                  <c:v>2.9216467189984612E-4</c:v>
                </c:pt>
                <c:pt idx="674">
                  <c:v>2.8783313110817714E-4</c:v>
                </c:pt>
                <c:pt idx="675">
                  <c:v>2.835656819968178E-4</c:v>
                </c:pt>
                <c:pt idx="676">
                  <c:v>2.7936137899403288E-4</c:v>
                </c:pt>
                <c:pt idx="677">
                  <c:v>2.752192904180351E-4</c:v>
                </c:pt>
                <c:pt idx="678">
                  <c:v>2.7113849827430493E-4</c:v>
                </c:pt>
                <c:pt idx="679">
                  <c:v>2.6711809805578842E-4</c:v>
                </c:pt>
                <c:pt idx="680">
                  <c:v>2.6315719854601841E-4</c:v>
                </c:pt>
                <c:pt idx="681">
                  <c:v>2.5925492162505811E-4</c:v>
                </c:pt>
                <c:pt idx="682">
                  <c:v>2.5541040207827272E-4</c:v>
                </c:pt>
                <c:pt idx="683">
                  <c:v>2.5162278740783892E-4</c:v>
                </c:pt>
                <c:pt idx="684">
                  <c:v>2.4789123764701391E-4</c:v>
                </c:pt>
                <c:pt idx="685">
                  <c:v>2.4421492517706135E-4</c:v>
                </c:pt>
                <c:pt idx="686">
                  <c:v>2.405930345468459E-4</c:v>
                </c:pt>
                <c:pt idx="687">
                  <c:v>2.3702476229502949E-4</c:v>
                </c:pt>
                <c:pt idx="688">
                  <c:v>2.33509316774854E-4</c:v>
                </c:pt>
                <c:pt idx="689">
                  <c:v>2.300459179814415E-4</c:v>
                </c:pt>
                <c:pt idx="690">
                  <c:v>2.2663379738161295E-4</c:v>
                </c:pt>
                <c:pt idx="691">
                  <c:v>2.2327219774616376E-4</c:v>
                </c:pt>
                <c:pt idx="692">
                  <c:v>2.1996037298457511E-4</c:v>
                </c:pt>
                <c:pt idx="693">
                  <c:v>2.1669758798211882E-4</c:v>
                </c:pt>
                <c:pt idx="694">
                  <c:v>2.1348311843931653E-4</c:v>
                </c:pt>
                <c:pt idx="695">
                  <c:v>2.1031625071374086E-4</c:v>
                </c:pt>
                <c:pt idx="696">
                  <c:v>2.0719628166408679E-4</c:v>
                </c:pt>
                <c:pt idx="697">
                  <c:v>2.0412251849654596E-4</c:v>
                </c:pt>
                <c:pt idx="698">
                  <c:v>2.0109427861335959E-4</c:v>
                </c:pt>
                <c:pt idx="699">
                  <c:v>1.981108894636054E-4</c:v>
                </c:pt>
                <c:pt idx="700">
                  <c:v>1.9517168839613256E-4</c:v>
                </c:pt>
                <c:pt idx="701">
                  <c:v>1.9227602251464224E-4</c:v>
                </c:pt>
                <c:pt idx="702">
                  <c:v>1.8942324853486235E-4</c:v>
                </c:pt>
                <c:pt idx="703">
                  <c:v>1.8661273264380056E-4</c:v>
                </c:pt>
                <c:pt idx="704">
                  <c:v>1.8384385036104281E-4</c:v>
                </c:pt>
                <c:pt idx="705">
                  <c:v>1.8111598640206428E-4</c:v>
                </c:pt>
                <c:pt idx="706">
                  <c:v>1.7842853454352693E-4</c:v>
                </c:pt>
                <c:pt idx="707">
                  <c:v>1.7578089749053564E-4</c:v>
                </c:pt>
                <c:pt idx="708">
                  <c:v>1.7317248674582149E-4</c:v>
                </c:pt>
                <c:pt idx="709">
                  <c:v>1.7060272248083062E-4</c:v>
                </c:pt>
                <c:pt idx="710">
                  <c:v>1.6807103340867909E-4</c:v>
                </c:pt>
                <c:pt idx="711">
                  <c:v>1.6557685665896644E-4</c:v>
                </c:pt>
                <c:pt idx="712">
                  <c:v>1.6311963765440303E-4</c:v>
                </c:pt>
                <c:pt idx="713">
                  <c:v>1.6069882998923294E-4</c:v>
                </c:pt>
                <c:pt idx="714">
                  <c:v>1.5831389530942454E-4</c:v>
                </c:pt>
                <c:pt idx="715">
                  <c:v>1.5596430319460909E-4</c:v>
                </c:pt>
                <c:pt idx="716">
                  <c:v>1.5364953104173221E-4</c:v>
                </c:pt>
                <c:pt idx="717">
                  <c:v>1.5136906395040603E-4</c:v>
                </c:pt>
                <c:pt idx="718">
                  <c:v>1.4912239460992041E-4</c:v>
                </c:pt>
                <c:pt idx="719">
                  <c:v>1.4690902318790862E-4</c:v>
                </c:pt>
                <c:pt idx="720">
                  <c:v>1.4472845722063131E-4</c:v>
                </c:pt>
                <c:pt idx="721">
                  <c:v>1.4258021150485547E-4</c:v>
                </c:pt>
                <c:pt idx="722">
                  <c:v>1.4046380799131563E-4</c:v>
                </c:pt>
                <c:pt idx="723">
                  <c:v>1.3837877567972044E-4</c:v>
                </c:pt>
                <c:pt idx="724">
                  <c:v>1.3632465051529143E-4</c:v>
                </c:pt>
                <c:pt idx="725">
                  <c:v>1.3430097528681464E-4</c:v>
                </c:pt>
                <c:pt idx="726">
                  <c:v>1.3230729952617228E-4</c:v>
                </c:pt>
                <c:pt idx="727">
                  <c:v>1.3034317940933631E-4</c:v>
                </c:pt>
                <c:pt idx="728">
                  <c:v>1.2840817765882284E-4</c:v>
                </c:pt>
                <c:pt idx="729">
                  <c:v>1.2650186344754328E-4</c:v>
                </c:pt>
                <c:pt idx="730">
                  <c:v>1.246238123040837E-4</c:v>
                </c:pt>
                <c:pt idx="731">
                  <c:v>1.2277360601934521E-4</c:v>
                </c:pt>
                <c:pt idx="732">
                  <c:v>1.2095083255456401E-4</c:v>
                </c:pt>
                <c:pt idx="733">
                  <c:v>1.1915508595065907E-4</c:v>
                </c:pt>
                <c:pt idx="734">
                  <c:v>1.1738596623890867E-4</c:v>
                </c:pt>
                <c:pt idx="735">
                  <c:v>1.1564307935293985E-4</c:v>
                </c:pt>
                <c:pt idx="736">
                  <c:v>1.1392603704198525E-4</c:v>
                </c:pt>
                <c:pt idx="737">
                  <c:v>1.1223445678541984E-4</c:v>
                </c:pt>
                <c:pt idx="738">
                  <c:v>1.1056796170854116E-4</c:v>
                </c:pt>
                <c:pt idx="739">
                  <c:v>1.0892618049958218E-4</c:v>
                </c:pt>
                <c:pt idx="740">
                  <c:v>1.0730874732792872E-4</c:v>
                </c:pt>
                <c:pt idx="741">
                  <c:v>1.0571530176354304E-4</c:v>
                </c:pt>
                <c:pt idx="742">
                  <c:v>1.041454886975598E-4</c:v>
                </c:pt>
                <c:pt idx="743">
                  <c:v>1.0259895826403485E-4</c:v>
                </c:pt>
                <c:pt idx="744">
                  <c:v>1.0107536576285341E-4</c:v>
                </c:pt>
                <c:pt idx="745">
                  <c:v>9.9574371583751106E-5</c:v>
                </c:pt>
                <c:pt idx="746">
                  <c:v>9.8095641131450882E-5</c:v>
                </c:pt>
                <c:pt idx="747">
                  <c:v>9.6638844751899161E-5</c:v>
                </c:pt>
                <c:pt idx="748">
                  <c:v>9.5203657659573165E-5</c:v>
                </c:pt>
                <c:pt idx="749">
                  <c:v>9.3789759865857268E-5</c:v>
                </c:pt>
                <c:pt idx="750">
                  <c:v>9.239683610846133E-5</c:v>
                </c:pt>
                <c:pt idx="751">
                  <c:v>9.1024575781877215E-5</c:v>
                </c:pt>
                <c:pt idx="752">
                  <c:v>8.9672672868848128E-5</c:v>
                </c:pt>
                <c:pt idx="753">
                  <c:v>8.8340825872848473E-5</c:v>
                </c:pt>
                <c:pt idx="754">
                  <c:v>8.7028737751539527E-5</c:v>
                </c:pt>
                <c:pt idx="755">
                  <c:v>8.5736115851211715E-5</c:v>
                </c:pt>
                <c:pt idx="756">
                  <c:v>8.4462671842176732E-5</c:v>
                </c:pt>
                <c:pt idx="757">
                  <c:v>8.3208121655113968E-5</c:v>
                </c:pt>
                <c:pt idx="758">
                  <c:v>8.1972185418340994E-5</c:v>
                </c:pt>
                <c:pt idx="759">
                  <c:v>8.0754587396009687E-5</c:v>
                </c:pt>
                <c:pt idx="760">
                  <c:v>7.9555055927200025E-5</c:v>
                </c:pt>
                <c:pt idx="761">
                  <c:v>7.8373323365917081E-5</c:v>
                </c:pt>
                <c:pt idx="762">
                  <c:v>7.7209126021953695E-5</c:v>
                </c:pt>
                <c:pt idx="763">
                  <c:v>7.6062204102630214E-5</c:v>
                </c:pt>
                <c:pt idx="764">
                  <c:v>7.4932301655381806E-5</c:v>
                </c:pt>
                <c:pt idx="765">
                  <c:v>7.3819166511189473E-5</c:v>
                </c:pt>
                <c:pt idx="766">
                  <c:v>7.2722550228842848E-5</c:v>
                </c:pt>
                <c:pt idx="767">
                  <c:v>7.1642208040011395E-5</c:v>
                </c:pt>
                <c:pt idx="768">
                  <c:v>7.0577898795131459E-5</c:v>
                </c:pt>
                <c:pt idx="769">
                  <c:v>6.9529384910079576E-5</c:v>
                </c:pt>
                <c:pt idx="770">
                  <c:v>6.8496432313630006E-5</c:v>
                </c:pt>
                <c:pt idx="771">
                  <c:v>6.7478810395681923E-5</c:v>
                </c:pt>
                <c:pt idx="772">
                  <c:v>6.6476291956249045E-5</c:v>
                </c:pt>
                <c:pt idx="773">
                  <c:v>6.5488653155191154E-5</c:v>
                </c:pt>
                <c:pt idx="774">
                  <c:v>6.451567346269051E-5</c:v>
                </c:pt>
                <c:pt idx="775">
                  <c:v>6.3557135610449033E-5</c:v>
                </c:pt>
                <c:pt idx="776">
                  <c:v>6.2612825543604969E-5</c:v>
                </c:pt>
                <c:pt idx="777">
                  <c:v>6.1682532373351793E-5</c:v>
                </c:pt>
                <c:pt idx="778">
                  <c:v>6.076604833025746E-5</c:v>
                </c:pt>
                <c:pt idx="779">
                  <c:v>5.9863168718262823E-5</c:v>
                </c:pt>
                <c:pt idx="780">
                  <c:v>5.8973691869360928E-5</c:v>
                </c:pt>
                <c:pt idx="781">
                  <c:v>5.8097419098936819E-5</c:v>
                </c:pt>
                <c:pt idx="782">
                  <c:v>5.7234154661766028E-5</c:v>
                </c:pt>
                <c:pt idx="783">
                  <c:v>5.638370570866027E-5</c:v>
                </c:pt>
                <c:pt idx="784">
                  <c:v>5.5545882243743824E-5</c:v>
                </c:pt>
                <c:pt idx="785">
                  <c:v>5.4720497082364607E-5</c:v>
                </c:pt>
                <c:pt idx="786">
                  <c:v>5.3907365809618563E-5</c:v>
                </c:pt>
                <c:pt idx="787">
                  <c:v>5.3106306739485513E-5</c:v>
                </c:pt>
                <c:pt idx="788">
                  <c:v>5.2317140874565005E-5</c:v>
                </c:pt>
                <c:pt idx="789">
                  <c:v>5.1539691866402577E-5</c:v>
                </c:pt>
                <c:pt idx="790">
                  <c:v>5.0773785976399494E-5</c:v>
                </c:pt>
                <c:pt idx="791">
                  <c:v>5.0019252037298817E-5</c:v>
                </c:pt>
                <c:pt idx="792">
                  <c:v>4.9275921415234136E-5</c:v>
                </c:pt>
                <c:pt idx="793">
                  <c:v>4.8543627972338747E-5</c:v>
                </c:pt>
                <c:pt idx="794">
                  <c:v>4.7822208029902533E-5</c:v>
                </c:pt>
                <c:pt idx="795">
                  <c:v>4.7111500332072522E-5</c:v>
                </c:pt>
                <c:pt idx="796">
                  <c:v>4.6411346010085113E-5</c:v>
                </c:pt>
                <c:pt idx="797">
                  <c:v>4.5721588547025519E-5</c:v>
                </c:pt>
                <c:pt idx="798">
                  <c:v>4.5042073743103834E-5</c:v>
                </c:pt>
                <c:pt idx="799">
                  <c:v>4.4372649681443891E-5</c:v>
                </c:pt>
                <c:pt idx="800">
                  <c:v>4.3713166694373433E-5</c:v>
                </c:pt>
                <c:pt idx="801">
                  <c:v>4.3063477330212097E-5</c:v>
                </c:pt>
                <c:pt idx="802">
                  <c:v>4.2423436320543833E-5</c:v>
                </c:pt>
                <c:pt idx="803">
                  <c:v>4.1792900547976362E-5</c:v>
                </c:pt>
                <c:pt idx="804">
                  <c:v>4.1171729014370487E-5</c:v>
                </c:pt>
                <c:pt idx="805">
                  <c:v>4.0559782809539923E-5</c:v>
                </c:pt>
                <c:pt idx="806">
                  <c:v>3.9956925080408138E-5</c:v>
                </c:pt>
                <c:pt idx="807">
                  <c:v>3.9363021000622616E-5</c:v>
                </c:pt>
                <c:pt idx="808">
                  <c:v>3.8777937740615158E-5</c:v>
                </c:pt>
                <c:pt idx="809">
                  <c:v>3.8201544438100813E-5</c:v>
                </c:pt>
                <c:pt idx="810">
                  <c:v>3.7633712169015116E-5</c:v>
                </c:pt>
                <c:pt idx="811">
                  <c:v>3.7074313918874522E-5</c:v>
                </c:pt>
                <c:pt idx="812">
                  <c:v>3.6523224554562088E-5</c:v>
                </c:pt>
                <c:pt idx="813">
                  <c:v>3.5980320796527422E-5</c:v>
                </c:pt>
                <c:pt idx="814">
                  <c:v>3.5445481191394358E-5</c:v>
                </c:pt>
                <c:pt idx="815">
                  <c:v>3.4918586084974592E-5</c:v>
                </c:pt>
                <c:pt idx="816">
                  <c:v>3.4399517595676836E-5</c:v>
                </c:pt>
                <c:pt idx="817">
                  <c:v>3.3888159588308421E-5</c:v>
                </c:pt>
                <c:pt idx="818">
                  <c:v>3.3384397648262751E-5</c:v>
                </c:pt>
                <c:pt idx="819">
                  <c:v>3.2888119056086673E-5</c:v>
                </c:pt>
                <c:pt idx="820">
                  <c:v>3.2399212762422629E-5</c:v>
                </c:pt>
                <c:pt idx="821">
                  <c:v>3.1917569363319505E-5</c:v>
                </c:pt>
                <c:pt idx="822">
                  <c:v>3.1443081075908903E-5</c:v>
                </c:pt>
                <c:pt idx="823">
                  <c:v>3.0975641714437299E-5</c:v>
                </c:pt>
                <c:pt idx="824">
                  <c:v>3.0515146666653271E-5</c:v>
                </c:pt>
                <c:pt idx="825">
                  <c:v>3.0061492870541711E-5</c:v>
                </c:pt>
                <c:pt idx="826">
                  <c:v>2.9614578791402096E-5</c:v>
                </c:pt>
                <c:pt idx="827">
                  <c:v>2.9174304399262851E-5</c:v>
                </c:pt>
                <c:pt idx="828">
                  <c:v>2.8740571146630034E-5</c:v>
                </c:pt>
                <c:pt idx="829">
                  <c:v>2.8313281946563496E-5</c:v>
                </c:pt>
                <c:pt idx="830">
                  <c:v>2.7892341151076162E-5</c:v>
                </c:pt>
                <c:pt idx="831">
                  <c:v>2.7477654529851598E-5</c:v>
                </c:pt>
                <c:pt idx="832">
                  <c:v>2.7069129249276471E-5</c:v>
                </c:pt>
                <c:pt idx="833">
                  <c:v>2.666667385178081E-5</c:v>
                </c:pt>
                <c:pt idx="834">
                  <c:v>2.6270198235483388E-5</c:v>
                </c:pt>
                <c:pt idx="835">
                  <c:v>2.5879613634137292E-5</c:v>
                </c:pt>
                <c:pt idx="836">
                  <c:v>2.5494832597371717E-5</c:v>
                </c:pt>
                <c:pt idx="837">
                  <c:v>2.5115768971224244E-5</c:v>
                </c:pt>
                <c:pt idx="838">
                  <c:v>2.474233787896118E-5</c:v>
                </c:pt>
                <c:pt idx="839">
                  <c:v>2.4374455702180039E-5</c:v>
                </c:pt>
                <c:pt idx="840">
                  <c:v>2.4012040062191838E-5</c:v>
                </c:pt>
                <c:pt idx="841">
                  <c:v>2.3655009801676211E-5</c:v>
                </c:pt>
                <c:pt idx="842">
                  <c:v>2.3303284966609412E-5</c:v>
                </c:pt>
                <c:pt idx="843">
                  <c:v>2.2956786788457558E-5</c:v>
                </c:pt>
                <c:pt idx="844">
                  <c:v>2.2615437666632783E-5</c:v>
                </c:pt>
                <c:pt idx="845">
                  <c:v>2.227916115120862E-5</c:v>
                </c:pt>
                <c:pt idx="846">
                  <c:v>2.1947881925890253E-5</c:v>
                </c:pt>
                <c:pt idx="847">
                  <c:v>2.1621525791236391E-5</c:v>
                </c:pt>
                <c:pt idx="848">
                  <c:v>2.1300019648128254E-5</c:v>
                </c:pt>
                <c:pt idx="849">
                  <c:v>2.0983291481482677E-5</c:v>
                </c:pt>
                <c:pt idx="850">
                  <c:v>2.0671270344206425E-5</c:v>
                </c:pt>
                <c:pt idx="851">
                  <c:v>2.0363886341385908E-5</c:v>
                </c:pt>
                <c:pt idx="852">
                  <c:v>2.0061070614712425E-5</c:v>
                </c:pt>
                <c:pt idx="853">
                  <c:v>1.9762755327134248E-5</c:v>
                </c:pt>
                <c:pt idx="854">
                  <c:v>1.946887364773888E-5</c:v>
                </c:pt>
                <c:pt idx="855">
                  <c:v>1.9179359736855624E-5</c:v>
                </c:pt>
                <c:pt idx="856">
                  <c:v>1.8894148731380103E-5</c:v>
                </c:pt>
                <c:pt idx="857">
                  <c:v>1.8613176730314173E-5</c:v>
                </c:pt>
                <c:pt idx="858">
                  <c:v>1.8336380780519964E-5</c:v>
                </c:pt>
                <c:pt idx="859">
                  <c:v>1.8063698862684624E-5</c:v>
                </c:pt>
                <c:pt idx="860">
                  <c:v>1.7795069877491571E-5</c:v>
                </c:pt>
                <c:pt idx="861">
                  <c:v>1.7530433631996941E-5</c:v>
                </c:pt>
                <c:pt idx="862">
                  <c:v>1.7269730826206081E-5</c:v>
                </c:pt>
                <c:pt idx="863">
                  <c:v>1.7012903039849725E-5</c:v>
                </c:pt>
                <c:pt idx="864">
                  <c:v>1.675989271935467E-5</c:v>
                </c:pt>
                <c:pt idx="865">
                  <c:v>1.6510643165006641E-5</c:v>
                </c:pt>
                <c:pt idx="866">
                  <c:v>1.6265098518304132E-5</c:v>
                </c:pt>
                <c:pt idx="867">
                  <c:v>1.6023203749497558E-5</c:v>
                </c:pt>
                <c:pt idx="868">
                  <c:v>1.5784904645313541E-5</c:v>
                </c:pt>
                <c:pt idx="869">
                  <c:v>1.5550147796860371E-5</c:v>
                </c:pt>
                <c:pt idx="870">
                  <c:v>1.5318880587712108E-5</c:v>
                </c:pt>
                <c:pt idx="871">
                  <c:v>1.509105118216867E-5</c:v>
                </c:pt>
                <c:pt idx="872">
                  <c:v>1.4866608513689729E-5</c:v>
                </c:pt>
                <c:pt idx="873">
                  <c:v>1.4645502273499427E-5</c:v>
                </c:pt>
                <c:pt idx="874">
                  <c:v>1.4427682899359329E-5</c:v>
                </c:pt>
                <c:pt idx="875">
                  <c:v>1.4213101564507734E-5</c:v>
                </c:pt>
                <c:pt idx="876">
                  <c:v>1.4001710166762074E-5</c:v>
                </c:pt>
                <c:pt idx="877">
                  <c:v>1.3793461317782773E-5</c:v>
                </c:pt>
                <c:pt idx="878">
                  <c:v>1.3588308332495491E-5</c:v>
                </c:pt>
                <c:pt idx="879">
                  <c:v>1.3386205218670325E-5</c:v>
                </c:pt>
                <c:pt idx="880">
                  <c:v>1.3187106666654075E-5</c:v>
                </c:pt>
                <c:pt idx="881">
                  <c:v>1.2990968039255597E-5</c:v>
                </c:pt>
                <c:pt idx="882">
                  <c:v>1.2797745361779701E-5</c:v>
                </c:pt>
                <c:pt idx="883">
                  <c:v>1.2607395312208957E-5</c:v>
                </c:pt>
                <c:pt idx="884">
                  <c:v>1.2419875211530406E-5</c:v>
                </c:pt>
                <c:pt idx="885">
                  <c:v>1.2235143014205503E-5</c:v>
                </c:pt>
                <c:pt idx="886">
                  <c:v>1.2053157298781405E-5</c:v>
                </c:pt>
                <c:pt idx="887">
                  <c:v>1.1873877258639932E-5</c:v>
                </c:pt>
                <c:pt idx="888">
                  <c:v>1.1697262692884609E-5</c:v>
                </c:pt>
                <c:pt idx="889">
                  <c:v>1.1523273997362339E-5</c:v>
                </c:pt>
                <c:pt idx="890">
                  <c:v>1.1351872155816546E-5</c:v>
                </c:pt>
                <c:pt idx="891">
                  <c:v>1.1183018731173345E-5</c:v>
                </c:pt>
                <c:pt idx="892">
                  <c:v>1.1016675856954841E-5</c:v>
                </c:pt>
                <c:pt idx="893">
                  <c:v>1.0852806228820333E-5</c:v>
                </c:pt>
                <c:pt idx="894">
                  <c:v>1.0691373096232389E-5</c:v>
                </c:pt>
                <c:pt idx="895">
                  <c:v>1.0532340254246231E-5</c:v>
                </c:pt>
                <c:pt idx="896">
                  <c:v>1.0375672035421064E-5</c:v>
                </c:pt>
                <c:pt idx="897">
                  <c:v>1.0221333301850242E-5</c:v>
                </c:pt>
                <c:pt idx="898">
                  <c:v>1.0069289437309929E-5</c:v>
                </c:pt>
                <c:pt idx="899">
                  <c:v>9.9195063395242413E-6</c:v>
                </c:pt>
                <c:pt idx="900">
                  <c:v>9.771950412543718E-6</c:v>
                </c:pt>
                <c:pt idx="901">
                  <c:v>9.6265885592383999E-6</c:v>
                </c:pt>
                <c:pt idx="902">
                  <c:v>9.4833881738998267E-6</c:v>
                </c:pt>
                <c:pt idx="903">
                  <c:v>9.3423171349545867E-6</c:v>
                </c:pt>
                <c:pt idx="904">
                  <c:v>9.2033437977843389E-6</c:v>
                </c:pt>
                <c:pt idx="905">
                  <c:v>9.066436987652509E-6</c:v>
                </c:pt>
                <c:pt idx="906">
                  <c:v>8.9315659927358705E-6</c:v>
                </c:pt>
                <c:pt idx="907">
                  <c:v>8.7987005572595567E-6</c:v>
                </c:pt>
                <c:pt idx="908">
                  <c:v>8.6678108747325248E-6</c:v>
                </c:pt>
                <c:pt idx="909">
                  <c:v>8.5388675812846223E-6</c:v>
                </c:pt>
                <c:pt idx="910">
                  <c:v>8.411841749101302E-6</c:v>
                </c:pt>
                <c:pt idx="911">
                  <c:v>8.2867048799559989E-6</c:v>
                </c:pt>
                <c:pt idx="912">
                  <c:v>8.1634288988379571E-6</c:v>
                </c:pt>
                <c:pt idx="913">
                  <c:v>8.0419861476748346E-6</c:v>
                </c:pt>
                <c:pt idx="914">
                  <c:v>7.9223493791481046E-6</c:v>
                </c:pt>
                <c:pt idx="915">
                  <c:v>7.8044917505994015E-6</c:v>
                </c:pt>
                <c:pt idx="916">
                  <c:v>7.6883868180282123E-6</c:v>
                </c:pt>
                <c:pt idx="917">
                  <c:v>7.5740085301777999E-6</c:v>
                </c:pt>
                <c:pt idx="918">
                  <c:v>7.4613312227085532E-6</c:v>
                </c:pt>
                <c:pt idx="919">
                  <c:v>7.350329612458139E-6</c:v>
                </c:pt>
                <c:pt idx="920">
                  <c:v>7.2409787917863892E-6</c:v>
                </c:pt>
                <c:pt idx="921">
                  <c:v>7.1332542230038866E-6</c:v>
                </c:pt>
                <c:pt idx="922">
                  <c:v>7.0271317328832804E-6</c:v>
                </c:pt>
                <c:pt idx="923">
                  <c:v>6.9225875072517425E-6</c:v>
                </c:pt>
                <c:pt idx="924">
                  <c:v>6.8195980856636118E-6</c:v>
                </c:pt>
                <c:pt idx="925">
                  <c:v>6.7181403561516955E-6</c:v>
                </c:pt>
                <c:pt idx="926">
                  <c:v>6.6181915500569516E-6</c:v>
                </c:pt>
                <c:pt idx="927">
                  <c:v>6.5197292369341369E-6</c:v>
                </c:pt>
                <c:pt idx="928">
                  <c:v>6.4227313195329643E-6</c:v>
                </c:pt>
                <c:pt idx="929">
                  <c:v>6.3271760288542514E-6</c:v>
                </c:pt>
                <c:pt idx="930">
                  <c:v>6.233041919278565E-6</c:v>
                </c:pt>
                <c:pt idx="931">
                  <c:v>6.1403078637673192E-6</c:v>
                </c:pt>
                <c:pt idx="932">
                  <c:v>6.0489530491353121E-6</c:v>
                </c:pt>
                <c:pt idx="933">
                  <c:v>5.9589569713927098E-6</c:v>
                </c:pt>
                <c:pt idx="934">
                  <c:v>5.8702994311565534E-6</c:v>
                </c:pt>
                <c:pt idx="935">
                  <c:v>5.7829605291298821E-6</c:v>
                </c:pt>
                <c:pt idx="936">
                  <c:v>5.6969206616482901E-6</c:v>
                </c:pt>
                <c:pt idx="937">
                  <c:v>5.6121605162920423E-6</c:v>
                </c:pt>
                <c:pt idx="938">
                  <c:v>5.5286610675634544E-6</c:v>
                </c:pt>
                <c:pt idx="939">
                  <c:v>5.4464035726282459E-6</c:v>
                </c:pt>
                <c:pt idx="940">
                  <c:v>5.3653695671201158E-6</c:v>
                </c:pt>
                <c:pt idx="941">
                  <c:v>5.2855408610074788E-6</c:v>
                </c:pt>
                <c:pt idx="942">
                  <c:v>5.2068995345213567E-6</c:v>
                </c:pt>
                <c:pt idx="943">
                  <c:v>5.1294279341435775E-6</c:v>
                </c:pt>
                <c:pt idx="944">
                  <c:v>5.0531086686548501E-6</c:v>
                </c:pt>
                <c:pt idx="945">
                  <c:v>4.9779246052409102E-6</c:v>
                </c:pt>
                <c:pt idx="946">
                  <c:v>4.9038588656566351E-6</c:v>
                </c:pt>
                <c:pt idx="947">
                  <c:v>4.8308948224470494E-6</c:v>
                </c:pt>
                <c:pt idx="948">
                  <c:v>4.7590160952243639E-6</c:v>
                </c:pt>
                <c:pt idx="949">
                  <c:v>4.6882065469998412E-6</c:v>
                </c:pt>
                <c:pt idx="950">
                  <c:v>4.618450280570796E-6</c:v>
                </c:pt>
                <c:pt idx="951">
                  <c:v>4.5497316349604176E-6</c:v>
                </c:pt>
                <c:pt idx="952">
                  <c:v>4.4820351819106308E-6</c:v>
                </c:pt>
                <c:pt idx="953">
                  <c:v>4.4153457224272023E-6</c:v>
                </c:pt>
                <c:pt idx="954">
                  <c:v>4.3496482833757749E-6</c:v>
                </c:pt>
                <c:pt idx="955">
                  <c:v>4.2849281141284047E-6</c:v>
                </c:pt>
                <c:pt idx="956">
                  <c:v>4.2211706832600459E-6</c:v>
                </c:pt>
                <c:pt idx="957">
                  <c:v>4.1583616752937043E-6</c:v>
                </c:pt>
                <c:pt idx="958">
                  <c:v>4.0964869874940946E-6</c:v>
                </c:pt>
                <c:pt idx="959">
                  <c:v>4.0355327267087998E-6</c:v>
                </c:pt>
                <c:pt idx="960">
                  <c:v>3.9754852062562548E-6</c:v>
                </c:pt>
                <c:pt idx="961">
                  <c:v>3.9163309428597324E-6</c:v>
                </c:pt>
                <c:pt idx="962">
                  <c:v>3.8580566536270921E-6</c:v>
                </c:pt>
                <c:pt idx="963">
                  <c:v>3.8006492530751648E-6</c:v>
                </c:pt>
                <c:pt idx="964">
                  <c:v>3.7440958501982216E-6</c:v>
                </c:pt>
                <c:pt idx="965">
                  <c:v>3.6883837455799714E-6</c:v>
                </c:pt>
                <c:pt idx="966">
                  <c:v>3.633500428548433E-6</c:v>
                </c:pt>
                <c:pt idx="967">
                  <c:v>3.5794335743730376E-6</c:v>
                </c:pt>
                <c:pt idx="968">
                  <c:v>3.5261710415031444E-6</c:v>
                </c:pt>
                <c:pt idx="969">
                  <c:v>3.4737008688476594E-6</c:v>
                </c:pt>
                <c:pt idx="970">
                  <c:v>3.4220112730949809E-6</c:v>
                </c:pt>
                <c:pt idx="971">
                  <c:v>3.3710906460727114E-6</c:v>
                </c:pt>
                <c:pt idx="972">
                  <c:v>3.3209275521464832E-6</c:v>
                </c:pt>
                <c:pt idx="973">
                  <c:v>3.2715107256573825E-6</c:v>
                </c:pt>
                <c:pt idx="974">
                  <c:v>3.2228290683974815E-6</c:v>
                </c:pt>
                <c:pt idx="975">
                  <c:v>3.1748716471227127E-6</c:v>
                </c:pt>
                <c:pt idx="976">
                  <c:v>3.1276276911027041E-6</c:v>
                </c:pt>
                <c:pt idx="977">
                  <c:v>3.0810865897069015E-6</c:v>
                </c:pt>
                <c:pt idx="978">
                  <c:v>3.035237890026636E-6</c:v>
                </c:pt>
                <c:pt idx="979">
                  <c:v>2.9900712945323054E-6</c:v>
                </c:pt>
                <c:pt idx="980">
                  <c:v>2.9455766587654358E-6</c:v>
                </c:pt>
                <c:pt idx="981">
                  <c:v>2.9017439890649262E-6</c:v>
                </c:pt>
                <c:pt idx="982">
                  <c:v>2.8585634403271635E-6</c:v>
                </c:pt>
                <c:pt idx="983">
                  <c:v>2.8160253137990753E-6</c:v>
                </c:pt>
                <c:pt idx="984">
                  <c:v>2.7741200549043605E-6</c:v>
                </c:pt>
                <c:pt idx="985">
                  <c:v>2.7328382511014808E-6</c:v>
                </c:pt>
                <c:pt idx="986">
                  <c:v>2.6921706297739259E-6</c:v>
                </c:pt>
                <c:pt idx="987">
                  <c:v>2.6521080561514745E-6</c:v>
                </c:pt>
                <c:pt idx="988">
                  <c:v>2.6126415312623411E-6</c:v>
                </c:pt>
                <c:pt idx="989">
                  <c:v>2.5737621899158402E-6</c:v>
                </c:pt>
                <c:pt idx="990">
                  <c:v>2.5354612987148887E-6</c:v>
                </c:pt>
                <c:pt idx="991">
                  <c:v>2.4977302540980192E-6</c:v>
                </c:pt>
                <c:pt idx="992">
                  <c:v>2.4605605804104514E-6</c:v>
                </c:pt>
                <c:pt idx="993">
                  <c:v>2.4239439280038348E-6</c:v>
                </c:pt>
                <c:pt idx="994">
                  <c:v>2.3878720713641946E-6</c:v>
                </c:pt>
                <c:pt idx="995">
                  <c:v>2.3523369072675646E-6</c:v>
                </c:pt>
                <c:pt idx="996">
                  <c:v>2.3173304529630821E-6</c:v>
                </c:pt>
                <c:pt idx="997">
                  <c:v>2.2828448443830813E-6</c:v>
                </c:pt>
                <c:pt idx="998">
                  <c:v>2.2488723343796812E-6</c:v>
                </c:pt>
                <c:pt idx="999">
                  <c:v>2.215405290987598E-6</c:v>
                </c:pt>
                <c:pt idx="1000">
                  <c:v>2.1824361957126535E-6</c:v>
                </c:pt>
                <c:pt idx="1001">
                  <c:v>2.1499576418458714E-6</c:v>
                </c:pt>
                <c:pt idx="1002">
                  <c:v>2.117962332802396E-6</c:v>
                </c:pt>
                <c:pt idx="1003">
                  <c:v>2.0864430804852097E-6</c:v>
                </c:pt>
                <c:pt idx="1004">
                  <c:v>2.0553928036731401E-6</c:v>
                </c:pt>
                <c:pt idx="1005">
                  <c:v>2.024804526432649E-6</c:v>
                </c:pt>
                <c:pt idx="1006">
                  <c:v>1.9946713765533523E-6</c:v>
                </c:pt>
                <c:pt idx="1007">
                  <c:v>1.9649865840067804E-6</c:v>
                </c:pt>
                <c:pt idx="1008">
                  <c:v>1.9357434794278594E-6</c:v>
                </c:pt>
                <c:pt idx="1009">
                  <c:v>1.9069354926191228E-6</c:v>
                </c:pt>
                <c:pt idx="1010">
                  <c:v>1.8785561510770188E-6</c:v>
                </c:pt>
                <c:pt idx="1011">
                  <c:v>1.8505990785400715E-6</c:v>
                </c:pt>
                <c:pt idx="1012">
                  <c:v>1.8230579935587588E-6</c:v>
                </c:pt>
                <c:pt idx="1013">
                  <c:v>1.7959267080864113E-6</c:v>
                </c:pt>
                <c:pt idx="1014">
                  <c:v>1.7691991260912616E-6</c:v>
                </c:pt>
                <c:pt idx="1015">
                  <c:v>1.7428692421888391E-6</c:v>
                </c:pt>
                <c:pt idx="1016">
                  <c:v>1.7169311402949571E-6</c:v>
                </c:pt>
                <c:pt idx="1017">
                  <c:v>1.6913789922984801E-6</c:v>
                </c:pt>
                <c:pt idx="1018">
                  <c:v>1.6662070567538843E-6</c:v>
                </c:pt>
                <c:pt idx="1019">
                  <c:v>1.6414096775932457E-6</c:v>
                </c:pt>
                <c:pt idx="1020">
                  <c:v>1.6169812828573693E-6</c:v>
                </c:pt>
                <c:pt idx="1021">
                  <c:v>1.5929163834456792E-6</c:v>
                </c:pt>
                <c:pt idx="1022">
                  <c:v>1.5692095718847509E-6</c:v>
                </c:pt>
                <c:pt idx="1023">
                  <c:v>1.5458555211151031E-6</c:v>
                </c:pt>
                <c:pt idx="1024">
                  <c:v>1.5228489832960062E-6</c:v>
                </c:pt>
                <c:pt idx="1025">
                  <c:v>1.5001847886280626E-6</c:v>
                </c:pt>
                <c:pt idx="1026">
                  <c:v>1.4778578441932451E-6</c:v>
                </c:pt>
                <c:pt idx="1027">
                  <c:v>1.4558631328121379E-6</c:v>
                </c:pt>
                <c:pt idx="1028">
                  <c:v>1.4341957119182813E-6</c:v>
                </c:pt>
                <c:pt idx="1029">
                  <c:v>1.4128507124490132E-6</c:v>
                </c:pt>
                <c:pt idx="1030">
                  <c:v>1.3918233377530187E-6</c:v>
                </c:pt>
                <c:pt idx="1031">
                  <c:v>1.3711088625139381E-6</c:v>
                </c:pt>
                <c:pt idx="1032">
                  <c:v>1.3507026316900385E-6</c:v>
                </c:pt>
                <c:pt idx="1033">
                  <c:v>1.3306000594696085E-6</c:v>
                </c:pt>
                <c:pt idx="1034">
                  <c:v>1.3107966282419129E-6</c:v>
                </c:pt>
                <c:pt idx="1035">
                  <c:v>1.2912878875833592E-6</c:v>
                </c:pt>
                <c:pt idx="1036">
                  <c:v>1.2720694532587683E-6</c:v>
                </c:pt>
                <c:pt idx="1037">
                  <c:v>1.2531370062374984E-6</c:v>
                </c:pt>
                <c:pt idx="1038">
                  <c:v>1.2344862917241445E-6</c:v>
                </c:pt>
                <c:pt idx="1039">
                  <c:v>1.2161131182036623E-6</c:v>
                </c:pt>
                <c:pt idx="1040">
                  <c:v>1.1980133565006365E-6</c:v>
                </c:pt>
                <c:pt idx="1041">
                  <c:v>1.1801829388526E-6</c:v>
                </c:pt>
                <c:pt idx="1042">
                  <c:v>1.1626178579970327E-6</c:v>
                </c:pt>
                <c:pt idx="1043">
                  <c:v>1.1453141662720085E-6</c:v>
                </c:pt>
                <c:pt idx="1044">
                  <c:v>1.1282679747301214E-6</c:v>
                </c:pt>
                <c:pt idx="1045">
                  <c:v>1.1114754522656149E-6</c:v>
                </c:pt>
                <c:pt idx="1046">
                  <c:v>1.0949328247545212E-6</c:v>
                </c:pt>
                <c:pt idx="1047">
                  <c:v>1.0786363742074521E-6</c:v>
                </c:pt>
                <c:pt idx="1048">
                  <c:v>1.0625824379351546E-6</c:v>
                </c:pt>
                <c:pt idx="1049">
                  <c:v>1.0467674077262656E-6</c:v>
                </c:pt>
                <c:pt idx="1050">
                  <c:v>1.0311877290374535E-6</c:v>
                </c:pt>
                <c:pt idx="1051">
                  <c:v>1.0158399001954861E-6</c:v>
                </c:pt>
                <c:pt idx="1052">
                  <c:v>1.0007204716112205E-6</c:v>
                </c:pt>
                <c:pt idx="1053">
                  <c:v>9.8582604500517228E-7</c:v>
                </c:pt>
                <c:pt idx="1054">
                  <c:v>9.7115327264475112E-7</c:v>
                </c:pt>
                <c:pt idx="1055">
                  <c:v>9.5669885659265727E-7</c:v>
                </c:pt>
                <c:pt idx="1056">
                  <c:v>9.4245954796657014E-7</c:v>
                </c:pt>
                <c:pt idx="1057">
                  <c:v>9.2843214620976942E-7</c:v>
                </c:pt>
                <c:pt idx="1058">
                  <c:v>9.1461349837265611E-7</c:v>
                </c:pt>
                <c:pt idx="1059">
                  <c:v>9.010004984048459E-7</c:v>
                </c:pt>
                <c:pt idx="1060">
                  <c:v>8.8759008645790126E-7</c:v>
                </c:pt>
                <c:pt idx="1061">
                  <c:v>8.7437924819833112E-7</c:v>
                </c:pt>
                <c:pt idx="1062">
                  <c:v>8.6136501413088539E-7</c:v>
                </c:pt>
                <c:pt idx="1063">
                  <c:v>8.4854445893180954E-7</c:v>
                </c:pt>
                <c:pt idx="1064">
                  <c:v>8.35914700792059E-7</c:v>
                </c:pt>
                <c:pt idx="1065">
                  <c:v>8.2347290077030265E-7</c:v>
                </c:pt>
                <c:pt idx="1066">
                  <c:v>8.1121626215548568E-7</c:v>
                </c:pt>
                <c:pt idx="1067">
                  <c:v>7.9914202983889179E-7</c:v>
                </c:pt>
                <c:pt idx="1068">
                  <c:v>7.8724748969550591E-7</c:v>
                </c:pt>
                <c:pt idx="1069">
                  <c:v>7.7552996797465159E-7</c:v>
                </c:pt>
                <c:pt idx="1070">
                  <c:v>7.6398683069958102E-7</c:v>
                </c:pt>
                <c:pt idx="1071">
                  <c:v>7.5261548307606043E-7</c:v>
                </c:pt>
                <c:pt idx="1072">
                  <c:v>7.4141336890971752E-7</c:v>
                </c:pt>
                <c:pt idx="1073">
                  <c:v>7.3037797003204437E-7</c:v>
                </c:pt>
                <c:pt idx="1074">
                  <c:v>7.1950680573494515E-7</c:v>
                </c:pt>
                <c:pt idx="1075">
                  <c:v>7.0879743221368894E-7</c:v>
                </c:pt>
                <c:pt idx="1076">
                  <c:v>6.9824744201811929E-7</c:v>
                </c:pt>
                <c:pt idx="1077">
                  <c:v>6.8785446351203353E-7</c:v>
                </c:pt>
                <c:pt idx="1078">
                  <c:v>6.7761616034062122E-7</c:v>
                </c:pt>
                <c:pt idx="1079">
                  <c:v>6.675302309057582E-7</c:v>
                </c:pt>
                <c:pt idx="1080">
                  <c:v>6.5759440784917446E-7</c:v>
                </c:pt>
                <c:pt idx="1081">
                  <c:v>6.478064575432469E-7</c:v>
                </c:pt>
                <c:pt idx="1082">
                  <c:v>6.3816417958937459E-7</c:v>
                </c:pt>
                <c:pt idx="1083">
                  <c:v>6.2866540632381454E-7</c:v>
                </c:pt>
                <c:pt idx="1084">
                  <c:v>6.1930800233088904E-7</c:v>
                </c:pt>
                <c:pt idx="1085">
                  <c:v>6.1008986396336949E-7</c:v>
                </c:pt>
                <c:pt idx="1086">
                  <c:v>6.0100891887003646E-7</c:v>
                </c:pt>
                <c:pt idx="1087">
                  <c:v>5.920631255302479E-7</c:v>
                </c:pt>
                <c:pt idx="1088">
                  <c:v>5.8325047279542863E-7</c:v>
                </c:pt>
                <c:pt idx="1089">
                  <c:v>5.745689794373717E-7</c:v>
                </c:pt>
                <c:pt idx="1090">
                  <c:v>5.6601669370323603E-7</c:v>
                </c:pt>
                <c:pt idx="1091">
                  <c:v>5.575916928772175E-7</c:v>
                </c:pt>
                <c:pt idx="1092">
                  <c:v>5.4929208284865591E-7</c:v>
                </c:pt>
                <c:pt idx="1093">
                  <c:v>5.4111599768663403E-7</c:v>
                </c:pt>
                <c:pt idx="1094">
                  <c:v>5.3306159922084316E-7</c:v>
                </c:pt>
                <c:pt idx="1095">
                  <c:v>5.2512707662872378E-7</c:v>
                </c:pt>
                <c:pt idx="1096">
                  <c:v>5.1731064602871916E-7</c:v>
                </c:pt>
                <c:pt idx="1097">
                  <c:v>5.096105500795742E-7</c:v>
                </c:pt>
                <c:pt idx="1098">
                  <c:v>5.0202505758561642E-7</c:v>
                </c:pt>
                <c:pt idx="1099">
                  <c:v>4.9455246310786714E-7</c:v>
                </c:pt>
                <c:pt idx="1100">
                  <c:v>4.8719108658096405E-7</c:v>
                </c:pt>
                <c:pt idx="1101">
                  <c:v>4.7993927293577151E-7</c:v>
                </c:pt>
                <c:pt idx="1102">
                  <c:v>4.7279539172758114E-7</c:v>
                </c:pt>
                <c:pt idx="1103">
                  <c:v>4.6575783676989228E-7</c:v>
                </c:pt>
                <c:pt idx="1104">
                  <c:v>4.5882502577355993E-7</c:v>
                </c:pt>
                <c:pt idx="1105">
                  <c:v>4.5199539999137902E-7</c:v>
                </c:pt>
                <c:pt idx="1106">
                  <c:v>4.4526742386790197E-7</c:v>
                </c:pt>
                <c:pt idx="1107">
                  <c:v>4.3863958469451184E-7</c:v>
                </c:pt>
                <c:pt idx="1108">
                  <c:v>4.321103922695701E-7</c:v>
                </c:pt>
                <c:pt idx="1109">
                  <c:v>4.2567837856365207E-7</c:v>
                </c:pt>
                <c:pt idx="1110">
                  <c:v>4.1934209738974123E-7</c:v>
                </c:pt>
                <c:pt idx="1111">
                  <c:v>4.1310012407836742E-7</c:v>
                </c:pt>
                <c:pt idx="1112">
                  <c:v>4.0695105515749423E-7</c:v>
                </c:pt>
                <c:pt idx="1113">
                  <c:v>4.0089350803726702E-7</c:v>
                </c:pt>
                <c:pt idx="1114">
                  <c:v>3.9492612069935202E-7</c:v>
                </c:pt>
                <c:pt idx="1115">
                  <c:v>3.8904755139097057E-7</c:v>
                </c:pt>
                <c:pt idx="1116">
                  <c:v>3.8325647832343756E-7</c:v>
                </c:pt>
                <c:pt idx="1117">
                  <c:v>3.7755159937519607E-7</c:v>
                </c:pt>
                <c:pt idx="1118">
                  <c:v>3.7193163179927168E-7</c:v>
                </c:pt>
                <c:pt idx="1119">
                  <c:v>3.6639531193506792E-7</c:v>
                </c:pt>
                <c:pt idx="1120">
                  <c:v>3.6094139492445761E-7</c:v>
                </c:pt>
                <c:pt idx="1121">
                  <c:v>3.5556865443208409E-7</c:v>
                </c:pt>
                <c:pt idx="1122">
                  <c:v>3.5027588236982615E-7</c:v>
                </c:pt>
                <c:pt idx="1123">
                  <c:v>3.4506188862537063E-7</c:v>
                </c:pt>
                <c:pt idx="1124">
                  <c:v>3.3992550079479805E-7</c:v>
                </c:pt>
                <c:pt idx="1125">
                  <c:v>3.348655639191645E-7</c:v>
                </c:pt>
                <c:pt idx="1126">
                  <c:v>3.2988094022500155E-7</c:v>
                </c:pt>
                <c:pt idx="1127">
                  <c:v>3.2497050886865041E-7</c:v>
                </c:pt>
                <c:pt idx="1128">
                  <c:v>3.2013316568442887E-7</c:v>
                </c:pt>
                <c:pt idx="1129">
                  <c:v>3.1536782293652101E-7</c:v>
                </c:pt>
                <c:pt idx="1130">
                  <c:v>3.1067340907457627E-7</c:v>
                </c:pt>
                <c:pt idx="1131">
                  <c:v>3.060488684929126E-7</c:v>
                </c:pt>
                <c:pt idx="1132">
                  <c:v>3.0149316129333853E-7</c:v>
                </c:pt>
                <c:pt idx="1133">
                  <c:v>2.9700526305146292E-7</c:v>
                </c:pt>
                <c:pt idx="1134">
                  <c:v>2.9258416458652585E-7</c:v>
                </c:pt>
                <c:pt idx="1135">
                  <c:v>2.8822887173459437E-7</c:v>
                </c:pt>
                <c:pt idx="1136">
                  <c:v>2.8393840512518826E-7</c:v>
                </c:pt>
                <c:pt idx="1137">
                  <c:v>2.7971179996119289E-7</c:v>
                </c:pt>
                <c:pt idx="1138">
                  <c:v>2.7554810580205318E-7</c:v>
                </c:pt>
                <c:pt idx="1139">
                  <c:v>2.7144638635019617E-7</c:v>
                </c:pt>
                <c:pt idx="1140">
                  <c:v>2.6740571924062779E-7</c:v>
                </c:pt>
                <c:pt idx="1141">
                  <c:v>2.6342519583365402E-7</c:v>
                </c:pt>
                <c:pt idx="1142">
                  <c:v>2.5950392101068807E-7</c:v>
                </c:pt>
                <c:pt idx="1143">
                  <c:v>2.556410129731021E-7</c:v>
                </c:pt>
                <c:pt idx="1144">
                  <c:v>2.5183560304405635E-7</c:v>
                </c:pt>
                <c:pt idx="1145">
                  <c:v>2.4808683547328119E-7</c:v>
                </c:pt>
                <c:pt idx="1146">
                  <c:v>2.4439386724477154E-7</c:v>
                </c:pt>
                <c:pt idx="1147">
                  <c:v>2.4075586788731808E-7</c:v>
                </c:pt>
                <c:pt idx="1148">
                  <c:v>2.3717201928789296E-7</c:v>
                </c:pt>
                <c:pt idx="1149">
                  <c:v>2.3364151550777056E-7</c:v>
                </c:pt>
                <c:pt idx="1150">
                  <c:v>2.3016356260141456E-7</c:v>
                </c:pt>
                <c:pt idx="1151">
                  <c:v>2.2673737843804078E-7</c:v>
                </c:pt>
                <c:pt idx="1152">
                  <c:v>2.2336219252583066E-7</c:v>
                </c:pt>
                <c:pt idx="1153">
                  <c:v>2.2003724583879281E-7</c:v>
                </c:pt>
                <c:pt idx="1154">
                  <c:v>2.1676179064614426E-7</c:v>
                </c:pt>
                <c:pt idx="1155">
                  <c:v>2.1353509034428292E-7</c:v>
                </c:pt>
                <c:pt idx="1156">
                  <c:v>2.1035641929123088E-7</c:v>
                </c:pt>
                <c:pt idx="1157">
                  <c:v>2.0722506264353092E-7</c:v>
                </c:pt>
                <c:pt idx="1158">
                  <c:v>2.0414031619560895E-7</c:v>
                </c:pt>
                <c:pt idx="1159">
                  <c:v>2.0110148622147581E-7</c:v>
                </c:pt>
                <c:pt idx="1160">
                  <c:v>1.9810788931882229E-7</c:v>
                </c:pt>
                <c:pt idx="1161">
                  <c:v>1.9515885225541437E-7</c:v>
                </c:pt>
                <c:pt idx="1162">
                  <c:v>1.9225371181777953E-7</c:v>
                </c:pt>
                <c:pt idx="1163">
                  <c:v>1.8939181466213835E-7</c:v>
                </c:pt>
                <c:pt idx="1164">
                  <c:v>1.8657251716755991E-7</c:v>
                </c:pt>
                <c:pt idx="1165">
                  <c:v>1.8379518529129685E-7</c:v>
                </c:pt>
                <c:pt idx="1166">
                  <c:v>1.8105919442627406E-7</c:v>
                </c:pt>
                <c:pt idx="1167">
                  <c:v>1.7836392926069451E-7</c:v>
                </c:pt>
                <c:pt idx="1168">
                  <c:v>1.7570878363974234E-7</c:v>
                </c:pt>
                <c:pt idx="1169">
                  <c:v>1.7309316042932601E-7</c:v>
                </c:pt>
                <c:pt idx="1170">
                  <c:v>1.7051647138186813E-7</c:v>
                </c:pt>
                <c:pt idx="1171">
                  <c:v>1.6797813700407898E-7</c:v>
                </c:pt>
                <c:pt idx="1172">
                  <c:v>1.6547758642669499E-7</c:v>
                </c:pt>
                <c:pt idx="1173">
                  <c:v>1.6301425727616658E-7</c:v>
                </c:pt>
                <c:pt idx="1174">
                  <c:v>1.6058759554824564E-7</c:v>
                </c:pt>
                <c:pt idx="1175">
                  <c:v>1.5819705548345746E-7</c:v>
                </c:pt>
                <c:pt idx="1176">
                  <c:v>1.5584209944441822E-7</c:v>
                </c:pt>
                <c:pt idx="1177">
                  <c:v>1.5352219779498827E-7</c:v>
                </c:pt>
                <c:pt idx="1178">
                  <c:v>1.5123682878121328E-7</c:v>
                </c:pt>
                <c:pt idx="1179">
                  <c:v>1.4898547841404423E-7</c:v>
                </c:pt>
                <c:pt idx="1180">
                  <c:v>1.4676764035379457E-7</c:v>
                </c:pt>
                <c:pt idx="1181">
                  <c:v>1.4458281579632281E-7</c:v>
                </c:pt>
                <c:pt idx="1182">
                  <c:v>1.424305133609044E-7</c:v>
                </c:pt>
                <c:pt idx="1183">
                  <c:v>1.4031024897977136E-7</c:v>
                </c:pt>
                <c:pt idx="1184">
                  <c:v>1.3822154578929865E-7</c:v>
                </c:pt>
                <c:pt idx="1185">
                  <c:v>1.3616393402280459E-7</c:v>
                </c:pt>
                <c:pt idx="1186">
                  <c:v>1.3413695090495106E-7</c:v>
                </c:pt>
                <c:pt idx="1187">
                  <c:v>1.3214014054770868E-7</c:v>
                </c:pt>
                <c:pt idx="1188">
                  <c:v>1.3017305384787746E-7</c:v>
                </c:pt>
                <c:pt idx="1189">
                  <c:v>1.2823524838612061E-7</c:v>
                </c:pt>
                <c:pt idx="1190">
                  <c:v>1.2632628832751347E-7</c:v>
                </c:pt>
                <c:pt idx="1191">
                  <c:v>1.2444574432356447E-7</c:v>
                </c:pt>
                <c:pt idx="1192">
                  <c:v>1.225931934156905E-7</c:v>
                </c:pt>
                <c:pt idx="1193">
                  <c:v>1.2076821894013948E-7</c:v>
                </c:pt>
                <c:pt idx="1194">
                  <c:v>1.189704104343141E-7</c:v>
                </c:pt>
                <c:pt idx="1195">
                  <c:v>1.171993635444994E-7</c:v>
                </c:pt>
                <c:pt idx="1196">
                  <c:v>1.1545467993496081E-7</c:v>
                </c:pt>
                <c:pt idx="1197">
                  <c:v>1.1373596719838588E-7</c:v>
                </c:pt>
                <c:pt idx="1198">
                  <c:v>1.1204283876767229E-7</c:v>
                </c:pt>
                <c:pt idx="1199">
                  <c:v>1.1037491382902021E-7</c:v>
                </c:pt>
                <c:pt idx="1200">
                  <c:v>1.0873181723631766E-7</c:v>
                </c:pt>
                <c:pt idx="1201">
                  <c:v>1.0711317942679947E-7</c:v>
                </c:pt>
                <c:pt idx="1202">
                  <c:v>1.0551863633796727E-7</c:v>
                </c:pt>
                <c:pt idx="1203">
                  <c:v>1.0394782932573221E-7</c:v>
                </c:pt>
                <c:pt idx="1204">
                  <c:v>1.024004050837938E-7</c:v>
                </c:pt>
                <c:pt idx="1205">
                  <c:v>1.0087601556420023E-7</c:v>
                </c:pt>
                <c:pt idx="1206">
                  <c:v>9.937431789910288E-8</c:v>
                </c:pt>
                <c:pt idx="1207">
                  <c:v>9.7894974323669344E-8</c:v>
                </c:pt>
                <c:pt idx="1208">
                  <c:v>9.6437652100143992E-8</c:v>
                </c:pt>
                <c:pt idx="1209">
                  <c:v>9.5002023443042208E-8</c:v>
                </c:pt>
                <c:pt idx="1210">
                  <c:v>9.3587765445449768E-8</c:v>
                </c:pt>
                <c:pt idx="1211">
                  <c:v>9.219456000642606E-8</c:v>
                </c:pt>
                <c:pt idx="1212">
                  <c:v>9.0822093759486081E-8</c:v>
                </c:pt>
                <c:pt idx="1213">
                  <c:v>8.9470058002141609E-8</c:v>
                </c:pt>
                <c:pt idx="1214">
                  <c:v>8.8138148626498694E-8</c:v>
                </c:pt>
                <c:pt idx="1215">
                  <c:v>8.682606605087816E-8</c:v>
                </c:pt>
                <c:pt idx="1216">
                  <c:v>8.5533515152461885E-8</c:v>
                </c:pt>
                <c:pt idx="1217">
                  <c:v>8.4260205200938017E-8</c:v>
                </c:pt>
                <c:pt idx="1218">
                  <c:v>8.3005849793133796E-8</c:v>
                </c:pt>
                <c:pt idx="1219">
                  <c:v>8.1770166788615881E-8</c:v>
                </c:pt>
                <c:pt idx="1220">
                  <c:v>8.0552878246261198E-8</c:v>
                </c:pt>
                <c:pt idx="1221">
                  <c:v>7.9353710361756367E-8</c:v>
                </c:pt>
                <c:pt idx="1222">
                  <c:v>7.8172393406039924E-8</c:v>
                </c:pt>
                <c:pt idx="1223">
                  <c:v>7.7008661664652354E-8</c:v>
                </c:pt>
                <c:pt idx="1224">
                  <c:v>7.5862253377992105E-8</c:v>
                </c:pt>
                <c:pt idx="1225">
                  <c:v>7.4732910682459147E-8</c:v>
                </c:pt>
                <c:pt idx="1226">
                  <c:v>7.3620379552475194E-8</c:v>
                </c:pt>
                <c:pt idx="1227">
                  <c:v>7.2524409743367625E-8</c:v>
                </c:pt>
                <c:pt idx="1228">
                  <c:v>7.1444754735098162E-8</c:v>
                </c:pt>
                <c:pt idx="1229">
                  <c:v>7.0381171676836577E-8</c:v>
                </c:pt>
                <c:pt idx="1230">
                  <c:v>6.9333421332352483E-8</c:v>
                </c:pt>
                <c:pt idx="1231">
                  <c:v>6.8301268026222529E-8</c:v>
                </c:pt>
                <c:pt idx="1232">
                  <c:v>6.7284479590839533E-8</c:v>
                </c:pt>
                <c:pt idx="1233">
                  <c:v>6.6282827314205912E-8</c:v>
                </c:pt>
                <c:pt idx="1234">
                  <c:v>6.5296085888507553E-8</c:v>
                </c:pt>
                <c:pt idx="1235">
                  <c:v>6.4324033359450635E-8</c:v>
                </c:pt>
                <c:pt idx="1236">
                  <c:v>6.3366451076354416E-8</c:v>
                </c:pt>
                <c:pt idx="1237">
                  <c:v>6.2423123642985038E-8</c:v>
                </c:pt>
                <c:pt idx="1238">
                  <c:v>6.1493838869121279E-8</c:v>
                </c:pt>
                <c:pt idx="1239">
                  <c:v>6.0578387722840622E-8</c:v>
                </c:pt>
                <c:pt idx="1240">
                  <c:v>5.9676564283516968E-8</c:v>
                </c:pt>
                <c:pt idx="1241">
                  <c:v>5.8788165695514383E-8</c:v>
                </c:pt>
                <c:pt idx="1242">
                  <c:v>5.7912992122575549E-8</c:v>
                </c:pt>
                <c:pt idx="1243">
                  <c:v>5.7050846702880589E-8</c:v>
                </c:pt>
                <c:pt idx="1244">
                  <c:v>5.6201535504784676E-8</c:v>
                </c:pt>
                <c:pt idx="1245">
                  <c:v>5.536486748320547E-8</c:v>
                </c:pt>
                <c:pt idx="1246">
                  <c:v>5.4540654436663504E-8</c:v>
                </c:pt>
                <c:pt idx="1247">
                  <c:v>5.3728710964962206E-8</c:v>
                </c:pt>
                <c:pt idx="1248">
                  <c:v>5.2928854427497426E-8</c:v>
                </c:pt>
                <c:pt idx="1249">
                  <c:v>5.2140904902185551E-8</c:v>
                </c:pt>
                <c:pt idx="1250">
                  <c:v>5.1364685145004264E-8</c:v>
                </c:pt>
                <c:pt idx="1251">
                  <c:v>5.060002055013525E-8</c:v>
                </c:pt>
                <c:pt idx="1252">
                  <c:v>4.9846739110700657E-8</c:v>
                </c:pt>
                <c:pt idx="1253">
                  <c:v>4.9104671380080968E-8</c:v>
                </c:pt>
                <c:pt idx="1254">
                  <c:v>4.8373650433812895E-8</c:v>
                </c:pt>
                <c:pt idx="1255">
                  <c:v>4.7653511832050546E-8</c:v>
                </c:pt>
                <c:pt idx="1256">
                  <c:v>4.6944093582586422E-8</c:v>
                </c:pt>
                <c:pt idx="1257">
                  <c:v>4.6245236104424026E-8</c:v>
                </c:pt>
                <c:pt idx="1258">
                  <c:v>4.5556782191890145E-8</c:v>
                </c:pt>
                <c:pt idx="1259">
                  <c:v>4.4878576979282827E-8</c:v>
                </c:pt>
                <c:pt idx="1260">
                  <c:v>4.4210467906044863E-8</c:v>
                </c:pt>
                <c:pt idx="1261">
                  <c:v>4.3552304682455123E-8</c:v>
                </c:pt>
                <c:pt idx="1262">
                  <c:v>4.2903939255834061E-8</c:v>
                </c:pt>
                <c:pt idx="1263">
                  <c:v>4.2265225777242929E-8</c:v>
                </c:pt>
                <c:pt idx="1264">
                  <c:v>4.1636020568691465E-8</c:v>
                </c:pt>
                <c:pt idx="1265">
                  <c:v>4.1016182090821857E-8</c:v>
                </c:pt>
                <c:pt idx="1266">
                  <c:v>4.0405570911080126E-8</c:v>
                </c:pt>
                <c:pt idx="1267">
                  <c:v>3.9804049672360555E-8</c:v>
                </c:pt>
                <c:pt idx="1268">
                  <c:v>3.9211483062113764E-8</c:v>
                </c:pt>
                <c:pt idx="1269">
                  <c:v>3.8627737781918188E-8</c:v>
                </c:pt>
                <c:pt idx="1270">
                  <c:v>3.8052682517501279E-8</c:v>
                </c:pt>
                <c:pt idx="1271">
                  <c:v>3.7486187909209545E-8</c:v>
                </c:pt>
                <c:pt idx="1272">
                  <c:v>3.6928126522914856E-8</c:v>
                </c:pt>
                <c:pt idx="1273">
                  <c:v>3.6378372821357654E-8</c:v>
                </c:pt>
                <c:pt idx="1274">
                  <c:v>3.5836803135912847E-8</c:v>
                </c:pt>
                <c:pt idx="1275">
                  <c:v>3.5303295638778667E-8</c:v>
                </c:pt>
                <c:pt idx="1276">
                  <c:v>3.4777730315577439E-8</c:v>
                </c:pt>
                <c:pt idx="1277">
                  <c:v>3.4259988938365512E-8</c:v>
                </c:pt>
                <c:pt idx="1278">
                  <c:v>3.3749955039043921E-8</c:v>
                </c:pt>
                <c:pt idx="1279">
                  <c:v>3.3247513883165528E-8</c:v>
                </c:pt>
                <c:pt idx="1280">
                  <c:v>3.2752552444130786E-8</c:v>
                </c:pt>
                <c:pt idx="1281">
                  <c:v>3.226495937776947E-8</c:v>
                </c:pt>
                <c:pt idx="1282">
                  <c:v>3.178462499729809E-8</c:v>
                </c:pt>
                <c:pt idx="1283">
                  <c:v>3.131144124865296E-8</c:v>
                </c:pt>
                <c:pt idx="1284">
                  <c:v>3.0845301686187342E-8</c:v>
                </c:pt>
                <c:pt idx="1285">
                  <c:v>3.0386101448731725E-8</c:v>
                </c:pt>
                <c:pt idx="1286">
                  <c:v>2.9933737236012384E-8</c:v>
                </c:pt>
                <c:pt idx="1287">
                  <c:v>2.9488107285416424E-8</c:v>
                </c:pt>
                <c:pt idx="1288">
                  <c:v>2.9049111349106197E-8</c:v>
                </c:pt>
                <c:pt idx="1289">
                  <c:v>2.8616650671473529E-8</c:v>
                </c:pt>
                <c:pt idx="1290">
                  <c:v>2.8190627966928199E-8</c:v>
                </c:pt>
                <c:pt idx="1291">
                  <c:v>2.7770947398018632E-8</c:v>
                </c:pt>
                <c:pt idx="1292">
                  <c:v>2.7357514553876852E-8</c:v>
                </c:pt>
                <c:pt idx="1293">
                  <c:v>2.6950236428985612E-8</c:v>
                </c:pt>
                <c:pt idx="1294">
                  <c:v>2.6549021402260157E-8</c:v>
                </c:pt>
                <c:pt idx="1295">
                  <c:v>2.6153779216442147E-8</c:v>
                </c:pt>
                <c:pt idx="1296">
                  <c:v>2.5764420957800011E-8</c:v>
                </c:pt>
                <c:pt idx="1297">
                  <c:v>2.5380859036131456E-8</c:v>
                </c:pt>
                <c:pt idx="1298">
                  <c:v>2.5003007165063687E-8</c:v>
                </c:pt>
                <c:pt idx="1299">
                  <c:v>2.4630780342645407E-8</c:v>
                </c:pt>
                <c:pt idx="1300">
                  <c:v>2.4264094832231349E-8</c:v>
                </c:pt>
                <c:pt idx="1301">
                  <c:v>2.3902868143647202E-8</c:v>
                </c:pt>
                <c:pt idx="1302">
                  <c:v>2.354701901463646E-8</c:v>
                </c:pt>
                <c:pt idx="1303">
                  <c:v>2.3196467392583801E-8</c:v>
                </c:pt>
                <c:pt idx="1304">
                  <c:v>2.2851134416511167E-8</c:v>
                </c:pt>
                <c:pt idx="1305">
                  <c:v>2.2510942399338392E-8</c:v>
                </c:pt>
                <c:pt idx="1306">
                  <c:v>2.2175814810413182E-8</c:v>
                </c:pt>
                <c:pt idx="1307">
                  <c:v>2.1845676258295397E-8</c:v>
                </c:pt>
                <c:pt idx="1308">
                  <c:v>2.1520452473802105E-8</c:v>
                </c:pt>
                <c:pt idx="1309">
                  <c:v>2.120007029330289E-8</c:v>
                </c:pt>
                <c:pt idx="1310">
                  <c:v>2.0884457642262878E-8</c:v>
                </c:pt>
                <c:pt idx="1311">
                  <c:v>2.0573543519033662E-8</c:v>
                </c:pt>
                <c:pt idx="1312">
                  <c:v>2.0267257978881928E-8</c:v>
                </c:pt>
                <c:pt idx="1313">
                  <c:v>1.9965532118259208E-8</c:v>
                </c:pt>
                <c:pt idx="1314">
                  <c:v>1.9668298059302686E-8</c:v>
                </c:pt>
                <c:pt idx="1315">
                  <c:v>1.9375488934568988E-8</c:v>
                </c:pt>
                <c:pt idx="1316">
                  <c:v>1.9087038871993595E-8</c:v>
                </c:pt>
                <c:pt idx="1317">
                  <c:v>1.8802882980075557E-8</c:v>
                </c:pt>
                <c:pt idx="1318">
                  <c:v>1.8522957333281199E-8</c:v>
                </c:pt>
                <c:pt idx="1319">
                  <c:v>1.8247198957666208E-8</c:v>
                </c:pt>
                <c:pt idx="1320">
                  <c:v>1.7975545816711334E-8</c:v>
                </c:pt>
                <c:pt idx="1321">
                  <c:v>1.7707936797368684E-8</c:v>
                </c:pt>
                <c:pt idx="1322">
                  <c:v>1.7444311696315988E-8</c:v>
                </c:pt>
                <c:pt idx="1323">
                  <c:v>1.7184611206415378E-8</c:v>
                </c:pt>
                <c:pt idx="1324">
                  <c:v>1.6928776903373682E-8</c:v>
                </c:pt>
                <c:pt idx="1325">
                  <c:v>1.6676751232601446E-8</c:v>
                </c:pt>
                <c:pt idx="1326">
                  <c:v>1.6428477496266859E-8</c:v>
                </c:pt>
                <c:pt idx="1327">
                  <c:v>1.618389984054343E-8</c:v>
                </c:pt>
                <c:pt idx="1328">
                  <c:v>1.5942963243046463E-8</c:v>
                </c:pt>
                <c:pt idx="1329">
                  <c:v>1.5705613500457377E-8</c:v>
                </c:pt>
                <c:pt idx="1330">
                  <c:v>1.5471797216331486E-8</c:v>
                </c:pt>
                <c:pt idx="1331">
                  <c:v>1.524146178908771E-8</c:v>
                </c:pt>
                <c:pt idx="1332">
                  <c:v>1.5014555400176679E-8</c:v>
                </c:pt>
                <c:pt idx="1333">
                  <c:v>1.4791027002425664E-8</c:v>
                </c:pt>
                <c:pt idx="1334">
                  <c:v>1.4570826308556046E-8</c:v>
                </c:pt>
                <c:pt idx="1335">
                  <c:v>1.4353903779871987E-8</c:v>
                </c:pt>
                <c:pt idx="1336">
                  <c:v>1.4140210615118448E-8</c:v>
                </c:pt>
                <c:pt idx="1337">
                  <c:v>1.3929698739502926E-8</c:v>
                </c:pt>
                <c:pt idx="1338">
                  <c:v>1.372232079388298E-8</c:v>
                </c:pt>
                <c:pt idx="1339">
                  <c:v>1.351803012411283E-8</c:v>
                </c:pt>
                <c:pt idx="1340">
                  <c:v>1.331678077054985E-8</c:v>
                </c:pt>
                <c:pt idx="1341">
                  <c:v>1.3118527457716186E-8</c:v>
                </c:pt>
                <c:pt idx="1342">
                  <c:v>1.2923225584114701E-8</c:v>
                </c:pt>
                <c:pt idx="1343">
                  <c:v>1.2730831212196986E-8</c:v>
                </c:pt>
                <c:pt idx="1344">
                  <c:v>1.2541301058479745E-8</c:v>
                </c:pt>
                <c:pt idx="1345">
                  <c:v>1.2354592483809018E-8</c:v>
                </c:pt>
                <c:pt idx="1346">
                  <c:v>1.2170663483769102E-8</c:v>
                </c:pt>
                <c:pt idx="1347">
                  <c:v>1.1989472679233886E-8</c:v>
                </c:pt>
                <c:pt idx="1348">
                  <c:v>1.181097930705934E-8</c:v>
                </c:pt>
                <c:pt idx="1349">
                  <c:v>1.1635143210914366E-8</c:v>
                </c:pt>
                <c:pt idx="1350">
                  <c:v>1.1461924832248053E-8</c:v>
                </c:pt>
                <c:pt idx="1351">
                  <c:v>1.1291285201391258E-8</c:v>
                </c:pt>
                <c:pt idx="1352">
                  <c:v>1.1123185928791063E-8</c:v>
                </c:pt>
                <c:pt idx="1353">
                  <c:v>1.0957589196375004E-8</c:v>
                </c:pt>
                <c:pt idx="1354">
                  <c:v>1.0794457749044684E-8</c:v>
                </c:pt>
                <c:pt idx="1355">
                  <c:v>1.0633754886295337E-8</c:v>
                </c:pt>
                <c:pt idx="1356">
                  <c:v>1.0475444453960418E-8</c:v>
                </c:pt>
                <c:pt idx="1357">
                  <c:v>1.0319490836079002E-8</c:v>
                </c:pt>
                <c:pt idx="1358">
                  <c:v>1.0165858946884403E-8</c:v>
                </c:pt>
                <c:pt idx="1359">
                  <c:v>1.0014514222911437E-8</c:v>
                </c:pt>
                <c:pt idx="1360">
                  <c:v>9.8654226152222111E-9</c:v>
                </c:pt>
                <c:pt idx="1361">
                  <c:v>9.7185505817464134E-9</c:v>
                </c:pt>
                <c:pt idx="1362">
                  <c:v>9.5738650797369621E-9</c:v>
                </c:pt>
                <c:pt idx="1363">
                  <c:v>9.4313335583364634E-9</c:v>
                </c:pt>
                <c:pt idx="1364">
                  <c:v>9.2909239512554766E-9</c:v>
                </c:pt>
                <c:pt idx="1365">
                  <c:v>9.1526046695595821E-9</c:v>
                </c:pt>
                <c:pt idx="1366">
                  <c:v>9.016344594562712E-9</c:v>
                </c:pt>
                <c:pt idx="1367">
                  <c:v>8.8821130708281053E-9</c:v>
                </c:pt>
                <c:pt idx="1368">
                  <c:v>8.7498798992719391E-9</c:v>
                </c:pt>
                <c:pt idx="1369">
                  <c:v>8.6196153303703781E-9</c:v>
                </c:pt>
                <c:pt idx="1370">
                  <c:v>8.4912900574672625E-9</c:v>
                </c:pt>
                <c:pt idx="1371">
                  <c:v>8.3648752101817685E-9</c:v>
                </c:pt>
                <c:pt idx="1372">
                  <c:v>8.2403423479140246E-9</c:v>
                </c:pt>
                <c:pt idx="1373">
                  <c:v>8.1176634534477067E-9</c:v>
                </c:pt>
                <c:pt idx="1374">
                  <c:v>7.9968109266470954E-9</c:v>
                </c:pt>
                <c:pt idx="1375">
                  <c:v>7.877757578248897E-9</c:v>
                </c:pt>
                <c:pt idx="1376">
                  <c:v>7.7604766237458005E-9</c:v>
                </c:pt>
                <c:pt idx="1377">
                  <c:v>7.6449416773613599E-9</c:v>
                </c:pt>
                <c:pt idx="1378">
                  <c:v>7.5311267461144907E-9</c:v>
                </c:pt>
                <c:pt idx="1379">
                  <c:v>7.4190062239723191E-9</c:v>
                </c:pt>
                <c:pt idx="1380">
                  <c:v>7.3085548860901083E-9</c:v>
                </c:pt>
                <c:pt idx="1381">
                  <c:v>7.1997478831369445E-9</c:v>
                </c:pt>
                <c:pt idx="1382">
                  <c:v>7.092560735705644E-9</c:v>
                </c:pt>
                <c:pt idx="1383">
                  <c:v>6.9869693288062506E-9</c:v>
                </c:pt>
                <c:pt idx="1384">
                  <c:v>6.8829499064412059E-9</c:v>
                </c:pt>
                <c:pt idx="1385">
                  <c:v>6.7804790662613847E-9</c:v>
                </c:pt>
                <c:pt idx="1386">
                  <c:v>6.679533754301677E-9</c:v>
                </c:pt>
                <c:pt idx="1387">
                  <c:v>6.5800912597948592E-9</c:v>
                </c:pt>
                <c:pt idx="1388">
                  <c:v>6.4821292100628296E-9</c:v>
                </c:pt>
                <c:pt idx="1389">
                  <c:v>6.3856255654836463E-9</c:v>
                </c:pt>
                <c:pt idx="1390">
                  <c:v>6.2905586145337046E-9</c:v>
                </c:pt>
                <c:pt idx="1391">
                  <c:v>6.1969069689034577E-9</c:v>
                </c:pt>
                <c:pt idx="1392">
                  <c:v>6.1046495586863203E-9</c:v>
                </c:pt>
                <c:pt idx="1393">
                  <c:v>6.0137656276385484E-9</c:v>
                </c:pt>
                <c:pt idx="1394">
                  <c:v>5.9242347285100993E-9</c:v>
                </c:pt>
                <c:pt idx="1395">
                  <c:v>5.8360367184449963E-9</c:v>
                </c:pt>
                <c:pt idx="1396">
                  <c:v>5.7491517544499243E-9</c:v>
                </c:pt>
                <c:pt idx="1397">
                  <c:v>5.6635602889304001E-9</c:v>
                </c:pt>
                <c:pt idx="1398">
                  <c:v>5.5792430652936063E-9</c:v>
                </c:pt>
                <c:pt idx="1399">
                  <c:v>5.4961811136160777E-9</c:v>
                </c:pt>
                <c:pt idx="1400">
                  <c:v>5.4143557463767229E-9</c:v>
                </c:pt>
                <c:pt idx="1401">
                  <c:v>5.3337485542526737E-9</c:v>
                </c:pt>
                <c:pt idx="1402">
                  <c:v>5.2543414019777639E-9</c:v>
                </c:pt>
                <c:pt idx="1403">
                  <c:v>5.1761164242632118E-9</c:v>
                </c:pt>
                <c:pt idx="1404">
                  <c:v>5.0990560217784003E-9</c:v>
                </c:pt>
                <c:pt idx="1405">
                  <c:v>5.0231428571918529E-9</c:v>
                </c:pt>
                <c:pt idx="1406">
                  <c:v>4.9483598512709916E-9</c:v>
                </c:pt>
                <c:pt idx="1407">
                  <c:v>4.8746901790399343E-9</c:v>
                </c:pt>
                <c:pt idx="1408">
                  <c:v>4.8021172659946587E-9</c:v>
                </c:pt>
                <c:pt idx="1409">
                  <c:v>4.7306247843742669E-9</c:v>
                </c:pt>
                <c:pt idx="1410">
                  <c:v>4.6601966494878435E-9</c:v>
                </c:pt>
                <c:pt idx="1411">
                  <c:v>4.5908170160962994E-9</c:v>
                </c:pt>
                <c:pt idx="1412">
                  <c:v>4.5224702748474734E-9</c:v>
                </c:pt>
                <c:pt idx="1413">
                  <c:v>4.4551410487647773E-9</c:v>
                </c:pt>
                <c:pt idx="1414">
                  <c:v>4.3888141897878002E-9</c:v>
                </c:pt>
                <c:pt idx="1415">
                  <c:v>4.3234747753648847E-9</c:v>
                </c:pt>
                <c:pt idx="1416">
                  <c:v>4.2591081050957287E-9</c:v>
                </c:pt>
                <c:pt idx="1417">
                  <c:v>4.1956996974245808E-9</c:v>
                </c:pt>
                <c:pt idx="1418">
                  <c:v>4.133235286382321E-9</c:v>
                </c:pt>
                <c:pt idx="1419">
                  <c:v>4.0717008183772133E-9</c:v>
                </c:pt>
                <c:pt idx="1420">
                  <c:v>4.011082449033232E-9</c:v>
                </c:pt>
                <c:pt idx="1421">
                  <c:v>3.951366540075661E-9</c:v>
                </c:pt>
                <c:pt idx="1422">
                  <c:v>3.8925396562628989E-9</c:v>
                </c:pt>
                <c:pt idx="1423">
                  <c:v>3.8345885623640874E-9</c:v>
                </c:pt>
                <c:pt idx="1424">
                  <c:v>3.7775002201815802E-9</c:v>
                </c:pt>
                <c:pt idx="1425">
                  <c:v>3.7212617856177819E-9</c:v>
                </c:pt>
                <c:pt idx="1426">
                  <c:v>3.6658606057857216E-9</c:v>
                </c:pt>
                <c:pt idx="1427">
                  <c:v>3.6112842161625931E-9</c:v>
                </c:pt>
                <c:pt idx="1428">
                  <c:v>3.5575203377855343E-9</c:v>
                </c:pt>
                <c:pt idx="1429">
                  <c:v>3.5045568744894248E-9</c:v>
                </c:pt>
                <c:pt idx="1430">
                  <c:v>3.4523819101855685E-9</c:v>
                </c:pt>
                <c:pt idx="1431">
                  <c:v>3.4009837061809974E-9</c:v>
                </c:pt>
                <c:pt idx="1432">
                  <c:v>3.3503506985375789E-9</c:v>
                </c:pt>
                <c:pt idx="1433">
                  <c:v>3.300471495470624E-9</c:v>
                </c:pt>
                <c:pt idx="1434">
                  <c:v>3.2513348747860052E-9</c:v>
                </c:pt>
                <c:pt idx="1435">
                  <c:v>3.2029297813555229E-9</c:v>
                </c:pt>
                <c:pt idx="1436">
                  <c:v>3.1552453246298892E-9</c:v>
                </c:pt>
                <c:pt idx="1437">
                  <c:v>3.108270776188804E-9</c:v>
                </c:pt>
                <c:pt idx="1438">
                  <c:v>3.0619955673270898E-9</c:v>
                </c:pt>
                <c:pt idx="1439">
                  <c:v>3.0164092866773423E-9</c:v>
                </c:pt>
                <c:pt idx="1440">
                  <c:v>2.9715016778676226E-9</c:v>
                </c:pt>
                <c:pt idx="1441">
                  <c:v>2.9272626372139757E-9</c:v>
                </c:pt>
                <c:pt idx="1442">
                  <c:v>2.8836822114475824E-9</c:v>
                </c:pt>
                <c:pt idx="1443">
                  <c:v>2.8407505954753997E-9</c:v>
                </c:pt>
                <c:pt idx="1444">
                  <c:v>2.7984581301744185E-9</c:v>
                </c:pt>
                <c:pt idx="1445">
                  <c:v>2.7567953002186317E-9</c:v>
                </c:pt>
                <c:pt idx="1446">
                  <c:v>2.7157527319383193E-9</c:v>
                </c:pt>
                <c:pt idx="1447">
                  <c:v>2.6753211912112455E-9</c:v>
                </c:pt>
                <c:pt idx="1448">
                  <c:v>2.6354915813853021E-9</c:v>
                </c:pt>
                <c:pt idx="1449">
                  <c:v>2.5962549412319822E-9</c:v>
                </c:pt>
                <c:pt idx="1450">
                  <c:v>2.5576024429303626E-9</c:v>
                </c:pt>
                <c:pt idx="1451">
                  <c:v>2.5195253900810755E-9</c:v>
                </c:pt>
                <c:pt idx="1452">
                  <c:v>2.482015215749924E-9</c:v>
                </c:pt>
                <c:pt idx="1453">
                  <c:v>2.4450634805404476E-9</c:v>
                </c:pt>
                <c:pt idx="1454">
                  <c:v>2.4086618706954084E-9</c:v>
                </c:pt>
                <c:pt idx="1455">
                  <c:v>2.3728021962263092E-9</c:v>
                </c:pt>
                <c:pt idx="1456">
                  <c:v>2.3374763890710095E-9</c:v>
                </c:pt>
                <c:pt idx="1457">
                  <c:v>2.3026765012784642E-9</c:v>
                </c:pt>
                <c:pt idx="1458">
                  <c:v>2.2683947032207722E-9</c:v>
                </c:pt>
                <c:pt idx="1459">
                  <c:v>2.2346232818316037E-9</c:v>
                </c:pt>
                <c:pt idx="1460">
                  <c:v>2.2013546388710917E-9</c:v>
                </c:pt>
                <c:pt idx="1461">
                  <c:v>2.1685812892163391E-9</c:v>
                </c:pt>
                <c:pt idx="1462">
                  <c:v>2.1362958591774375E-9</c:v>
                </c:pt>
                <c:pt idx="1463">
                  <c:v>2.1044910848386864E-9</c:v>
                </c:pt>
                <c:pt idx="1464">
                  <c:v>2.0731598104242598E-9</c:v>
                </c:pt>
                <c:pt idx="1465">
                  <c:v>2.0422949866884433E-9</c:v>
                </c:pt>
                <c:pt idx="1466">
                  <c:v>2.0118896693296211E-9</c:v>
                </c:pt>
                <c:pt idx="1467">
                  <c:v>1.981937017428139E-9</c:v>
                </c:pt>
                <c:pt idx="1468">
                  <c:v>1.9524302919070751E-9</c:v>
                </c:pt>
                <c:pt idx="1469">
                  <c:v>1.9233628540162575E-9</c:v>
                </c:pt>
                <c:pt idx="1470">
                  <c:v>1.8947281638386282E-9</c:v>
                </c:pt>
                <c:pt idx="1471">
                  <c:v>1.8665197788189583E-9</c:v>
                </c:pt>
                <c:pt idx="1472">
                  <c:v>1.8387313523143843E-9</c:v>
                </c:pt>
                <c:pt idx="1473">
                  <c:v>1.8113566321666289E-9</c:v>
                </c:pt>
                <c:pt idx="1474">
                  <c:v>1.7843894592953227E-9</c:v>
                </c:pt>
                <c:pt idx="1475">
                  <c:v>1.7578237663124105E-9</c:v>
                </c:pt>
                <c:pt idx="1476">
                  <c:v>1.7316535761571419E-9</c:v>
                </c:pt>
                <c:pt idx="1477">
                  <c:v>1.7058730007513134E-9</c:v>
                </c:pt>
                <c:pt idx="1478">
                  <c:v>1.6804762396746146E-9</c:v>
                </c:pt>
                <c:pt idx="1479">
                  <c:v>1.6554575788596709E-9</c:v>
                </c:pt>
                <c:pt idx="1480">
                  <c:v>1.6308113893064846E-9</c:v>
                </c:pt>
                <c:pt idx="1481">
                  <c:v>1.606532125816063E-9</c:v>
                </c:pt>
                <c:pt idx="1482">
                  <c:v>1.5826143257428143E-9</c:v>
                </c:pt>
                <c:pt idx="1483">
                  <c:v>1.5590526077656455E-9</c:v>
                </c:pt>
                <c:pt idx="1484">
                  <c:v>1.535841670677204E-9</c:v>
                </c:pt>
                <c:pt idx="1485">
                  <c:v>1.5129762921912834E-9</c:v>
                </c:pt>
                <c:pt idx="1486">
                  <c:v>1.4904513277678755E-9</c:v>
                </c:pt>
                <c:pt idx="1487">
                  <c:v>1.4682617094557677E-9</c:v>
                </c:pt>
                <c:pt idx="1488">
                  <c:v>1.4464024447523704E-9</c:v>
                </c:pt>
                <c:pt idx="1489">
                  <c:v>1.4248686154804821E-9</c:v>
                </c:pt>
                <c:pt idx="1490">
                  <c:v>1.4036553766818669E-9</c:v>
                </c:pt>
                <c:pt idx="1491">
                  <c:v>1.3827579555271045E-9</c:v>
                </c:pt>
                <c:pt idx="1492">
                  <c:v>1.3621716502419286E-9</c:v>
                </c:pt>
                <c:pt idx="1493">
                  <c:v>1.3418918290493739E-9</c:v>
                </c:pt>
                <c:pt idx="1494">
                  <c:v>1.3219139291277128E-9</c:v>
                </c:pt>
                <c:pt idx="1495">
                  <c:v>1.3022334555838846E-9</c:v>
                </c:pt>
                <c:pt idx="1496">
                  <c:v>1.2828459804423024E-9</c:v>
                </c:pt>
                <c:pt idx="1497">
                  <c:v>1.2637471416485602E-9</c:v>
                </c:pt>
                <c:pt idx="1498">
                  <c:v>1.2449326420881072E-9</c:v>
                </c:pt>
                <c:pt idx="1499">
                  <c:v>1.2263982486194801E-9</c:v>
                </c:pt>
                <c:pt idx="1500">
                  <c:v>1.2081397911219059E-9</c:v>
                </c:pt>
                <c:pt idx="1501">
                  <c:v>1.1901531615570876E-9</c:v>
                </c:pt>
                <c:pt idx="1502">
                  <c:v>1.1724343130449778E-9</c:v>
                </c:pt>
                <c:pt idx="1503">
                  <c:v>1.1549792589533637E-9</c:v>
                </c:pt>
                <c:pt idx="1504">
                  <c:v>1.1377840720008565E-9</c:v>
                </c:pt>
                <c:pt idx="1505">
                  <c:v>1.1208448833733878E-9</c:v>
                </c:pt>
                <c:pt idx="1506">
                  <c:v>1.1041578818537685E-9</c:v>
                </c:pt>
                <c:pt idx="1507">
                  <c:v>1.0877193129641981E-9</c:v>
                </c:pt>
                <c:pt idx="1508">
                  <c:v>1.0715254781216999E-9</c:v>
                </c:pt>
                <c:pt idx="1509">
                  <c:v>1.0555727338058273E-9</c:v>
                </c:pt>
                <c:pt idx="1510">
                  <c:v>1.0398574907390525E-9</c:v>
                </c:pt>
                <c:pt idx="1511">
                  <c:v>1.0243762130792222E-9</c:v>
                </c:pt>
                <c:pt idx="1512">
                  <c:v>1.0091254176240203E-9</c:v>
                </c:pt>
                <c:pt idx="1513">
                  <c:v>9.9410167302735025E-10</c:v>
                </c:pt>
                <c:pt idx="1514">
                  <c:v>9.7930159902727594E-10</c:v>
                </c:pt>
                <c:pt idx="1515">
                  <c:v>9.6472186568558662E-10</c:v>
                </c:pt>
                <c:pt idx="1516">
                  <c:v>9.5035919263857455E-10</c:v>
                </c:pt>
                <c:pt idx="1517">
                  <c:v>9.3621034835900283E-10</c:v>
                </c:pt>
                <c:pt idx="1518">
                  <c:v>9.2227214942908565E-10</c:v>
                </c:pt>
                <c:pt idx="1519">
                  <c:v>9.0854145982429271E-10</c:v>
                </c:pt>
                <c:pt idx="1520">
                  <c:v>8.9501519020768701E-10</c:v>
                </c:pt>
                <c:pt idx="1521">
                  <c:v>8.816902972350185E-10</c:v>
                </c:pt>
                <c:pt idx="1522">
                  <c:v>8.6856378286990575E-10</c:v>
                </c:pt>
                <c:pt idx="1523">
                  <c:v>8.5563269370935865E-10</c:v>
                </c:pt>
                <c:pt idx="1524">
                  <c:v>8.4289412031934085E-10</c:v>
                </c:pt>
                <c:pt idx="1525">
                  <c:v>8.3034519658014837E-10</c:v>
                </c:pt>
                <c:pt idx="1526">
                  <c:v>8.1798309904157887E-10</c:v>
                </c:pt>
                <c:pt idx="1527">
                  <c:v>8.0580504628771599E-10</c:v>
                </c:pt>
                <c:pt idx="1528">
                  <c:v>7.9380829831114891E-10</c:v>
                </c:pt>
                <c:pt idx="1529">
                  <c:v>7.8199015589648405E-10</c:v>
                </c:pt>
                <c:pt idx="1530">
                  <c:v>7.7034796001310321E-10</c:v>
                </c:pt>
                <c:pt idx="1531">
                  <c:v>7.5887909121687899E-10</c:v>
                </c:pt>
                <c:pt idx="1532">
                  <c:v>7.4758096906086524E-10</c:v>
                </c:pt>
                <c:pt idx="1533">
                  <c:v>7.3645105151471039E-10</c:v>
                </c:pt>
                <c:pt idx="1534">
                  <c:v>7.254868343927631E-10</c:v>
                </c:pt>
                <c:pt idx="1535">
                  <c:v>7.1468585079062787E-10</c:v>
                </c:pt>
                <c:pt idx="1536">
                  <c:v>7.0404567053018639E-10</c:v>
                </c:pt>
                <c:pt idx="1537">
                  <c:v>6.9356389961280072E-10</c:v>
                </c:pt>
                <c:pt idx="1538">
                  <c:v>6.8323817968072738E-10</c:v>
                </c:pt>
                <c:pt idx="1539">
                  <c:v>6.7306618748650244E-10</c:v>
                </c:pt>
                <c:pt idx="1540">
                  <c:v>6.6304563437023937E-10</c:v>
                </c:pt>
                <c:pt idx="1541">
                  <c:v>6.5317426574471619E-10</c:v>
                </c:pt>
                <c:pt idx="1542">
                  <c:v>6.4344986058812271E-10</c:v>
                </c:pt>
                <c:pt idx="1543">
                  <c:v>6.3387023094435384E-10</c:v>
                </c:pt>
                <c:pt idx="1544">
                  <c:v>6.2443322143075286E-10</c:v>
                </c:pt>
                <c:pt idx="1545">
                  <c:v>6.151367087531787E-10</c:v>
                </c:pt>
                <c:pt idx="1546">
                  <c:v>6.0597860122827685E-10</c:v>
                </c:pt>
                <c:pt idx="1547">
                  <c:v>5.9695683831289293E-10</c:v>
                </c:pt>
                <c:pt idx="1548">
                  <c:v>5.8806939014046518E-10</c:v>
                </c:pt>
                <c:pt idx="1549">
                  <c:v>5.7931425706433259E-10</c:v>
                </c:pt>
                <c:pt idx="1550">
                  <c:v>5.7068946920784649E-10</c:v>
                </c:pt>
                <c:pt idx="1551">
                  <c:v>5.6219308602114939E-10</c:v>
                </c:pt>
                <c:pt idx="1552">
                  <c:v>5.5382319584460923E-10</c:v>
                </c:pt>
                <c:pt idx="1553">
                  <c:v>5.4557791547867082E-10</c:v>
                </c:pt>
                <c:pt idx="1554">
                  <c:v>5.3745538976019306E-10</c:v>
                </c:pt>
                <c:pt idx="1555">
                  <c:v>5.294537911450596E-10</c:v>
                </c:pt>
                <c:pt idx="1556">
                  <c:v>5.2157131929698279E-10</c:v>
                </c:pt>
                <c:pt idx="1557">
                  <c:v>5.1380620068244906E-10</c:v>
                </c:pt>
                <c:pt idx="1558">
                  <c:v>5.0615668817171586E-10</c:v>
                </c:pt>
                <c:pt idx="1559">
                  <c:v>4.9862106064569703E-10</c:v>
                </c:pt>
                <c:pt idx="1560">
                  <c:v>4.9119762260875422E-10</c:v>
                </c:pt>
                <c:pt idx="1561">
                  <c:v>4.8388470380721844E-10</c:v>
                </c:pt>
                <c:pt idx="1562">
                  <c:v>4.7668065885358991E-10</c:v>
                </c:pt>
                <c:pt idx="1563">
                  <c:v>4.695838668563669E-10</c:v>
                </c:pt>
                <c:pt idx="1564">
                  <c:v>4.6259273105534149E-10</c:v>
                </c:pt>
                <c:pt idx="1565">
                  <c:v>4.5570567846236157E-10</c:v>
                </c:pt>
                <c:pt idx="1566">
                  <c:v>4.4892115950739935E-10</c:v>
                </c:pt>
                <c:pt idx="1567">
                  <c:v>4.4223764768993879E-10</c:v>
                </c:pt>
                <c:pt idx="1568">
                  <c:v>4.3565363923552735E-10</c:v>
                </c:pt>
                <c:pt idx="1569">
                  <c:v>4.2916765275742638E-10</c:v>
                </c:pt>
                <c:pt idx="1570">
                  <c:v>4.2277822892331714E-10</c:v>
                </c:pt>
                <c:pt idx="1571">
                  <c:v>4.1648393012697499E-10</c:v>
                </c:pt>
                <c:pt idx="1572">
                  <c:v>4.1028334016481769E-10</c:v>
                </c:pt>
                <c:pt idx="1573">
                  <c:v>4.0417506391726368E-10</c:v>
                </c:pt>
                <c:pt idx="1574">
                  <c:v>3.9815772703485567E-10</c:v>
                </c:pt>
                <c:pt idx="1575">
                  <c:v>3.9222997562904159E-10</c:v>
                </c:pt>
                <c:pt idx="1576">
                  <c:v>3.8639047596755801E-10</c:v>
                </c:pt>
                <c:pt idx="1577">
                  <c:v>3.8063791417435614E-10</c:v>
                </c:pt>
                <c:pt idx="1578">
                  <c:v>3.7497099593399097E-10</c:v>
                </c:pt>
                <c:pt idx="1579">
                  <c:v>3.6938844620041159E-10</c:v>
                </c:pt>
                <c:pt idx="1580">
                  <c:v>3.6388900891008589E-10</c:v>
                </c:pt>
                <c:pt idx="1581">
                  <c:v>3.5847144669940243E-10</c:v>
                </c:pt>
                <c:pt idx="1582">
                  <c:v>3.5313454062626388E-10</c:v>
                </c:pt>
                <c:pt idx="1583">
                  <c:v>3.478770898958515E-10</c:v>
                </c:pt>
                <c:pt idx="1584">
                  <c:v>3.4269791159043651E-10</c:v>
                </c:pt>
                <c:pt idx="1585">
                  <c:v>3.3759584040325136E-10</c:v>
                </c:pt>
                <c:pt idx="1586">
                  <c:v>3.3256972837629911E-10</c:v>
                </c:pt>
                <c:pt idx="1587">
                  <c:v>3.2761844464206535E-10</c:v>
                </c:pt>
                <c:pt idx="1588">
                  <c:v>3.2274087516909354E-10</c:v>
                </c:pt>
                <c:pt idx="1589">
                  <c:v>3.1793592251132676E-10</c:v>
                </c:pt>
                <c:pt idx="1590">
                  <c:v>3.1320250556120669E-10</c:v>
                </c:pt>
                <c:pt idx="1591">
                  <c:v>3.0853955930640829E-10</c:v>
                </c:pt>
                <c:pt idx="1592">
                  <c:v>3.0394603459024449E-10</c:v>
                </c:pt>
                <c:pt idx="1593">
                  <c:v>2.9942089787559821E-10</c:v>
                </c:pt>
                <c:pt idx="1594">
                  <c:v>2.9496313101239521E-10</c:v>
                </c:pt>
                <c:pt idx="1595">
                  <c:v>2.9057173100851852E-10</c:v>
                </c:pt>
                <c:pt idx="1596">
                  <c:v>2.8624570980415112E-10</c:v>
                </c:pt>
                <c:pt idx="1597">
                  <c:v>2.8198409404945996E-10</c:v>
                </c:pt>
                <c:pt idx="1598">
                  <c:v>2.7778592488561433E-10</c:v>
                </c:pt>
                <c:pt idx="1599">
                  <c:v>2.7365025772902841E-10</c:v>
                </c:pt>
                <c:pt idx="1600">
                  <c:v>2.6957616205886006E-10</c:v>
                </c:pt>
                <c:pt idx="1601">
                  <c:v>2.655627212076344E-10</c:v>
                </c:pt>
                <c:pt idx="1602">
                  <c:v>2.6160903215500119E-10</c:v>
                </c:pt>
                <c:pt idx="1603">
                  <c:v>2.5771420532457006E-10</c:v>
                </c:pt>
                <c:pt idx="1604">
                  <c:v>2.5387736438375562E-10</c:v>
                </c:pt>
                <c:pt idx="1605">
                  <c:v>2.5009764604660676E-10</c:v>
                </c:pt>
                <c:pt idx="1606">
                  <c:v>2.4637419987957883E-10</c:v>
                </c:pt>
                <c:pt idx="1607">
                  <c:v>2.4270618811018845E-10</c:v>
                </c:pt>
                <c:pt idx="1608">
                  <c:v>2.3909278543852018E-10</c:v>
                </c:pt>
                <c:pt idx="1609">
                  <c:v>2.3553317885153971E-10</c:v>
                </c:pt>
                <c:pt idx="1610">
                  <c:v>2.320265674401675E-10</c:v>
                </c:pt>
                <c:pt idx="1611">
                  <c:v>2.285721622190942E-10</c:v>
                </c:pt>
                <c:pt idx="1612">
                  <c:v>2.2516918594923814E-10</c:v>
                </c:pt>
                <c:pt idx="1613">
                  <c:v>2.218168729628945E-10</c:v>
                </c:pt>
                <c:pt idx="1614">
                  <c:v>2.1851446899145664E-10</c:v>
                </c:pt>
                <c:pt idx="1615">
                  <c:v>2.1526123099570593E-10</c:v>
                </c:pt>
                <c:pt idx="1616">
                  <c:v>2.1205642699863908E-10</c:v>
                </c:pt>
                <c:pt idx="1617">
                  <c:v>2.0889933592076892E-10</c:v>
                </c:pt>
                <c:pt idx="1618">
                  <c:v>2.05789247417897E-10</c:v>
                </c:pt>
                <c:pt idx="1619">
                  <c:v>2.0272546172128647E-10</c:v>
                </c:pt>
                <c:pt idx="1620">
                  <c:v>1.9970728948020911E-10</c:v>
                </c:pt>
                <c:pt idx="1621">
                  <c:v>1.9673405160685787E-10</c:v>
                </c:pt>
                <c:pt idx="1622">
                  <c:v>1.9380507912354675E-10</c:v>
                </c:pt>
                <c:pt idx="1623">
                  <c:v>1.9091971301220108E-10</c:v>
                </c:pt>
                <c:pt idx="1624">
                  <c:v>1.8807730406607767E-10</c:v>
                </c:pt>
                <c:pt idx="1625">
                  <c:v>1.8527721274369813E-10</c:v>
                </c:pt>
                <c:pt idx="1626">
                  <c:v>1.8251880902495489E-10</c:v>
                </c:pt>
                <c:pt idx="1627">
                  <c:v>1.7980147226936324E-10</c:v>
                </c:pt>
                <c:pt idx="1628">
                  <c:v>1.7712459107641231E-10</c:v>
                </c:pt>
                <c:pt idx="1629">
                  <c:v>1.7448756314801356E-10</c:v>
                </c:pt>
                <c:pt idx="1630">
                  <c:v>1.718897951529785E-10</c:v>
                </c:pt>
                <c:pt idx="1631">
                  <c:v>1.6933070259352678E-10</c:v>
                </c:pt>
                <c:pt idx="1632">
                  <c:v>1.6680970967377317E-10</c:v>
                </c:pt>
                <c:pt idx="1633">
                  <c:v>1.6432624917018116E-10</c:v>
                </c:pt>
                <c:pt idx="1634">
                  <c:v>1.6187976230393495E-10</c:v>
                </c:pt>
                <c:pt idx="1635">
                  <c:v>1.5946969861522206E-10</c:v>
                </c:pt>
                <c:pt idx="1636">
                  <c:v>1.5709551583937854E-10</c:v>
                </c:pt>
                <c:pt idx="1637">
                  <c:v>1.5475667978488198E-10</c:v>
                </c:pt>
                <c:pt idx="1638">
                  <c:v>1.5245266421316536E-10</c:v>
                </c:pt>
                <c:pt idx="1639">
                  <c:v>1.5018295072020954E-10</c:v>
                </c:pt>
                <c:pt idx="1640">
                  <c:v>1.4794702861990971E-10</c:v>
                </c:pt>
                <c:pt idx="1641">
                  <c:v>1.4574439482916866E-10</c:v>
                </c:pt>
                <c:pt idx="1642">
                  <c:v>1.4357455375470807E-10</c:v>
                </c:pt>
                <c:pt idx="1643">
                  <c:v>1.4143701718156375E-10</c:v>
                </c:pt>
                <c:pt idx="1644">
                  <c:v>1.393313041632344E-10</c:v>
                </c:pt>
                <c:pt idx="1645">
                  <c:v>1.3725694091347511E-10</c:v>
                </c:pt>
                <c:pt idx="1646">
                  <c:v>1.3521346069969564E-10</c:v>
                </c:pt>
                <c:pt idx="1647">
                  <c:v>1.3320040373794555E-10</c:v>
                </c:pt>
                <c:pt idx="1648">
                  <c:v>1.3121731708946962E-10</c:v>
                </c:pt>
                <c:pt idx="1649">
                  <c:v>1.2926375455879202E-10</c:v>
                </c:pt>
                <c:pt idx="1650">
                  <c:v>1.2733927659332902E-10</c:v>
                </c:pt>
                <c:pt idx="1651">
                  <c:v>1.2544345018448906E-10</c:v>
                </c:pt>
                <c:pt idx="1652">
                  <c:v>1.2357584877024808E-10</c:v>
                </c:pt>
                <c:pt idx="1653">
                  <c:v>1.2173605213917529E-10</c:v>
                </c:pt>
                <c:pt idx="1654">
                  <c:v>1.1992364633588293E-10</c:v>
                </c:pt>
                <c:pt idx="1655">
                  <c:v>1.1813822356789424E-10</c:v>
                </c:pt>
                <c:pt idx="1656">
                  <c:v>1.1637938211388758E-10</c:v>
                </c:pt>
                <c:pt idx="1657">
                  <c:v>1.1464672623331086E-10</c:v>
                </c:pt>
                <c:pt idx="1658">
                  <c:v>1.1293986607734234E-10</c:v>
                </c:pt>
                <c:pt idx="1659">
                  <c:v>1.11258417601175E-10</c:v>
                </c:pt>
                <c:pt idx="1660">
                  <c:v>1.0960200247760649E-10</c:v>
                </c:pt>
                <c:pt idx="1661">
                  <c:v>1.0797024801191916E-10</c:v>
                </c:pt>
                <c:pt idx="1662">
                  <c:v>1.0636278705802705E-10</c:v>
                </c:pt>
                <c:pt idx="1663">
                  <c:v>1.0477925793586115E-10</c:v>
                </c:pt>
                <c:pt idx="1664">
                  <c:v>1.0321930434999968E-10</c:v>
                </c:pt>
                <c:pt idx="1665">
                  <c:v>1.0168257530950163E-10</c:v>
                </c:pt>
                <c:pt idx="1666">
                  <c:v>1.001687250489309E-10</c:v>
                </c:pt>
                <c:pt idx="1667">
                  <c:v>9.867741295056553E-11</c:v>
                </c:pt>
                <c:pt idx="1668">
                  <c:v>9.7208303467753992E-11</c:v>
                </c:pt>
                <c:pt idx="1669">
                  <c:v>9.5761066049424335E-11</c:v>
                </c:pt>
                <c:pt idx="1670">
                  <c:v>9.4335375065705056E-11</c:v>
                </c:pt>
                <c:pt idx="1671">
                  <c:v>9.2930909734664064E-11</c:v>
                </c:pt>
                <c:pt idx="1672">
                  <c:v>9.1547354050130241E-11</c:v>
                </c:pt>
                <c:pt idx="1673">
                  <c:v>9.0184396710595241E-11</c:v>
                </c:pt>
                <c:pt idx="1674">
                  <c:v>8.8841731049169242E-11</c:v>
                </c:pt>
                <c:pt idx="1675">
                  <c:v>8.751905496458473E-11</c:v>
                </c:pt>
                <c:pt idx="1676">
                  <c:v>8.6216070853220743E-11</c:v>
                </c:pt>
                <c:pt idx="1677">
                  <c:v>8.4932485542145616E-11</c:v>
                </c:pt>
                <c:pt idx="1678">
                  <c:v>8.3668010223151986E-11</c:v>
                </c:pt>
                <c:pt idx="1679">
                  <c:v>8.2422360387777376E-11</c:v>
                </c:pt>
                <c:pt idx="1680">
                  <c:v>8.1195255763288428E-11</c:v>
                </c:pt>
                <c:pt idx="1681">
                  <c:v>7.9986420249622056E-11</c:v>
                </c:pt>
                <c:pt idx="1682">
                  <c:v>7.8795581857262125E-11</c:v>
                </c:pt>
                <c:pt idx="1683">
                  <c:v>7.7622472646043456E-11</c:v>
                </c:pt>
                <c:pt idx="1684">
                  <c:v>7.646682866486446E-11</c:v>
                </c:pt>
                <c:pt idx="1685">
                  <c:v>7.5328389892301072E-11</c:v>
                </c:pt>
                <c:pt idx="1686">
                  <c:v>7.4206900178099252E-11</c:v>
                </c:pt>
                <c:pt idx="1687">
                  <c:v>7.3102107185544204E-11</c:v>
                </c:pt>
                <c:pt idx="1688">
                  <c:v>7.2013762334684403E-11</c:v>
                </c:pt>
                <c:pt idx="1689">
                  <c:v>7.0941620746401198E-11</c:v>
                </c:pt>
                <c:pt idx="1690">
                  <c:v>6.9885441187311433E-11</c:v>
                </c:pt>
                <c:pt idx="1691">
                  <c:v>6.8844986015490858E-11</c:v>
                </c:pt>
                <c:pt idx="1692">
                  <c:v>6.7820021127005373E-11</c:v>
                </c:pt>
                <c:pt idx="1693">
                  <c:v>6.6810315903236762E-11</c:v>
                </c:pt>
                <c:pt idx="1694">
                  <c:v>6.5815643158995058E-11</c:v>
                </c:pt>
                <c:pt idx="1695">
                  <c:v>6.4835779091402028E-11</c:v>
                </c:pt>
                <c:pt idx="1696">
                  <c:v>6.3870503229535545E-11</c:v>
                </c:pt>
                <c:pt idx="1697">
                  <c:v>6.2919598384824003E-11</c:v>
                </c:pt>
                <c:pt idx="1698">
                  <c:v>6.1982850602179388E-11</c:v>
                </c:pt>
                <c:pt idx="1699">
                  <c:v>6.1060049111858345E-11</c:v>
                </c:pt>
                <c:pt idx="1700">
                  <c:v>6.0150986282037835E-11</c:v>
                </c:pt>
                <c:pt idx="1701">
                  <c:v>5.9255457572099016E-11</c:v>
                </c:pt>
                <c:pt idx="1702">
                  <c:v>5.8373261486607002E-11</c:v>
                </c:pt>
                <c:pt idx="1703">
                  <c:v>5.75041995299717E-11</c:v>
                </c:pt>
                <c:pt idx="1704">
                  <c:v>5.6648076161789588E-11</c:v>
                </c:pt>
                <c:pt idx="1705">
                  <c:v>5.5804698752847437E-11</c:v>
                </c:pt>
                <c:pt idx="1706">
                  <c:v>5.4973877541776703E-11</c:v>
                </c:pt>
                <c:pt idx="1707">
                  <c:v>5.4155425592362706E-11</c:v>
                </c:pt>
                <c:pt idx="1708">
                  <c:v>5.3349158751481826E-11</c:v>
                </c:pt>
                <c:pt idx="1709">
                  <c:v>5.255489560766654E-11</c:v>
                </c:pt>
                <c:pt idx="1710">
                  <c:v>5.1772457450289301E-11</c:v>
                </c:pt>
                <c:pt idx="1711">
                  <c:v>5.100166822935194E-11</c:v>
                </c:pt>
                <c:pt idx="1712">
                  <c:v>5.0242354515875836E-11</c:v>
                </c:pt>
                <c:pt idx="1713">
                  <c:v>4.9494345462879294E-11</c:v>
                </c:pt>
                <c:pt idx="1714">
                  <c:v>4.8757472766937969E-11</c:v>
                </c:pt>
                <c:pt idx="1715">
                  <c:v>4.8031570630315345E-11</c:v>
                </c:pt>
                <c:pt idx="1716">
                  <c:v>4.7316475723660593E-11</c:v>
                </c:pt>
                <c:pt idx="1717">
                  <c:v>4.661202714925757E-11</c:v>
                </c:pt>
                <c:pt idx="1718">
                  <c:v>4.5918066404824211E-11</c:v>
                </c:pt>
                <c:pt idx="1719">
                  <c:v>4.5234437347849524E-11</c:v>
                </c:pt>
                <c:pt idx="1720">
                  <c:v>4.4560986160460178E-11</c:v>
                </c:pt>
                <c:pt idx="1721">
                  <c:v>4.3897561314814445E-11</c:v>
                </c:pt>
                <c:pt idx="1722">
                  <c:v>4.3244013539004762E-11</c:v>
                </c:pt>
                <c:pt idx="1723">
                  <c:v>4.26001957834755E-11</c:v>
                </c:pt>
                <c:pt idx="1724">
                  <c:v>4.1965963187934344E-11</c:v>
                </c:pt>
                <c:pt idx="1725">
                  <c:v>4.1341173048759106E-11</c:v>
                </c:pt>
                <c:pt idx="1726">
                  <c:v>4.0725684786890895E-11</c:v>
                </c:pt>
                <c:pt idx="1727">
                  <c:v>4.0119359916202021E-11</c:v>
                </c:pt>
                <c:pt idx="1728">
                  <c:v>3.9522062012337642E-11</c:v>
                </c:pt>
                <c:pt idx="1729">
                  <c:v>3.8933656682021083E-11</c:v>
                </c:pt>
                <c:pt idx="1730">
                  <c:v>3.835401153281359E-11</c:v>
                </c:pt>
                <c:pt idx="1731">
                  <c:v>3.7782996143327797E-11</c:v>
                </c:pt>
                <c:pt idx="1732">
                  <c:v>3.722048203388163E-11</c:v>
                </c:pt>
                <c:pt idx="1733">
                  <c:v>3.6666342637591866E-11</c:v>
                </c:pt>
                <c:pt idx="1734">
                  <c:v>3.6120453271894348E-11</c:v>
                </c:pt>
                <c:pt idx="1735">
                  <c:v>3.5582691110493265E-11</c:v>
                </c:pt>
                <c:pt idx="1736">
                  <c:v>3.505293515572296E-11</c:v>
                </c:pt>
                <c:pt idx="1737">
                  <c:v>3.4531066211324611E-11</c:v>
                </c:pt>
                <c:pt idx="1738">
                  <c:v>3.4016966855626652E-11</c:v>
                </c:pt>
                <c:pt idx="1739">
                  <c:v>3.3510521415125508E-11</c:v>
                </c:pt>
                <c:pt idx="1740">
                  <c:v>3.3011615938457989E-11</c:v>
                </c:pt>
                <c:pt idx="1741">
                  <c:v>3.2520138170763421E-11</c:v>
                </c:pt>
                <c:pt idx="1742">
                  <c:v>3.2035977528425507E-11</c:v>
                </c:pt>
                <c:pt idx="1743">
                  <c:v>3.1559025074190577E-11</c:v>
                </c:pt>
                <c:pt idx="1744">
                  <c:v>3.1089173492658899E-11</c:v>
                </c:pt>
                <c:pt idx="1745">
                  <c:v>3.0626317066135955E-11</c:v>
                </c:pt>
                <c:pt idx="1746">
                  <c:v>3.0170351650847497E-11</c:v>
                </c:pt>
                <c:pt idx="1747">
                  <c:v>2.9721174653506929E-11</c:v>
                </c:pt>
                <c:pt idx="1748">
                  <c:v>2.9278685008231602E-11</c:v>
                </c:pt>
                <c:pt idx="1749">
                  <c:v>2.8842783153803202E-11</c:v>
                </c:pt>
                <c:pt idx="1750">
                  <c:v>2.841337101126629E-11</c:v>
                </c:pt>
                <c:pt idx="1751">
                  <c:v>2.7990351961860374E-11</c:v>
                </c:pt>
                <c:pt idx="1752">
                  <c:v>2.7573630825281306E-11</c:v>
                </c:pt>
                <c:pt idx="1753">
                  <c:v>2.7163113838264613E-11</c:v>
                </c:pt>
                <c:pt idx="1754">
                  <c:v>2.6758708633489675E-11</c:v>
                </c:pt>
                <c:pt idx="1755">
                  <c:v>2.6360324218796845E-11</c:v>
                </c:pt>
                <c:pt idx="1756">
                  <c:v>2.5967870956713946E-11</c:v>
                </c:pt>
                <c:pt idx="1757">
                  <c:v>2.5581260544287484E-11</c:v>
                </c:pt>
                <c:pt idx="1758">
                  <c:v>2.5200405993215477E-11</c:v>
                </c:pt>
                <c:pt idx="1759">
                  <c:v>2.4825221610273991E-11</c:v>
                </c:pt>
                <c:pt idx="1760">
                  <c:v>2.4455622978036515E-11</c:v>
                </c:pt>
                <c:pt idx="1761">
                  <c:v>2.4091526935880313E-11</c:v>
                </c:pt>
                <c:pt idx="1762">
                  <c:v>2.373285156127511E-11</c:v>
                </c:pt>
                <c:pt idx="1763">
                  <c:v>2.3379516151349598E-11</c:v>
                </c:pt>
                <c:pt idx="1764">
                  <c:v>2.30314412047347E-11</c:v>
                </c:pt>
                <c:pt idx="1765">
                  <c:v>2.2688548403674621E-11</c:v>
                </c:pt>
                <c:pt idx="1766">
                  <c:v>2.2350760596405314E-11</c:v>
                </c:pt>
                <c:pt idx="1767">
                  <c:v>2.2018001779796452E-11</c:v>
                </c:pt>
                <c:pt idx="1768">
                  <c:v>2.1690197082249317E-11</c:v>
                </c:pt>
                <c:pt idx="1769">
                  <c:v>2.1367272746850972E-11</c:v>
                </c:pt>
                <c:pt idx="1770">
                  <c:v>2.1049156114779622E-11</c:v>
                </c:pt>
                <c:pt idx="1771">
                  <c:v>2.0735775608955398E-11</c:v>
                </c:pt>
                <c:pt idx="1772">
                  <c:v>2.0427060717935674E-11</c:v>
                </c:pt>
                <c:pt idx="1773">
                  <c:v>2.0122941980050655E-11</c:v>
                </c:pt>
                <c:pt idx="1774">
                  <c:v>1.9823350967773565E-11</c:v>
                </c:pt>
                <c:pt idx="1775">
                  <c:v>1.9528220272324588E-11</c:v>
                </c:pt>
                <c:pt idx="1776">
                  <c:v>1.9237483488504213E-11</c:v>
                </c:pt>
                <c:pt idx="1777">
                  <c:v>1.8951075199751733E-11</c:v>
                </c:pt>
                <c:pt idx="1778">
                  <c:v>1.8668930963426075E-11</c:v>
                </c:pt>
                <c:pt idx="1779">
                  <c:v>1.8390987296307154E-11</c:v>
                </c:pt>
                <c:pt idx="1780">
                  <c:v>1.8117181660310972E-11</c:v>
                </c:pt>
                <c:pt idx="1781">
                  <c:v>1.7847452448419241E-11</c:v>
                </c:pt>
                <c:pt idx="1782">
                  <c:v>1.7581738970817383E-11</c:v>
                </c:pt>
                <c:pt idx="1783">
                  <c:v>1.7319981441239507E-11</c:v>
                </c:pt>
                <c:pt idx="1784">
                  <c:v>1.7062120963516085E-11</c:v>
                </c:pt>
                <c:pt idx="1785">
                  <c:v>1.6808099518322493E-11</c:v>
                </c:pt>
                <c:pt idx="1786">
                  <c:v>1.6557859950124619E-11</c:v>
                </c:pt>
                <c:pt idx="1787">
                  <c:v>1.6311345954318803E-11</c:v>
                </c:pt>
                <c:pt idx="1788">
                  <c:v>1.6068502064563063E-11</c:v>
                </c:pt>
                <c:pt idx="1789">
                  <c:v>1.5829273640297195E-11</c:v>
                </c:pt>
                <c:pt idx="1790">
                  <c:v>1.5593606854448517E-11</c:v>
                </c:pt>
                <c:pt idx="1791">
                  <c:v>1.5361448681321149E-11</c:v>
                </c:pt>
                <c:pt idx="1792">
                  <c:v>1.5132746884664336E-11</c:v>
                </c:pt>
                <c:pt idx="1793">
                  <c:v>1.4907450005920123E-11</c:v>
                </c:pt>
                <c:pt idx="1794">
                  <c:v>1.4685507352644273E-11</c:v>
                </c:pt>
                <c:pt idx="1795">
                  <c:v>1.4466868987101162E-11</c:v>
                </c:pt>
                <c:pt idx="1796">
                  <c:v>1.4251485715027271E-11</c:v>
                </c:pt>
                <c:pt idx="1797">
                  <c:v>1.4039309074562228E-11</c:v>
                </c:pt>
                <c:pt idx="1798">
                  <c:v>1.3830291325345542E-11</c:v>
                </c:pt>
                <c:pt idx="1799">
                  <c:v>1.3624385437774286E-11</c:v>
                </c:pt>
                <c:pt idx="1800">
                  <c:v>1.3421545082421595E-11</c:v>
                </c:pt>
                <c:pt idx="1801">
                  <c:v>1.3221724619612646E-11</c:v>
                </c:pt>
                <c:pt idx="1802">
                  <c:v>1.3024879089155222E-11</c:v>
                </c:pt>
                <c:pt idx="1803">
                  <c:v>1.2830964200224003E-11</c:v>
                </c:pt>
                <c:pt idx="1804">
                  <c:v>1.263993632139517E-11</c:v>
                </c:pt>
                <c:pt idx="1805">
                  <c:v>1.2451752470828857E-11</c:v>
                </c:pt>
                <c:pt idx="1806">
                  <c:v>1.2266370306598378E-11</c:v>
                </c:pt>
                <c:pt idx="1807">
                  <c:v>1.2083748117163086E-11</c:v>
                </c:pt>
                <c:pt idx="1808">
                  <c:v>1.1903844811983555E-11</c:v>
                </c:pt>
                <c:pt idx="1809">
                  <c:v>1.172661991227569E-11</c:v>
                </c:pt>
                <c:pt idx="1810">
                  <c:v>1.15520335419034E-11</c:v>
                </c:pt>
                <c:pt idx="1811">
                  <c:v>1.1380046418406074E-11</c:v>
                </c:pt>
                <c:pt idx="1812">
                  <c:v>1.121061984415999E-11</c:v>
                </c:pt>
                <c:pt idx="1813">
                  <c:v>1.1043715697671504E-11</c:v>
                </c:pt>
                <c:pt idx="1814">
                  <c:v>1.0879296424999241E-11</c:v>
                </c:pt>
                <c:pt idx="1815">
                  <c:v>1.0717325031305183E-11</c:v>
                </c:pt>
                <c:pt idx="1816">
                  <c:v>1.0557765072529481E-11</c:v>
                </c:pt>
                <c:pt idx="1817">
                  <c:v>1.0400580647191974E-11</c:v>
                </c:pt>
                <c:pt idx="1818">
                  <c:v>1.0245736388312968E-11</c:v>
                </c:pt>
                <c:pt idx="1819">
                  <c:v>1.0093197455456534E-11</c:v>
                </c:pt>
                <c:pt idx="1820">
                  <c:v>9.9429295268910387E-12</c:v>
                </c:pt>
                <c:pt idx="1821">
                  <c:v>9.7948987918664202E-12</c:v>
                </c:pt>
                <c:pt idx="1822">
                  <c:v>9.6490719430070726E-12</c:v>
                </c:pt>
                <c:pt idx="1823">
                  <c:v>9.505416168817572E-12</c:v>
                </c:pt>
                <c:pt idx="1824">
                  <c:v>9.3638991462998006E-12</c:v>
                </c:pt>
                <c:pt idx="1825">
                  <c:v>9.2244890336804566E-12</c:v>
                </c:pt>
                <c:pt idx="1826">
                  <c:v>9.0871544632464993E-12</c:v>
                </c:pt>
                <c:pt idx="1827">
                  <c:v>8.9518645342875015E-12</c:v>
                </c:pt>
                <c:pt idx="1828">
                  <c:v>8.8185888061424344E-12</c:v>
                </c:pt>
                <c:pt idx="1829">
                  <c:v>8.6872972913511239E-12</c:v>
                </c:pt>
                <c:pt idx="1830">
                  <c:v>8.5579604489066897E-12</c:v>
                </c:pt>
                <c:pt idx="1831">
                  <c:v>8.4305491776086657E-12</c:v>
                </c:pt>
                <c:pt idx="1832">
                  <c:v>8.3050348095153201E-12</c:v>
                </c:pt>
                <c:pt idx="1833">
                  <c:v>8.1813891034931692E-12</c:v>
                </c:pt>
                <c:pt idx="1834">
                  <c:v>8.0595842388631923E-12</c:v>
                </c:pt>
                <c:pt idx="1835">
                  <c:v>7.9395928091399981E-12</c:v>
                </c:pt>
                <c:pt idx="1836">
                  <c:v>7.8213878158666909E-12</c:v>
                </c:pt>
                <c:pt idx="1837">
                  <c:v>7.704942662539134E-12</c:v>
                </c:pt>
                <c:pt idx="1838">
                  <c:v>7.5902311486221149E-12</c:v>
                </c:pt>
                <c:pt idx="1839">
                  <c:v>7.4772274636541058E-12</c:v>
                </c:pt>
                <c:pt idx="1840">
                  <c:v>7.3659061814397068E-12</c:v>
                </c:pt>
                <c:pt idx="1841">
                  <c:v>7.2562422543290335E-12</c:v>
                </c:pt>
                <c:pt idx="1842">
                  <c:v>7.148211007581589E-12</c:v>
                </c:pt>
                <c:pt idx="1843">
                  <c:v>7.0417881338146593E-12</c:v>
                </c:pt>
                <c:pt idx="1844">
                  <c:v>6.9369496875338438E-12</c:v>
                </c:pt>
                <c:pt idx="1845">
                  <c:v>6.8336720797454866E-12</c:v>
                </c:pt>
                <c:pt idx="1846">
                  <c:v>6.7319320726491111E-12</c:v>
                </c:pt>
                <c:pt idx="1847">
                  <c:v>6.6317067744085913E-12</c:v>
                </c:pt>
                <c:pt idx="1848">
                  <c:v>6.5329736340017412E-12</c:v>
                </c:pt>
                <c:pt idx="1849">
                  <c:v>6.4357104361461203E-12</c:v>
                </c:pt>
                <c:pt idx="1850">
                  <c:v>6.3398952963006417E-12</c:v>
                </c:pt>
                <c:pt idx="1851">
                  <c:v>6.2455066557413906E-12</c:v>
                </c:pt>
                <c:pt idx="1852">
                  <c:v>6.1525232767109354E-12</c:v>
                </c:pt>
                <c:pt idx="1853">
                  <c:v>6.060924237639802E-12</c:v>
                </c:pt>
                <c:pt idx="1854">
                  <c:v>5.970688928439043E-12</c:v>
                </c:pt>
                <c:pt idx="1855">
                  <c:v>5.8817970458628329E-12</c:v>
                </c:pt>
                <c:pt idx="1856">
                  <c:v>5.7942285889403214E-12</c:v>
                </c:pt>
                <c:pt idx="1857">
                  <c:v>5.7079638544753739E-12</c:v>
                </c:pt>
                <c:pt idx="1858">
                  <c:v>5.6229834326132168E-12</c:v>
                </c:pt>
                <c:pt idx="1859">
                  <c:v>5.5392682024732275E-12</c:v>
                </c:pt>
                <c:pt idx="1860">
                  <c:v>5.4567993278465405E-12</c:v>
                </c:pt>
                <c:pt idx="1861">
                  <c:v>5.3755582529581998E-12</c:v>
                </c:pt>
                <c:pt idx="1862">
                  <c:v>5.2955266982917523E-12</c:v>
                </c:pt>
                <c:pt idx="1863">
                  <c:v>5.2166866564763889E-12</c:v>
                </c:pt>
                <c:pt idx="1864">
                  <c:v>5.1390203882353642E-12</c:v>
                </c:pt>
                <c:pt idx="1865">
                  <c:v>5.0625104183943552E-12</c:v>
                </c:pt>
                <c:pt idx="1866">
                  <c:v>4.9871395319498401E-12</c:v>
                </c:pt>
                <c:pt idx="1867">
                  <c:v>4.91289077019541E-12</c:v>
                </c:pt>
                <c:pt idx="1868">
                  <c:v>4.8397474269061812E-12</c:v>
                </c:pt>
                <c:pt idx="1869">
                  <c:v>4.7676930445797031E-12</c:v>
                </c:pt>
                <c:pt idx="1870">
                  <c:v>4.6967114107331221E-12</c:v>
                </c:pt>
                <c:pt idx="1871">
                  <c:v>4.6267865542552804E-12</c:v>
                </c:pt>
                <c:pt idx="1872">
                  <c:v>4.5579027418131998E-12</c:v>
                </c:pt>
                <c:pt idx="1873">
                  <c:v>4.4900444743119056E-12</c:v>
                </c:pt>
                <c:pt idx="1874">
                  <c:v>4.4231964834072727E-12</c:v>
                </c:pt>
                <c:pt idx="1875">
                  <c:v>4.3573437280705193E-12</c:v>
                </c:pt>
                <c:pt idx="1876">
                  <c:v>4.2924713912039857E-12</c:v>
                </c:pt>
                <c:pt idx="1877">
                  <c:v>4.2285648763071399E-12</c:v>
                </c:pt>
                <c:pt idx="1878">
                  <c:v>4.1656098041925003E-12</c:v>
                </c:pt>
                <c:pt idx="1879">
                  <c:v>4.1035920097500755E-12</c:v>
                </c:pt>
                <c:pt idx="1880">
                  <c:v>4.0424975387603445E-12</c:v>
                </c:pt>
                <c:pt idx="1881">
                  <c:v>3.9823126447544714E-12</c:v>
                </c:pt>
                <c:pt idx="1882">
                  <c:v>3.9230237859212706E-12</c:v>
                </c:pt>
                <c:pt idx="1883">
                  <c:v>3.8646176220603035E-12</c:v>
                </c:pt>
                <c:pt idx="1884">
                  <c:v>3.8070810115803017E-12</c:v>
                </c:pt>
                <c:pt idx="1885">
                  <c:v>3.7504010085422518E-12</c:v>
                </c:pt>
                <c:pt idx="1886">
                  <c:v>3.6945648597465334E-12</c:v>
                </c:pt>
                <c:pt idx="1887">
                  <c:v>3.6395600018634153E-12</c:v>
                </c:pt>
                <c:pt idx="1888">
                  <c:v>3.5853740586063058E-12</c:v>
                </c:pt>
                <c:pt idx="1889">
                  <c:v>3.5319948379469745E-12</c:v>
                </c:pt>
                <c:pt idx="1890">
                  <c:v>3.479410329372365E-12</c:v>
                </c:pt>
                <c:pt idx="1891">
                  <c:v>3.427608701182238E-12</c:v>
                </c:pt>
                <c:pt idx="1892">
                  <c:v>3.3765782978269068E-12</c:v>
                </c:pt>
                <c:pt idx="1893">
                  <c:v>3.3263076372847974E-12</c:v>
                </c:pt>
                <c:pt idx="1894">
                  <c:v>3.2767854084789062E-12</c:v>
                </c:pt>
                <c:pt idx="1895">
                  <c:v>3.2280004687318053E-12</c:v>
                </c:pt>
                <c:pt idx="1896">
                  <c:v>3.1799418412584774E-12</c:v>
                </c:pt>
                <c:pt idx="1897">
                  <c:v>3.1325987126965381E-12</c:v>
                </c:pt>
                <c:pt idx="1898">
                  <c:v>3.0859604306731845E-12</c:v>
                </c:pt>
                <c:pt idx="1899">
                  <c:v>3.04001650140844E-12</c:v>
                </c:pt>
                <c:pt idx="1900">
                  <c:v>2.9947565873538747E-12</c:v>
                </c:pt>
                <c:pt idx="1901">
                  <c:v>2.9501705048668214E-12</c:v>
                </c:pt>
                <c:pt idx="1902">
                  <c:v>2.9062482219188526E-12</c:v>
                </c:pt>
                <c:pt idx="1903">
                  <c:v>2.8629798558386866E-12</c:v>
                </c:pt>
                <c:pt idx="1904">
                  <c:v>2.8203556710884299E-12</c:v>
                </c:pt>
                <c:pt idx="1905">
                  <c:v>2.7783660770731708E-12</c:v>
                </c:pt>
                <c:pt idx="1906">
                  <c:v>2.7370016259829865E-12</c:v>
                </c:pt>
                <c:pt idx="1907">
                  <c:v>2.6962530106671738E-12</c:v>
                </c:pt>
                <c:pt idx="1908">
                  <c:v>2.6561110625402001E-12</c:v>
                </c:pt>
                <c:pt idx="1909">
                  <c:v>2.6165667495185524E-12</c:v>
                </c:pt>
                <c:pt idx="1910">
                  <c:v>2.5776111739887057E-12</c:v>
                </c:pt>
                <c:pt idx="1911">
                  <c:v>2.539235570805016E-12</c:v>
                </c:pt>
                <c:pt idx="1912">
                  <c:v>2.5014313053175412E-12</c:v>
                </c:pt>
                <c:pt idx="1913">
                  <c:v>2.4641898714292327E-12</c:v>
                </c:pt>
                <c:pt idx="1914">
                  <c:v>2.4275028896820838E-12</c:v>
                </c:pt>
                <c:pt idx="1915">
                  <c:v>2.3913621053716253E-12</c:v>
                </c:pt>
                <c:pt idx="1916">
                  <c:v>2.3557593866897189E-12</c:v>
                </c:pt>
                <c:pt idx="1917">
                  <c:v>2.320686722894785E-12</c:v>
                </c:pt>
                <c:pt idx="1918">
                  <c:v>2.2861362225093705E-12</c:v>
                </c:pt>
                <c:pt idx="1919">
                  <c:v>2.2521001115445472E-12</c:v>
                </c:pt>
                <c:pt idx="1920">
                  <c:v>2.2185707317508273E-12</c:v>
                </c:pt>
                <c:pt idx="1921">
                  <c:v>2.1855405388948716E-12</c:v>
                </c:pt>
                <c:pt idx="1922">
                  <c:v>2.1530021010621603E-12</c:v>
                </c:pt>
                <c:pt idx="1923">
                  <c:v>2.1209480969847101E-12</c:v>
                </c:pt>
                <c:pt idx="1924">
                  <c:v>2.0893713143938021E-12</c:v>
                </c:pt>
                <c:pt idx="1925">
                  <c:v>2.0582646483971817E-12</c:v>
                </c:pt>
                <c:pt idx="1926">
                  <c:v>2.0276210998804167E-12</c:v>
                </c:pt>
                <c:pt idx="1927">
                  <c:v>1.9974337739321285E-12</c:v>
                </c:pt>
                <c:pt idx="1928">
                  <c:v>1.9676958782925805E-12</c:v>
                </c:pt>
                <c:pt idx="1929">
                  <c:v>1.9384007218254043E-12</c:v>
                </c:pt>
                <c:pt idx="1930">
                  <c:v>1.9095417130120512E-12</c:v>
                </c:pt>
                <c:pt idx="1931">
                  <c:v>1.8811123584687474E-12</c:v>
                </c:pt>
                <c:pt idx="1932">
                  <c:v>1.8531062614853687E-12</c:v>
                </c:pt>
                <c:pt idx="1933">
                  <c:v>1.8255171205862588E-12</c:v>
                </c:pt>
                <c:pt idx="1934">
                  <c:v>1.7983387281122669E-12</c:v>
                </c:pt>
                <c:pt idx="1935">
                  <c:v>1.7715649688241207E-12</c:v>
                </c:pt>
                <c:pt idx="1936">
                  <c:v>1.7451898185264101E-12</c:v>
                </c:pt>
                <c:pt idx="1937">
                  <c:v>1.7192073427121246E-12</c:v>
                </c:pt>
                <c:pt idx="1938">
                  <c:v>1.6936116952273965E-12</c:v>
                </c:pt>
                <c:pt idx="1939">
                  <c:v>1.6683971169561015E-12</c:v>
                </c:pt>
                <c:pt idx="1940">
                  <c:v>1.6435579345239697E-12</c:v>
                </c:pt>
                <c:pt idx="1941">
                  <c:v>1.6190885590221531E-12</c:v>
                </c:pt>
                <c:pt idx="1942">
                  <c:v>1.5949834847496725E-12</c:v>
                </c:pt>
                <c:pt idx="1943">
                  <c:v>1.5712372879745786E-12</c:v>
                </c:pt>
                <c:pt idx="1944">
                  <c:v>1.5478446257136453E-12</c:v>
                </c:pt>
                <c:pt idx="1945">
                  <c:v>1.5248002345301508E-12</c:v>
                </c:pt>
                <c:pt idx="1946">
                  <c:v>1.5020989293495855E-12</c:v>
                </c:pt>
                <c:pt idx="1947">
                  <c:v>1.4797356022930048E-12</c:v>
                </c:pt>
                <c:pt idx="1948">
                  <c:v>1.4577052215277758E-12</c:v>
                </c:pt>
                <c:pt idx="1949">
                  <c:v>1.4360028301353169E-12</c:v>
                </c:pt>
                <c:pt idx="1950">
                  <c:v>1.4146235449958391E-12</c:v>
                </c:pt>
                <c:pt idx="1951">
                  <c:v>1.3935625556896096E-12</c:v>
                </c:pt>
                <c:pt idx="1952">
                  <c:v>1.3728151234146064E-12</c:v>
                </c:pt>
                <c:pt idx="1953">
                  <c:v>1.3523765799202195E-12</c:v>
                </c:pt>
                <c:pt idx="1954">
                  <c:v>1.3322423264569467E-12</c:v>
                </c:pt>
                <c:pt idx="1955">
                  <c:v>1.3124078327416256E-12</c:v>
                </c:pt>
                <c:pt idx="1956">
                  <c:v>1.2928686359381046E-12</c:v>
                </c:pt>
                <c:pt idx="1957">
                  <c:v>1.2736203396531093E-12</c:v>
                </c:pt>
                <c:pt idx="1958">
                  <c:v>1.254658612947016E-12</c:v>
                </c:pt>
                <c:pt idx="1959">
                  <c:v>1.2359791893593727E-12</c:v>
                </c:pt>
                <c:pt idx="1960">
                  <c:v>1.2175778659489727E-12</c:v>
                </c:pt>
                <c:pt idx="1961">
                  <c:v>1.1994505023481248E-12</c:v>
                </c:pt>
                <c:pt idx="1962">
                  <c:v>1.1815930198310935E-12</c:v>
                </c:pt>
                <c:pt idx="1963">
                  <c:v>1.164001400396368E-12</c:v>
                </c:pt>
                <c:pt idx="1964">
                  <c:v>1.14667168586258E-12</c:v>
                </c:pt>
                <c:pt idx="1965">
                  <c:v>1.1295999769779221E-12</c:v>
                </c:pt>
                <c:pt idx="1966">
                  <c:v>1.112782432542787E-12</c:v>
                </c:pt>
                <c:pt idx="1967">
                  <c:v>1.0962152685454821E-12</c:v>
                </c:pt>
                <c:pt idx="1968">
                  <c:v>1.0798947573108301E-12</c:v>
                </c:pt>
                <c:pt idx="1969">
                  <c:v>1.0638172266614531E-12</c:v>
                </c:pt>
                <c:pt idx="1970">
                  <c:v>1.0479790590914218E-12</c:v>
                </c:pt>
                <c:pt idx="1971">
                  <c:v>1.0323766909524269E-12</c:v>
                </c:pt>
                <c:pt idx="1972">
                  <c:v>1.0170066116518757E-12</c:v>
                </c:pt>
                <c:pt idx="1973">
                  <c:v>1.0018653628629962E-12</c:v>
                </c:pt>
                <c:pt idx="1974">
                  <c:v>9.8694953774675699E-13</c:v>
                </c:pt>
                <c:pt idx="1975">
                  <c:v>9.7225578018521714E-13</c:v>
                </c:pt>
                <c:pt idx="1976">
                  <c:v>9.5778078402651052E-13</c:v>
                </c:pt>
                <c:pt idx="1977">
                  <c:v>9.4352129234085556E-13</c:v>
                </c:pt>
                <c:pt idx="1978">
                  <c:v>9.2947409668777053E-13</c:v>
                </c:pt>
                <c:pt idx="1979">
                  <c:v>9.1563603639417267E-13</c:v>
                </c:pt>
                <c:pt idx="1980">
                  <c:v>9.020039978431954E-13</c:v>
                </c:pt>
                <c:pt idx="1981">
                  <c:v>8.8857491377362563E-13</c:v>
                </c:pt>
                <c:pt idx="1982">
                  <c:v>8.7534576258974796E-13</c:v>
                </c:pt>
                <c:pt idx="1983">
                  <c:v>8.6231356768150351E-13</c:v>
                </c:pt>
                <c:pt idx="1984">
                  <c:v>8.4947539675470368E-13</c:v>
                </c:pt>
                <c:pt idx="1985">
                  <c:v>8.3682836117128201E-13</c:v>
                </c:pt>
                <c:pt idx="1986">
                  <c:v>8.2436961529933179E-13</c:v>
                </c:pt>
                <c:pt idx="1987">
                  <c:v>8.1209635587282802E-13</c:v>
                </c:pt>
                <c:pt idx="1988">
                  <c:v>8.0000582136088085E-13</c:v>
                </c:pt>
                <c:pt idx="1989">
                  <c:v>7.8809529134638556E-13</c:v>
                </c:pt>
                <c:pt idx="1990">
                  <c:v>7.7636208591391907E-13</c:v>
                </c:pt>
                <c:pt idx="1991">
                  <c:v>7.64803565046747E-13</c:v>
                </c:pt>
                <c:pt idx="1992">
                  <c:v>7.5341712803282075E-13</c:v>
                </c:pt>
                <c:pt idx="1993">
                  <c:v>7.4220021287958465E-13</c:v>
                </c:pt>
                <c:pt idx="1994">
                  <c:v>7.311502957375443E-13</c:v>
                </c:pt>
                <c:pt idx="1995">
                  <c:v>7.2026489033238728E-13</c:v>
                </c:pt>
                <c:pt idx="1996">
                  <c:v>7.0954154740552863E-13</c:v>
                </c:pt>
                <c:pt idx="1997">
                  <c:v>6.989778541630852E-13</c:v>
                </c:pt>
                <c:pt idx="1998">
                  <c:v>6.8857143373291759E-13</c:v>
                </c:pt>
                <c:pt idx="1999">
                  <c:v>6.7831994462988202E-13</c:v>
                </c:pt>
                <c:pt idx="2000">
                  <c:v>6.6822108022894648E-13</c:v>
                </c:pt>
              </c:numCache>
            </c:numRef>
          </c:yVal>
          <c:smooth val="1"/>
        </c:ser>
        <c:axId val="97634944"/>
        <c:axId val="9331456"/>
      </c:scatterChart>
      <c:valAx>
        <c:axId val="97634944"/>
        <c:scaling>
          <c:orientation val="minMax"/>
          <c:max val="500"/>
          <c:min val="0"/>
        </c:scaling>
        <c:axPos val="b"/>
        <c:title>
          <c:tx>
            <c:rich>
              <a:bodyPr/>
              <a:lstStyle/>
              <a:p>
                <a:pPr>
                  <a:defRPr sz="1600">
                    <a:latin typeface="Arial" pitchFamily="34" charset="0"/>
                    <a:cs typeface="Arial" pitchFamily="34" charset="0"/>
                  </a:defRPr>
                </a:pPr>
                <a:r>
                  <a:rPr lang="en-US" sz="1600">
                    <a:latin typeface="Arial" pitchFamily="34" charset="0"/>
                    <a:cs typeface="Arial" pitchFamily="34" charset="0"/>
                  </a:rPr>
                  <a:t>Temps (unité arbitraire)</a:t>
                </a:r>
              </a:p>
            </c:rich>
          </c:tx>
        </c:title>
        <c:numFmt formatCode="#,##0" sourceLinked="0"/>
        <c:tickLblPos val="nextTo"/>
        <c:crossAx val="9331456"/>
        <c:crosses val="autoZero"/>
        <c:crossBetween val="midCat"/>
      </c:valAx>
      <c:valAx>
        <c:axId val="9331456"/>
        <c:scaling>
          <c:orientation val="minMax"/>
        </c:scaling>
        <c:axPos val="l"/>
        <c:majorGridlines/>
        <c:title>
          <c:tx>
            <c:rich>
              <a:bodyPr rot="-5400000" vert="horz"/>
              <a:lstStyle/>
              <a:p>
                <a:pPr>
                  <a:defRPr sz="1600">
                    <a:latin typeface="Arial" pitchFamily="34" charset="0"/>
                    <a:cs typeface="Arial" pitchFamily="34" charset="0"/>
                  </a:defRPr>
                </a:pPr>
                <a:r>
                  <a:rPr lang="en-US" sz="1600">
                    <a:latin typeface="Arial" pitchFamily="34" charset="0"/>
                    <a:cs typeface="Arial" pitchFamily="34" charset="0"/>
                  </a:rPr>
                  <a:t>Amplitude (unité arbitraire)</a:t>
                </a:r>
              </a:p>
            </c:rich>
          </c:tx>
        </c:title>
        <c:numFmt formatCode="General" sourceLinked="1"/>
        <c:tickLblPos val="nextTo"/>
        <c:crossAx val="97634944"/>
        <c:crosses val="autoZero"/>
        <c:crossBetween val="midCat"/>
      </c:valAx>
    </c:plotArea>
    <c:legend>
      <c:legendPos val="r"/>
      <c:txPr>
        <a:bodyPr/>
        <a:lstStyle/>
        <a:p>
          <a:pPr>
            <a:defRPr sz="1400">
              <a:latin typeface="Arial" pitchFamily="34" charset="0"/>
              <a:cs typeface="Arial" pitchFamily="34" charset="0"/>
            </a:defRPr>
          </a:pPr>
          <a:endParaRPr lang="fr-FR"/>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scatterChart>
        <c:scatterStyle val="smoothMarker"/>
        <c:ser>
          <c:idx val="0"/>
          <c:order val="0"/>
          <c:tx>
            <c:v>Alpha</c:v>
          </c:tx>
          <c:spPr>
            <a:ln>
              <a:solidFill>
                <a:srgbClr val="00B05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Feuil5!$B$1:$B$2001</c:f>
              <c:numCache>
                <c:formatCode>General</c:formatCode>
                <c:ptCount val="2001"/>
                <c:pt idx="0">
                  <c:v>0</c:v>
                </c:pt>
                <c:pt idx="1">
                  <c:v>5.7764983408139341E-2</c:v>
                </c:pt>
                <c:pt idx="2">
                  <c:v>0.11270005802776845</c:v>
                </c:pt>
                <c:pt idx="3">
                  <c:v>0.16493118389674344</c:v>
                </c:pt>
                <c:pt idx="4">
                  <c:v>0.21457877132736841</c:v>
                </c:pt>
                <c:pt idx="5">
                  <c:v>0.26175792514405039</c:v>
                </c:pt>
                <c:pt idx="6">
                  <c:v>0.30657867817368095</c:v>
                </c:pt>
                <c:pt idx="7">
                  <c:v>0.34914621446168925</c:v>
                </c:pt>
                <c:pt idx="8">
                  <c:v>0.38956108266586364</c:v>
                </c:pt>
                <c:pt idx="9">
                  <c:v>0.42791940006008988</c:v>
                </c:pt>
                <c:pt idx="10">
                  <c:v>0.46431304756128816</c:v>
                </c:pt>
                <c:pt idx="11">
                  <c:v>0.49882985617446357</c:v>
                </c:pt>
                <c:pt idx="12">
                  <c:v>0.53155378523353558</c:v>
                </c:pt>
                <c:pt idx="13">
                  <c:v>0.5625650927989807</c:v>
                </c:pt>
                <c:pt idx="14">
                  <c:v>0.59194049855733233</c:v>
                </c:pt>
                <c:pt idx="15">
                  <c:v>0.61975333955255774</c:v>
                </c:pt>
                <c:pt idx="16">
                  <c:v>0.64607371906468003</c:v>
                </c:pt>
                <c:pt idx="17">
                  <c:v>0.67096864893718522</c:v>
                </c:pt>
                <c:pt idx="18">
                  <c:v>0.69450218564152466</c:v>
                </c:pt>
                <c:pt idx="19">
                  <c:v>0.7167355603542569</c:v>
                </c:pt>
                <c:pt idx="20">
                  <c:v>0.73772730331027603</c:v>
                </c:pt>
                <c:pt idx="21">
                  <c:v>0.75753336268405569</c:v>
                </c:pt>
                <c:pt idx="22">
                  <c:v>0.77620721823965588</c:v>
                </c:pt>
                <c:pt idx="23">
                  <c:v>0.79379998997963319</c:v>
                </c:pt>
                <c:pt idx="24">
                  <c:v>0.81036054201302443</c:v>
                </c:pt>
                <c:pt idx="25">
                  <c:v>0.82593558185266047</c:v>
                </c:pt>
                <c:pt idx="26">
                  <c:v>0.84056975534303568</c:v>
                </c:pt>
                <c:pt idx="27">
                  <c:v>0.85430573741089999</c:v>
                </c:pt>
                <c:pt idx="28">
                  <c:v>0.8671843188224726</c:v>
                </c:pt>
                <c:pt idx="29">
                  <c:v>0.87924448912297692</c:v>
                </c:pt>
                <c:pt idx="30">
                  <c:v>0.89052351592640688</c:v>
                </c:pt>
                <c:pt idx="31">
                  <c:v>0.90105702071624882</c:v>
                </c:pt>
                <c:pt idx="32">
                  <c:v>0.91087905131059543</c:v>
                </c:pt>
                <c:pt idx="33">
                  <c:v>0.92002215113843044</c:v>
                </c:pt>
                <c:pt idx="34">
                  <c:v>0.92851742546751526</c:v>
                </c:pt>
                <c:pt idx="35">
                  <c:v>0.93639460471781832</c:v>
                </c:pt>
                <c:pt idx="36">
                  <c:v>0.94368210498891447</c:v>
                </c:pt>
                <c:pt idx="37">
                  <c:v>0.95040708592384637</c:v>
                </c:pt>
                <c:pt idx="38">
                  <c:v>0.95659550602668364</c:v>
                </c:pt>
                <c:pt idx="39">
                  <c:v>0.96227217554581645</c:v>
                </c:pt>
                <c:pt idx="40">
                  <c:v>0.96746080703010673</c:v>
                </c:pt>
                <c:pt idx="41">
                  <c:v>0.97218406366028365</c:v>
                </c:pt>
                <c:pt idx="42">
                  <c:v>0.97646360545349165</c:v>
                </c:pt>
                <c:pt idx="43">
                  <c:v>0.98032013343457702</c:v>
                </c:pt>
                <c:pt idx="44">
                  <c:v>0.9837734318635617</c:v>
                </c:pt>
                <c:pt idx="45">
                  <c:v>0.98684240860489625</c:v>
                </c:pt>
                <c:pt idx="46">
                  <c:v>0.98954513372015496</c:v>
                </c:pt>
                <c:pt idx="47">
                  <c:v>0.99189887636248386</c:v>
                </c:pt>
                <c:pt idx="48">
                  <c:v>0.99392014004737506</c:v>
                </c:pt>
                <c:pt idx="49">
                  <c:v>0.99562469637138484</c:v>
                </c:pt>
                <c:pt idx="50">
                  <c:v>0.9970276172469027</c:v>
                </c:pt>
                <c:pt idx="51">
                  <c:v>0.99814330571845811</c:v>
                </c:pt>
                <c:pt idx="52">
                  <c:v>0.99898552542282859</c:v>
                </c:pt>
                <c:pt idx="53">
                  <c:v>0.99956742875269888</c:v>
                </c:pt>
                <c:pt idx="54">
                  <c:v>0.99990158378094873</c:v>
                </c:pt>
                <c:pt idx="55">
                  <c:v>1</c:v>
                </c:pt>
                <c:pt idx="56">
                  <c:v>0.9998741529284777</c:v>
                </c:pt>
                <c:pt idx="57">
                  <c:v>0.99953500763495728</c:v>
                </c:pt>
                <c:pt idx="58">
                  <c:v>0.9989930412264908</c:v>
                </c:pt>
                <c:pt idx="59">
                  <c:v>0.99825826434740628</c:v>
                </c:pt>
                <c:pt idx="60">
                  <c:v>0.99734024173200253</c:v>
                </c:pt>
                <c:pt idx="61">
                  <c:v>0.99624811185273632</c:v>
                </c:pt>
                <c:pt idx="62">
                  <c:v>0.9949906057036827</c:v>
                </c:pt>
                <c:pt idx="63">
                  <c:v>0.99357606475735227</c:v>
                </c:pt>
                <c:pt idx="64">
                  <c:v>0.99201245813127059</c:v>
                </c:pt>
                <c:pt idx="65">
                  <c:v>0.9903073989989537</c:v>
                </c:pt>
                <c:pt idx="66">
                  <c:v>0.98846816027874806</c:v>
                </c:pt>
                <c:pt idx="67">
                  <c:v>0.98650168963209506</c:v>
                </c:pt>
                <c:pt idx="68">
                  <c:v>0.98441462380174383</c:v>
                </c:pt>
                <c:pt idx="69">
                  <c:v>0.98221330231893456</c:v>
                </c:pt>
                <c:pt idx="70">
                  <c:v>0.97990378060724947</c:v>
                </c:pt>
                <c:pt idx="71">
                  <c:v>0.97749184250978505</c:v>
                </c:pt>
                <c:pt idx="72">
                  <c:v>0.97498301226492012</c:v>
                </c:pt>
                <c:pt idx="73">
                  <c:v>0.97238256595505335</c:v>
                </c:pt>
                <c:pt idx="74">
                  <c:v>0.96969554245139855</c:v>
                </c:pt>
                <c:pt idx="75">
                  <c:v>0.96692675387701399</c:v>
                </c:pt>
                <c:pt idx="76">
                  <c:v>0.96408079560943161</c:v>
                </c:pt>
                <c:pt idx="77">
                  <c:v>0.96116205584288628</c:v>
                </c:pt>
                <c:pt idx="78">
                  <c:v>0.95817472472974019</c:v>
                </c:pt>
                <c:pt idx="79">
                  <c:v>0.95512280311951103</c:v>
                </c:pt>
                <c:pt idx="80">
                  <c:v>0.95201011091322707</c:v>
                </c:pt>
                <c:pt idx="81">
                  <c:v>0.9488402950500896</c:v>
                </c:pt>
                <c:pt idx="82">
                  <c:v>0.94561683714251399</c:v>
                </c:pt>
                <c:pt idx="83">
                  <c:v>0.94234306077515351</c:v>
                </c:pt>
                <c:pt idx="84">
                  <c:v>0.93902213848259264</c:v>
                </c:pt>
                <c:pt idx="85">
                  <c:v>0.93565709841988165</c:v>
                </c:pt>
                <c:pt idx="86">
                  <c:v>0.9322508307394366</c:v>
                </c:pt>
                <c:pt idx="87">
                  <c:v>0.92880609368725253</c:v>
                </c:pt>
                <c:pt idx="88">
                  <c:v>0.92532551943068964</c:v>
                </c:pt>
                <c:pt idx="89">
                  <c:v>0.92181161962975122</c:v>
                </c:pt>
                <c:pt idx="90">
                  <c:v>0.91826679076307116</c:v>
                </c:pt>
                <c:pt idx="91">
                  <c:v>0.91469331921945263</c:v>
                </c:pt>
                <c:pt idx="92">
                  <c:v>0.91109338616521296</c:v>
                </c:pt>
                <c:pt idx="93">
                  <c:v>0.9074690721972728</c:v>
                </c:pt>
                <c:pt idx="94">
                  <c:v>0.90382236179135766</c:v>
                </c:pt>
                <c:pt idx="95">
                  <c:v>0.90015514755438664</c:v>
                </c:pt>
                <c:pt idx="96">
                  <c:v>0.89646923428956771</c:v>
                </c:pt>
                <c:pt idx="97">
                  <c:v>0.89276634288258749</c:v>
                </c:pt>
                <c:pt idx="98">
                  <c:v>0.8890481140166262</c:v>
                </c:pt>
                <c:pt idx="99">
                  <c:v>0.88531611172380997</c:v>
                </c:pt>
                <c:pt idx="100">
                  <c:v>0.88157182678029167</c:v>
                </c:pt>
                <c:pt idx="101">
                  <c:v>0.87781667995179224</c:v>
                </c:pt>
                <c:pt idx="102">
                  <c:v>0.87405202509626756</c:v>
                </c:pt>
                <c:pt idx="103">
                  <c:v>0.87027915212990758</c:v>
                </c:pt>
                <c:pt idx="104">
                  <c:v>0.86649928986251035</c:v>
                </c:pt>
                <c:pt idx="105">
                  <c:v>0.8627136087080256</c:v>
                </c:pt>
                <c:pt idx="106">
                  <c:v>0.85892322327566362</c:v>
                </c:pt>
                <c:pt idx="107">
                  <c:v>0.85512919484692151</c:v>
                </c:pt>
                <c:pt idx="108">
                  <c:v>0.85133253374349405</c:v>
                </c:pt>
                <c:pt idx="109">
                  <c:v>0.84753420159088066</c:v>
                </c:pt>
                <c:pt idx="110">
                  <c:v>0.84373511348228114</c:v>
                </c:pt>
                <c:pt idx="111">
                  <c:v>0.83993614004718098</c:v>
                </c:pt>
                <c:pt idx="112">
                  <c:v>0.83613810942880462</c:v>
                </c:pt>
                <c:pt idx="113">
                  <c:v>0.83234180917443323</c:v>
                </c:pt>
                <c:pt idx="114">
                  <c:v>0.82854798804245766</c:v>
                </c:pt>
                <c:pt idx="115">
                  <c:v>0.82475735772983205</c:v>
                </c:pt>
                <c:pt idx="116">
                  <c:v>0.82097059452335364</c:v>
                </c:pt>
                <c:pt idx="117">
                  <c:v>0.81718834087824166</c:v>
                </c:pt>
                <c:pt idx="118">
                  <c:v>0.8134112069271271</c:v>
                </c:pt>
                <c:pt idx="119">
                  <c:v>0.80963977192252368</c:v>
                </c:pt>
                <c:pt idx="120">
                  <c:v>0.80587458561576353</c:v>
                </c:pt>
                <c:pt idx="121">
                  <c:v>0.80211616957512599</c:v>
                </c:pt>
                <c:pt idx="122">
                  <c:v>0.79836501844588859</c:v>
                </c:pt>
                <c:pt idx="123">
                  <c:v>0.79462160115479352</c:v>
                </c:pt>
                <c:pt idx="124">
                  <c:v>0.79088636206146856</c:v>
                </c:pt>
                <c:pt idx="125">
                  <c:v>0.78715972205906304</c:v>
                </c:pt>
                <c:pt idx="126">
                  <c:v>0.7834420796263234</c:v>
                </c:pt>
                <c:pt idx="127">
                  <c:v>0.77973381183332879</c:v>
                </c:pt>
                <c:pt idx="128">
                  <c:v>0.77603527530283478</c:v>
                </c:pt>
                <c:pt idx="129">
                  <c:v>0.77234680712924864</c:v>
                </c:pt>
                <c:pt idx="130">
                  <c:v>0.76866872575705558</c:v>
                </c:pt>
                <c:pt idx="131">
                  <c:v>0.76500133182049479</c:v>
                </c:pt>
                <c:pt idx="132">
                  <c:v>0.761344908946191</c:v>
                </c:pt>
                <c:pt idx="133">
                  <c:v>0.75769972452039924</c:v>
                </c:pt>
                <c:pt idx="134">
                  <c:v>0.75406603042234954</c:v>
                </c:pt>
                <c:pt idx="135">
                  <c:v>0.7504440637252906</c:v>
                </c:pt>
                <c:pt idx="136">
                  <c:v>0.74683404736652081</c:v>
                </c:pt>
                <c:pt idx="137">
                  <c:v>0.74323619078789316</c:v>
                </c:pt>
                <c:pt idx="138">
                  <c:v>0.73965069054804999</c:v>
                </c:pt>
                <c:pt idx="139">
                  <c:v>0.7360777309075659</c:v>
                </c:pt>
                <c:pt idx="140">
                  <c:v>0.73251748438834252</c:v>
                </c:pt>
                <c:pt idx="141">
                  <c:v>0.72897011230821218</c:v>
                </c:pt>
                <c:pt idx="142">
                  <c:v>0.72543576529196285</c:v>
                </c:pt>
                <c:pt idx="143">
                  <c:v>0.72191458375982709</c:v>
                </c:pt>
                <c:pt idx="144">
                  <c:v>0.71840669839429283</c:v>
                </c:pt>
                <c:pt idx="145">
                  <c:v>0.71491223058637765</c:v>
                </c:pt>
                <c:pt idx="146">
                  <c:v>0.7114312928621217</c:v>
                </c:pt>
                <c:pt idx="147">
                  <c:v>0.70796398929024618</c:v>
                </c:pt>
                <c:pt idx="148">
                  <c:v>0.70451041587179031</c:v>
                </c:pt>
                <c:pt idx="149">
                  <c:v>0.7010706609124866</c:v>
                </c:pt>
                <c:pt idx="150">
                  <c:v>0.69764480537871165</c:v>
                </c:pt>
                <c:pt idx="151">
                  <c:v>0.69423292323762997</c:v>
                </c:pt>
                <c:pt idx="152">
                  <c:v>0.69083508178236475</c:v>
                </c:pt>
                <c:pt idx="153">
                  <c:v>0.68745134194267543</c:v>
                </c:pt>
                <c:pt idx="154">
                  <c:v>0.68408175858196041</c:v>
                </c:pt>
                <c:pt idx="155">
                  <c:v>0.68072638078105996</c:v>
                </c:pt>
                <c:pt idx="156">
                  <c:v>0.67738525210953227</c:v>
                </c:pt>
                <c:pt idx="157">
                  <c:v>0.67405841088482898</c:v>
                </c:pt>
                <c:pt idx="158">
                  <c:v>0.6707458904200938</c:v>
                </c:pt>
                <c:pt idx="159">
                  <c:v>0.66744771926086099</c:v>
                </c:pt>
                <c:pt idx="160">
                  <c:v>0.66416392141135749</c:v>
                </c:pt>
                <c:pt idx="161">
                  <c:v>0.6608945165506882</c:v>
                </c:pt>
                <c:pt idx="162">
                  <c:v>0.65763952023943983</c:v>
                </c:pt>
                <c:pt idx="163">
                  <c:v>0.65439894411717714</c:v>
                </c:pt>
                <c:pt idx="164">
                  <c:v>0.65117279609107914</c:v>
                </c:pt>
                <c:pt idx="165">
                  <c:v>0.64796108051624624</c:v>
                </c:pt>
                <c:pt idx="166">
                  <c:v>0.64476379836798969</c:v>
                </c:pt>
                <c:pt idx="167">
                  <c:v>0.64158094740643723</c:v>
                </c:pt>
                <c:pt idx="168">
                  <c:v>0.6384125223338406</c:v>
                </c:pt>
                <c:pt idx="169">
                  <c:v>0.63525851494486874</c:v>
                </c:pt>
                <c:pt idx="170">
                  <c:v>0.6321189142702166</c:v>
                </c:pt>
                <c:pt idx="171">
                  <c:v>0.62899370671381194</c:v>
                </c:pt>
                <c:pt idx="172">
                  <c:v>0.62588287618390104</c:v>
                </c:pt>
                <c:pt idx="173">
                  <c:v>0.62278640421830411</c:v>
                </c:pt>
                <c:pt idx="174">
                  <c:v>0.61970427010408047</c:v>
                </c:pt>
                <c:pt idx="175">
                  <c:v>0.61663645099181985</c:v>
                </c:pt>
                <c:pt idx="176">
                  <c:v>0.61358292200489195</c:v>
                </c:pt>
                <c:pt idx="177">
                  <c:v>0.61054365634374175</c:v>
                </c:pt>
                <c:pt idx="178">
                  <c:v>0.60751862538555568</c:v>
                </c:pt>
                <c:pt idx="179">
                  <c:v>0.60450779877949368</c:v>
                </c:pt>
                <c:pt idx="180">
                  <c:v>0.60151114453759424</c:v>
                </c:pt>
                <c:pt idx="181">
                  <c:v>0.59852862912165172</c:v>
                </c:pt>
                <c:pt idx="182">
                  <c:v>0.5955602175261927</c:v>
                </c:pt>
                <c:pt idx="183">
                  <c:v>0.5926058733576921</c:v>
                </c:pt>
                <c:pt idx="184">
                  <c:v>0.5896655589102765</c:v>
                </c:pt>
                <c:pt idx="185">
                  <c:v>0.58673923523800675</c:v>
                </c:pt>
                <c:pt idx="186">
                  <c:v>0.58382686222388824</c:v>
                </c:pt>
                <c:pt idx="187">
                  <c:v>0.58092839864579071</c:v>
                </c:pt>
                <c:pt idx="188">
                  <c:v>0.57804380223941243</c:v>
                </c:pt>
                <c:pt idx="189">
                  <c:v>0.57517302975834728</c:v>
                </c:pt>
                <c:pt idx="190">
                  <c:v>0.57231603703151701</c:v>
                </c:pt>
                <c:pt idx="191">
                  <c:v>0.56947277901792248</c:v>
                </c:pt>
                <c:pt idx="192">
                  <c:v>0.56664320985898764</c:v>
                </c:pt>
                <c:pt idx="193">
                  <c:v>0.56382728292846362</c:v>
                </c:pt>
                <c:pt idx="194">
                  <c:v>0.5610249508801326</c:v>
                </c:pt>
                <c:pt idx="195">
                  <c:v>0.55823616569329459</c:v>
                </c:pt>
                <c:pt idx="196">
                  <c:v>0.55546087871620575</c:v>
                </c:pt>
                <c:pt idx="197">
                  <c:v>0.55269904070753761</c:v>
                </c:pt>
                <c:pt idx="198">
                  <c:v>0.54995060187591949</c:v>
                </c:pt>
                <c:pt idx="199">
                  <c:v>0.54721551191771656</c:v>
                </c:pt>
                <c:pt idx="200">
                  <c:v>0.54449372005303553</c:v>
                </c:pt>
                <c:pt idx="201">
                  <c:v>0.54178517506010282</c:v>
                </c:pt>
                <c:pt idx="202">
                  <c:v>0.53908982530805583</c:v>
                </c:pt>
                <c:pt idx="203">
                  <c:v>0.5364076187882254</c:v>
                </c:pt>
                <c:pt idx="204">
                  <c:v>0.53373850314397664</c:v>
                </c:pt>
                <c:pt idx="205">
                  <c:v>0.53108242569916608</c:v>
                </c:pt>
                <c:pt idx="206">
                  <c:v>0.52843933348529082</c:v>
                </c:pt>
                <c:pt idx="207">
                  <c:v>0.52580917326736676</c:v>
                </c:pt>
                <c:pt idx="208">
                  <c:v>0.52319189156861212</c:v>
                </c:pt>
                <c:pt idx="209">
                  <c:v>0.5205874346939654</c:v>
                </c:pt>
                <c:pt idx="210">
                  <c:v>0.5179957487525364</c:v>
                </c:pt>
                <c:pt idx="211">
                  <c:v>0.5154167796789606</c:v>
                </c:pt>
                <c:pt idx="212">
                  <c:v>0.51285047325379984</c:v>
                </c:pt>
                <c:pt idx="213">
                  <c:v>0.51029677512290961</c:v>
                </c:pt>
                <c:pt idx="214">
                  <c:v>0.50775563081600783</c:v>
                </c:pt>
                <c:pt idx="215">
                  <c:v>0.50522698576421832</c:v>
                </c:pt>
                <c:pt idx="216">
                  <c:v>0.50271078531691826</c:v>
                </c:pt>
                <c:pt idx="217">
                  <c:v>0.50020697475767251</c:v>
                </c:pt>
                <c:pt idx="218">
                  <c:v>0.49771549931948122</c:v>
                </c:pt>
                <c:pt idx="219">
                  <c:v>0.49523630419923831</c:v>
                </c:pt>
                <c:pt idx="220">
                  <c:v>0.49276933457155425</c:v>
                </c:pt>
                <c:pt idx="221">
                  <c:v>0.49031453560184929</c:v>
                </c:pt>
                <c:pt idx="222">
                  <c:v>0.4878718524588348</c:v>
                </c:pt>
                <c:pt idx="223">
                  <c:v>0.48544123032640757</c:v>
                </c:pt>
                <c:pt idx="224">
                  <c:v>0.48302261441491867</c:v>
                </c:pt>
                <c:pt idx="225">
                  <c:v>0.48061594997191248</c:v>
                </c:pt>
                <c:pt idx="226">
                  <c:v>0.4782211822923379</c:v>
                </c:pt>
                <c:pt idx="227">
                  <c:v>0.47583825672823143</c:v>
                </c:pt>
                <c:pt idx="228">
                  <c:v>0.4734671186979314</c:v>
                </c:pt>
                <c:pt idx="229">
                  <c:v>0.47110771369482313</c:v>
                </c:pt>
                <c:pt idx="230">
                  <c:v>0.46875998729563639</c:v>
                </c:pt>
                <c:pt idx="231">
                  <c:v>0.466423885168332</c:v>
                </c:pt>
                <c:pt idx="232">
                  <c:v>0.46409935307957034</c:v>
                </c:pt>
                <c:pt idx="233">
                  <c:v>0.46178633690180448</c:v>
                </c:pt>
                <c:pt idx="234">
                  <c:v>0.45948478261999653</c:v>
                </c:pt>
                <c:pt idx="235">
                  <c:v>0.4571946363379803</c:v>
                </c:pt>
                <c:pt idx="236">
                  <c:v>0.45491584428450588</c:v>
                </c:pt>
                <c:pt idx="237">
                  <c:v>0.45264835281893429</c:v>
                </c:pt>
                <c:pt idx="238">
                  <c:v>0.45039210843664701</c:v>
                </c:pt>
                <c:pt idx="239">
                  <c:v>0.4481470577741512</c:v>
                </c:pt>
                <c:pt idx="240">
                  <c:v>0.44591314761391104</c:v>
                </c:pt>
                <c:pt idx="241">
                  <c:v>0.44369032488890603</c:v>
                </c:pt>
                <c:pt idx="242">
                  <c:v>0.44147853668693876</c:v>
                </c:pt>
                <c:pt idx="243">
                  <c:v>0.43927773025469635</c:v>
                </c:pt>
                <c:pt idx="244">
                  <c:v>0.43708785300157282</c:v>
                </c:pt>
                <c:pt idx="245">
                  <c:v>0.43490885250328731</c:v>
                </c:pt>
                <c:pt idx="246">
                  <c:v>0.43274067650526782</c:v>
                </c:pt>
                <c:pt idx="247">
                  <c:v>0.43058327292584719</c:v>
                </c:pt>
                <c:pt idx="248">
                  <c:v>0.42843658985925398</c:v>
                </c:pt>
                <c:pt idx="249">
                  <c:v>0.42630057557843304</c:v>
                </c:pt>
                <c:pt idx="250">
                  <c:v>0.42417517853768094</c:v>
                </c:pt>
                <c:pt idx="251">
                  <c:v>0.42206034737510967</c:v>
                </c:pt>
                <c:pt idx="252">
                  <c:v>0.41995603091495587</c:v>
                </c:pt>
                <c:pt idx="253">
                  <c:v>0.41786217816973215</c:v>
                </c:pt>
                <c:pt idx="254">
                  <c:v>0.41577873834223888</c:v>
                </c:pt>
                <c:pt idx="255">
                  <c:v>0.41370566082743282</c:v>
                </c:pt>
                <c:pt idx="256">
                  <c:v>0.41164289521415554</c:v>
                </c:pt>
                <c:pt idx="257">
                  <c:v>0.40959039128674157</c:v>
                </c:pt>
                <c:pt idx="258">
                  <c:v>0.40754809902651085</c:v>
                </c:pt>
                <c:pt idx="259">
                  <c:v>0.40551596861313616</c:v>
                </c:pt>
                <c:pt idx="260">
                  <c:v>0.40349395042589925</c:v>
                </c:pt>
                <c:pt idx="261">
                  <c:v>0.40148199504485244</c:v>
                </c:pt>
                <c:pt idx="262">
                  <c:v>0.39948005325185987</c:v>
                </c:pt>
                <c:pt idx="263">
                  <c:v>0.39748807603157454</c:v>
                </c:pt>
                <c:pt idx="264">
                  <c:v>0.3955060145722944</c:v>
                </c:pt>
                <c:pt idx="265">
                  <c:v>0.39353382026674338</c:v>
                </c:pt>
                <c:pt idx="266">
                  <c:v>0.39157144471277344</c:v>
                </c:pt>
                <c:pt idx="267">
                  <c:v>0.38961883971397554</c:v>
                </c:pt>
                <c:pt idx="268">
                  <c:v>0.38767595728022797</c:v>
                </c:pt>
                <c:pt idx="269">
                  <c:v>0.38574274962816885</c:v>
                </c:pt>
                <c:pt idx="270">
                  <c:v>0.38381916918159964</c:v>
                </c:pt>
                <c:pt idx="271">
                  <c:v>0.38190516857181317</c:v>
                </c:pt>
                <c:pt idx="272">
                  <c:v>0.38000070063788366</c:v>
                </c:pt>
                <c:pt idx="273">
                  <c:v>0.37810571842687096</c:v>
                </c:pt>
                <c:pt idx="274">
                  <c:v>0.37622017519399592</c:v>
                </c:pt>
                <c:pt idx="275">
                  <c:v>0.37434402440272657</c:v>
                </c:pt>
                <c:pt idx="276">
                  <c:v>0.37247721972485937</c:v>
                </c:pt>
                <c:pt idx="277">
                  <c:v>0.37061971504049901</c:v>
                </c:pt>
                <c:pt idx="278">
                  <c:v>0.36877146443804681</c:v>
                </c:pt>
                <c:pt idx="279">
                  <c:v>0.36693242221410288</c:v>
                </c:pt>
                <c:pt idx="280">
                  <c:v>0.36510254287334382</c:v>
                </c:pt>
                <c:pt idx="281">
                  <c:v>0.36328178112836351</c:v>
                </c:pt>
                <c:pt idx="282">
                  <c:v>0.3614700918994681</c:v>
                </c:pt>
                <c:pt idx="283">
                  <c:v>0.35966743031443482</c:v>
                </c:pt>
                <c:pt idx="284">
                  <c:v>0.35787375170826141</c:v>
                </c:pt>
                <c:pt idx="285">
                  <c:v>0.35608901162283396</c:v>
                </c:pt>
                <c:pt idx="286">
                  <c:v>0.35431316580661426</c:v>
                </c:pt>
                <c:pt idx="287">
                  <c:v>0.35254617021426693</c:v>
                </c:pt>
                <c:pt idx="288">
                  <c:v>0.35078798100627345</c:v>
                </c:pt>
                <c:pt idx="289">
                  <c:v>0.34903855454851379</c:v>
                </c:pt>
                <c:pt idx="290">
                  <c:v>0.34729784741182779</c:v>
                </c:pt>
                <c:pt idx="291">
                  <c:v>0.34556581637154438</c:v>
                </c:pt>
                <c:pt idx="292">
                  <c:v>0.34384241840699925</c:v>
                </c:pt>
                <c:pt idx="293">
                  <c:v>0.34212761070102704</c:v>
                </c:pt>
                <c:pt idx="294">
                  <c:v>0.34042135063943108</c:v>
                </c:pt>
                <c:pt idx="295">
                  <c:v>0.33872359581043993</c:v>
                </c:pt>
                <c:pt idx="296">
                  <c:v>0.33703430400413431</c:v>
                </c:pt>
                <c:pt idx="297">
                  <c:v>0.33535343321188354</c:v>
                </c:pt>
                <c:pt idx="298">
                  <c:v>0.33368094162572615</c:v>
                </c:pt>
                <c:pt idx="299">
                  <c:v>0.33201678763777676</c:v>
                </c:pt>
                <c:pt idx="300">
                  <c:v>0.33036092983958787</c:v>
                </c:pt>
                <c:pt idx="301">
                  <c:v>0.32871332702151407</c:v>
                </c:pt>
                <c:pt idx="302">
                  <c:v>0.32707393817207175</c:v>
                </c:pt>
                <c:pt idx="303">
                  <c:v>0.32544272247725153</c:v>
                </c:pt>
                <c:pt idx="304">
                  <c:v>0.32381963931986651</c:v>
                </c:pt>
                <c:pt idx="305">
                  <c:v>0.32220464827885137</c:v>
                </c:pt>
                <c:pt idx="306">
                  <c:v>0.32059770912858188</c:v>
                </c:pt>
                <c:pt idx="307">
                  <c:v>0.31899878183816605</c:v>
                </c:pt>
                <c:pt idx="308">
                  <c:v>0.31740782657072081</c:v>
                </c:pt>
                <c:pt idx="309">
                  <c:v>0.31582480368267751</c:v>
                </c:pt>
                <c:pt idx="310">
                  <c:v>0.31424967372302082</c:v>
                </c:pt>
                <c:pt idx="311">
                  <c:v>0.31268239743259535</c:v>
                </c:pt>
                <c:pt idx="312">
                  <c:v>0.31112293574332822</c:v>
                </c:pt>
                <c:pt idx="313">
                  <c:v>0.30957124977750688</c:v>
                </c:pt>
                <c:pt idx="314">
                  <c:v>0.30802730084701796</c:v>
                </c:pt>
                <c:pt idx="315">
                  <c:v>0.30649105045259123</c:v>
                </c:pt>
                <c:pt idx="316">
                  <c:v>0.3049624602830473</c:v>
                </c:pt>
                <c:pt idx="317">
                  <c:v>0.30344149221451372</c:v>
                </c:pt>
                <c:pt idx="318">
                  <c:v>0.30192810830968142</c:v>
                </c:pt>
                <c:pt idx="319">
                  <c:v>0.30042227081700817</c:v>
                </c:pt>
                <c:pt idx="320">
                  <c:v>0.29892394216996038</c:v>
                </c:pt>
                <c:pt idx="321">
                  <c:v>0.29743308498622595</c:v>
                </c:pt>
                <c:pt idx="322">
                  <c:v>0.29594966206694151</c:v>
                </c:pt>
                <c:pt idx="323">
                  <c:v>0.29447363639589647</c:v>
                </c:pt>
                <c:pt idx="324">
                  <c:v>0.29300497113876151</c:v>
                </c:pt>
                <c:pt idx="325">
                  <c:v>0.2915436296422913</c:v>
                </c:pt>
                <c:pt idx="326">
                  <c:v>0.29008957543355285</c:v>
                </c:pt>
                <c:pt idx="327">
                  <c:v>0.288642772219114</c:v>
                </c:pt>
                <c:pt idx="328">
                  <c:v>0.28720318388427302</c:v>
                </c:pt>
                <c:pt idx="329">
                  <c:v>0.28577077449225735</c:v>
                </c:pt>
                <c:pt idx="330">
                  <c:v>0.28434550828343541</c:v>
                </c:pt>
                <c:pt idx="331">
                  <c:v>0.28292734967452982</c:v>
                </c:pt>
                <c:pt idx="332">
                  <c:v>0.2815162632578192</c:v>
                </c:pt>
                <c:pt idx="333">
                  <c:v>0.28011221380034274</c:v>
                </c:pt>
                <c:pt idx="334">
                  <c:v>0.27871516624312559</c:v>
                </c:pt>
                <c:pt idx="335">
                  <c:v>0.27732508570037601</c:v>
                </c:pt>
                <c:pt idx="336">
                  <c:v>0.27594193745869106</c:v>
                </c:pt>
                <c:pt idx="337">
                  <c:v>0.27456568697628081</c:v>
                </c:pt>
                <c:pt idx="338">
                  <c:v>0.27319629988216831</c:v>
                </c:pt>
                <c:pt idx="339">
                  <c:v>0.27183374197540588</c:v>
                </c:pt>
                <c:pt idx="340">
                  <c:v>0.27047797922429212</c:v>
                </c:pt>
                <c:pt idx="341">
                  <c:v>0.26912897776557493</c:v>
                </c:pt>
                <c:pt idx="342">
                  <c:v>0.26778670390368386</c:v>
                </c:pt>
                <c:pt idx="343">
                  <c:v>0.26645112410993421</c:v>
                </c:pt>
                <c:pt idx="344">
                  <c:v>0.26512220502175582</c:v>
                </c:pt>
                <c:pt idx="345">
                  <c:v>0.26379991344190379</c:v>
                </c:pt>
                <c:pt idx="346">
                  <c:v>0.26248421633769053</c:v>
                </c:pt>
                <c:pt idx="347">
                  <c:v>0.26117508084019703</c:v>
                </c:pt>
                <c:pt idx="348">
                  <c:v>0.25987247424351867</c:v>
                </c:pt>
                <c:pt idx="349">
                  <c:v>0.25857636400397088</c:v>
                </c:pt>
                <c:pt idx="350">
                  <c:v>0.25728671773933748</c:v>
                </c:pt>
                <c:pt idx="351">
                  <c:v>0.25600350322809201</c:v>
                </c:pt>
                <c:pt idx="352">
                  <c:v>0.25472668840863594</c:v>
                </c:pt>
                <c:pt idx="353">
                  <c:v>0.25345624137853467</c:v>
                </c:pt>
                <c:pt idx="354">
                  <c:v>0.25219213039375676</c:v>
                </c:pt>
                <c:pt idx="355">
                  <c:v>0.25093432386791481</c:v>
                </c:pt>
                <c:pt idx="356">
                  <c:v>0.24968279037150914</c:v>
                </c:pt>
                <c:pt idx="357">
                  <c:v>0.24843749863117531</c:v>
                </c:pt>
                <c:pt idx="358">
                  <c:v>0.24719841752892788</c:v>
                </c:pt>
                <c:pt idx="359">
                  <c:v>0.24596551610141881</c:v>
                </c:pt>
                <c:pt idx="360">
                  <c:v>0.24473876353918594</c:v>
                </c:pt>
                <c:pt idx="361">
                  <c:v>0.24351812918591248</c:v>
                </c:pt>
                <c:pt idx="362">
                  <c:v>0.24230358253768144</c:v>
                </c:pt>
                <c:pt idx="363">
                  <c:v>0.24109509324224429</c:v>
                </c:pt>
                <c:pt idx="364">
                  <c:v>0.23989263109827721</c:v>
                </c:pt>
                <c:pt idx="365">
                  <c:v>0.2386961660546566</c:v>
                </c:pt>
                <c:pt idx="366">
                  <c:v>0.23750566820972288</c:v>
                </c:pt>
                <c:pt idx="367">
                  <c:v>0.23632110781055618</c:v>
                </c:pt>
                <c:pt idx="368">
                  <c:v>0.23514245525225091</c:v>
                </c:pt>
                <c:pt idx="369">
                  <c:v>0.23396968107719474</c:v>
                </c:pt>
                <c:pt idx="370">
                  <c:v>0.23280275597434685</c:v>
                </c:pt>
                <c:pt idx="371">
                  <c:v>0.23164165077853077</c:v>
                </c:pt>
                <c:pt idx="372">
                  <c:v>0.23048633646971162</c:v>
                </c:pt>
                <c:pt idx="373">
                  <c:v>0.22933678417228964</c:v>
                </c:pt>
                <c:pt idx="374">
                  <c:v>0.22819296515439491</c:v>
                </c:pt>
                <c:pt idx="375">
                  <c:v>0.22705485082718246</c:v>
                </c:pt>
                <c:pt idx="376">
                  <c:v>0.22592241274412991</c:v>
                </c:pt>
                <c:pt idx="377">
                  <c:v>0.22479562260033872</c:v>
                </c:pt>
                <c:pt idx="378">
                  <c:v>0.22367445223184212</c:v>
                </c:pt>
                <c:pt idx="379">
                  <c:v>0.22255887361490917</c:v>
                </c:pt>
                <c:pt idx="380">
                  <c:v>0.22144885886535967</c:v>
                </c:pt>
                <c:pt idx="381">
                  <c:v>0.22034438023787128</c:v>
                </c:pt>
                <c:pt idx="382">
                  <c:v>0.21924541012530399</c:v>
                </c:pt>
                <c:pt idx="383">
                  <c:v>0.21815192105801237</c:v>
                </c:pt>
                <c:pt idx="384">
                  <c:v>0.21706388570317794</c:v>
                </c:pt>
                <c:pt idx="385">
                  <c:v>0.21598127686412369</c:v>
                </c:pt>
                <c:pt idx="386">
                  <c:v>0.21490406747964871</c:v>
                </c:pt>
                <c:pt idx="387">
                  <c:v>0.21383223062336329</c:v>
                </c:pt>
                <c:pt idx="388">
                  <c:v>0.21276573950301433</c:v>
                </c:pt>
                <c:pt idx="389">
                  <c:v>0.21170456745983154</c:v>
                </c:pt>
                <c:pt idx="390">
                  <c:v>0.21064868796786607</c:v>
                </c:pt>
                <c:pt idx="391">
                  <c:v>0.20959807463332941</c:v>
                </c:pt>
                <c:pt idx="392">
                  <c:v>0.20855270119394734</c:v>
                </c:pt>
                <c:pt idx="393">
                  <c:v>0.20751254151830598</c:v>
                </c:pt>
                <c:pt idx="394">
                  <c:v>0.20647756960520219</c:v>
                </c:pt>
                <c:pt idx="395">
                  <c:v>0.20544775958300623</c:v>
                </c:pt>
                <c:pt idx="396">
                  <c:v>0.20442308570901141</c:v>
                </c:pt>
                <c:pt idx="397">
                  <c:v>0.20340352236880488</c:v>
                </c:pt>
                <c:pt idx="398">
                  <c:v>0.20238904407562594</c:v>
                </c:pt>
                <c:pt idx="399">
                  <c:v>0.20137962546973587</c:v>
                </c:pt>
                <c:pt idx="400">
                  <c:v>0.20037524131778872</c:v>
                </c:pt>
                <c:pt idx="401">
                  <c:v>0.19937586651220449</c:v>
                </c:pt>
                <c:pt idx="402">
                  <c:v>0.19838147607054568</c:v>
                </c:pt>
                <c:pt idx="403">
                  <c:v>0.19739204513489741</c:v>
                </c:pt>
                <c:pt idx="404">
                  <c:v>0.19640754897124776</c:v>
                </c:pt>
                <c:pt idx="405">
                  <c:v>0.19542796296887638</c:v>
                </c:pt>
                <c:pt idx="406">
                  <c:v>0.19445326263973955</c:v>
                </c:pt>
                <c:pt idx="407">
                  <c:v>0.19348342361786372</c:v>
                </c:pt>
                <c:pt idx="408">
                  <c:v>0.19251842165873703</c:v>
                </c:pt>
                <c:pt idx="409">
                  <c:v>0.19155823263870955</c:v>
                </c:pt>
                <c:pt idx="410">
                  <c:v>0.19060283255439081</c:v>
                </c:pt>
                <c:pt idx="411">
                  <c:v>0.18965219752205145</c:v>
                </c:pt>
                <c:pt idx="412">
                  <c:v>0.18870630377703315</c:v>
                </c:pt>
                <c:pt idx="413">
                  <c:v>0.18776512767315034</c:v>
                </c:pt>
                <c:pt idx="414">
                  <c:v>0.18682864568211124</c:v>
                </c:pt>
                <c:pt idx="415">
                  <c:v>0.18589683439292234</c:v>
                </c:pt>
                <c:pt idx="416">
                  <c:v>0.18496967051130819</c:v>
                </c:pt>
                <c:pt idx="417">
                  <c:v>0.1840471308591356</c:v>
                </c:pt>
                <c:pt idx="418">
                  <c:v>0.18312919237382924</c:v>
                </c:pt>
                <c:pt idx="419">
                  <c:v>0.18221583210780662</c:v>
                </c:pt>
                <c:pt idx="420">
                  <c:v>0.18130702722789221</c:v>
                </c:pt>
                <c:pt idx="421">
                  <c:v>0.18040275501476374</c:v>
                </c:pt>
                <c:pt idx="422">
                  <c:v>0.17950299286237581</c:v>
                </c:pt>
                <c:pt idx="423">
                  <c:v>0.17860771827739591</c:v>
                </c:pt>
                <c:pt idx="424">
                  <c:v>0.17771690887865371</c:v>
                </c:pt>
                <c:pt idx="425">
                  <c:v>0.17683054239657156</c:v>
                </c:pt>
                <c:pt idx="426">
                  <c:v>0.17594859667261603</c:v>
                </c:pt>
                <c:pt idx="427">
                  <c:v>0.17507104965874068</c:v>
                </c:pt>
                <c:pt idx="428">
                  <c:v>0.17419787941684228</c:v>
                </c:pt>
                <c:pt idx="429">
                  <c:v>0.1733290641182075</c:v>
                </c:pt>
                <c:pt idx="430">
                  <c:v>0.17246458204297249</c:v>
                </c:pt>
                <c:pt idx="431">
                  <c:v>0.17160441157957604</c:v>
                </c:pt>
                <c:pt idx="432">
                  <c:v>0.17074853122422948</c:v>
                </c:pt>
                <c:pt idx="433">
                  <c:v>0.16989691958036932</c:v>
                </c:pt>
                <c:pt idx="434">
                  <c:v>0.16904955535812996</c:v>
                </c:pt>
                <c:pt idx="435">
                  <c:v>0.16820641737381273</c:v>
                </c:pt>
                <c:pt idx="436">
                  <c:v>0.16736748454935418</c:v>
                </c:pt>
                <c:pt idx="437">
                  <c:v>0.1665327359117984</c:v>
                </c:pt>
                <c:pt idx="438">
                  <c:v>0.16570215059278168</c:v>
                </c:pt>
                <c:pt idx="439">
                  <c:v>0.16487570782800065</c:v>
                </c:pt>
                <c:pt idx="440">
                  <c:v>0.16405338695670399</c:v>
                </c:pt>
                <c:pt idx="441">
                  <c:v>0.16323516742117031</c:v>
                </c:pt>
                <c:pt idx="442">
                  <c:v>0.16242102876619521</c:v>
                </c:pt>
                <c:pt idx="443">
                  <c:v>0.16161095063858394</c:v>
                </c:pt>
                <c:pt idx="444">
                  <c:v>0.16080491278664277</c:v>
                </c:pt>
                <c:pt idx="445">
                  <c:v>0.16000289505966825</c:v>
                </c:pt>
                <c:pt idx="446">
                  <c:v>0.15920487740745054</c:v>
                </c:pt>
                <c:pt idx="447">
                  <c:v>0.15841083987976806</c:v>
                </c:pt>
                <c:pt idx="448">
                  <c:v>0.1576207626258902</c:v>
                </c:pt>
                <c:pt idx="449">
                  <c:v>0.15683462589408664</c:v>
                </c:pt>
                <c:pt idx="450">
                  <c:v>0.15605241003112688</c:v>
                </c:pt>
                <c:pt idx="451">
                  <c:v>0.15527409548178991</c:v>
                </c:pt>
                <c:pt idx="452">
                  <c:v>0.15449966278838312</c:v>
                </c:pt>
                <c:pt idx="453">
                  <c:v>0.15372909259024808</c:v>
                </c:pt>
                <c:pt idx="454">
                  <c:v>0.15296236562327944</c:v>
                </c:pt>
                <c:pt idx="455">
                  <c:v>0.15219946271944854</c:v>
                </c:pt>
                <c:pt idx="456">
                  <c:v>0.15144036480631637</c:v>
                </c:pt>
                <c:pt idx="457">
                  <c:v>0.15068505290656109</c:v>
                </c:pt>
                <c:pt idx="458">
                  <c:v>0.14993350813750841</c:v>
                </c:pt>
                <c:pt idx="459">
                  <c:v>0.14918571171065087</c:v>
                </c:pt>
                <c:pt idx="460">
                  <c:v>0.14844164493118622</c:v>
                </c:pt>
                <c:pt idx="461">
                  <c:v>0.14770128919754458</c:v>
                </c:pt>
                <c:pt idx="462">
                  <c:v>0.14696462600092641</c:v>
                </c:pt>
                <c:pt idx="463">
                  <c:v>0.14623163692484298</c:v>
                </c:pt>
                <c:pt idx="464">
                  <c:v>0.14550230364465036</c:v>
                </c:pt>
                <c:pt idx="465">
                  <c:v>0.14477660792709521</c:v>
                </c:pt>
                <c:pt idx="466">
                  <c:v>0.14405453162985785</c:v>
                </c:pt>
                <c:pt idx="467">
                  <c:v>0.14333605670110044</c:v>
                </c:pt>
                <c:pt idx="468">
                  <c:v>0.14262116517901308</c:v>
                </c:pt>
                <c:pt idx="469">
                  <c:v>0.1419098391913699</c:v>
                </c:pt>
                <c:pt idx="470">
                  <c:v>0.14120206095507346</c:v>
                </c:pt>
                <c:pt idx="471">
                  <c:v>0.14049781277572418</c:v>
                </c:pt>
                <c:pt idx="472">
                  <c:v>0.13979707704716346</c:v>
                </c:pt>
                <c:pt idx="473">
                  <c:v>0.13909983625104291</c:v>
                </c:pt>
                <c:pt idx="474">
                  <c:v>0.13840607295638471</c:v>
                </c:pt>
                <c:pt idx="475">
                  <c:v>0.13771576981914491</c:v>
                </c:pt>
                <c:pt idx="476">
                  <c:v>0.13702890958177991</c:v>
                </c:pt>
                <c:pt idx="477">
                  <c:v>0.13634547507281591</c:v>
                </c:pt>
                <c:pt idx="478">
                  <c:v>0.13566544920641921</c:v>
                </c:pt>
                <c:pt idx="479">
                  <c:v>0.13498881498197021</c:v>
                </c:pt>
                <c:pt idx="480">
                  <c:v>0.13431555548363719</c:v>
                </c:pt>
                <c:pt idx="481">
                  <c:v>0.13364565387995436</c:v>
                </c:pt>
                <c:pt idx="482">
                  <c:v>0.13297909342340161</c:v>
                </c:pt>
                <c:pt idx="483">
                  <c:v>0.132315857449983</c:v>
                </c:pt>
                <c:pt idx="484">
                  <c:v>0.1316559293788151</c:v>
                </c:pt>
                <c:pt idx="485">
                  <c:v>0.13099929271171132</c:v>
                </c:pt>
                <c:pt idx="486">
                  <c:v>0.13034593103276279</c:v>
                </c:pt>
                <c:pt idx="487">
                  <c:v>0.12969582800793733</c:v>
                </c:pt>
                <c:pt idx="488">
                  <c:v>0.12904896738466839</c:v>
                </c:pt>
                <c:pt idx="489">
                  <c:v>0.12840533299144619</c:v>
                </c:pt>
                <c:pt idx="490">
                  <c:v>0.1277649087374135</c:v>
                </c:pt>
                <c:pt idx="491">
                  <c:v>0.12712767861196717</c:v>
                </c:pt>
                <c:pt idx="492">
                  <c:v>0.12649362668435737</c:v>
                </c:pt>
                <c:pt idx="493">
                  <c:v>0.12586273710328447</c:v>
                </c:pt>
                <c:pt idx="494">
                  <c:v>0.12523499409650773</c:v>
                </c:pt>
                <c:pt idx="495">
                  <c:v>0.12461038197045003</c:v>
                </c:pt>
                <c:pt idx="496">
                  <c:v>0.12398888510980323</c:v>
                </c:pt>
                <c:pt idx="497">
                  <c:v>0.12337048797714302</c:v>
                </c:pt>
                <c:pt idx="498">
                  <c:v>0.12275517511253418</c:v>
                </c:pt>
                <c:pt idx="499">
                  <c:v>0.12214293113314782</c:v>
                </c:pt>
                <c:pt idx="500">
                  <c:v>0.121533740732878</c:v>
                </c:pt>
                <c:pt idx="501">
                  <c:v>0.12092758868195452</c:v>
                </c:pt>
                <c:pt idx="502">
                  <c:v>0.12032445982656761</c:v>
                </c:pt>
                <c:pt idx="503">
                  <c:v>0.11972433908848583</c:v>
                </c:pt>
                <c:pt idx="504">
                  <c:v>0.11912721146467863</c:v>
                </c:pt>
                <c:pt idx="505">
                  <c:v>0.11853306202694393</c:v>
                </c:pt>
                <c:pt idx="506">
                  <c:v>0.11794187592153371</c:v>
                </c:pt>
                <c:pt idx="507">
                  <c:v>0.11735363836878139</c:v>
                </c:pt>
                <c:pt idx="508">
                  <c:v>0.11676833466273505</c:v>
                </c:pt>
                <c:pt idx="509">
                  <c:v>0.11618595017078746</c:v>
                </c:pt>
                <c:pt idx="510">
                  <c:v>0.11560647033331146</c:v>
                </c:pt>
                <c:pt idx="511">
                  <c:v>0.11502988066329492</c:v>
                </c:pt>
                <c:pt idx="512">
                  <c:v>0.11445616674598109</c:v>
                </c:pt>
                <c:pt idx="513">
                  <c:v>0.11388531423850488</c:v>
                </c:pt>
                <c:pt idx="514">
                  <c:v>0.11331730886953675</c:v>
                </c:pt>
                <c:pt idx="515">
                  <c:v>0.11275213643892626</c:v>
                </c:pt>
                <c:pt idx="516">
                  <c:v>0.11218978281734344</c:v>
                </c:pt>
                <c:pt idx="517">
                  <c:v>0.11163023394593129</c:v>
                </c:pt>
                <c:pt idx="518">
                  <c:v>0.11107347583594765</c:v>
                </c:pt>
                <c:pt idx="519">
                  <c:v>0.11051949456842235</c:v>
                </c:pt>
                <c:pt idx="520">
                  <c:v>0.10996827629380462</c:v>
                </c:pt>
                <c:pt idx="521">
                  <c:v>0.10941980723161802</c:v>
                </c:pt>
                <c:pt idx="522">
                  <c:v>0.10887407367011653</c:v>
                </c:pt>
                <c:pt idx="523">
                  <c:v>0.10833106196594069</c:v>
                </c:pt>
                <c:pt idx="524">
                  <c:v>0.10779075854377873</c:v>
                </c:pt>
                <c:pt idx="525">
                  <c:v>0.10725314989602359</c:v>
                </c:pt>
                <c:pt idx="526">
                  <c:v>0.10671822258244014</c:v>
                </c:pt>
                <c:pt idx="527">
                  <c:v>0.10618596322982311</c:v>
                </c:pt>
                <c:pt idx="528">
                  <c:v>0.10565635853166951</c:v>
                </c:pt>
                <c:pt idx="529">
                  <c:v>0.10512939524783926</c:v>
                </c:pt>
                <c:pt idx="530">
                  <c:v>0.10460506020423055</c:v>
                </c:pt>
                <c:pt idx="531">
                  <c:v>0.10408334029244444</c:v>
                </c:pt>
                <c:pt idx="532">
                  <c:v>0.10356422246946324</c:v>
                </c:pt>
                <c:pt idx="533">
                  <c:v>0.10304769375731831</c:v>
                </c:pt>
                <c:pt idx="534">
                  <c:v>0.10253374124277172</c:v>
                </c:pt>
                <c:pt idx="535">
                  <c:v>0.10202235207698747</c:v>
                </c:pt>
                <c:pt idx="536">
                  <c:v>0.10151351347521513</c:v>
                </c:pt>
                <c:pt idx="537">
                  <c:v>0.1010072127164673</c:v>
                </c:pt>
                <c:pt idx="538">
                  <c:v>0.10050343714320378</c:v>
                </c:pt>
                <c:pt idx="539">
                  <c:v>0.10000217416101315</c:v>
                </c:pt>
                <c:pt idx="540">
                  <c:v>9.9503411238297548E-2</c:v>
                </c:pt>
                <c:pt idx="541">
                  <c:v>9.9007135905963245E-2</c:v>
                </c:pt>
                <c:pt idx="542">
                  <c:v>9.8513335757103748E-2</c:v>
                </c:pt>
                <c:pt idx="543">
                  <c:v>9.8021998446693848E-2</c:v>
                </c:pt>
                <c:pt idx="544">
                  <c:v>9.7533111691276833E-2</c:v>
                </c:pt>
                <c:pt idx="545">
                  <c:v>9.7046663268663722E-2</c:v>
                </c:pt>
                <c:pt idx="546">
                  <c:v>9.656264101762034E-2</c:v>
                </c:pt>
                <c:pt idx="547">
                  <c:v>9.6081032837568539E-2</c:v>
                </c:pt>
                <c:pt idx="548">
                  <c:v>9.5601826688282002E-2</c:v>
                </c:pt>
                <c:pt idx="549">
                  <c:v>9.5125010589583767E-2</c:v>
                </c:pt>
                <c:pt idx="550">
                  <c:v>9.4650572621049756E-2</c:v>
                </c:pt>
                <c:pt idx="551">
                  <c:v>9.4178500921707167E-2</c:v>
                </c:pt>
                <c:pt idx="552">
                  <c:v>9.3708783689742864E-2</c:v>
                </c:pt>
                <c:pt idx="553">
                  <c:v>9.3241409182203736E-2</c:v>
                </c:pt>
                <c:pt idx="554">
                  <c:v>9.2776365714703768E-2</c:v>
                </c:pt>
                <c:pt idx="555">
                  <c:v>9.2313641661133955E-2</c:v>
                </c:pt>
                <c:pt idx="556">
                  <c:v>9.1853225453372808E-2</c:v>
                </c:pt>
                <c:pt idx="557">
                  <c:v>9.139510558099144E-2</c:v>
                </c:pt>
                <c:pt idx="558">
                  <c:v>9.0939270590970858E-2</c:v>
                </c:pt>
                <c:pt idx="559">
                  <c:v>9.0485709087414684E-2</c:v>
                </c:pt>
                <c:pt idx="560">
                  <c:v>9.0034409731263962E-2</c:v>
                </c:pt>
                <c:pt idx="561">
                  <c:v>8.9585361240011402E-2</c:v>
                </c:pt>
                <c:pt idx="562">
                  <c:v>8.9138552387423783E-2</c:v>
                </c:pt>
                <c:pt idx="563">
                  <c:v>8.8693972003257612E-2</c:v>
                </c:pt>
                <c:pt idx="564">
                  <c:v>8.8251608972981427E-2</c:v>
                </c:pt>
                <c:pt idx="565">
                  <c:v>8.78114522374977E-2</c:v>
                </c:pt>
                <c:pt idx="566">
                  <c:v>8.7373490792866867E-2</c:v>
                </c:pt>
                <c:pt idx="567">
                  <c:v>8.693771369003081E-2</c:v>
                </c:pt>
                <c:pt idx="568">
                  <c:v>8.6504110034540546E-2</c:v>
                </c:pt>
                <c:pt idx="569">
                  <c:v>8.6072668986283268E-2</c:v>
                </c:pt>
                <c:pt idx="570">
                  <c:v>8.5643379759210742E-2</c:v>
                </c:pt>
                <c:pt idx="571">
                  <c:v>8.5216231621071309E-2</c:v>
                </c:pt>
                <c:pt idx="572">
                  <c:v>8.4791213893140427E-2</c:v>
                </c:pt>
                <c:pt idx="573">
                  <c:v>8.4368315949953712E-2</c:v>
                </c:pt>
                <c:pt idx="574">
                  <c:v>8.3947527219040724E-2</c:v>
                </c:pt>
                <c:pt idx="575">
                  <c:v>8.3528837180663396E-2</c:v>
                </c:pt>
                <c:pt idx="576">
                  <c:v>8.3112235367547443E-2</c:v>
                </c:pt>
                <c:pt idx="577">
                  <c:v>8.2697711364628709E-2</c:v>
                </c:pt>
                <c:pt idx="578">
                  <c:v>8.2285254808785083E-2</c:v>
                </c:pt>
                <c:pt idx="579">
                  <c:v>8.1874855388584258E-2</c:v>
                </c:pt>
                <c:pt idx="580">
                  <c:v>8.1466502844016367E-2</c:v>
                </c:pt>
                <c:pt idx="581">
                  <c:v>8.1060186966249725E-2</c:v>
                </c:pt>
                <c:pt idx="582">
                  <c:v>8.0655897597366064E-2</c:v>
                </c:pt>
                <c:pt idx="583">
                  <c:v>8.0253624630109779E-2</c:v>
                </c:pt>
                <c:pt idx="584">
                  <c:v>7.985335800763782E-2</c:v>
                </c:pt>
                <c:pt idx="585">
                  <c:v>7.9455087723263582E-2</c:v>
                </c:pt>
                <c:pt idx="586">
                  <c:v>7.9058803820209883E-2</c:v>
                </c:pt>
                <c:pt idx="587">
                  <c:v>7.8664496391358724E-2</c:v>
                </c:pt>
                <c:pt idx="588">
                  <c:v>7.8272155579004285E-2</c:v>
                </c:pt>
                <c:pt idx="589">
                  <c:v>7.7881771574607003E-2</c:v>
                </c:pt>
                <c:pt idx="590">
                  <c:v>7.7493334618546336E-2</c:v>
                </c:pt>
                <c:pt idx="591">
                  <c:v>7.7106834999878013E-2</c:v>
                </c:pt>
                <c:pt idx="592">
                  <c:v>7.6722263056092518E-2</c:v>
                </c:pt>
                <c:pt idx="593">
                  <c:v>7.6339609172871123E-2</c:v>
                </c:pt>
                <c:pt idx="594">
                  <c:v>7.5958863783847683E-2</c:v>
                </c:pt>
                <c:pt idx="595">
                  <c:v>7.558001737036775E-2</c:v>
                </c:pt>
                <c:pt idx="596">
                  <c:v>7.5203060461251567E-2</c:v>
                </c:pt>
                <c:pt idx="597">
                  <c:v>7.4827983632557132E-2</c:v>
                </c:pt>
                <c:pt idx="598">
                  <c:v>7.4454777507344513E-2</c:v>
                </c:pt>
                <c:pt idx="599">
                  <c:v>7.4083432755441533E-2</c:v>
                </c:pt>
                <c:pt idx="600">
                  <c:v>7.3713940093209432E-2</c:v>
                </c:pt>
                <c:pt idx="601">
                  <c:v>7.3346290283313922E-2</c:v>
                </c:pt>
                <c:pt idx="602">
                  <c:v>7.2980474134489992E-2</c:v>
                </c:pt>
                <c:pt idx="603">
                  <c:v>7.2616482501315652E-2</c:v>
                </c:pt>
                <c:pt idx="604">
                  <c:v>7.2254306283980718E-2</c:v>
                </c:pt>
                <c:pt idx="605">
                  <c:v>7.1893936428061994E-2</c:v>
                </c:pt>
                <c:pt idx="606">
                  <c:v>7.1535363924293521E-2</c:v>
                </c:pt>
                <c:pt idx="607">
                  <c:v>7.1178579808344938E-2</c:v>
                </c:pt>
                <c:pt idx="608">
                  <c:v>7.0823575160594718E-2</c:v>
                </c:pt>
                <c:pt idx="609">
                  <c:v>7.0470341105908413E-2</c:v>
                </c:pt>
                <c:pt idx="610">
                  <c:v>7.0118868813416432E-2</c:v>
                </c:pt>
                <c:pt idx="611">
                  <c:v>6.9769149496293037E-2</c:v>
                </c:pt>
                <c:pt idx="612">
                  <c:v>6.9421174411537723E-2</c:v>
                </c:pt>
                <c:pt idx="613">
                  <c:v>6.9074934859755258E-2</c:v>
                </c:pt>
                <c:pt idx="614">
                  <c:v>6.8730422184938522E-2</c:v>
                </c:pt>
                <c:pt idx="615">
                  <c:v>6.8387627774252974E-2</c:v>
                </c:pt>
                <c:pt idx="616">
                  <c:v>6.8046543057821138E-2</c:v>
                </c:pt>
                <c:pt idx="617">
                  <c:v>6.7707159508507003E-2</c:v>
                </c:pt>
                <c:pt idx="618">
                  <c:v>6.7369468641704483E-2</c:v>
                </c:pt>
                <c:pt idx="619">
                  <c:v>6.7033462015124404E-2</c:v>
                </c:pt>
                <c:pt idx="620">
                  <c:v>6.6699131228583522E-2</c:v>
                </c:pt>
                <c:pt idx="621">
                  <c:v>6.6366467923795497E-2</c:v>
                </c:pt>
                <c:pt idx="622">
                  <c:v>6.6035463784159157E-2</c:v>
                </c:pt>
                <c:pt idx="623">
                  <c:v>6.5706110534555134E-2</c:v>
                </c:pt>
                <c:pt idx="624">
                  <c:v>6.5378399941134924E-2</c:v>
                </c:pt>
                <c:pt idx="625">
                  <c:v>6.5052323811116447E-2</c:v>
                </c:pt>
                <c:pt idx="626">
                  <c:v>6.472787399257901E-2</c:v>
                </c:pt>
                <c:pt idx="627">
                  <c:v>6.4405042374261229E-2</c:v>
                </c:pt>
                <c:pt idx="628">
                  <c:v>6.408382088535583E-2</c:v>
                </c:pt>
                <c:pt idx="629">
                  <c:v>6.3764201495308523E-2</c:v>
                </c:pt>
                <c:pt idx="630">
                  <c:v>6.3446176213617922E-2</c:v>
                </c:pt>
                <c:pt idx="631">
                  <c:v>6.3129737089635887E-2</c:v>
                </c:pt>
                <c:pt idx="632">
                  <c:v>6.2814876212367782E-2</c:v>
                </c:pt>
                <c:pt idx="633">
                  <c:v>6.2501585710275212E-2</c:v>
                </c:pt>
                <c:pt idx="634">
                  <c:v>6.2189857751079415E-2</c:v>
                </c:pt>
                <c:pt idx="635">
                  <c:v>6.1879684541565332E-2</c:v>
                </c:pt>
                <c:pt idx="636">
                  <c:v>6.1571058327386456E-2</c:v>
                </c:pt>
                <c:pt idx="637">
                  <c:v>6.126397139287159E-2</c:v>
                </c:pt>
                <c:pt idx="638">
                  <c:v>6.0958416060831445E-2</c:v>
                </c:pt>
                <c:pt idx="639">
                  <c:v>6.065438469236633E-2</c:v>
                </c:pt>
                <c:pt idx="640">
                  <c:v>6.0351869686676878E-2</c:v>
                </c:pt>
                <c:pt idx="641">
                  <c:v>6.0050863480871977E-2</c:v>
                </c:pt>
                <c:pt idx="642">
                  <c:v>5.9751358549780906E-2</c:v>
                </c:pt>
                <c:pt idx="643">
                  <c:v>5.94533474057648E-2</c:v>
                </c:pt>
                <c:pt idx="644">
                  <c:v>5.9156822598529515E-2</c:v>
                </c:pt>
                <c:pt idx="645">
                  <c:v>5.8861776714939563E-2</c:v>
                </c:pt>
                <c:pt idx="646">
                  <c:v>5.8568202378832437E-2</c:v>
                </c:pt>
                <c:pt idx="647">
                  <c:v>5.8276092250834535E-2</c:v>
                </c:pt>
                <c:pt idx="648">
                  <c:v>5.7985439028177523E-2</c:v>
                </c:pt>
                <c:pt idx="649">
                  <c:v>5.7696235444515742E-2</c:v>
                </c:pt>
                <c:pt idx="650">
                  <c:v>5.7408474269744124E-2</c:v>
                </c:pt>
                <c:pt idx="651">
                  <c:v>5.7122148309818738E-2</c:v>
                </c:pt>
                <c:pt idx="652">
                  <c:v>5.6837250406575793E-2</c:v>
                </c:pt>
                <c:pt idx="653">
                  <c:v>5.6553773437552697E-2</c:v>
                </c:pt>
                <c:pt idx="654">
                  <c:v>5.6271710315810575E-2</c:v>
                </c:pt>
                <c:pt idx="655">
                  <c:v>5.5991053989756734E-2</c:v>
                </c:pt>
                <c:pt idx="656">
                  <c:v>5.5711797442968551E-2</c:v>
                </c:pt>
                <c:pt idx="657">
                  <c:v>5.543393369401723E-2</c:v>
                </c:pt>
                <c:pt idx="658">
                  <c:v>5.5157455796295086E-2</c:v>
                </c:pt>
                <c:pt idx="659">
                  <c:v>5.4882356837840728E-2</c:v>
                </c:pt>
                <c:pt idx="660">
                  <c:v>5.4608629941164812E-2</c:v>
                </c:pt>
                <c:pt idx="661">
                  <c:v>5.4336268263081466E-2</c:v>
                </c:pt>
                <c:pt idx="662">
                  <c:v>5.4065264994534366E-2</c:v>
                </c:pt>
                <c:pt idx="663">
                  <c:v>5.3795613360427506E-2</c:v>
                </c:pt>
                <c:pt idx="664">
                  <c:v>5.3527306619456212E-2</c:v>
                </c:pt>
                <c:pt idx="665">
                  <c:v>5.3260338063938102E-2</c:v>
                </c:pt>
                <c:pt idx="666">
                  <c:v>5.2994701019645575E-2</c:v>
                </c:pt>
                <c:pt idx="667">
                  <c:v>5.2730388845638056E-2</c:v>
                </c:pt>
                <c:pt idx="668">
                  <c:v>5.2467394934097911E-2</c:v>
                </c:pt>
                <c:pt idx="669">
                  <c:v>5.2205712710163006E-2</c:v>
                </c:pt>
                <c:pt idx="670">
                  <c:v>5.1945335631764851E-2</c:v>
                </c:pt>
                <c:pt idx="671">
                  <c:v>5.1686257189463292E-2</c:v>
                </c:pt>
                <c:pt idx="672">
                  <c:v>5.1428470906282893E-2</c:v>
                </c:pt>
                <c:pt idx="673">
                  <c:v>5.1171970337553496E-2</c:v>
                </c:pt>
                <c:pt idx="674">
                  <c:v>5.0916749070747599E-2</c:v>
                </c:pt>
                <c:pt idx="675">
                  <c:v>5.0662800725320131E-2</c:v>
                </c:pt>
                <c:pt idx="676">
                  <c:v>5.0410118952549536E-2</c:v>
                </c:pt>
                <c:pt idx="677">
                  <c:v>5.0158697435377833E-2</c:v>
                </c:pt>
                <c:pt idx="678">
                  <c:v>4.9908529888254172E-2</c:v>
                </c:pt>
                <c:pt idx="679">
                  <c:v>4.9659610056977124E-2</c:v>
                </c:pt>
                <c:pt idx="680">
                  <c:v>4.9411931718538117E-2</c:v>
                </c:pt>
                <c:pt idx="681">
                  <c:v>4.9165488680964757E-2</c:v>
                </c:pt>
                <c:pt idx="682">
                  <c:v>4.8920274783169342E-2</c:v>
                </c:pt>
                <c:pt idx="683">
                  <c:v>4.8676283894791499E-2</c:v>
                </c:pt>
                <c:pt idx="684">
                  <c:v>4.8433509916045954E-2</c:v>
                </c:pt>
                <c:pt idx="685">
                  <c:v>4.8191946777570445E-2</c:v>
                </c:pt>
                <c:pt idx="686">
                  <c:v>4.7951588440274556E-2</c:v>
                </c:pt>
                <c:pt idx="687">
                  <c:v>4.7712428895187418E-2</c:v>
                </c:pt>
                <c:pt idx="688">
                  <c:v>4.7474462163306794E-2</c:v>
                </c:pt>
                <c:pt idx="689">
                  <c:v>4.7237682295453179E-2</c:v>
                </c:pt>
                <c:pt idx="690">
                  <c:v>4.7002083372117184E-2</c:v>
                </c:pt>
                <c:pt idx="691">
                  <c:v>4.6767659503313477E-2</c:v>
                </c:pt>
                <c:pt idx="692">
                  <c:v>4.6534404828432983E-2</c:v>
                </c:pt>
                <c:pt idx="693">
                  <c:v>4.6302313516096719E-2</c:v>
                </c:pt>
                <c:pt idx="694">
                  <c:v>4.6071379764009407E-2</c:v>
                </c:pt>
                <c:pt idx="695">
                  <c:v>4.5841597798816483E-2</c:v>
                </c:pt>
                <c:pt idx="696">
                  <c:v>4.5612961875955878E-2</c:v>
                </c:pt>
                <c:pt idx="697">
                  <c:v>4.5385466279517422E-2</c:v>
                </c:pt>
                <c:pt idx="698">
                  <c:v>4.5159105322099755E-2</c:v>
                </c:pt>
                <c:pt idx="699">
                  <c:v>4.4933873344667412E-2</c:v>
                </c:pt>
                <c:pt idx="700">
                  <c:v>4.4709764716408903E-2</c:v>
                </c:pt>
                <c:pt idx="701">
                  <c:v>4.4486773834597038E-2</c:v>
                </c:pt>
                <c:pt idx="702">
                  <c:v>4.4264895124447333E-2</c:v>
                </c:pt>
                <c:pt idx="703">
                  <c:v>4.4044123038981503E-2</c:v>
                </c:pt>
                <c:pt idx="704">
                  <c:v>4.38244520588855E-2</c:v>
                </c:pt>
                <c:pt idx="705">
                  <c:v>4.3605876692373292E-2</c:v>
                </c:pt>
                <c:pt idx="706">
                  <c:v>4.3388391475049963E-2</c:v>
                </c:pt>
                <c:pt idx="707">
                  <c:v>4.3171990969773012E-2</c:v>
                </c:pt>
                <c:pt idx="708">
                  <c:v>4.2956669766518824E-2</c:v>
                </c:pt>
                <c:pt idx="709">
                  <c:v>4.2742422482246363E-2</c:v>
                </c:pt>
                <c:pt idx="710">
                  <c:v>4.2529243760761365E-2</c:v>
                </c:pt>
                <c:pt idx="711">
                  <c:v>4.2317128272585991E-2</c:v>
                </c:pt>
                <c:pt idx="712">
                  <c:v>4.210607071482151E-2</c:v>
                </c:pt>
                <c:pt idx="713">
                  <c:v>4.1896065811017513E-2</c:v>
                </c:pt>
                <c:pt idx="714">
                  <c:v>4.1687108311040867E-2</c:v>
                </c:pt>
                <c:pt idx="715">
                  <c:v>4.1479192990943312E-2</c:v>
                </c:pt>
                <c:pt idx="716">
                  <c:v>4.127231465283087E-2</c:v>
                </c:pt>
                <c:pt idx="717">
                  <c:v>4.1066468124734384E-2</c:v>
                </c:pt>
                <c:pt idx="718">
                  <c:v>4.0861648260479666E-2</c:v>
                </c:pt>
                <c:pt idx="719">
                  <c:v>4.0657849939559766E-2</c:v>
                </c:pt>
                <c:pt idx="720">
                  <c:v>4.0455068067005856E-2</c:v>
                </c:pt>
                <c:pt idx="721">
                  <c:v>4.0253297573260786E-2</c:v>
                </c:pt>
                <c:pt idx="722">
                  <c:v>4.0052533414051524E-2</c:v>
                </c:pt>
                <c:pt idx="723">
                  <c:v>3.9852770570263728E-2</c:v>
                </c:pt>
                <c:pt idx="724">
                  <c:v>3.9654004047815522E-2</c:v>
                </c:pt>
                <c:pt idx="725">
                  <c:v>3.9456228877534014E-2</c:v>
                </c:pt>
                <c:pt idx="726">
                  <c:v>3.9259440115029492E-2</c:v>
                </c:pt>
                <c:pt idx="727">
                  <c:v>3.9063632840572411E-2</c:v>
                </c:pt>
                <c:pt idx="728">
                  <c:v>3.8868802158971018E-2</c:v>
                </c:pt>
                <c:pt idx="729">
                  <c:v>3.8674943199447982E-2</c:v>
                </c:pt>
                <c:pt idx="730">
                  <c:v>3.8482051115519215E-2</c:v>
                </c:pt>
                <c:pt idx="731">
                  <c:v>3.8290121084872605E-2</c:v>
                </c:pt>
                <c:pt idx="732">
                  <c:v>3.8099148309247398E-2</c:v>
                </c:pt>
                <c:pt idx="733">
                  <c:v>3.7909128014314397E-2</c:v>
                </c:pt>
                <c:pt idx="734">
                  <c:v>3.7720055449555839E-2</c:v>
                </c:pt>
                <c:pt idx="735">
                  <c:v>3.7531925888148389E-2</c:v>
                </c:pt>
                <c:pt idx="736">
                  <c:v>3.7344734626842666E-2</c:v>
                </c:pt>
                <c:pt idx="737">
                  <c:v>3.7158476985847774E-2</c:v>
                </c:pt>
                <c:pt idx="738">
                  <c:v>3.6973148308712983E-2</c:v>
                </c:pt>
                <c:pt idx="739">
                  <c:v>3.6788743962211316E-2</c:v>
                </c:pt>
                <c:pt idx="740">
                  <c:v>3.6605259336225014E-2</c:v>
                </c:pt>
                <c:pt idx="741">
                  <c:v>3.6422689843628425E-2</c:v>
                </c:pt>
                <c:pt idx="742">
                  <c:v>3.6241030920175242E-2</c:v>
                </c:pt>
                <c:pt idx="743">
                  <c:v>3.6060278024382254E-2</c:v>
                </c:pt>
                <c:pt idx="744">
                  <c:v>3.5880426637418111E-2</c:v>
                </c:pt>
                <c:pt idx="745">
                  <c:v>3.570147226298874E-2</c:v>
                </c:pt>
                <c:pt idx="746">
                  <c:v>3.5523410427225496E-2</c:v>
                </c:pt>
                <c:pt idx="747">
                  <c:v>3.5346236678572882E-2</c:v>
                </c:pt>
                <c:pt idx="748">
                  <c:v>3.5169946587678282E-2</c:v>
                </c:pt>
                <c:pt idx="749">
                  <c:v>3.4994535747280044E-2</c:v>
                </c:pt>
                <c:pt idx="750">
                  <c:v>3.4819999772098216E-2</c:v>
                </c:pt>
                <c:pt idx="751">
                  <c:v>3.4646334298724241E-2</c:v>
                </c:pt>
                <c:pt idx="752">
                  <c:v>3.4473534985512214E-2</c:v>
                </c:pt>
                <c:pt idx="753">
                  <c:v>3.4301597512470375E-2</c:v>
                </c:pt>
                <c:pt idx="754">
                  <c:v>3.4130517581152792E-2</c:v>
                </c:pt>
                <c:pt idx="755">
                  <c:v>3.3960290914552244E-2</c:v>
                </c:pt>
                <c:pt idx="756">
                  <c:v>3.3790913256993446E-2</c:v>
                </c:pt>
                <c:pt idx="757">
                  <c:v>3.362238037402604E-2</c:v>
                </c:pt>
                <c:pt idx="758">
                  <c:v>3.3454688052319131E-2</c:v>
                </c:pt>
                <c:pt idx="759">
                  <c:v>3.3287832099556054E-2</c:v>
                </c:pt>
                <c:pt idx="760">
                  <c:v>3.3121808344328992E-2</c:v>
                </c:pt>
                <c:pt idx="761">
                  <c:v>3.2956612636035755E-2</c:v>
                </c:pt>
                <c:pt idx="762">
                  <c:v>3.2792240844774979E-2</c:v>
                </c:pt>
                <c:pt idx="763">
                  <c:v>3.2628688861243094E-2</c:v>
                </c:pt>
                <c:pt idx="764">
                  <c:v>3.2465952596632215E-2</c:v>
                </c:pt>
                <c:pt idx="765">
                  <c:v>3.2304027982527246E-2</c:v>
                </c:pt>
                <c:pt idx="766">
                  <c:v>3.2142910970804357E-2</c:v>
                </c:pt>
                <c:pt idx="767">
                  <c:v>3.1982597533529757E-2</c:v>
                </c:pt>
                <c:pt idx="768">
                  <c:v>3.1823083662859256E-2</c:v>
                </c:pt>
                <c:pt idx="769">
                  <c:v>3.1664365370937676E-2</c:v>
                </c:pt>
                <c:pt idx="770">
                  <c:v>3.1506438689799764E-2</c:v>
                </c:pt>
                <c:pt idx="771">
                  <c:v>3.1349299671270016E-2</c:v>
                </c:pt>
                <c:pt idx="772">
                  <c:v>3.1192944386864693E-2</c:v>
                </c:pt>
                <c:pt idx="773">
                  <c:v>3.1037368927693883E-2</c:v>
                </c:pt>
                <c:pt idx="774">
                  <c:v>3.0882569404362455E-2</c:v>
                </c:pt>
                <c:pt idx="775">
                  <c:v>3.0728541946874799E-2</c:v>
                </c:pt>
                <c:pt idx="776">
                  <c:v>3.0575282704536286E-2</c:v>
                </c:pt>
                <c:pt idx="777">
                  <c:v>3.0422787845857807E-2</c:v>
                </c:pt>
                <c:pt idx="778">
                  <c:v>3.0271053558460177E-2</c:v>
                </c:pt>
                <c:pt idx="779">
                  <c:v>3.0120076048977824E-2</c:v>
                </c:pt>
                <c:pt idx="780">
                  <c:v>2.9969851542965591E-2</c:v>
                </c:pt>
                <c:pt idx="781">
                  <c:v>2.9820376284802854E-2</c:v>
                </c:pt>
                <c:pt idx="782">
                  <c:v>2.9671646537600498E-2</c:v>
                </c:pt>
                <c:pt idx="783">
                  <c:v>2.95236585831068E-2</c:v>
                </c:pt>
                <c:pt idx="784">
                  <c:v>2.9376408721615416E-2</c:v>
                </c:pt>
                <c:pt idx="785">
                  <c:v>2.9229893271872111E-2</c:v>
                </c:pt>
                <c:pt idx="786">
                  <c:v>2.9084108570983036E-2</c:v>
                </c:pt>
                <c:pt idx="787">
                  <c:v>2.8939050974322995E-2</c:v>
                </c:pt>
                <c:pt idx="788">
                  <c:v>2.8794716855444515E-2</c:v>
                </c:pt>
                <c:pt idx="789">
                  <c:v>2.8651102605987216E-2</c:v>
                </c:pt>
                <c:pt idx="790">
                  <c:v>2.8508204635587168E-2</c:v>
                </c:pt>
                <c:pt idx="791">
                  <c:v>2.8366019371787937E-2</c:v>
                </c:pt>
                <c:pt idx="792">
                  <c:v>2.8224543259950465E-2</c:v>
                </c:pt>
                <c:pt idx="793">
                  <c:v>2.8083772763164608E-2</c:v>
                </c:pt>
                <c:pt idx="794">
                  <c:v>2.7943704362160215E-2</c:v>
                </c:pt>
                <c:pt idx="795">
                  <c:v>2.7804334555220567E-2</c:v>
                </c:pt>
                <c:pt idx="796">
                  <c:v>2.7665659858092637E-2</c:v>
                </c:pt>
                <c:pt idx="797">
                  <c:v>2.7527676803902248E-2</c:v>
                </c:pt>
                <c:pt idx="798">
                  <c:v>2.7390381943065676E-2</c:v>
                </c:pt>
                <c:pt idx="799">
                  <c:v>2.7253771843204395E-2</c:v>
                </c:pt>
                <c:pt idx="800">
                  <c:v>2.7117843089058492E-2</c:v>
                </c:pt>
                <c:pt idx="801">
                  <c:v>2.6982592282402195E-2</c:v>
                </c:pt>
                <c:pt idx="802">
                  <c:v>2.6848016041958356E-2</c:v>
                </c:pt>
                <c:pt idx="803">
                  <c:v>2.6714111003313959E-2</c:v>
                </c:pt>
                <c:pt idx="804">
                  <c:v>2.6580873818835882E-2</c:v>
                </c:pt>
                <c:pt idx="805">
                  <c:v>2.6448301157587752E-2</c:v>
                </c:pt>
                <c:pt idx="806">
                  <c:v>2.6316389705246083E-2</c:v>
                </c:pt>
                <c:pt idx="807">
                  <c:v>2.6185136164017752E-2</c:v>
                </c:pt>
                <c:pt idx="808">
                  <c:v>2.6054537252557235E-2</c:v>
                </c:pt>
                <c:pt idx="809">
                  <c:v>2.592458970588498E-2</c:v>
                </c:pt>
                <c:pt idx="810">
                  <c:v>2.5795290275305846E-2</c:v>
                </c:pt>
                <c:pt idx="811">
                  <c:v>2.5666635728327006E-2</c:v>
                </c:pt>
                <c:pt idx="812">
                  <c:v>2.5538622848578049E-2</c:v>
                </c:pt>
                <c:pt idx="813">
                  <c:v>2.5411248435730657E-2</c:v>
                </c:pt>
                <c:pt idx="814">
                  <c:v>2.5284509305417428E-2</c:v>
                </c:pt>
                <c:pt idx="815">
                  <c:v>2.5158402289153853E-2</c:v>
                </c:pt>
                <c:pt idx="816">
                  <c:v>2.5032924234257837E-2</c:v>
                </c:pt>
                <c:pt idx="817">
                  <c:v>2.490807200377149E-2</c:v>
                </c:pt>
                <c:pt idx="818">
                  <c:v>2.4783842476382635E-2</c:v>
                </c:pt>
                <c:pt idx="819">
                  <c:v>2.4660232546346285E-2</c:v>
                </c:pt>
                <c:pt idx="820">
                  <c:v>2.4537239123408092E-2</c:v>
                </c:pt>
                <c:pt idx="821">
                  <c:v>2.4414859132725949E-2</c:v>
                </c:pt>
                <c:pt idx="822">
                  <c:v>2.4293089514793805E-2</c:v>
                </c:pt>
                <c:pt idx="823">
                  <c:v>2.4171927225364855E-2</c:v>
                </c:pt>
                <c:pt idx="824">
                  <c:v>2.405136923537525E-2</c:v>
                </c:pt>
                <c:pt idx="825">
                  <c:v>2.3931412530869448E-2</c:v>
                </c:pt>
                <c:pt idx="826">
                  <c:v>2.3812054112923142E-2</c:v>
                </c:pt>
                <c:pt idx="827">
                  <c:v>2.3693290997570001E-2</c:v>
                </c:pt>
                <c:pt idx="828">
                  <c:v>2.357512021572581E-2</c:v>
                </c:pt>
                <c:pt idx="829">
                  <c:v>2.3457538813114812E-2</c:v>
                </c:pt>
                <c:pt idx="830">
                  <c:v>2.3340543850195909E-2</c:v>
                </c:pt>
                <c:pt idx="831">
                  <c:v>2.322413240208895E-2</c:v>
                </c:pt>
                <c:pt idx="832">
                  <c:v>2.3108301558501639E-2</c:v>
                </c:pt>
                <c:pt idx="833">
                  <c:v>2.2993048423657007E-2</c:v>
                </c:pt>
                <c:pt idx="834">
                  <c:v>2.2878370116220421E-2</c:v>
                </c:pt>
                <c:pt idx="835">
                  <c:v>2.2764263769228042E-2</c:v>
                </c:pt>
                <c:pt idx="836">
                  <c:v>2.2650726530015791E-2</c:v>
                </c:pt>
                <c:pt idx="837">
                  <c:v>2.2537755560146516E-2</c:v>
                </c:pt>
                <c:pt idx="838">
                  <c:v>2.2425348035340069E-2</c:v>
                </c:pt>
                <c:pt idx="839">
                  <c:v>2.2313501145402374E-2</c:v>
                </c:pt>
                <c:pt idx="840">
                  <c:v>2.220221209415571E-2</c:v>
                </c:pt>
                <c:pt idx="841">
                  <c:v>2.2091478099367536E-2</c:v>
                </c:pt>
                <c:pt idx="842">
                  <c:v>2.1981296392682478E-2</c:v>
                </c:pt>
                <c:pt idx="843">
                  <c:v>2.1871664219552212E-2</c:v>
                </c:pt>
                <c:pt idx="844">
                  <c:v>2.1762578839166501E-2</c:v>
                </c:pt>
                <c:pt idx="845">
                  <c:v>2.1654037524385404E-2</c:v>
                </c:pt>
                <c:pt idx="846">
                  <c:v>2.1546037561670089E-2</c:v>
                </c:pt>
                <c:pt idx="847">
                  <c:v>2.1438576251015886E-2</c:v>
                </c:pt>
                <c:pt idx="848">
                  <c:v>2.133165090588468E-2</c:v>
                </c:pt>
                <c:pt idx="849">
                  <c:v>2.1225258853137145E-2</c:v>
                </c:pt>
                <c:pt idx="850">
                  <c:v>2.1119397432966501E-2</c:v>
                </c:pt>
                <c:pt idx="851">
                  <c:v>2.1014063998831468E-2</c:v>
                </c:pt>
                <c:pt idx="852">
                  <c:v>2.0909255917391009E-2</c:v>
                </c:pt>
                <c:pt idx="853">
                  <c:v>2.0804970568437612E-2</c:v>
                </c:pt>
                <c:pt idx="854">
                  <c:v>2.0701205344831781E-2</c:v>
                </c:pt>
                <c:pt idx="855">
                  <c:v>2.0597957652437871E-2</c:v>
                </c:pt>
                <c:pt idx="856">
                  <c:v>2.0495224910058087E-2</c:v>
                </c:pt>
                <c:pt idx="857">
                  <c:v>2.0393004549368519E-2</c:v>
                </c:pt>
                <c:pt idx="858">
                  <c:v>2.0291294014854893E-2</c:v>
                </c:pt>
                <c:pt idx="859">
                  <c:v>2.019009076374834E-2</c:v>
                </c:pt>
                <c:pt idx="860">
                  <c:v>2.0089392265962628E-2</c:v>
                </c:pt>
                <c:pt idx="861">
                  <c:v>1.9989196004029663E-2</c:v>
                </c:pt>
                <c:pt idx="862">
                  <c:v>1.9889499473038072E-2</c:v>
                </c:pt>
                <c:pt idx="863">
                  <c:v>1.9790300180569143E-2</c:v>
                </c:pt>
                <c:pt idx="864">
                  <c:v>1.9691595646635567E-2</c:v>
                </c:pt>
                <c:pt idx="865">
                  <c:v>1.9593383403618561E-2</c:v>
                </c:pt>
                <c:pt idx="866">
                  <c:v>1.9495660996207267E-2</c:v>
                </c:pt>
                <c:pt idx="867">
                  <c:v>1.9398425981336283E-2</c:v>
                </c:pt>
                <c:pt idx="868">
                  <c:v>1.9301675928125216E-2</c:v>
                </c:pt>
                <c:pt idx="869">
                  <c:v>1.9205408417817656E-2</c:v>
                </c:pt>
                <c:pt idx="870">
                  <c:v>1.9109621043720684E-2</c:v>
                </c:pt>
                <c:pt idx="871">
                  <c:v>1.9014311411145103E-2</c:v>
                </c:pt>
                <c:pt idx="872">
                  <c:v>1.8919477137345223E-2</c:v>
                </c:pt>
                <c:pt idx="873">
                  <c:v>1.8825115851459143E-2</c:v>
                </c:pt>
                <c:pt idx="874">
                  <c:v>1.8731225194449811E-2</c:v>
                </c:pt>
                <c:pt idx="875">
                  <c:v>1.8637802819045941E-2</c:v>
                </c:pt>
                <c:pt idx="876">
                  <c:v>1.8544846389683303E-2</c:v>
                </c:pt>
                <c:pt idx="877">
                  <c:v>1.8452353582446207E-2</c:v>
                </c:pt>
                <c:pt idx="878">
                  <c:v>1.8360322085009782E-2</c:v>
                </c:pt>
                <c:pt idx="879">
                  <c:v>1.8268749596581729E-2</c:v>
                </c:pt>
                <c:pt idx="880">
                  <c:v>1.8177633827845097E-2</c:v>
                </c:pt>
                <c:pt idx="881">
                  <c:v>1.8086972500900918E-2</c:v>
                </c:pt>
                <c:pt idx="882">
                  <c:v>1.7996763349211305E-2</c:v>
                </c:pt>
                <c:pt idx="883">
                  <c:v>1.7907004117542747E-2</c:v>
                </c:pt>
                <c:pt idx="884">
                  <c:v>1.7817692561909758E-2</c:v>
                </c:pt>
                <c:pt idx="885">
                  <c:v>1.7728826449518932E-2</c:v>
                </c:pt>
                <c:pt idx="886">
                  <c:v>1.7640403558712596E-2</c:v>
                </c:pt>
                <c:pt idx="887">
                  <c:v>1.7552421678914042E-2</c:v>
                </c:pt>
                <c:pt idx="888">
                  <c:v>1.7464878610571659E-2</c:v>
                </c:pt>
                <c:pt idx="889">
                  <c:v>1.7377772165104093E-2</c:v>
                </c:pt>
                <c:pt idx="890">
                  <c:v>1.7291100164845811E-2</c:v>
                </c:pt>
                <c:pt idx="891">
                  <c:v>1.7204860442992263E-2</c:v>
                </c:pt>
                <c:pt idx="892">
                  <c:v>1.7119050843545813E-2</c:v>
                </c:pt>
                <c:pt idx="893">
                  <c:v>1.7033669221262107E-2</c:v>
                </c:pt>
                <c:pt idx="894">
                  <c:v>1.6948713441596101E-2</c:v>
                </c:pt>
                <c:pt idx="895">
                  <c:v>1.6864181380648914E-2</c:v>
                </c:pt>
                <c:pt idx="896">
                  <c:v>1.6780070925114538E-2</c:v>
                </c:pt>
                <c:pt idx="897">
                  <c:v>1.669637997222724E-2</c:v>
                </c:pt>
                <c:pt idx="898">
                  <c:v>1.6613106429708851E-2</c:v>
                </c:pt>
                <c:pt idx="899">
                  <c:v>1.6530248215716536E-2</c:v>
                </c:pt>
                <c:pt idx="900">
                  <c:v>1.6447803258790538E-2</c:v>
                </c:pt>
                <c:pt idx="901">
                  <c:v>1.6365769497802683E-2</c:v>
                </c:pt>
                <c:pt idx="902">
                  <c:v>1.6284144881904557E-2</c:v>
                </c:pt>
                <c:pt idx="903">
                  <c:v>1.6202927370476683E-2</c:v>
                </c:pt>
                <c:pt idx="904">
                  <c:v>1.6122114933076959E-2</c:v>
                </c:pt>
                <c:pt idx="905">
                  <c:v>1.6041705549390335E-2</c:v>
                </c:pt>
                <c:pt idx="906">
                  <c:v>1.5961697209177856E-2</c:v>
                </c:pt>
                <c:pt idx="907">
                  <c:v>1.5882087912226943E-2</c:v>
                </c:pt>
                <c:pt idx="908">
                  <c:v>1.5802875668301183E-2</c:v>
                </c:pt>
                <c:pt idx="909">
                  <c:v>1.5724058497090024E-2</c:v>
                </c:pt>
                <c:pt idx="910">
                  <c:v>1.5645634428160263E-2</c:v>
                </c:pt>
                <c:pt idx="911">
                  <c:v>1.5567601500906121E-2</c:v>
                </c:pt>
                <c:pt idx="912">
                  <c:v>1.5489957764500307E-2</c:v>
                </c:pt>
                <c:pt idx="913">
                  <c:v>1.5412701277845421E-2</c:v>
                </c:pt>
                <c:pt idx="914">
                  <c:v>1.5335830109525161E-2</c:v>
                </c:pt>
                <c:pt idx="915">
                  <c:v>1.5259342337756414E-2</c:v>
                </c:pt>
                <c:pt idx="916">
                  <c:v>1.5183236050340856E-2</c:v>
                </c:pt>
                <c:pt idx="917">
                  <c:v>1.5107509344617506E-2</c:v>
                </c:pt>
                <c:pt idx="918">
                  <c:v>1.5032160327414362E-2</c:v>
                </c:pt>
                <c:pt idx="919">
                  <c:v>1.4957187115002463E-2</c:v>
                </c:pt>
                <c:pt idx="920">
                  <c:v>1.4882587833047462E-2</c:v>
                </c:pt>
                <c:pt idx="921">
                  <c:v>1.4808360616563413E-2</c:v>
                </c:pt>
                <c:pt idx="922">
                  <c:v>1.4734503609866043E-2</c:v>
                </c:pt>
                <c:pt idx="923">
                  <c:v>1.4661014966526291E-2</c:v>
                </c:pt>
                <c:pt idx="924">
                  <c:v>1.4587892849324342E-2</c:v>
                </c:pt>
                <c:pt idx="925">
                  <c:v>1.4515135430203422E-2</c:v>
                </c:pt>
                <c:pt idx="926">
                  <c:v>1.4442740890224248E-2</c:v>
                </c:pt>
                <c:pt idx="927">
                  <c:v>1.4370707419519561E-2</c:v>
                </c:pt>
                <c:pt idx="928">
                  <c:v>1.4299033217248831E-2</c:v>
                </c:pt>
                <c:pt idx="929">
                  <c:v>1.422771649155326E-2</c:v>
                </c:pt>
                <c:pt idx="930">
                  <c:v>1.415675545951104E-2</c:v>
                </c:pt>
                <c:pt idx="931">
                  <c:v>1.4086148347092625E-2</c:v>
                </c:pt>
                <c:pt idx="932">
                  <c:v>1.4015893389116522E-2</c:v>
                </c:pt>
                <c:pt idx="933">
                  <c:v>1.3945988829205204E-2</c:v>
                </c:pt>
                <c:pt idx="934">
                  <c:v>1.3876432919740878E-2</c:v>
                </c:pt>
                <c:pt idx="935">
                  <c:v>1.3807223921822324E-2</c:v>
                </c:pt>
                <c:pt idx="936">
                  <c:v>1.3738360105220938E-2</c:v>
                </c:pt>
                <c:pt idx="937">
                  <c:v>1.3669839748337837E-2</c:v>
                </c:pt>
                <c:pt idx="938">
                  <c:v>1.3601661138160252E-2</c:v>
                </c:pt>
                <c:pt idx="939">
                  <c:v>1.3533822570219537E-2</c:v>
                </c:pt>
                <c:pt idx="940">
                  <c:v>1.3466322348548073E-2</c:v>
                </c:pt>
                <c:pt idx="941">
                  <c:v>1.3399158785636621E-2</c:v>
                </c:pt>
                <c:pt idx="942">
                  <c:v>1.3332330202392682E-2</c:v>
                </c:pt>
                <c:pt idx="943">
                  <c:v>1.326583492809822E-2</c:v>
                </c:pt>
                <c:pt idx="944">
                  <c:v>1.319967130036794E-2</c:v>
                </c:pt>
                <c:pt idx="945">
                  <c:v>1.3133837665107598E-2</c:v>
                </c:pt>
                <c:pt idx="946">
                  <c:v>1.3068332376472879E-2</c:v>
                </c:pt>
                <c:pt idx="947">
                  <c:v>1.3003153796828343E-2</c:v>
                </c:pt>
                <c:pt idx="948">
                  <c:v>1.2938300296705882E-2</c:v>
                </c:pt>
                <c:pt idx="949">
                  <c:v>1.2873770254764744E-2</c:v>
                </c:pt>
                <c:pt idx="950">
                  <c:v>1.2809562057750442E-2</c:v>
                </c:pt>
                <c:pt idx="951">
                  <c:v>1.274567410045478E-2</c:v>
                </c:pt>
                <c:pt idx="952">
                  <c:v>1.2682104785675524E-2</c:v>
                </c:pt>
                <c:pt idx="953">
                  <c:v>1.2618852524176336E-2</c:v>
                </c:pt>
                <c:pt idx="954">
                  <c:v>1.2555915734647522E-2</c:v>
                </c:pt>
                <c:pt idx="955">
                  <c:v>1.2493292843666039E-2</c:v>
                </c:pt>
                <c:pt idx="956">
                  <c:v>1.2430982285656348E-2</c:v>
                </c:pt>
                <c:pt idx="957">
                  <c:v>1.2368982502851218E-2</c:v>
                </c:pt>
                <c:pt idx="958">
                  <c:v>1.2307291945252919E-2</c:v>
                </c:pt>
                <c:pt idx="959">
                  <c:v>1.2245909070594238E-2</c:v>
                </c:pt>
                <c:pt idx="960">
                  <c:v>1.2184832344300175E-2</c:v>
                </c:pt>
                <c:pt idx="961">
                  <c:v>1.2124060239449263E-2</c:v>
                </c:pt>
                <c:pt idx="962">
                  <c:v>1.2063591236735895E-2</c:v>
                </c:pt>
                <c:pt idx="963">
                  <c:v>1.2003423824431633E-2</c:v>
                </c:pt>
                <c:pt idx="964">
                  <c:v>1.1943556498348303E-2</c:v>
                </c:pt>
                <c:pt idx="965">
                  <c:v>1.1883987761799341E-2</c:v>
                </c:pt>
                <c:pt idx="966">
                  <c:v>1.182471612556346E-2</c:v>
                </c:pt>
                <c:pt idx="967">
                  <c:v>1.1765740107846591E-2</c:v>
                </c:pt>
                <c:pt idx="968">
                  <c:v>1.1707058234245279E-2</c:v>
                </c:pt>
                <c:pt idx="969">
                  <c:v>1.1648669037709461E-2</c:v>
                </c:pt>
                <c:pt idx="970">
                  <c:v>1.1590571058506371E-2</c:v>
                </c:pt>
                <c:pt idx="971">
                  <c:v>1.1532762844183303E-2</c:v>
                </c:pt>
                <c:pt idx="972">
                  <c:v>1.1475242949532082E-2</c:v>
                </c:pt>
                <c:pt idx="973">
                  <c:v>1.1418009936552282E-2</c:v>
                </c:pt>
                <c:pt idx="974">
                  <c:v>1.1361062374415582E-2</c:v>
                </c:pt>
                <c:pt idx="975">
                  <c:v>1.1304398839429922E-2</c:v>
                </c:pt>
                <c:pt idx="976">
                  <c:v>1.1248017915004046E-2</c:v>
                </c:pt>
                <c:pt idx="977">
                  <c:v>1.1191918191611879E-2</c:v>
                </c:pt>
                <c:pt idx="978">
                  <c:v>1.1136098266757478E-2</c:v>
                </c:pt>
                <c:pt idx="979">
                  <c:v>1.1080556744939695E-2</c:v>
                </c:pt>
                <c:pt idx="980">
                  <c:v>1.1025292237617624E-2</c:v>
                </c:pt>
                <c:pt idx="981">
                  <c:v>1.0970303363175705E-2</c:v>
                </c:pt>
                <c:pt idx="982">
                  <c:v>1.0915588746889339E-2</c:v>
                </c:pt>
                <c:pt idx="983">
                  <c:v>1.086114702089004E-2</c:v>
                </c:pt>
                <c:pt idx="984">
                  <c:v>1.0806976824132022E-2</c:v>
                </c:pt>
                <c:pt idx="985">
                  <c:v>1.0753076802357465E-2</c:v>
                </c:pt>
                <c:pt idx="986">
                  <c:v>1.0699445608063062E-2</c:v>
                </c:pt>
                <c:pt idx="987">
                  <c:v>1.0646081900466047E-2</c:v>
                </c:pt>
                <c:pt idx="988">
                  <c:v>1.0592984345471061E-2</c:v>
                </c:pt>
                <c:pt idx="989">
                  <c:v>1.0540151615636527E-2</c:v>
                </c:pt>
                <c:pt idx="990">
                  <c:v>1.0487582390141159E-2</c:v>
                </c:pt>
                <c:pt idx="991">
                  <c:v>1.0435275354751869E-2</c:v>
                </c:pt>
                <c:pt idx="992">
                  <c:v>1.0383229201789981E-2</c:v>
                </c:pt>
                <c:pt idx="993">
                  <c:v>1.0331442630098879E-2</c:v>
                </c:pt>
                <c:pt idx="994">
                  <c:v>1.0279914345011659E-2</c:v>
                </c:pt>
                <c:pt idx="995">
                  <c:v>1.022864305831846E-2</c:v>
                </c:pt>
                <c:pt idx="996">
                  <c:v>1.017762748823447E-2</c:v>
                </c:pt>
                <c:pt idx="997">
                  <c:v>1.0126866359367822E-2</c:v>
                </c:pt>
                <c:pt idx="998">
                  <c:v>1.0076358402687505E-2</c:v>
                </c:pt>
                <c:pt idx="999">
                  <c:v>1.0026102355492115E-2</c:v>
                </c:pt>
                <c:pt idx="1000">
                  <c:v>9.9760969613778248E-3</c:v>
                </c:pt>
                <c:pt idx="1001">
                  <c:v>9.926340970207146E-3</c:v>
                </c:pt>
                <c:pt idx="1002">
                  <c:v>9.8768331380777279E-3</c:v>
                </c:pt>
                <c:pt idx="1003">
                  <c:v>9.8275722272911266E-3</c:v>
                </c:pt>
                <c:pt idx="1004">
                  <c:v>9.7785570063220768E-3</c:v>
                </c:pt>
                <c:pt idx="1005">
                  <c:v>9.7297862497875559E-3</c:v>
                </c:pt>
                <c:pt idx="1006">
                  <c:v>9.6812587384159238E-3</c:v>
                </c:pt>
                <c:pt idx="1007">
                  <c:v>9.6329732590170521E-3</c:v>
                </c:pt>
                <c:pt idx="1008">
                  <c:v>9.5849286044513687E-3</c:v>
                </c:pt>
                <c:pt idx="1009">
                  <c:v>9.5371235736000145E-3</c:v>
                </c:pt>
                <c:pt idx="1010">
                  <c:v>9.4895569713347883E-3</c:v>
                </c:pt>
                <c:pt idx="1011">
                  <c:v>9.4422276084879745E-3</c:v>
                </c:pt>
                <c:pt idx="1012">
                  <c:v>9.3951343018232811E-3</c:v>
                </c:pt>
                <c:pt idx="1013">
                  <c:v>9.3482758740053226E-3</c:v>
                </c:pt>
                <c:pt idx="1014">
                  <c:v>9.3016511535711655E-3</c:v>
                </c:pt>
                <c:pt idx="1015">
                  <c:v>9.2552589749003225E-3</c:v>
                </c:pt>
                <c:pt idx="1016">
                  <c:v>9.2090981781859267E-3</c:v>
                </c:pt>
                <c:pt idx="1017">
                  <c:v>9.1631676094055727E-3</c:v>
                </c:pt>
                <c:pt idx="1018">
                  <c:v>9.1174661202927092E-3</c:v>
                </c:pt>
                <c:pt idx="1019">
                  <c:v>9.0719925683077768E-3</c:v>
                </c:pt>
                <c:pt idx="1020">
                  <c:v>9.0267458166095257E-3</c:v>
                </c:pt>
                <c:pt idx="1021">
                  <c:v>8.9817247340267768E-3</c:v>
                </c:pt>
                <c:pt idx="1022">
                  <c:v>8.9369281950301919E-3</c:v>
                </c:pt>
                <c:pt idx="1023">
                  <c:v>8.8923550797040361E-3</c:v>
                </c:pt>
                <c:pt idx="1024">
                  <c:v>8.8480042737179541E-3</c:v>
                </c:pt>
                <c:pt idx="1025">
                  <c:v>8.8038746682995023E-3</c:v>
                </c:pt>
                <c:pt idx="1026">
                  <c:v>8.7599651602063445E-3</c:v>
                </c:pt>
                <c:pt idx="1027">
                  <c:v>8.7162746516984326E-3</c:v>
                </c:pt>
                <c:pt idx="1028">
                  <c:v>8.6728020505108024E-3</c:v>
                </c:pt>
                <c:pt idx="1029">
                  <c:v>8.6295462698261806E-3</c:v>
                </c:pt>
                <c:pt idx="1030">
                  <c:v>8.5865062282477461E-3</c:v>
                </c:pt>
                <c:pt idx="1031">
                  <c:v>8.5436808497721048E-3</c:v>
                </c:pt>
                <c:pt idx="1032">
                  <c:v>8.5010690637627867E-3</c:v>
                </c:pt>
                <c:pt idx="1033">
                  <c:v>8.4586698049228266E-3</c:v>
                </c:pt>
                <c:pt idx="1034">
                  <c:v>8.41648201326862E-3</c:v>
                </c:pt>
                <c:pt idx="1035">
                  <c:v>8.3745046341030284E-3</c:v>
                </c:pt>
                <c:pt idx="1036">
                  <c:v>8.3327366179894776E-3</c:v>
                </c:pt>
                <c:pt idx="1037">
                  <c:v>8.2911769207252572E-3</c:v>
                </c:pt>
                <c:pt idx="1038">
                  <c:v>8.2498245033159907E-3</c:v>
                </c:pt>
                <c:pt idx="1039">
                  <c:v>8.2086783319489827E-3</c:v>
                </c:pt>
                <c:pt idx="1040">
                  <c:v>8.1677373779678684E-3</c:v>
                </c:pt>
                <c:pt idx="1041">
                  <c:v>8.1270006178465228E-3</c:v>
                </c:pt>
                <c:pt idx="1042">
                  <c:v>8.0864670331639663E-3</c:v>
                </c:pt>
                <c:pt idx="1043">
                  <c:v>8.046135610578339E-3</c:v>
                </c:pt>
                <c:pt idx="1044">
                  <c:v>8.0060053418020694E-3</c:v>
                </c:pt>
                <c:pt idx="1045">
                  <c:v>7.9660752235763133E-3</c:v>
                </c:pt>
                <c:pt idx="1046">
                  <c:v>7.9263442576460712E-3</c:v>
                </c:pt>
                <c:pt idx="1047">
                  <c:v>7.8868114507350904E-3</c:v>
                </c:pt>
                <c:pt idx="1048">
                  <c:v>7.8474758145211584E-3</c:v>
                </c:pt>
                <c:pt idx="1049">
                  <c:v>7.8083363656113371E-3</c:v>
                </c:pt>
                <c:pt idx="1050">
                  <c:v>7.7693921255173326E-3</c:v>
                </c:pt>
                <c:pt idx="1051">
                  <c:v>7.7306421206311191E-3</c:v>
                </c:pt>
                <c:pt idx="1052">
                  <c:v>7.6920853822004896E-3</c:v>
                </c:pt>
                <c:pt idx="1053">
                  <c:v>7.653720946305103E-3</c:v>
                </c:pt>
                <c:pt idx="1054">
                  <c:v>7.6155478538319976E-3</c:v>
                </c:pt>
                <c:pt idx="1055">
                  <c:v>7.5775651504519023E-3</c:v>
                </c:pt>
                <c:pt idx="1056">
                  <c:v>7.5397718865952241E-3</c:v>
                </c:pt>
                <c:pt idx="1057">
                  <c:v>7.5021671174284009E-3</c:v>
                </c:pt>
                <c:pt idx="1058">
                  <c:v>7.464749902830259E-3</c:v>
                </c:pt>
                <c:pt idx="1059">
                  <c:v>7.4275193073684463E-3</c:v>
                </c:pt>
                <c:pt idx="1060">
                  <c:v>7.3904744002761934E-3</c:v>
                </c:pt>
                <c:pt idx="1061">
                  <c:v>7.3536142554288713E-3</c:v>
                </c:pt>
                <c:pt idx="1062">
                  <c:v>7.3169379513209239E-3</c:v>
                </c:pt>
                <c:pt idx="1063">
                  <c:v>7.2804445710428732E-3</c:v>
                </c:pt>
                <c:pt idx="1064">
                  <c:v>7.2441332022582594E-3</c:v>
                </c:pt>
                <c:pt idx="1065">
                  <c:v>7.2080029371810409E-3</c:v>
                </c:pt>
                <c:pt idx="1066">
                  <c:v>7.1720528725526429E-3</c:v>
                </c:pt>
                <c:pt idx="1067">
                  <c:v>7.1362821096196136E-3</c:v>
                </c:pt>
                <c:pt idx="1068">
                  <c:v>7.1006897541109901E-3</c:v>
                </c:pt>
                <c:pt idx="1069">
                  <c:v>7.0652749162160309E-3</c:v>
                </c:pt>
                <c:pt idx="1070">
                  <c:v>7.0300367105619833E-3</c:v>
                </c:pt>
                <c:pt idx="1071">
                  <c:v>6.9949742561918405E-3</c:v>
                </c:pt>
                <c:pt idx="1072">
                  <c:v>6.9600866765424374E-3</c:v>
                </c:pt>
                <c:pt idx="1073">
                  <c:v>6.9253730994224801E-3</c:v>
                </c:pt>
                <c:pt idx="1074">
                  <c:v>6.8908326569906402E-3</c:v>
                </c:pt>
                <c:pt idx="1075">
                  <c:v>6.8564644857342068E-3</c:v>
                </c:pt>
                <c:pt idx="1076">
                  <c:v>6.8222677264469294E-3</c:v>
                </c:pt>
                <c:pt idx="1077">
                  <c:v>6.7882415242082111E-3</c:v>
                </c:pt>
                <c:pt idx="1078">
                  <c:v>6.7543850283610886E-3</c:v>
                </c:pt>
                <c:pt idx="1079">
                  <c:v>6.7206973924915413E-3</c:v>
                </c:pt>
                <c:pt idx="1080">
                  <c:v>6.6871777744067634E-3</c:v>
                </c:pt>
                <c:pt idx="1081">
                  <c:v>6.6538253361146894E-3</c:v>
                </c:pt>
                <c:pt idx="1082">
                  <c:v>6.6206392438025513E-3</c:v>
                </c:pt>
                <c:pt idx="1083">
                  <c:v>6.5876186678163412E-3</c:v>
                </c:pt>
                <c:pt idx="1084">
                  <c:v>6.5547627826399637E-3</c:v>
                </c:pt>
                <c:pt idx="1085">
                  <c:v>6.5220707668744863E-3</c:v>
                </c:pt>
                <c:pt idx="1086">
                  <c:v>6.4895418032179224E-3</c:v>
                </c:pt>
                <c:pt idx="1087">
                  <c:v>6.4571750784443906E-3</c:v>
                </c:pt>
                <c:pt idx="1088">
                  <c:v>6.4249697833842021E-3</c:v>
                </c:pt>
                <c:pt idx="1089">
                  <c:v>6.3929251129031606E-3</c:v>
                </c:pt>
                <c:pt idx="1090">
                  <c:v>6.361040265882913E-3</c:v>
                </c:pt>
                <c:pt idx="1091">
                  <c:v>6.3293144452006523E-3</c:v>
                </c:pt>
                <c:pt idx="1092">
                  <c:v>6.2977468577091423E-3</c:v>
                </c:pt>
                <c:pt idx="1093">
                  <c:v>6.2663367142171238E-3</c:v>
                </c:pt>
                <c:pt idx="1094">
                  <c:v>6.2350832294692914E-3</c:v>
                </c:pt>
                <c:pt idx="1095">
                  <c:v>6.2039856221269415E-3</c:v>
                </c:pt>
                <c:pt idx="1096">
                  <c:v>6.1730431147483233E-3</c:v>
                </c:pt>
                <c:pt idx="1097">
                  <c:v>6.1422549337690107E-3</c:v>
                </c:pt>
                <c:pt idx="1098">
                  <c:v>6.1116203094829912E-3</c:v>
                </c:pt>
                <c:pt idx="1099">
                  <c:v>6.081138476023029E-3</c:v>
                </c:pt>
                <c:pt idx="1100">
                  <c:v>6.0508086713416918E-3</c:v>
                </c:pt>
                <c:pt idx="1101">
                  <c:v>6.0206301371922583E-3</c:v>
                </c:pt>
                <c:pt idx="1102">
                  <c:v>5.9906021191098871E-3</c:v>
                </c:pt>
                <c:pt idx="1103">
                  <c:v>5.9607238663924303E-3</c:v>
                </c:pt>
                <c:pt idx="1104">
                  <c:v>5.9309946320821438E-3</c:v>
                </c:pt>
                <c:pt idx="1105">
                  <c:v>5.90141367294654E-3</c:v>
                </c:pt>
                <c:pt idx="1106">
                  <c:v>5.8719802494601094E-3</c:v>
                </c:pt>
                <c:pt idx="1107">
                  <c:v>5.8426936257857907E-3</c:v>
                </c:pt>
                <c:pt idx="1108">
                  <c:v>5.8135530697563803E-3</c:v>
                </c:pt>
                <c:pt idx="1109">
                  <c:v>5.7845578528565251E-3</c:v>
                </c:pt>
                <c:pt idx="1110">
                  <c:v>5.7557072502042814E-3</c:v>
                </c:pt>
                <c:pt idx="1111">
                  <c:v>5.7270005405330483E-3</c:v>
                </c:pt>
                <c:pt idx="1112">
                  <c:v>5.6984370061736326E-3</c:v>
                </c:pt>
                <c:pt idx="1113">
                  <c:v>5.6700159330361384E-3</c:v>
                </c:pt>
                <c:pt idx="1114">
                  <c:v>5.6417366105922994E-3</c:v>
                </c:pt>
                <c:pt idx="1115">
                  <c:v>5.6135983318575623E-3</c:v>
                </c:pt>
                <c:pt idx="1116">
                  <c:v>5.5856003933735373E-3</c:v>
                </c:pt>
                <c:pt idx="1117">
                  <c:v>5.5577420951902195E-3</c:v>
                </c:pt>
                <c:pt idx="1118">
                  <c:v>5.5300227408487494E-3</c:v>
                </c:pt>
                <c:pt idx="1119">
                  <c:v>5.5024416373638078E-3</c:v>
                </c:pt>
                <c:pt idx="1120">
                  <c:v>5.474998095206414E-3</c:v>
                </c:pt>
                <c:pt idx="1121">
                  <c:v>5.4476914282865479E-3</c:v>
                </c:pt>
                <c:pt idx="1122">
                  <c:v>5.4205209539361114E-3</c:v>
                </c:pt>
                <c:pt idx="1123">
                  <c:v>5.3934859928918494E-3</c:v>
                </c:pt>
                <c:pt idx="1124">
                  <c:v>5.3665858692782979E-3</c:v>
                </c:pt>
                <c:pt idx="1125">
                  <c:v>5.3398199105910513E-3</c:v>
                </c:pt>
                <c:pt idx="1126">
                  <c:v>5.3131874476796404E-3</c:v>
                </c:pt>
                <c:pt idx="1127">
                  <c:v>5.2866878147311887E-3</c:v>
                </c:pt>
                <c:pt idx="1128">
                  <c:v>5.2603203492533994E-3</c:v>
                </c:pt>
                <c:pt idx="1129">
                  <c:v>5.2340843920583423E-3</c:v>
                </c:pt>
                <c:pt idx="1130">
                  <c:v>5.2079792872456827E-3</c:v>
                </c:pt>
                <c:pt idx="1131">
                  <c:v>5.1820043821864661E-3</c:v>
                </c:pt>
                <c:pt idx="1132">
                  <c:v>5.1561590275066996E-3</c:v>
                </c:pt>
                <c:pt idx="1133">
                  <c:v>5.1304425770711823E-3</c:v>
                </c:pt>
                <c:pt idx="1134">
                  <c:v>5.1048543879672675E-3</c:v>
                </c:pt>
                <c:pt idx="1135">
                  <c:v>5.0793938204889907E-3</c:v>
                </c:pt>
                <c:pt idx="1136">
                  <c:v>5.0540602381207176E-3</c:v>
                </c:pt>
                <c:pt idx="1137">
                  <c:v>5.0288530075216524E-3</c:v>
                </c:pt>
                <c:pt idx="1138">
                  <c:v>5.0037714985097202E-3</c:v>
                </c:pt>
                <c:pt idx="1139">
                  <c:v>4.9788150840458416E-3</c:v>
                </c:pt>
                <c:pt idx="1140">
                  <c:v>4.9539831402183503E-3</c:v>
                </c:pt>
                <c:pt idx="1141">
                  <c:v>4.9292750462274102E-3</c:v>
                </c:pt>
                <c:pt idx="1142">
                  <c:v>4.9046901843694032E-3</c:v>
                </c:pt>
                <c:pt idx="1143">
                  <c:v>4.8802279400213923E-3</c:v>
                </c:pt>
                <c:pt idx="1144">
                  <c:v>4.8558877016260634E-3</c:v>
                </c:pt>
                <c:pt idx="1145">
                  <c:v>4.8316688606762134E-3</c:v>
                </c:pt>
                <c:pt idx="1146">
                  <c:v>4.8075708116995085E-3</c:v>
                </c:pt>
                <c:pt idx="1147">
                  <c:v>4.7835929522435277E-3</c:v>
                </c:pt>
                <c:pt idx="1148">
                  <c:v>4.7597346828604538E-3</c:v>
                </c:pt>
                <c:pt idx="1149">
                  <c:v>4.7359954070923934E-3</c:v>
                </c:pt>
                <c:pt idx="1150">
                  <c:v>4.7123745314561405E-3</c:v>
                </c:pt>
                <c:pt idx="1151">
                  <c:v>4.6888714654286434E-3</c:v>
                </c:pt>
                <c:pt idx="1152">
                  <c:v>4.6654856214319645E-3</c:v>
                </c:pt>
                <c:pt idx="1153">
                  <c:v>4.6422164148188514E-3</c:v>
                </c:pt>
                <c:pt idx="1154">
                  <c:v>4.619063263857871E-3</c:v>
                </c:pt>
                <c:pt idx="1155">
                  <c:v>4.5960255897190523E-3</c:v>
                </c:pt>
                <c:pt idx="1156">
                  <c:v>4.5731028164593584E-3</c:v>
                </c:pt>
                <c:pt idx="1157">
                  <c:v>4.5502943710082613E-3</c:v>
                </c:pt>
                <c:pt idx="1158">
                  <c:v>4.5275996831534489E-3</c:v>
                </c:pt>
                <c:pt idx="1159">
                  <c:v>4.5050181855265294E-3</c:v>
                </c:pt>
                <c:pt idx="1160">
                  <c:v>4.4825493135888794E-3</c:v>
                </c:pt>
                <c:pt idx="1161">
                  <c:v>4.4601925056174984E-3</c:v>
                </c:pt>
                <c:pt idx="1162">
                  <c:v>4.4379472026910933E-3</c:v>
                </c:pt>
                <c:pt idx="1163">
                  <c:v>4.4158128486758855E-3</c:v>
                </c:pt>
                <c:pt idx="1164">
                  <c:v>4.3937888902118964E-3</c:v>
                </c:pt>
                <c:pt idx="1165">
                  <c:v>4.3718747766990015E-3</c:v>
                </c:pt>
                <c:pt idx="1166">
                  <c:v>4.3500699602832434E-3</c:v>
                </c:pt>
                <c:pt idx="1167">
                  <c:v>4.3283738958430507E-3</c:v>
                </c:pt>
                <c:pt idx="1168">
                  <c:v>4.3067860409756612E-3</c:v>
                </c:pt>
                <c:pt idx="1169">
                  <c:v>4.2853058559836526E-3</c:v>
                </c:pt>
                <c:pt idx="1170">
                  <c:v>4.2639328038611892E-3</c:v>
                </c:pt>
                <c:pt idx="1171">
                  <c:v>4.2426663502809414E-3</c:v>
                </c:pt>
                <c:pt idx="1172">
                  <c:v>4.2215059635803938E-3</c:v>
                </c:pt>
                <c:pt idx="1173">
                  <c:v>4.2004511147488519E-3</c:v>
                </c:pt>
                <c:pt idx="1174">
                  <c:v>4.1795012774138917E-3</c:v>
                </c:pt>
                <c:pt idx="1175">
                  <c:v>4.1586559278285785E-3</c:v>
                </c:pt>
                <c:pt idx="1176">
                  <c:v>4.137914544858041E-3</c:v>
                </c:pt>
                <c:pt idx="1177">
                  <c:v>4.1172766099666774E-3</c:v>
                </c:pt>
                <c:pt idx="1178">
                  <c:v>4.0967416072049912E-3</c:v>
                </c:pt>
                <c:pt idx="1179">
                  <c:v>4.0763090231968778E-3</c:v>
                </c:pt>
                <c:pt idx="1180">
                  <c:v>4.055978347126594E-3</c:v>
                </c:pt>
                <c:pt idx="1181">
                  <c:v>4.0357490707262824E-3</c:v>
                </c:pt>
                <c:pt idx="1182">
                  <c:v>4.0156206882629121E-3</c:v>
                </c:pt>
                <c:pt idx="1183">
                  <c:v>3.9955926965259082E-3</c:v>
                </c:pt>
                <c:pt idx="1184">
                  <c:v>3.9756645948144176E-3</c:v>
                </c:pt>
                <c:pt idx="1185">
                  <c:v>3.955835884924863E-3</c:v>
                </c:pt>
                <c:pt idx="1186">
                  <c:v>3.9361060711384675E-3</c:v>
                </c:pt>
                <c:pt idx="1187">
                  <c:v>3.9164746602088508E-3</c:v>
                </c:pt>
                <c:pt idx="1188">
                  <c:v>3.896941161349728E-3</c:v>
                </c:pt>
                <c:pt idx="1189">
                  <c:v>3.8775050862226148E-3</c:v>
                </c:pt>
                <c:pt idx="1190">
                  <c:v>3.8581659489246006E-3</c:v>
                </c:pt>
                <c:pt idx="1191">
                  <c:v>3.8389232659762559E-3</c:v>
                </c:pt>
                <c:pt idx="1192">
                  <c:v>3.8197765563095015E-3</c:v>
                </c:pt>
                <c:pt idx="1193">
                  <c:v>3.8007253412556089E-3</c:v>
                </c:pt>
                <c:pt idx="1194">
                  <c:v>3.7817691445331892E-3</c:v>
                </c:pt>
                <c:pt idx="1195">
                  <c:v>3.7629074922363665E-3</c:v>
                </c:pt>
                <c:pt idx="1196">
                  <c:v>3.7441399128228313E-3</c:v>
                </c:pt>
                <c:pt idx="1197">
                  <c:v>3.7254659371021002E-3</c:v>
                </c:pt>
                <c:pt idx="1198">
                  <c:v>3.7068850982238458E-3</c:v>
                </c:pt>
                <c:pt idx="1199">
                  <c:v>3.6883969316661371E-3</c:v>
                </c:pt>
                <c:pt idx="1200">
                  <c:v>3.6700009752237881E-3</c:v>
                </c:pt>
                <c:pt idx="1201">
                  <c:v>3.651696768997007E-3</c:v>
                </c:pt>
                <c:pt idx="1202">
                  <c:v>3.6334838553796103E-3</c:v>
                </c:pt>
                <c:pt idx="1203">
                  <c:v>3.615361779047848E-3</c:v>
                </c:pt>
                <c:pt idx="1204">
                  <c:v>3.5973300869488658E-3</c:v>
                </c:pt>
                <c:pt idx="1205">
                  <c:v>3.5793883282894167E-3</c:v>
                </c:pt>
                <c:pt idx="1206">
                  <c:v>3.5615360545246102E-3</c:v>
                </c:pt>
                <c:pt idx="1207">
                  <c:v>3.5437728193466493E-3</c:v>
                </c:pt>
                <c:pt idx="1208">
                  <c:v>3.5260981786737451E-3</c:v>
                </c:pt>
                <c:pt idx="1209">
                  <c:v>3.5085116906389776E-3</c:v>
                </c:pt>
                <c:pt idx="1210">
                  <c:v>3.4910129155791827E-3</c:v>
                </c:pt>
                <c:pt idx="1211">
                  <c:v>3.4736014160241186E-3</c:v>
                </c:pt>
                <c:pt idx="1212">
                  <c:v>3.4562767566853809E-3</c:v>
                </c:pt>
                <c:pt idx="1213">
                  <c:v>3.4390385044455588E-3</c:v>
                </c:pt>
                <c:pt idx="1214">
                  <c:v>3.4218862283474801E-3</c:v>
                </c:pt>
                <c:pt idx="1215">
                  <c:v>3.4048194995833047E-3</c:v>
                </c:pt>
                <c:pt idx="1216">
                  <c:v>3.3878378914839876E-3</c:v>
                </c:pt>
                <c:pt idx="1217">
                  <c:v>3.3709409795083791E-3</c:v>
                </c:pt>
                <c:pt idx="1218">
                  <c:v>3.3541283412328506E-3</c:v>
                </c:pt>
                <c:pt idx="1219">
                  <c:v>3.3373995563405457E-3</c:v>
                </c:pt>
                <c:pt idx="1220">
                  <c:v>3.3207542066109618E-3</c:v>
                </c:pt>
                <c:pt idx="1221">
                  <c:v>3.3041918759095026E-3</c:v>
                </c:pt>
                <c:pt idx="1222">
                  <c:v>3.2877121501770383E-3</c:v>
                </c:pt>
                <c:pt idx="1223">
                  <c:v>3.2713146174195517E-3</c:v>
                </c:pt>
                <c:pt idx="1224">
                  <c:v>3.2549988676978904E-3</c:v>
                </c:pt>
                <c:pt idx="1225">
                  <c:v>3.2387644931174452E-3</c:v>
                </c:pt>
                <c:pt idx="1226">
                  <c:v>3.2226110878180256E-3</c:v>
                </c:pt>
                <c:pt idx="1227">
                  <c:v>3.2065382479636462E-3</c:v>
                </c:pt>
                <c:pt idx="1228">
                  <c:v>3.1905455717324621E-3</c:v>
                </c:pt>
                <c:pt idx="1229">
                  <c:v>3.1746326593067452E-3</c:v>
                </c:pt>
                <c:pt idx="1230">
                  <c:v>3.1587991128628661E-3</c:v>
                </c:pt>
                <c:pt idx="1231">
                  <c:v>3.1430445365613338E-3</c:v>
                </c:pt>
                <c:pt idx="1232">
                  <c:v>3.1273685365368997E-3</c:v>
                </c:pt>
                <c:pt idx="1233">
                  <c:v>3.1117707208887652E-3</c:v>
                </c:pt>
                <c:pt idx="1234">
                  <c:v>3.0962506996707263E-3</c:v>
                </c:pt>
                <c:pt idx="1235">
                  <c:v>3.0808080848814486E-3</c:v>
                </c:pt>
                <c:pt idx="1236">
                  <c:v>3.0654424904547404E-3</c:v>
                </c:pt>
                <c:pt idx="1237">
                  <c:v>3.0501535322499797E-3</c:v>
                </c:pt>
                <c:pt idx="1238">
                  <c:v>3.0349408280423711E-3</c:v>
                </c:pt>
                <c:pt idx="1239">
                  <c:v>3.0198039975135186E-3</c:v>
                </c:pt>
                <c:pt idx="1240">
                  <c:v>3.0047426622419123E-3</c:v>
                </c:pt>
                <c:pt idx="1241">
                  <c:v>2.9897564456933439E-3</c:v>
                </c:pt>
                <c:pt idx="1242">
                  <c:v>2.9748449732116254E-3</c:v>
                </c:pt>
                <c:pt idx="1243">
                  <c:v>2.9600078720091985E-3</c:v>
                </c:pt>
                <c:pt idx="1244">
                  <c:v>2.9452447711577298E-3</c:v>
                </c:pt>
                <c:pt idx="1245">
                  <c:v>2.9305553015789242E-3</c:v>
                </c:pt>
                <c:pt idx="1246">
                  <c:v>2.9159390960353092E-3</c:v>
                </c:pt>
                <c:pt idx="1247">
                  <c:v>2.901395789120968E-3</c:v>
                </c:pt>
                <c:pt idx="1248">
                  <c:v>2.8869250172524658E-3</c:v>
                </c:pt>
                <c:pt idx="1249">
                  <c:v>2.8725264186597404E-3</c:v>
                </c:pt>
                <c:pt idx="1250">
                  <c:v>2.8581996333771056E-3</c:v>
                </c:pt>
                <c:pt idx="1251">
                  <c:v>2.8439443032341701E-3</c:v>
                </c:pt>
                <c:pt idx="1252">
                  <c:v>2.8297600718469517E-3</c:v>
                </c:pt>
                <c:pt idx="1253">
                  <c:v>2.8156465846088767E-3</c:v>
                </c:pt>
                <c:pt idx="1254">
                  <c:v>2.8016034886821002E-3</c:v>
                </c:pt>
                <c:pt idx="1255">
                  <c:v>2.7876304329884504E-3</c:v>
                </c:pt>
                <c:pt idx="1256">
                  <c:v>2.7737270682008171E-3</c:v>
                </c:pt>
                <c:pt idx="1257">
                  <c:v>2.7598930467343406E-3</c:v>
                </c:pt>
                <c:pt idx="1258">
                  <c:v>2.7461280227377804E-3</c:v>
                </c:pt>
                <c:pt idx="1259">
                  <c:v>2.7324316520848115E-3</c:v>
                </c:pt>
                <c:pt idx="1260">
                  <c:v>2.7188035923654667E-3</c:v>
                </c:pt>
                <c:pt idx="1261">
                  <c:v>2.7052435028775412E-3</c:v>
                </c:pt>
                <c:pt idx="1262">
                  <c:v>2.6917510446180649E-3</c:v>
                </c:pt>
                <c:pt idx="1263">
                  <c:v>2.6783258802749207E-3</c:v>
                </c:pt>
                <c:pt idx="1264">
                  <c:v>2.6649676742182596E-3</c:v>
                </c:pt>
                <c:pt idx="1265">
                  <c:v>2.6516760924922686E-3</c:v>
                </c:pt>
                <c:pt idx="1266">
                  <c:v>2.6384508028067057E-3</c:v>
                </c:pt>
                <c:pt idx="1267">
                  <c:v>2.6252914745286192E-3</c:v>
                </c:pt>
                <c:pt idx="1268">
                  <c:v>2.6121977786741457E-3</c:v>
                </c:pt>
                <c:pt idx="1269">
                  <c:v>2.5991693879001652E-3</c:v>
                </c:pt>
                <c:pt idx="1270">
                  <c:v>2.5862059764962648E-3</c:v>
                </c:pt>
                <c:pt idx="1271">
                  <c:v>2.5733072203764978E-3</c:v>
                </c:pt>
                <c:pt idx="1272">
                  <c:v>2.5604727970712435E-3</c:v>
                </c:pt>
                <c:pt idx="1273">
                  <c:v>2.5477023857192692E-3</c:v>
                </c:pt>
                <c:pt idx="1274">
                  <c:v>2.5349956670596466E-3</c:v>
                </c:pt>
                <c:pt idx="1275">
                  <c:v>2.5223523234237178E-3</c:v>
                </c:pt>
                <c:pt idx="1276">
                  <c:v>2.5097720387272683E-3</c:v>
                </c:pt>
                <c:pt idx="1277">
                  <c:v>2.4972544984624891E-3</c:v>
                </c:pt>
                <c:pt idx="1278">
                  <c:v>2.4847993896902408E-3</c:v>
                </c:pt>
                <c:pt idx="1279">
                  <c:v>2.4724064010321427E-3</c:v>
                </c:pt>
                <c:pt idx="1280">
                  <c:v>2.4600752226628607E-3</c:v>
                </c:pt>
                <c:pt idx="1281">
                  <c:v>2.4478055463022612E-3</c:v>
                </c:pt>
                <c:pt idx="1282">
                  <c:v>2.4355970652078056E-3</c:v>
                </c:pt>
                <c:pt idx="1283">
                  <c:v>2.4234494741668371E-3</c:v>
                </c:pt>
                <c:pt idx="1284">
                  <c:v>2.4113624694889427E-3</c:v>
                </c:pt>
                <c:pt idx="1285">
                  <c:v>2.3993357489984039E-3</c:v>
                </c:pt>
                <c:pt idx="1286">
                  <c:v>2.3873690120265285E-3</c:v>
                </c:pt>
                <c:pt idx="1287">
                  <c:v>2.3754619594042827E-3</c:v>
                </c:pt>
                <c:pt idx="1288">
                  <c:v>2.3636142934547666E-3</c:v>
                </c:pt>
                <c:pt idx="1289">
                  <c:v>2.3518257179856875E-3</c:v>
                </c:pt>
                <c:pt idx="1290">
                  <c:v>2.3400959382820492E-3</c:v>
                </c:pt>
                <c:pt idx="1291">
                  <c:v>2.3284246610987482E-3</c:v>
                </c:pt>
                <c:pt idx="1292">
                  <c:v>2.3168115946532427E-3</c:v>
                </c:pt>
                <c:pt idx="1293">
                  <c:v>2.3052564486182787E-3</c:v>
                </c:pt>
                <c:pt idx="1294">
                  <c:v>2.2937589341145942E-3</c:v>
                </c:pt>
                <c:pt idx="1295">
                  <c:v>2.2823187637037246E-3</c:v>
                </c:pt>
                <c:pt idx="1296">
                  <c:v>2.2709356513808216E-3</c:v>
                </c:pt>
                <c:pt idx="1297">
                  <c:v>2.2596093125674885E-3</c:v>
                </c:pt>
                <c:pt idx="1298">
                  <c:v>2.2483394641046469E-3</c:v>
                </c:pt>
                <c:pt idx="1299">
                  <c:v>2.2371258242455112E-3</c:v>
                </c:pt>
                <c:pt idx="1300">
                  <c:v>2.2259681126484956E-3</c:v>
                </c:pt>
                <c:pt idx="1301">
                  <c:v>2.2148660503702356E-3</c:v>
                </c:pt>
                <c:pt idx="1302">
                  <c:v>2.2038193598585944E-3</c:v>
                </c:pt>
                <c:pt idx="1303">
                  <c:v>2.1928277649457292E-3</c:v>
                </c:pt>
                <c:pt idx="1304">
                  <c:v>2.1818909908411992E-3</c:v>
                </c:pt>
                <c:pt idx="1305">
                  <c:v>2.1710087641250752E-3</c:v>
                </c:pt>
                <c:pt idx="1306">
                  <c:v>2.1601808127411507E-3</c:v>
                </c:pt>
                <c:pt idx="1307">
                  <c:v>2.1494068659900266E-3</c:v>
                </c:pt>
                <c:pt idx="1308">
                  <c:v>2.1386866545225016E-3</c:v>
                </c:pt>
                <c:pt idx="1309">
                  <c:v>2.1280199103327416E-3</c:v>
                </c:pt>
                <c:pt idx="1310">
                  <c:v>2.1174063667515754E-3</c:v>
                </c:pt>
                <c:pt idx="1311">
                  <c:v>2.1068457584398465E-3</c:v>
                </c:pt>
                <c:pt idx="1312">
                  <c:v>2.0963378213818252E-3</c:v>
                </c:pt>
                <c:pt idx="1313">
                  <c:v>2.0858822928785086E-3</c:v>
                </c:pt>
                <c:pt idx="1314">
                  <c:v>2.0754789115411607E-3</c:v>
                </c:pt>
                <c:pt idx="1315">
                  <c:v>2.0651274172847072E-3</c:v>
                </c:pt>
                <c:pt idx="1316">
                  <c:v>2.0548275513212412E-3</c:v>
                </c:pt>
                <c:pt idx="1317">
                  <c:v>2.04457905615358E-3</c:v>
                </c:pt>
                <c:pt idx="1318">
                  <c:v>2.0343816755688002E-3</c:v>
                </c:pt>
                <c:pt idx="1319">
                  <c:v>2.0242351546318712E-3</c:v>
                </c:pt>
                <c:pt idx="1320">
                  <c:v>2.014139239679239E-3</c:v>
                </c:pt>
                <c:pt idx="1321">
                  <c:v>2.0040936783125218E-3</c:v>
                </c:pt>
                <c:pt idx="1322">
                  <c:v>1.9940982193921101E-3</c:v>
                </c:pt>
                <c:pt idx="1323">
                  <c:v>1.9841526130310646E-3</c:v>
                </c:pt>
                <c:pt idx="1324">
                  <c:v>1.9742566105886753E-3</c:v>
                </c:pt>
                <c:pt idx="1325">
                  <c:v>1.9644099646643825E-3</c:v>
                </c:pt>
                <c:pt idx="1326">
                  <c:v>1.9546124290915224E-3</c:v>
                </c:pt>
                <c:pt idx="1327">
                  <c:v>1.9448637589311755E-3</c:v>
                </c:pt>
                <c:pt idx="1328">
                  <c:v>1.9351637104661071E-3</c:v>
                </c:pt>
                <c:pt idx="1329">
                  <c:v>1.9255120411945943E-3</c:v>
                </c:pt>
                <c:pt idx="1330">
                  <c:v>1.9159085098243943E-3</c:v>
                </c:pt>
                <c:pt idx="1331">
                  <c:v>1.906352876266738E-3</c:v>
                </c:pt>
                <c:pt idx="1332">
                  <c:v>1.8968449016302628E-3</c:v>
                </c:pt>
                <c:pt idx="1333">
                  <c:v>1.8873843482151201E-3</c:v>
                </c:pt>
                <c:pt idx="1334">
                  <c:v>1.8779709795069964E-3</c:v>
                </c:pt>
                <c:pt idx="1335">
                  <c:v>1.8686045601711652E-3</c:v>
                </c:pt>
                <c:pt idx="1336">
                  <c:v>1.8592848560466616E-3</c:v>
                </c:pt>
                <c:pt idx="1337">
                  <c:v>1.8500116341403992E-3</c:v>
                </c:pt>
                <c:pt idx="1338">
                  <c:v>1.8407846626213428E-3</c:v>
                </c:pt>
                <c:pt idx="1339">
                  <c:v>1.8316037108147241E-3</c:v>
                </c:pt>
                <c:pt idx="1340">
                  <c:v>1.8224685491962833E-3</c:v>
                </c:pt>
                <c:pt idx="1341">
                  <c:v>1.8133789493864814E-3</c:v>
                </c:pt>
                <c:pt idx="1342">
                  <c:v>1.8043346841448587E-3</c:v>
                </c:pt>
                <c:pt idx="1343">
                  <c:v>1.7953355273643259E-3</c:v>
                </c:pt>
                <c:pt idx="1344">
                  <c:v>1.7863812540654753E-3</c:v>
                </c:pt>
                <c:pt idx="1345">
                  <c:v>1.7774716403910205E-3</c:v>
                </c:pt>
                <c:pt idx="1346">
                  <c:v>1.7686064636001561E-3</c:v>
                </c:pt>
                <c:pt idx="1347">
                  <c:v>1.7597855020629923E-3</c:v>
                </c:pt>
                <c:pt idx="1348">
                  <c:v>1.7510085352550415E-3</c:v>
                </c:pt>
                <c:pt idx="1349">
                  <c:v>1.742275343751667E-3</c:v>
                </c:pt>
                <c:pt idx="1350">
                  <c:v>1.7335857092226261E-3</c:v>
                </c:pt>
                <c:pt idx="1351">
                  <c:v>1.7249394144266115E-3</c:v>
                </c:pt>
                <c:pt idx="1352">
                  <c:v>1.7163362432057925E-3</c:v>
                </c:pt>
                <c:pt idx="1353">
                  <c:v>1.7077759804804485E-3</c:v>
                </c:pt>
                <c:pt idx="1354">
                  <c:v>1.6992584122435723E-3</c:v>
                </c:pt>
                <c:pt idx="1355">
                  <c:v>1.6907833255554968E-3</c:v>
                </c:pt>
                <c:pt idx="1356">
                  <c:v>1.6823505085386285E-3</c:v>
                </c:pt>
                <c:pt idx="1357">
                  <c:v>1.6739597503720803E-3</c:v>
                </c:pt>
                <c:pt idx="1358">
                  <c:v>1.665610841286493E-3</c:v>
                </c:pt>
                <c:pt idx="1359">
                  <c:v>1.6573035725586816E-3</c:v>
                </c:pt>
                <c:pt idx="1360">
                  <c:v>1.6490377365065082E-3</c:v>
                </c:pt>
                <c:pt idx="1361">
                  <c:v>1.6408131264836309E-3</c:v>
                </c:pt>
                <c:pt idx="1362">
                  <c:v>1.6326295368743664E-3</c:v>
                </c:pt>
                <c:pt idx="1363">
                  <c:v>1.6244867630885688E-3</c:v>
                </c:pt>
                <c:pt idx="1364">
                  <c:v>1.6163846015564496E-3</c:v>
                </c:pt>
                <c:pt idx="1365">
                  <c:v>1.6083228497235627E-3</c:v>
                </c:pt>
                <c:pt idx="1366">
                  <c:v>1.6003013060456764E-3</c:v>
                </c:pt>
                <c:pt idx="1367">
                  <c:v>1.5923197699838035E-3</c:v>
                </c:pt>
                <c:pt idx="1368">
                  <c:v>1.5843780419991004E-3</c:v>
                </c:pt>
                <c:pt idx="1369">
                  <c:v>1.5764759235479754E-3</c:v>
                </c:pt>
                <c:pt idx="1370">
                  <c:v>1.5686132170770349E-3</c:v>
                </c:pt>
                <c:pt idx="1371">
                  <c:v>1.5607897260182385E-3</c:v>
                </c:pt>
                <c:pt idx="1372">
                  <c:v>1.553005254783871E-3</c:v>
                </c:pt>
                <c:pt idx="1373">
                  <c:v>1.5452596087617645E-3</c:v>
                </c:pt>
                <c:pt idx="1374">
                  <c:v>1.5375525943103587E-3</c:v>
                </c:pt>
                <c:pt idx="1375">
                  <c:v>1.5298840187538841E-3</c:v>
                </c:pt>
                <c:pt idx="1376">
                  <c:v>1.5222536903775699E-3</c:v>
                </c:pt>
                <c:pt idx="1377">
                  <c:v>1.5146614184227921E-3</c:v>
                </c:pt>
                <c:pt idx="1378">
                  <c:v>1.5071070130823663E-3</c:v>
                </c:pt>
                <c:pt idx="1379">
                  <c:v>1.4995902854957634E-3</c:v>
                </c:pt>
                <c:pt idx="1380">
                  <c:v>1.4921110477444019E-3</c:v>
                </c:pt>
                <c:pt idx="1381">
                  <c:v>1.4846691128469485E-3</c:v>
                </c:pt>
                <c:pt idx="1382">
                  <c:v>1.4772642947546418E-3</c:v>
                </c:pt>
                <c:pt idx="1383">
                  <c:v>1.469896408346646E-3</c:v>
                </c:pt>
                <c:pt idx="1384">
                  <c:v>1.4625652694254163E-3</c:v>
                </c:pt>
                <c:pt idx="1385">
                  <c:v>1.4552706947120958E-3</c:v>
                </c:pt>
                <c:pt idx="1386">
                  <c:v>1.4480125018419513E-3</c:v>
                </c:pt>
                <c:pt idx="1387">
                  <c:v>1.4407905093597483E-3</c:v>
                </c:pt>
                <c:pt idx="1388">
                  <c:v>1.4336045367153312E-3</c:v>
                </c:pt>
                <c:pt idx="1389">
                  <c:v>1.4264544042590001E-3</c:v>
                </c:pt>
                <c:pt idx="1390">
                  <c:v>1.4193399332370652E-3</c:v>
                </c:pt>
                <c:pt idx="1391">
                  <c:v>1.4122609457873883E-3</c:v>
                </c:pt>
                <c:pt idx="1392">
                  <c:v>1.4052172649349141E-3</c:v>
                </c:pt>
                <c:pt idx="1393">
                  <c:v>1.398208714587255E-3</c:v>
                </c:pt>
                <c:pt idx="1394">
                  <c:v>1.391235119530277E-3</c:v>
                </c:pt>
                <c:pt idx="1395">
                  <c:v>1.3842963054237465E-3</c:v>
                </c:pt>
                <c:pt idx="1396">
                  <c:v>1.3773920987969483E-3</c:v>
                </c:pt>
                <c:pt idx="1397">
                  <c:v>1.3705223270443641E-3</c:v>
                </c:pt>
                <c:pt idx="1398">
                  <c:v>1.3636868184213385E-3</c:v>
                </c:pt>
                <c:pt idx="1399">
                  <c:v>1.3568854020397992E-3</c:v>
                </c:pt>
                <c:pt idx="1400">
                  <c:v>1.3501179078639844E-3</c:v>
                </c:pt>
                <c:pt idx="1401">
                  <c:v>1.3433841667061781E-3</c:v>
                </c:pt>
                <c:pt idx="1402">
                  <c:v>1.3366840102225061E-3</c:v>
                </c:pt>
                <c:pt idx="1403">
                  <c:v>1.3300172709087205E-3</c:v>
                </c:pt>
                <c:pt idx="1404">
                  <c:v>1.3233837820959601E-3</c:v>
                </c:pt>
                <c:pt idx="1405">
                  <c:v>1.3167833779466921E-3</c:v>
                </c:pt>
                <c:pt idx="1406">
                  <c:v>1.3102158934504555E-3</c:v>
                </c:pt>
                <c:pt idx="1407">
                  <c:v>1.3036811644197949E-3</c:v>
                </c:pt>
                <c:pt idx="1408">
                  <c:v>1.2971790274861369E-3</c:v>
                </c:pt>
                <c:pt idx="1409">
                  <c:v>1.2907093200957391E-3</c:v>
                </c:pt>
                <c:pt idx="1410">
                  <c:v>1.2842718805055619E-3</c:v>
                </c:pt>
                <c:pt idx="1411">
                  <c:v>1.2778665477792832E-3</c:v>
                </c:pt>
                <c:pt idx="1412">
                  <c:v>1.2714931617832637E-3</c:v>
                </c:pt>
                <c:pt idx="1413">
                  <c:v>1.2651515631825077E-3</c:v>
                </c:pt>
                <c:pt idx="1414">
                  <c:v>1.2588415934367244E-3</c:v>
                </c:pt>
                <c:pt idx="1415">
                  <c:v>1.2525630947963411E-3</c:v>
                </c:pt>
                <c:pt idx="1416">
                  <c:v>1.2463159102985687E-3</c:v>
                </c:pt>
                <c:pt idx="1417">
                  <c:v>1.2400998837634562E-3</c:v>
                </c:pt>
                <c:pt idx="1418">
                  <c:v>1.2339148597900339E-3</c:v>
                </c:pt>
                <c:pt idx="1419">
                  <c:v>1.2277606837523718E-3</c:v>
                </c:pt>
                <c:pt idx="1420">
                  <c:v>1.2216372017957548E-3</c:v>
                </c:pt>
                <c:pt idx="1421">
                  <c:v>1.2155442608328007E-3</c:v>
                </c:pt>
                <c:pt idx="1422">
                  <c:v>1.2094817085396817E-3</c:v>
                </c:pt>
                <c:pt idx="1423">
                  <c:v>1.2034493933522699E-3</c:v>
                </c:pt>
                <c:pt idx="1424">
                  <c:v>1.197447164462382E-3</c:v>
                </c:pt>
                <c:pt idx="1425">
                  <c:v>1.1914748718139571E-3</c:v>
                </c:pt>
                <c:pt idx="1426">
                  <c:v>1.1855323660993845E-3</c:v>
                </c:pt>
                <c:pt idx="1427">
                  <c:v>1.1796194987557197E-3</c:v>
                </c:pt>
                <c:pt idx="1428">
                  <c:v>1.1737361219609588E-3</c:v>
                </c:pt>
                <c:pt idx="1429">
                  <c:v>1.1678820886303761E-3</c:v>
                </c:pt>
                <c:pt idx="1430">
                  <c:v>1.1620572524128397E-3</c:v>
                </c:pt>
                <c:pt idx="1431">
                  <c:v>1.1562614676871321E-3</c:v>
                </c:pt>
                <c:pt idx="1432">
                  <c:v>1.1504945895583468E-3</c:v>
                </c:pt>
                <c:pt idx="1433">
                  <c:v>1.1447564738542213E-3</c:v>
                </c:pt>
                <c:pt idx="1434">
                  <c:v>1.1390469771215596E-3</c:v>
                </c:pt>
                <c:pt idx="1435">
                  <c:v>1.1333659566226501E-3</c:v>
                </c:pt>
                <c:pt idx="1436">
                  <c:v>1.1277132703316883E-3</c:v>
                </c:pt>
                <c:pt idx="1437">
                  <c:v>1.1220887769312308E-3</c:v>
                </c:pt>
                <c:pt idx="1438">
                  <c:v>1.1164923358086218E-3</c:v>
                </c:pt>
                <c:pt idx="1439">
                  <c:v>1.1109238070525606E-3</c:v>
                </c:pt>
                <c:pt idx="1440">
                  <c:v>1.1053830514495459E-3</c:v>
                </c:pt>
                <c:pt idx="1441">
                  <c:v>1.099869930480382E-3</c:v>
                </c:pt>
                <c:pt idx="1442">
                  <c:v>1.0943843063167744E-3</c:v>
                </c:pt>
                <c:pt idx="1443">
                  <c:v>1.0889260418178103E-3</c:v>
                </c:pt>
                <c:pt idx="1444">
                  <c:v>1.0834950005266181E-3</c:v>
                </c:pt>
                <c:pt idx="1445">
                  <c:v>1.0780910466668668E-3</c:v>
                </c:pt>
                <c:pt idx="1446">
                  <c:v>1.0727140451394278E-3</c:v>
                </c:pt>
                <c:pt idx="1447">
                  <c:v>1.0673638615189961E-3</c:v>
                </c:pt>
                <c:pt idx="1448">
                  <c:v>1.0620403620506928E-3</c:v>
                </c:pt>
                <c:pt idx="1449">
                  <c:v>1.0567434136467566E-3</c:v>
                </c:pt>
                <c:pt idx="1450">
                  <c:v>1.0514728838831909E-3</c:v>
                </c:pt>
                <c:pt idx="1451">
                  <c:v>1.0462286409964935E-3</c:v>
                </c:pt>
                <c:pt idx="1452">
                  <c:v>1.0410105538803159E-3</c:v>
                </c:pt>
                <c:pt idx="1453">
                  <c:v>1.0358184920821938E-3</c:v>
                </c:pt>
                <c:pt idx="1454">
                  <c:v>1.0306523258003385E-3</c:v>
                </c:pt>
                <c:pt idx="1455">
                  <c:v>1.0255119258802947E-3</c:v>
                </c:pt>
                <c:pt idx="1456">
                  <c:v>1.0203971638118219E-3</c:v>
                </c:pt>
                <c:pt idx="1457">
                  <c:v>1.0153079117255779E-3</c:v>
                </c:pt>
                <c:pt idx="1458">
                  <c:v>1.0102440423900071E-3</c:v>
                </c:pt>
                <c:pt idx="1459">
                  <c:v>1.0052054292081229E-3</c:v>
                </c:pt>
                <c:pt idx="1460">
                  <c:v>1.000191946214314E-3</c:v>
                </c:pt>
                <c:pt idx="1461">
                  <c:v>9.952034680712654E-4</c:v>
                </c:pt>
                <c:pt idx="1462">
                  <c:v>9.9023987006674062E-4</c:v>
                </c:pt>
                <c:pt idx="1463">
                  <c:v>9.8530102811055062E-4</c:v>
                </c:pt>
                <c:pt idx="1464">
                  <c:v>9.8038681873137195E-4</c:v>
                </c:pt>
                <c:pt idx="1465">
                  <c:v>9.7549711907372926E-4</c:v>
                </c:pt>
                <c:pt idx="1466">
                  <c:v>9.7063180689487146E-4</c:v>
                </c:pt>
                <c:pt idx="1467">
                  <c:v>9.6579076056174066E-4</c:v>
                </c:pt>
                <c:pt idx="1468">
                  <c:v>9.6097385904792823E-4</c:v>
                </c:pt>
                <c:pt idx="1469">
                  <c:v>9.5618098193064069E-4</c:v>
                </c:pt>
                <c:pt idx="1470">
                  <c:v>9.5141200938769213E-4</c:v>
                </c:pt>
                <c:pt idx="1471">
                  <c:v>9.4666682219454279E-4</c:v>
                </c:pt>
                <c:pt idx="1472">
                  <c:v>9.4194530172125076E-4</c:v>
                </c:pt>
                <c:pt idx="1473">
                  <c:v>9.3724732992956196E-4</c:v>
                </c:pt>
                <c:pt idx="1474">
                  <c:v>9.3257278936993639E-4</c:v>
                </c:pt>
                <c:pt idx="1475">
                  <c:v>9.2792156317861156E-4</c:v>
                </c:pt>
                <c:pt idx="1476">
                  <c:v>9.232935350747015E-4</c:v>
                </c:pt>
                <c:pt idx="1477">
                  <c:v>9.1868858935725264E-4</c:v>
                </c:pt>
                <c:pt idx="1478">
                  <c:v>9.1410661090238394E-4</c:v>
                </c:pt>
                <c:pt idx="1479">
                  <c:v>9.0954748516040992E-4</c:v>
                </c:pt>
                <c:pt idx="1480">
                  <c:v>9.0501109815292616E-4</c:v>
                </c:pt>
                <c:pt idx="1481">
                  <c:v>9.0049733647002978E-4</c:v>
                </c:pt>
                <c:pt idx="1482">
                  <c:v>8.9600608726745485E-4</c:v>
                </c:pt>
                <c:pt idx="1483">
                  <c:v>8.9153723826372448E-4</c:v>
                </c:pt>
                <c:pt idx="1484">
                  <c:v>8.8709067773738758E-4</c:v>
                </c:pt>
                <c:pt idx="1485">
                  <c:v>8.8266629452419653E-4</c:v>
                </c:pt>
                <c:pt idx="1486">
                  <c:v>8.782639780143376E-4</c:v>
                </c:pt>
                <c:pt idx="1487">
                  <c:v>8.7388361814966817E-4</c:v>
                </c:pt>
                <c:pt idx="1488">
                  <c:v>8.6952510542097718E-4</c:v>
                </c:pt>
                <c:pt idx="1489">
                  <c:v>8.6518833086520245E-4</c:v>
                </c:pt>
                <c:pt idx="1490">
                  <c:v>8.6087318606276465E-4</c:v>
                </c:pt>
                <c:pt idx="1491">
                  <c:v>8.5657956313481927E-4</c:v>
                </c:pt>
                <c:pt idx="1492">
                  <c:v>8.5230735474055525E-4</c:v>
                </c:pt>
                <c:pt idx="1493">
                  <c:v>8.4805645407456183E-4</c:v>
                </c:pt>
                <c:pt idx="1494">
                  <c:v>8.4382675486407966E-4</c:v>
                </c:pt>
                <c:pt idx="1495">
                  <c:v>8.3961815136643098E-4</c:v>
                </c:pt>
                <c:pt idx="1496">
                  <c:v>8.354305383662824E-4</c:v>
                </c:pt>
                <c:pt idx="1497">
                  <c:v>8.3126381117311506E-4</c:v>
                </c:pt>
                <c:pt idx="1498">
                  <c:v>8.2711786561851495E-4</c:v>
                </c:pt>
                <c:pt idx="1499">
                  <c:v>8.2299259805363812E-4</c:v>
                </c:pt>
                <c:pt idx="1500">
                  <c:v>8.1888790534657746E-4</c:v>
                </c:pt>
                <c:pt idx="1501">
                  <c:v>8.1480368487980446E-4</c:v>
                </c:pt>
                <c:pt idx="1502">
                  <c:v>8.1073983454758359E-4</c:v>
                </c:pt>
                <c:pt idx="1503">
                  <c:v>8.0669625275345725E-4</c:v>
                </c:pt>
                <c:pt idx="1504">
                  <c:v>8.0267283840766235E-4</c:v>
                </c:pt>
                <c:pt idx="1505">
                  <c:v>7.9866949092463981E-4</c:v>
                </c:pt>
                <c:pt idx="1506">
                  <c:v>7.9468611022048656E-4</c:v>
                </c:pt>
                <c:pt idx="1507">
                  <c:v>7.9072259671047129E-4</c:v>
                </c:pt>
                <c:pt idx="1508">
                  <c:v>7.8677885130655891E-4</c:v>
                </c:pt>
                <c:pt idx="1509">
                  <c:v>7.8285477541491168E-4</c:v>
                </c:pt>
                <c:pt idx="1510">
                  <c:v>7.7895027093342504E-4</c:v>
                </c:pt>
                <c:pt idx="1511">
                  <c:v>7.7506524024927904E-4</c:v>
                </c:pt>
                <c:pt idx="1512">
                  <c:v>7.7119958623650181E-4</c:v>
                </c:pt>
                <c:pt idx="1513">
                  <c:v>7.6735321225355503E-4</c:v>
                </c:pt>
                <c:pt idx="1514">
                  <c:v>7.6352602214087902E-4</c:v>
                </c:pt>
                <c:pt idx="1515">
                  <c:v>7.5971792021852012E-4</c:v>
                </c:pt>
                <c:pt idx="1516">
                  <c:v>7.559288112837418E-4</c:v>
                </c:pt>
                <c:pt idx="1517">
                  <c:v>7.5215860060860902E-4</c:v>
                </c:pt>
                <c:pt idx="1518">
                  <c:v>7.4840719393767113E-4</c:v>
                </c:pt>
                <c:pt idx="1519">
                  <c:v>7.4467449748556464E-4</c:v>
                </c:pt>
                <c:pt idx="1520">
                  <c:v>7.4096041793467518E-4</c:v>
                </c:pt>
                <c:pt idx="1521">
                  <c:v>7.3726486243282834E-4</c:v>
                </c:pt>
                <c:pt idx="1522">
                  <c:v>7.3358773859094086E-4</c:v>
                </c:pt>
                <c:pt idx="1523">
                  <c:v>7.2992895448072408E-4</c:v>
                </c:pt>
                <c:pt idx="1524">
                  <c:v>7.2628841863238533E-4</c:v>
                </c:pt>
                <c:pt idx="1525">
                  <c:v>7.2266604003234642E-4</c:v>
                </c:pt>
                <c:pt idx="1526">
                  <c:v>7.1906172812094082E-4</c:v>
                </c:pt>
                <c:pt idx="1527">
                  <c:v>7.1547539279018994E-4</c:v>
                </c:pt>
                <c:pt idx="1528">
                  <c:v>7.1190694438152762E-4</c:v>
                </c:pt>
                <c:pt idx="1529">
                  <c:v>7.0835629368354823E-4</c:v>
                </c:pt>
                <c:pt idx="1530">
                  <c:v>7.0482335192980933E-4</c:v>
                </c:pt>
                <c:pt idx="1531">
                  <c:v>7.0130803079657383E-4</c:v>
                </c:pt>
                <c:pt idx="1532">
                  <c:v>6.97810242400641E-4</c:v>
                </c:pt>
                <c:pt idx="1533">
                  <c:v>6.9432989929711024E-4</c:v>
                </c:pt>
                <c:pt idx="1534">
                  <c:v>6.9086691447722403E-4</c:v>
                </c:pt>
                <c:pt idx="1535">
                  <c:v>6.8742120136617787E-4</c:v>
                </c:pt>
                <c:pt idx="1536">
                  <c:v>6.839926738209718E-4</c:v>
                </c:pt>
                <c:pt idx="1537">
                  <c:v>6.8058124612823648E-4</c:v>
                </c:pt>
                <c:pt idx="1538">
                  <c:v>6.7718683300210445E-4</c:v>
                </c:pt>
                <c:pt idx="1539">
                  <c:v>6.7380934958206787E-4</c:v>
                </c:pt>
                <c:pt idx="1540">
                  <c:v>6.7044871143085534E-4</c:v>
                </c:pt>
                <c:pt idx="1541">
                  <c:v>6.6710483453235854E-4</c:v>
                </c:pt>
                <c:pt idx="1542">
                  <c:v>6.6377763528946475E-4</c:v>
                </c:pt>
                <c:pt idx="1543">
                  <c:v>6.6046703052202564E-4</c:v>
                </c:pt>
                <c:pt idx="1544">
                  <c:v>6.5717293746475126E-4</c:v>
                </c:pt>
                <c:pt idx="1545">
                  <c:v>6.5389527376513831E-4</c:v>
                </c:pt>
                <c:pt idx="1546">
                  <c:v>6.5063395748142831E-4</c:v>
                </c:pt>
                <c:pt idx="1547">
                  <c:v>6.4738890708054104E-4</c:v>
                </c:pt>
                <c:pt idx="1548">
                  <c:v>6.4416004143605398E-4</c:v>
                </c:pt>
                <c:pt idx="1549">
                  <c:v>6.4094727982614804E-4</c:v>
                </c:pt>
                <c:pt idx="1550">
                  <c:v>6.3775054193161793E-4</c:v>
                </c:pt>
                <c:pt idx="1551">
                  <c:v>6.3456974783385731E-4</c:v>
                </c:pt>
                <c:pt idx="1552">
                  <c:v>6.3140481801284172E-4</c:v>
                </c:pt>
                <c:pt idx="1553">
                  <c:v>6.2825567334516075E-4</c:v>
                </c:pt>
                <c:pt idx="1554">
                  <c:v>6.2512223510203927E-4</c:v>
                </c:pt>
                <c:pt idx="1555">
                  <c:v>6.2200442494734728E-4</c:v>
                </c:pt>
                <c:pt idx="1556">
                  <c:v>6.1890216493567824E-4</c:v>
                </c:pt>
                <c:pt idx="1557">
                  <c:v>6.1581537751037032E-4</c:v>
                </c:pt>
                <c:pt idx="1558">
                  <c:v>6.1274398550156838E-4</c:v>
                </c:pt>
                <c:pt idx="1559">
                  <c:v>6.0968791212432456E-4</c:v>
                </c:pt>
                <c:pt idx="1560">
                  <c:v>6.0664708097663109E-4</c:v>
                </c:pt>
                <c:pt idx="1561">
                  <c:v>6.0362141603756338E-4</c:v>
                </c:pt>
                <c:pt idx="1562">
                  <c:v>6.0061084166533423E-4</c:v>
                </c:pt>
                <c:pt idx="1563">
                  <c:v>5.9761528259542874E-4</c:v>
                </c:pt>
                <c:pt idx="1564">
                  <c:v>5.9463466393871165E-4</c:v>
                </c:pt>
                <c:pt idx="1565">
                  <c:v>5.9166891117956675E-4</c:v>
                </c:pt>
                <c:pt idx="1566">
                  <c:v>5.8871795017401314E-4</c:v>
                </c:pt>
                <c:pt idx="1567">
                  <c:v>5.8578170714787699E-4</c:v>
                </c:pt>
                <c:pt idx="1568">
                  <c:v>5.8286010869493265E-4</c:v>
                </c:pt>
                <c:pt idx="1569">
                  <c:v>5.7995308177505962E-4</c:v>
                </c:pt>
                <c:pt idx="1570">
                  <c:v>5.770605537124406E-4</c:v>
                </c:pt>
                <c:pt idx="1571">
                  <c:v>5.7418245219371662E-4</c:v>
                </c:pt>
                <c:pt idx="1572">
                  <c:v>5.713187052662044E-4</c:v>
                </c:pt>
                <c:pt idx="1573">
                  <c:v>5.6846924133608008E-4</c:v>
                </c:pt>
                <c:pt idx="1574">
                  <c:v>5.6563398916659429E-4</c:v>
                </c:pt>
                <c:pt idx="1575">
                  <c:v>5.628128778762991E-4</c:v>
                </c:pt>
                <c:pt idx="1576">
                  <c:v>5.6000583693726583E-4</c:v>
                </c:pt>
                <c:pt idx="1577">
                  <c:v>5.5721279617332114E-4</c:v>
                </c:pt>
                <c:pt idx="1578">
                  <c:v>5.5443368575830237E-4</c:v>
                </c:pt>
                <c:pt idx="1579">
                  <c:v>5.5166843621430573E-4</c:v>
                </c:pt>
                <c:pt idx="1580">
                  <c:v>5.4891697840995135E-4</c:v>
                </c:pt>
                <c:pt idx="1581">
                  <c:v>5.4617924355864064E-4</c:v>
                </c:pt>
                <c:pt idx="1582">
                  <c:v>5.4345516321686513E-4</c:v>
                </c:pt>
                <c:pt idx="1583">
                  <c:v>5.4074466928247819E-4</c:v>
                </c:pt>
                <c:pt idx="1584">
                  <c:v>5.3804769399298194E-4</c:v>
                </c:pt>
                <c:pt idx="1585">
                  <c:v>5.353641699238663E-4</c:v>
                </c:pt>
                <c:pt idx="1586">
                  <c:v>5.3269402998687497E-4</c:v>
                </c:pt>
                <c:pt idx="1587">
                  <c:v>5.3003720742838514E-4</c:v>
                </c:pt>
                <c:pt idx="1588">
                  <c:v>5.273936358276797E-4</c:v>
                </c:pt>
                <c:pt idx="1589">
                  <c:v>5.2476324909534605E-4</c:v>
                </c:pt>
                <c:pt idx="1590">
                  <c:v>5.2214598147156592E-4</c:v>
                </c:pt>
                <c:pt idx="1591">
                  <c:v>5.1954176752451702E-4</c:v>
                </c:pt>
                <c:pt idx="1592">
                  <c:v>5.1695054214871802E-4</c:v>
                </c:pt>
                <c:pt idx="1593">
                  <c:v>5.1437224056340126E-4</c:v>
                </c:pt>
                <c:pt idx="1594">
                  <c:v>5.1180679831088372E-4</c:v>
                </c:pt>
                <c:pt idx="1595">
                  <c:v>5.0925415125497838E-4</c:v>
                </c:pt>
                <c:pt idx="1596">
                  <c:v>5.0671423557938381E-4</c:v>
                </c:pt>
                <c:pt idx="1597">
                  <c:v>5.0418698778606757E-4</c:v>
                </c:pt>
                <c:pt idx="1598">
                  <c:v>5.0167234469370434E-4</c:v>
                </c:pt>
                <c:pt idx="1599">
                  <c:v>4.9917024343609166E-4</c:v>
                </c:pt>
                <c:pt idx="1600">
                  <c:v>4.9668062146055803E-4</c:v>
                </c:pt>
                <c:pt idx="1601">
                  <c:v>4.9420341652643208E-4</c:v>
                </c:pt>
                <c:pt idx="1602">
                  <c:v>4.917385667034573E-4</c:v>
                </c:pt>
                <c:pt idx="1603">
                  <c:v>4.8928601037026619E-4</c:v>
                </c:pt>
                <c:pt idx="1604">
                  <c:v>4.8684568621281212E-4</c:v>
                </c:pt>
                <c:pt idx="1605">
                  <c:v>4.8441753322287271E-4</c:v>
                </c:pt>
                <c:pt idx="1606">
                  <c:v>4.8200149069649377E-4</c:v>
                </c:pt>
                <c:pt idx="1607">
                  <c:v>4.7959749823248956E-4</c:v>
                </c:pt>
                <c:pt idx="1608">
                  <c:v>4.7720549573091484E-4</c:v>
                </c:pt>
                <c:pt idx="1609">
                  <c:v>4.74825423391591E-4</c:v>
                </c:pt>
                <c:pt idx="1610">
                  <c:v>4.7245722171258077E-4</c:v>
                </c:pt>
                <c:pt idx="1611">
                  <c:v>4.7010083148872611E-4</c:v>
                </c:pt>
                <c:pt idx="1612">
                  <c:v>4.6775619381013531E-4</c:v>
                </c:pt>
                <c:pt idx="1613">
                  <c:v>4.6542325006075587E-4</c:v>
                </c:pt>
                <c:pt idx="1614">
                  <c:v>4.6310194191687029E-4</c:v>
                </c:pt>
                <c:pt idx="1615">
                  <c:v>4.6079221134564906E-4</c:v>
                </c:pt>
                <c:pt idx="1616">
                  <c:v>4.5849400060371303E-4</c:v>
                </c:pt>
                <c:pt idx="1617">
                  <c:v>4.5620725223567059E-4</c:v>
                </c:pt>
                <c:pt idx="1618">
                  <c:v>4.5393190907269931E-4</c:v>
                </c:pt>
                <c:pt idx="1619">
                  <c:v>4.5166791423109366E-4</c:v>
                </c:pt>
                <c:pt idx="1620">
                  <c:v>4.4941521111086804E-4</c:v>
                </c:pt>
                <c:pt idx="1621">
                  <c:v>4.471737433943292E-4</c:v>
                </c:pt>
                <c:pt idx="1622">
                  <c:v>4.4494345504465977E-4</c:v>
                </c:pt>
                <c:pt idx="1623">
                  <c:v>4.4272429030454524E-4</c:v>
                </c:pt>
                <c:pt idx="1624">
                  <c:v>4.405161936947452E-4</c:v>
                </c:pt>
                <c:pt idx="1625">
                  <c:v>4.3831911001273525E-4</c:v>
                </c:pt>
                <c:pt idx="1626">
                  <c:v>4.3613298433129924E-4</c:v>
                </c:pt>
                <c:pt idx="1627">
                  <c:v>4.3395776199719034E-4</c:v>
                </c:pt>
                <c:pt idx="1628">
                  <c:v>4.3179338862973097E-4</c:v>
                </c:pt>
                <c:pt idx="1629">
                  <c:v>4.296398101194831E-4</c:v>
                </c:pt>
                <c:pt idx="1630">
                  <c:v>4.2749697262685614E-4</c:v>
                </c:pt>
                <c:pt idx="1631">
                  <c:v>4.2536482258081777E-4</c:v>
                </c:pt>
                <c:pt idx="1632">
                  <c:v>4.2324330667749114E-4</c:v>
                </c:pt>
                <c:pt idx="1633">
                  <c:v>4.2113237187888164E-4</c:v>
                </c:pt>
                <c:pt idx="1634">
                  <c:v>4.1903196541149824E-4</c:v>
                </c:pt>
                <c:pt idx="1635">
                  <c:v>4.1694203476507684E-4</c:v>
                </c:pt>
                <c:pt idx="1636">
                  <c:v>4.1486252769124075E-4</c:v>
                </c:pt>
                <c:pt idx="1637">
                  <c:v>4.1279339220220399E-4</c:v>
                </c:pt>
                <c:pt idx="1638">
                  <c:v>4.1073457656947473E-4</c:v>
                </c:pt>
                <c:pt idx="1639">
                  <c:v>4.0868602932254917E-4</c:v>
                </c:pt>
                <c:pt idx="1640">
                  <c:v>4.0664769924764172E-4</c:v>
                </c:pt>
                <c:pt idx="1641">
                  <c:v>4.0461953538639743E-4</c:v>
                </c:pt>
                <c:pt idx="1642">
                  <c:v>4.0260148703460746E-4</c:v>
                </c:pt>
                <c:pt idx="1643">
                  <c:v>4.0059350374096683E-4</c:v>
                </c:pt>
                <c:pt idx="1644">
                  <c:v>3.9859553530578252E-4</c:v>
                </c:pt>
                <c:pt idx="1645">
                  <c:v>3.9660753177974279E-4</c:v>
                </c:pt>
                <c:pt idx="1646">
                  <c:v>3.9462944346265111E-4</c:v>
                </c:pt>
                <c:pt idx="1647">
                  <c:v>3.9266122090220168E-4</c:v>
                </c:pt>
                <c:pt idx="1648">
                  <c:v>3.9070281489272593E-4</c:v>
                </c:pt>
                <c:pt idx="1649">
                  <c:v>3.8875417647397036E-4</c:v>
                </c:pt>
                <c:pt idx="1650">
                  <c:v>3.8681525692987401E-4</c:v>
                </c:pt>
                <c:pt idx="1651">
                  <c:v>3.8488600778734865E-4</c:v>
                </c:pt>
                <c:pt idx="1652">
                  <c:v>3.829663808150641E-4</c:v>
                </c:pt>
                <c:pt idx="1653">
                  <c:v>3.8105632802224593E-4</c:v>
                </c:pt>
                <c:pt idx="1654">
                  <c:v>3.7915580165747412E-4</c:v>
                </c:pt>
                <c:pt idx="1655">
                  <c:v>3.7726475420749337E-4</c:v>
                </c:pt>
                <c:pt idx="1656">
                  <c:v>3.7538313839601608E-4</c:v>
                </c:pt>
                <c:pt idx="1657">
                  <c:v>3.7351090718254964E-4</c:v>
                </c:pt>
                <c:pt idx="1658">
                  <c:v>3.7164801376121496E-4</c:v>
                </c:pt>
                <c:pt idx="1659">
                  <c:v>3.6979441155958351E-4</c:v>
                </c:pt>
                <c:pt idx="1660">
                  <c:v>3.6795005423750129E-4</c:v>
                </c:pt>
                <c:pt idx="1661">
                  <c:v>3.6611489568593765E-4</c:v>
                </c:pt>
                <c:pt idx="1662">
                  <c:v>3.6428889002583406E-4</c:v>
                </c:pt>
                <c:pt idx="1663">
                  <c:v>3.6247199160695671E-4</c:v>
                </c:pt>
                <c:pt idx="1664">
                  <c:v>3.6066415500674742E-4</c:v>
                </c:pt>
                <c:pt idx="1665">
                  <c:v>3.5886533502919751E-4</c:v>
                </c:pt>
                <c:pt idx="1666">
                  <c:v>3.5707548670371454E-4</c:v>
                </c:pt>
                <c:pt idx="1667">
                  <c:v>3.5529456528399456E-4</c:v>
                </c:pt>
                <c:pt idx="1668">
                  <c:v>3.5352252624691496E-4</c:v>
                </c:pt>
                <c:pt idx="1669">
                  <c:v>3.5175932529140421E-4</c:v>
                </c:pt>
                <c:pt idx="1670">
                  <c:v>3.5000491833734286E-4</c:v>
                </c:pt>
                <c:pt idx="1671">
                  <c:v>3.4825926152447201E-4</c:v>
                </c:pt>
                <c:pt idx="1672">
                  <c:v>3.4652231121127896E-4</c:v>
                </c:pt>
                <c:pt idx="1673">
                  <c:v>3.4479402397391237E-4</c:v>
                </c:pt>
                <c:pt idx="1674">
                  <c:v>3.4307435660510364E-4</c:v>
                </c:pt>
                <c:pt idx="1675">
                  <c:v>3.4136326611307815E-4</c:v>
                </c:pt>
                <c:pt idx="1676">
                  <c:v>3.3966070972048435E-4</c:v>
                </c:pt>
                <c:pt idx="1677">
                  <c:v>3.3796664486332559E-4</c:v>
                </c:pt>
                <c:pt idx="1678">
                  <c:v>3.3628102918989059E-4</c:v>
                </c:pt>
                <c:pt idx="1679">
                  <c:v>3.3460382055970091E-4</c:v>
                </c:pt>
                <c:pt idx="1680">
                  <c:v>3.3293497704245097E-4</c:v>
                </c:pt>
                <c:pt idx="1681">
                  <c:v>3.312744569169671E-4</c:v>
                </c:pt>
                <c:pt idx="1682">
                  <c:v>3.2962221867016141E-4</c:v>
                </c:pt>
                <c:pt idx="1683">
                  <c:v>3.2797822099598896E-4</c:v>
                </c:pt>
                <c:pt idx="1684">
                  <c:v>3.2634242279442683E-4</c:v>
                </c:pt>
                <c:pt idx="1685">
                  <c:v>3.2471478317042839E-4</c:v>
                </c:pt>
                <c:pt idx="1686">
                  <c:v>3.2309526143292074E-4</c:v>
                </c:pt>
                <c:pt idx="1687">
                  <c:v>3.2148381709377872E-4</c:v>
                </c:pt>
                <c:pt idx="1688">
                  <c:v>3.198804098668086E-4</c:v>
                </c:pt>
                <c:pt idx="1689">
                  <c:v>3.1828499966674414E-4</c:v>
                </c:pt>
                <c:pt idx="1690">
                  <c:v>3.1669754660824994E-4</c:v>
                </c:pt>
                <c:pt idx="1691">
                  <c:v>3.1511801100491359E-4</c:v>
                </c:pt>
                <c:pt idx="1692">
                  <c:v>3.1354635336826591E-4</c:v>
                </c:pt>
                <c:pt idx="1693">
                  <c:v>3.1198253440678281E-4</c:v>
                </c:pt>
                <c:pt idx="1694">
                  <c:v>3.1042651502490959E-4</c:v>
                </c:pt>
                <c:pt idx="1695">
                  <c:v>3.088782563220807E-4</c:v>
                </c:pt>
                <c:pt idx="1696">
                  <c:v>3.0733771959174668E-4</c:v>
                </c:pt>
                <c:pt idx="1697">
                  <c:v>3.0580486632040762E-4</c:v>
                </c:pt>
                <c:pt idx="1698">
                  <c:v>3.0427965818665743E-4</c:v>
                </c:pt>
                <c:pt idx="1699">
                  <c:v>3.02762057060208E-4</c:v>
                </c:pt>
                <c:pt idx="1700">
                  <c:v>3.0125202500095336E-4</c:v>
                </c:pt>
                <c:pt idx="1701">
                  <c:v>2.9974952425801458E-4</c:v>
                </c:pt>
                <c:pt idx="1702">
                  <c:v>2.9825451726879379E-4</c:v>
                </c:pt>
                <c:pt idx="1703">
                  <c:v>2.9676696665803943E-4</c:v>
                </c:pt>
                <c:pt idx="1704">
                  <c:v>2.9528683523690662E-4</c:v>
                </c:pt>
                <c:pt idx="1705">
                  <c:v>2.9381408600203675E-4</c:v>
                </c:pt>
                <c:pt idx="1706">
                  <c:v>2.9234868213461881E-4</c:v>
                </c:pt>
                <c:pt idx="1707">
                  <c:v>2.9089058699947895E-4</c:v>
                </c:pt>
                <c:pt idx="1708">
                  <c:v>2.8943976414416803E-4</c:v>
                </c:pt>
                <c:pt idx="1709">
                  <c:v>2.8799617729803411E-4</c:v>
                </c:pt>
                <c:pt idx="1710">
                  <c:v>2.8655979037132999E-4</c:v>
                </c:pt>
                <c:pt idx="1711">
                  <c:v>2.8513056745431268E-4</c:v>
                </c:pt>
                <c:pt idx="1712">
                  <c:v>2.8370847281633364E-4</c:v>
                </c:pt>
                <c:pt idx="1713">
                  <c:v>2.8229347090494972E-4</c:v>
                </c:pt>
                <c:pt idx="1714">
                  <c:v>2.8088552634504001E-4</c:v>
                </c:pt>
                <c:pt idx="1715">
                  <c:v>2.7948460393791919E-4</c:v>
                </c:pt>
                <c:pt idx="1716">
                  <c:v>2.7809066866045588E-4</c:v>
                </c:pt>
                <c:pt idx="1717">
                  <c:v>2.7670368566419187E-4</c:v>
                </c:pt>
                <c:pt idx="1718">
                  <c:v>2.7532362027447952E-4</c:v>
                </c:pt>
                <c:pt idx="1719">
                  <c:v>2.7395043798961373E-4</c:v>
                </c:pt>
                <c:pt idx="1720">
                  <c:v>2.7258410447996686E-4</c:v>
                </c:pt>
                <c:pt idx="1721">
                  <c:v>2.7122458558712776E-4</c:v>
                </c:pt>
                <c:pt idx="1722">
                  <c:v>2.698718473230561E-4</c:v>
                </c:pt>
                <c:pt idx="1723">
                  <c:v>2.6852585586922438E-4</c:v>
                </c:pt>
                <c:pt idx="1724">
                  <c:v>2.6718657757577246E-4</c:v>
                </c:pt>
                <c:pt idx="1725">
                  <c:v>2.6585397896067872E-4</c:v>
                </c:pt>
                <c:pt idx="1726">
                  <c:v>2.6452802670890417E-4</c:v>
                </c:pt>
                <c:pt idx="1727">
                  <c:v>2.6320868767157405E-4</c:v>
                </c:pt>
                <c:pt idx="1728">
                  <c:v>2.6189592886514615E-4</c:v>
                </c:pt>
                <c:pt idx="1729">
                  <c:v>2.6058971747057816E-4</c:v>
                </c:pt>
                <c:pt idx="1730">
                  <c:v>2.5929002083252111E-4</c:v>
                </c:pt>
                <c:pt idx="1731">
                  <c:v>2.5799680645848834E-4</c:v>
                </c:pt>
                <c:pt idx="1732">
                  <c:v>2.5671004201805635E-4</c:v>
                </c:pt>
                <c:pt idx="1733">
                  <c:v>2.5542969534204251E-4</c:v>
                </c:pt>
                <c:pt idx="1734">
                  <c:v>2.5415573442171891E-4</c:v>
                </c:pt>
                <c:pt idx="1735">
                  <c:v>2.52888127407991E-4</c:v>
                </c:pt>
                <c:pt idx="1736">
                  <c:v>2.5162684261061878E-4</c:v>
                </c:pt>
                <c:pt idx="1737">
                  <c:v>2.503718484974188E-4</c:v>
                </c:pt>
                <c:pt idx="1738">
                  <c:v>2.4912311369347181E-4</c:v>
                </c:pt>
                <c:pt idx="1739">
                  <c:v>2.4788060698034155E-4</c:v>
                </c:pt>
                <c:pt idx="1740">
                  <c:v>2.4664429729529636E-4</c:v>
                </c:pt>
                <c:pt idx="1741">
                  <c:v>2.4541415373053091E-4</c:v>
                </c:pt>
                <c:pt idx="1742">
                  <c:v>2.4419014553238836E-4</c:v>
                </c:pt>
                <c:pt idx="1743">
                  <c:v>2.4297224210060415E-4</c:v>
                </c:pt>
                <c:pt idx="1744">
                  <c:v>2.417604129875263E-4</c:v>
                </c:pt>
                <c:pt idx="1745">
                  <c:v>2.4055462789736648E-4</c:v>
                </c:pt>
                <c:pt idx="1746">
                  <c:v>2.3935485668543188E-4</c:v>
                </c:pt>
                <c:pt idx="1747">
                  <c:v>2.3816106935737973E-4</c:v>
                </c:pt>
                <c:pt idx="1748">
                  <c:v>2.3697323606846696E-4</c:v>
                </c:pt>
                <c:pt idx="1749">
                  <c:v>2.3579132712279961E-4</c:v>
                </c:pt>
                <c:pt idx="1750">
                  <c:v>2.3461531297258774E-4</c:v>
                </c:pt>
                <c:pt idx="1751">
                  <c:v>2.3344516421742198E-4</c:v>
                </c:pt>
                <c:pt idx="1752">
                  <c:v>2.3228085160351949E-4</c:v>
                </c:pt>
                <c:pt idx="1753">
                  <c:v>2.3112234602300542E-4</c:v>
                </c:pt>
                <c:pt idx="1754">
                  <c:v>2.2996961851318002E-4</c:v>
                </c:pt>
                <c:pt idx="1755">
                  <c:v>2.2882264025579643E-4</c:v>
                </c:pt>
                <c:pt idx="1756">
                  <c:v>2.2768138257633398E-4</c:v>
                </c:pt>
                <c:pt idx="1757">
                  <c:v>2.2654581694329541E-4</c:v>
                </c:pt>
                <c:pt idx="1758">
                  <c:v>2.2541591496747952E-4</c:v>
                </c:pt>
                <c:pt idx="1759">
                  <c:v>2.2429164840127855E-4</c:v>
                </c:pt>
                <c:pt idx="1760">
                  <c:v>2.2317298913797012E-4</c:v>
                </c:pt>
                <c:pt idx="1761">
                  <c:v>2.2205990921101462E-4</c:v>
                </c:pt>
                <c:pt idx="1762">
                  <c:v>2.2095238079335348E-4</c:v>
                </c:pt>
                <c:pt idx="1763">
                  <c:v>2.1985037619672067E-4</c:v>
                </c:pt>
                <c:pt idx="1764">
                  <c:v>2.1875386787094283E-4</c:v>
                </c:pt>
                <c:pt idx="1765">
                  <c:v>2.1766282840325295E-4</c:v>
                </c:pt>
                <c:pt idx="1766">
                  <c:v>2.1657723051761316E-4</c:v>
                </c:pt>
                <c:pt idx="1767">
                  <c:v>2.1549704707401451E-4</c:v>
                </c:pt>
                <c:pt idx="1768">
                  <c:v>2.1442225106781812E-4</c:v>
                </c:pt>
                <c:pt idx="1769">
                  <c:v>2.1335281562906574E-4</c:v>
                </c:pt>
                <c:pt idx="1770">
                  <c:v>2.122887140218154E-4</c:v>
                </c:pt>
                <c:pt idx="1771">
                  <c:v>2.1122991964347228E-4</c:v>
                </c:pt>
                <c:pt idx="1772">
                  <c:v>2.1017640602412411E-4</c:v>
                </c:pt>
                <c:pt idx="1773">
                  <c:v>2.0912814682587006E-4</c:v>
                </c:pt>
                <c:pt idx="1774">
                  <c:v>2.0808511584218103E-4</c:v>
                </c:pt>
                <c:pt idx="1775">
                  <c:v>2.0704728699722413E-4</c:v>
                </c:pt>
                <c:pt idx="1776">
                  <c:v>2.0601463434522755E-4</c:v>
                </c:pt>
                <c:pt idx="1777">
                  <c:v>2.0498713206981809E-4</c:v>
                </c:pt>
                <c:pt idx="1778">
                  <c:v>2.0396475448338739E-4</c:v>
                </c:pt>
                <c:pt idx="1779">
                  <c:v>2.0294747602644367E-4</c:v>
                </c:pt>
                <c:pt idx="1780">
                  <c:v>2.0193527126696802E-4</c:v>
                </c:pt>
                <c:pt idx="1781">
                  <c:v>2.009281148997948E-4</c:v>
                </c:pt>
                <c:pt idx="1782">
                  <c:v>1.9992598174595514E-4</c:v>
                </c:pt>
                <c:pt idx="1783">
                  <c:v>1.9892884675207426E-4</c:v>
                </c:pt>
                <c:pt idx="1784">
                  <c:v>1.9793668498972251E-4</c:v>
                </c:pt>
                <c:pt idx="1785">
                  <c:v>1.9694947165480408E-4</c:v>
                </c:pt>
                <c:pt idx="1786">
                  <c:v>1.9596718206693595E-4</c:v>
                </c:pt>
                <c:pt idx="1787">
                  <c:v>1.9498979166882602E-4</c:v>
                </c:pt>
                <c:pt idx="1788">
                  <c:v>1.9401727602566361E-4</c:v>
                </c:pt>
                <c:pt idx="1789">
                  <c:v>1.930496108245059E-4</c:v>
                </c:pt>
                <c:pt idx="1790">
                  <c:v>1.9208677187367427E-4</c:v>
                </c:pt>
                <c:pt idx="1791">
                  <c:v>1.9112873510214375E-4</c:v>
                </c:pt>
                <c:pt idx="1792">
                  <c:v>1.9017547655894441E-4</c:v>
                </c:pt>
                <c:pt idx="1793">
                  <c:v>1.8922697241256626E-4</c:v>
                </c:pt>
                <c:pt idx="1794">
                  <c:v>1.8828319895035286E-4</c:v>
                </c:pt>
                <c:pt idx="1795">
                  <c:v>1.8734413257791901E-4</c:v>
                </c:pt>
                <c:pt idx="1796">
                  <c:v>1.8640974981855806E-4</c:v>
                </c:pt>
                <c:pt idx="1797">
                  <c:v>1.8548002731265146E-4</c:v>
                </c:pt>
                <c:pt idx="1798">
                  <c:v>1.8455494181708701E-4</c:v>
                </c:pt>
                <c:pt idx="1799">
                  <c:v>1.8363447020468135E-4</c:v>
                </c:pt>
                <c:pt idx="1800">
                  <c:v>1.8271858946359502E-4</c:v>
                </c:pt>
                <c:pt idx="1801">
                  <c:v>1.818072766967617E-4</c:v>
                </c:pt>
                <c:pt idx="1802">
                  <c:v>1.8090050912131442E-4</c:v>
                </c:pt>
                <c:pt idx="1803">
                  <c:v>1.7999826406801705E-4</c:v>
                </c:pt>
                <c:pt idx="1804">
                  <c:v>1.7910051898069768E-4</c:v>
                </c:pt>
                <c:pt idx="1805">
                  <c:v>1.7820725141568034E-4</c:v>
                </c:pt>
                <c:pt idx="1806">
                  <c:v>1.773184390412286E-4</c:v>
                </c:pt>
                <c:pt idx="1807">
                  <c:v>1.7643405963698974E-4</c:v>
                </c:pt>
                <c:pt idx="1808">
                  <c:v>1.7555409109343054E-4</c:v>
                </c:pt>
                <c:pt idx="1809">
                  <c:v>1.7467851141129279E-4</c:v>
                </c:pt>
                <c:pt idx="1810">
                  <c:v>1.738072987010374E-4</c:v>
                </c:pt>
                <c:pt idx="1811">
                  <c:v>1.7294043118230189E-4</c:v>
                </c:pt>
                <c:pt idx="1812">
                  <c:v>1.7207788718335453E-4</c:v>
                </c:pt>
                <c:pt idx="1813">
                  <c:v>1.7121964514054755E-4</c:v>
                </c:pt>
                <c:pt idx="1814">
                  <c:v>1.7036568359778771E-4</c:v>
                </c:pt>
                <c:pt idx="1815">
                  <c:v>1.6951598120599061E-4</c:v>
                </c:pt>
                <c:pt idx="1816">
                  <c:v>1.6867051672255371E-4</c:v>
                </c:pt>
                <c:pt idx="1817">
                  <c:v>1.6782926901081805E-4</c:v>
                </c:pt>
                <c:pt idx="1818">
                  <c:v>1.6699221703954988E-4</c:v>
                </c:pt>
                <c:pt idx="1819">
                  <c:v>1.6615933988240453E-4</c:v>
                </c:pt>
                <c:pt idx="1820">
                  <c:v>1.6533061671741123E-4</c:v>
                </c:pt>
                <c:pt idx="1821">
                  <c:v>1.6450602682644623E-4</c:v>
                </c:pt>
                <c:pt idx="1822">
                  <c:v>1.6368554959472122E-4</c:v>
                </c:pt>
                <c:pt idx="1823">
                  <c:v>1.6286916451025923E-4</c:v>
                </c:pt>
                <c:pt idx="1824">
                  <c:v>1.6205685116339464E-4</c:v>
                </c:pt>
                <c:pt idx="1825">
                  <c:v>1.6124858924624843E-4</c:v>
                </c:pt>
                <c:pt idx="1826">
                  <c:v>1.6044435855223238E-4</c:v>
                </c:pt>
                <c:pt idx="1827">
                  <c:v>1.596441389755365E-4</c:v>
                </c:pt>
                <c:pt idx="1828">
                  <c:v>1.5884791051062978E-4</c:v>
                </c:pt>
                <c:pt idx="1829">
                  <c:v>1.5805565325175924E-4</c:v>
                </c:pt>
                <c:pt idx="1830">
                  <c:v>1.5726734739245177E-4</c:v>
                </c:pt>
                <c:pt idx="1831">
                  <c:v>1.5648297322501953E-4</c:v>
                </c:pt>
                <c:pt idx="1832">
                  <c:v>1.5570251114006901E-4</c:v>
                </c:pt>
                <c:pt idx="1833">
                  <c:v>1.5492594162600643E-4</c:v>
                </c:pt>
                <c:pt idx="1834">
                  <c:v>1.5415324526855332E-4</c:v>
                </c:pt>
                <c:pt idx="1835">
                  <c:v>1.5338440275026053E-4</c:v>
                </c:pt>
                <c:pt idx="1836">
                  <c:v>1.5261939485002642E-4</c:v>
                </c:pt>
                <c:pt idx="1837">
                  <c:v>1.518582024426122E-4</c:v>
                </c:pt>
                <c:pt idx="1838">
                  <c:v>1.5110080649816766E-4</c:v>
                </c:pt>
                <c:pt idx="1839">
                  <c:v>1.5034718808175449E-4</c:v>
                </c:pt>
                <c:pt idx="1840">
                  <c:v>1.4959732835287501E-4</c:v>
                </c:pt>
                <c:pt idx="1841">
                  <c:v>1.4885120856499603E-4</c:v>
                </c:pt>
                <c:pt idx="1842">
                  <c:v>1.4810881006508422E-4</c:v>
                </c:pt>
                <c:pt idx="1843">
                  <c:v>1.4737011429313701E-4</c:v>
                </c:pt>
                <c:pt idx="1844">
                  <c:v>1.4663510278172372E-4</c:v>
                </c:pt>
                <c:pt idx="1845">
                  <c:v>1.4590375715551685E-4</c:v>
                </c:pt>
                <c:pt idx="1846">
                  <c:v>1.451760591308372E-4</c:v>
                </c:pt>
                <c:pt idx="1847">
                  <c:v>1.4445199051519813E-4</c:v>
                </c:pt>
                <c:pt idx="1848">
                  <c:v>1.4373153320684469E-4</c:v>
                </c:pt>
                <c:pt idx="1849">
                  <c:v>1.4301466919430783E-4</c:v>
                </c:pt>
                <c:pt idx="1850">
                  <c:v>1.4230138055594961E-4</c:v>
                </c:pt>
                <c:pt idx="1851">
                  <c:v>1.4159164945951665E-4</c:v>
                </c:pt>
                <c:pt idx="1852">
                  <c:v>1.4088545816169567E-4</c:v>
                </c:pt>
                <c:pt idx="1853">
                  <c:v>1.4018278900766498E-4</c:v>
                </c:pt>
                <c:pt idx="1854">
                  <c:v>1.3948362443066224E-4</c:v>
                </c:pt>
                <c:pt idx="1855">
                  <c:v>1.3878794695153414E-4</c:v>
                </c:pt>
                <c:pt idx="1856">
                  <c:v>1.3809573917830889E-4</c:v>
                </c:pt>
                <c:pt idx="1857">
                  <c:v>1.3740698380575468E-4</c:v>
                </c:pt>
                <c:pt idx="1858">
                  <c:v>1.3672166361495253E-4</c:v>
                </c:pt>
                <c:pt idx="1859">
                  <c:v>1.3603976147286229E-4</c:v>
                </c:pt>
                <c:pt idx="1860">
                  <c:v>1.3536126033189349E-4</c:v>
                </c:pt>
                <c:pt idx="1861">
                  <c:v>1.3468614322948303E-4</c:v>
                </c:pt>
                <c:pt idx="1862">
                  <c:v>1.3401439328766947E-4</c:v>
                </c:pt>
                <c:pt idx="1863">
                  <c:v>1.3334599371266691E-4</c:v>
                </c:pt>
                <c:pt idx="1864">
                  <c:v>1.3268092779445187E-4</c:v>
                </c:pt>
                <c:pt idx="1865">
                  <c:v>1.3201917890634282E-4</c:v>
                </c:pt>
                <c:pt idx="1866">
                  <c:v>1.313607305045827E-4</c:v>
                </c:pt>
                <c:pt idx="1867">
                  <c:v>1.3070556612792709E-4</c:v>
                </c:pt>
                <c:pt idx="1868">
                  <c:v>1.300536693972312E-4</c:v>
                </c:pt>
                <c:pt idx="1869">
                  <c:v>1.2940502401504445E-4</c:v>
                </c:pt>
                <c:pt idx="1870">
                  <c:v>1.2875961376519803E-4</c:v>
                </c:pt>
                <c:pt idx="1871">
                  <c:v>1.2811742251240179E-4</c:v>
                </c:pt>
                <c:pt idx="1872">
                  <c:v>1.2747843420184141E-4</c:v>
                </c:pt>
                <c:pt idx="1873">
                  <c:v>1.2684263285877561E-4</c:v>
                </c:pt>
                <c:pt idx="1874">
                  <c:v>1.2621000258813801E-4</c:v>
                </c:pt>
                <c:pt idx="1875">
                  <c:v>1.2558052757413737E-4</c:v>
                </c:pt>
                <c:pt idx="1876">
                  <c:v>1.2495419207986784E-4</c:v>
                </c:pt>
                <c:pt idx="1877">
                  <c:v>1.2433098044690755E-4</c:v>
                </c:pt>
                <c:pt idx="1878">
                  <c:v>1.2371087709493425E-4</c:v>
                </c:pt>
                <c:pt idx="1879">
                  <c:v>1.2309386652133191E-4</c:v>
                </c:pt>
                <c:pt idx="1880">
                  <c:v>1.2247993330080341E-4</c:v>
                </c:pt>
                <c:pt idx="1881">
                  <c:v>1.2186906208498701E-4</c:v>
                </c:pt>
                <c:pt idx="1882">
                  <c:v>1.2126123760207016E-4</c:v>
                </c:pt>
                <c:pt idx="1883">
                  <c:v>1.2065644465640813E-4</c:v>
                </c:pt>
                <c:pt idx="1884">
                  <c:v>1.2005466812814749E-4</c:v>
                </c:pt>
                <c:pt idx="1885">
                  <c:v>1.1945589297284405E-4</c:v>
                </c:pt>
                <c:pt idx="1886">
                  <c:v>1.1886010422108446E-4</c:v>
                </c:pt>
                <c:pt idx="1887">
                  <c:v>1.1826728697812284E-4</c:v>
                </c:pt>
                <c:pt idx="1888">
                  <c:v>1.1767742642349321E-4</c:v>
                </c:pt>
                <c:pt idx="1889">
                  <c:v>1.1709050781065505E-4</c:v>
                </c:pt>
                <c:pt idx="1890">
                  <c:v>1.1650651646661019E-4</c:v>
                </c:pt>
                <c:pt idx="1891">
                  <c:v>1.1592543779154383E-4</c:v>
                </c:pt>
                <c:pt idx="1892">
                  <c:v>1.1534725725846151E-4</c:v>
                </c:pt>
                <c:pt idx="1893">
                  <c:v>1.1477196041281761E-4</c:v>
                </c:pt>
                <c:pt idx="1894">
                  <c:v>1.1419953287216238E-4</c:v>
                </c:pt>
                <c:pt idx="1895">
                  <c:v>1.1362996032577641E-4</c:v>
                </c:pt>
                <c:pt idx="1896">
                  <c:v>1.1306322853431663E-4</c:v>
                </c:pt>
                <c:pt idx="1897">
                  <c:v>1.1249932332945923E-4</c:v>
                </c:pt>
                <c:pt idx="1898">
                  <c:v>1.1193823061354471E-4</c:v>
                </c:pt>
                <c:pt idx="1899">
                  <c:v>1.1137993635922485E-4</c:v>
                </c:pt>
                <c:pt idx="1900">
                  <c:v>1.1082442660911607E-4</c:v>
                </c:pt>
                <c:pt idx="1901">
                  <c:v>1.1027168747544403E-4</c:v>
                </c:pt>
                <c:pt idx="1902">
                  <c:v>1.0972170513970252E-4</c:v>
                </c:pt>
                <c:pt idx="1903">
                  <c:v>1.0917446585230302E-4</c:v>
                </c:pt>
                <c:pt idx="1904">
                  <c:v>1.0862995593223703E-4</c:v>
                </c:pt>
                <c:pt idx="1905">
                  <c:v>1.0808816176672687E-4</c:v>
                </c:pt>
                <c:pt idx="1906">
                  <c:v>1.0754906981089068E-4</c:v>
                </c:pt>
                <c:pt idx="1907">
                  <c:v>1.0701266658740121E-4</c:v>
                </c:pt>
                <c:pt idx="1908">
                  <c:v>1.0647893868615002E-4</c:v>
                </c:pt>
                <c:pt idx="1909">
                  <c:v>1.0594787276391167E-4</c:v>
                </c:pt>
                <c:pt idx="1910">
                  <c:v>1.054194555440106E-4</c:v>
                </c:pt>
                <c:pt idx="1911">
                  <c:v>1.048936738159888E-4</c:v>
                </c:pt>
                <c:pt idx="1912">
                  <c:v>1.0437051443527608E-4</c:v>
                </c:pt>
                <c:pt idx="1913">
                  <c:v>1.038499643228592E-4</c:v>
                </c:pt>
                <c:pt idx="1914">
                  <c:v>1.0333201046495967E-4</c:v>
                </c:pt>
                <c:pt idx="1915">
                  <c:v>1.028166399127036E-4</c:v>
                </c:pt>
                <c:pt idx="1916">
                  <c:v>1.023038397818006E-4</c:v>
                </c:pt>
                <c:pt idx="1917">
                  <c:v>1.0179359725222041E-4</c:v>
                </c:pt>
                <c:pt idx="1918">
                  <c:v>1.01285899567874E-4</c:v>
                </c:pt>
                <c:pt idx="1919">
                  <c:v>1.0078073403629051E-4</c:v>
                </c:pt>
                <c:pt idx="1920">
                  <c:v>1.0027808802830827E-4</c:v>
                </c:pt>
                <c:pt idx="1921">
                  <c:v>9.9777948977749305E-5</c:v>
                </c:pt>
                <c:pt idx="1922">
                  <c:v>9.9280304381110768E-5</c:v>
                </c:pt>
                <c:pt idx="1923">
                  <c:v>9.8785141797253867E-5</c:v>
                </c:pt>
                <c:pt idx="1924">
                  <c:v>9.8292448847086004E-5</c:v>
                </c:pt>
                <c:pt idx="1925">
                  <c:v>9.7802213213258284E-5</c:v>
                </c:pt>
                <c:pt idx="1926">
                  <c:v>9.7314422639855727E-5</c:v>
                </c:pt>
                <c:pt idx="1927">
                  <c:v>9.68290649320878E-5</c:v>
                </c:pt>
                <c:pt idx="1928">
                  <c:v>9.6346127955985124E-5</c:v>
                </c:pt>
                <c:pt idx="1929">
                  <c:v>9.5865599638100734E-5</c:v>
                </c:pt>
                <c:pt idx="1930">
                  <c:v>9.5387467965199699E-5</c:v>
                </c:pt>
                <c:pt idx="1931">
                  <c:v>9.4911720983965563E-5</c:v>
                </c:pt>
                <c:pt idx="1932">
                  <c:v>9.4438346800700048E-5</c:v>
                </c:pt>
                <c:pt idx="1933">
                  <c:v>9.3967333581023308E-5</c:v>
                </c:pt>
                <c:pt idx="1934">
                  <c:v>9.3498669549579535E-5</c:v>
                </c:pt>
                <c:pt idx="1935">
                  <c:v>9.3032342989744665E-5</c:v>
                </c:pt>
                <c:pt idx="1936">
                  <c:v>9.2568342243329812E-5</c:v>
                </c:pt>
                <c:pt idx="1937">
                  <c:v>9.2106655710291879E-5</c:v>
                </c:pt>
                <c:pt idx="1938">
                  <c:v>9.1647271848444023E-5</c:v>
                </c:pt>
                <c:pt idx="1939">
                  <c:v>9.1190179173166402E-5</c:v>
                </c:pt>
                <c:pt idx="1940">
                  <c:v>9.0735366257117494E-5</c:v>
                </c:pt>
                <c:pt idx="1941">
                  <c:v>9.0282821729949765E-5</c:v>
                </c:pt>
                <c:pt idx="1942">
                  <c:v>8.9832534278028222E-5</c:v>
                </c:pt>
                <c:pt idx="1943">
                  <c:v>8.9384492644143155E-5</c:v>
                </c:pt>
                <c:pt idx="1944">
                  <c:v>8.8938685627228556E-5</c:v>
                </c:pt>
                <c:pt idx="1945">
                  <c:v>8.8495102082087885E-5</c:v>
                </c:pt>
                <c:pt idx="1946">
                  <c:v>8.8053730919107227E-5</c:v>
                </c:pt>
                <c:pt idx="1947">
                  <c:v>8.7614561103986603E-5</c:v>
                </c:pt>
                <c:pt idx="1948">
                  <c:v>8.717758165745573E-5</c:v>
                </c:pt>
                <c:pt idx="1949">
                  <c:v>8.6742781655007488E-5</c:v>
                </c:pt>
                <c:pt idx="1950">
                  <c:v>8.6310150226618626E-5</c:v>
                </c:pt>
                <c:pt idx="1951">
                  <c:v>8.5879676556481108E-5</c:v>
                </c:pt>
                <c:pt idx="1952">
                  <c:v>8.545134988273004E-5</c:v>
                </c:pt>
                <c:pt idx="1953">
                  <c:v>8.5025159497176622E-5</c:v>
                </c:pt>
                <c:pt idx="1954">
                  <c:v>8.4601094745038921E-5</c:v>
                </c:pt>
                <c:pt idx="1955">
                  <c:v>8.417914502467602E-5</c:v>
                </c:pt>
                <c:pt idx="1956">
                  <c:v>8.3759299787323609E-5</c:v>
                </c:pt>
                <c:pt idx="1957">
                  <c:v>8.3341548536827804E-5</c:v>
                </c:pt>
                <c:pt idx="1958">
                  <c:v>8.2925880829385704E-5</c:v>
                </c:pt>
                <c:pt idx="1959">
                  <c:v>8.2512286273284008E-5</c:v>
                </c:pt>
                <c:pt idx="1960">
                  <c:v>8.2100754528636568E-5</c:v>
                </c:pt>
                <c:pt idx="1961">
                  <c:v>8.1691275307128726E-5</c:v>
                </c:pt>
                <c:pt idx="1962">
                  <c:v>8.1283838371758003E-5</c:v>
                </c:pt>
                <c:pt idx="1963">
                  <c:v>8.0878433536580639E-5</c:v>
                </c:pt>
                <c:pt idx="1964">
                  <c:v>8.0475050666453568E-5</c:v>
                </c:pt>
                <c:pt idx="1965">
                  <c:v>8.0073679676784232E-5</c:v>
                </c:pt>
                <c:pt idx="1966">
                  <c:v>7.9674310533278057E-5</c:v>
                </c:pt>
                <c:pt idx="1967">
                  <c:v>7.9276933251684853E-5</c:v>
                </c:pt>
                <c:pt idx="1968">
                  <c:v>7.8881537897551823E-5</c:v>
                </c:pt>
                <c:pt idx="1969">
                  <c:v>7.8488114585974103E-5</c:v>
                </c:pt>
                <c:pt idx="1970">
                  <c:v>7.809665348134989E-5</c:v>
                </c:pt>
                <c:pt idx="1971">
                  <c:v>7.7707144797129575E-5</c:v>
                </c:pt>
                <c:pt idx="1972">
                  <c:v>7.7319578795576716E-5</c:v>
                </c:pt>
                <c:pt idx="1973">
                  <c:v>7.6933945787520421E-5</c:v>
                </c:pt>
                <c:pt idx="1974">
                  <c:v>7.6550236132116468E-5</c:v>
                </c:pt>
                <c:pt idx="1975">
                  <c:v>7.6168440236602401E-5</c:v>
                </c:pt>
                <c:pt idx="1976">
                  <c:v>7.5788548556061306E-5</c:v>
                </c:pt>
                <c:pt idx="1977">
                  <c:v>7.5410551593181773E-5</c:v>
                </c:pt>
                <c:pt idx="1978">
                  <c:v>7.5034439898019487E-5</c:v>
                </c:pt>
                <c:pt idx="1979">
                  <c:v>7.4660204067762586E-5</c:v>
                </c:pt>
                <c:pt idx="1980">
                  <c:v>7.4287834746496103E-5</c:v>
                </c:pt>
                <c:pt idx="1981">
                  <c:v>7.3917322624967124E-5</c:v>
                </c:pt>
                <c:pt idx="1982">
                  <c:v>7.3548658440353721E-5</c:v>
                </c:pt>
                <c:pt idx="1983">
                  <c:v>7.3181832976032296E-5</c:v>
                </c:pt>
                <c:pt idx="1984">
                  <c:v>7.2816837061347146E-5</c:v>
                </c:pt>
                <c:pt idx="1985">
                  <c:v>7.245366157138038E-5</c:v>
                </c:pt>
                <c:pt idx="1986">
                  <c:v>7.2092297426727128E-5</c:v>
                </c:pt>
                <c:pt idx="1987">
                  <c:v>7.1732735593263612E-5</c:v>
                </c:pt>
                <c:pt idx="1988">
                  <c:v>7.1374967081926487E-5</c:v>
                </c:pt>
                <c:pt idx="1989">
                  <c:v>7.1018982948483787E-5</c:v>
                </c:pt>
                <c:pt idx="1990">
                  <c:v>7.0664774293313575E-5</c:v>
                </c:pt>
                <c:pt idx="1991">
                  <c:v>7.0312332261181297E-5</c:v>
                </c:pt>
                <c:pt idx="1992">
                  <c:v>6.9961648041017566E-5</c:v>
                </c:pt>
                <c:pt idx="1993">
                  <c:v>6.9612712865698922E-5</c:v>
                </c:pt>
                <c:pt idx="1994">
                  <c:v>6.9265518011827181E-5</c:v>
                </c:pt>
                <c:pt idx="1995">
                  <c:v>6.8920054799513503E-5</c:v>
                </c:pt>
                <c:pt idx="1996">
                  <c:v>6.8576314592159332E-5</c:v>
                </c:pt>
                <c:pt idx="1997">
                  <c:v>6.8234288796241923E-5</c:v>
                </c:pt>
                <c:pt idx="1998">
                  <c:v>6.7893968861098305E-5</c:v>
                </c:pt>
                <c:pt idx="1999">
                  <c:v>6.7555346278711813E-5</c:v>
                </c:pt>
                <c:pt idx="2000">
                  <c:v>6.7218412583501563E-5</c:v>
                </c:pt>
              </c:numCache>
            </c:numRef>
          </c:yVal>
          <c:smooth val="1"/>
        </c:ser>
        <c:ser>
          <c:idx val="1"/>
          <c:order val="1"/>
          <c:tx>
            <c:v>Beta</c:v>
          </c:tx>
          <c:spPr>
            <a:ln>
              <a:solidFill>
                <a:srgbClr val="FF000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Feuil5!$C$1:$C$2001</c:f>
              <c:numCache>
                <c:formatCode>0.00E+00</c:formatCode>
                <c:ptCount val="2001"/>
                <c:pt idx="0">
                  <c:v>0</c:v>
                </c:pt>
                <c:pt idx="1">
                  <c:v>4.9070385419191384E-2</c:v>
                </c:pt>
                <c:pt idx="2">
                  <c:v>9.6342447923892738E-2</c:v>
                </c:pt>
                <c:pt idx="3">
                  <c:v>0.14186619526203703</c:v>
                </c:pt>
                <c:pt idx="4">
                  <c:v>0.18569038509228292</c:v>
                </c:pt>
                <c:pt idx="5">
                  <c:v>0.22786255459652771</c:v>
                </c:pt>
                <c:pt idx="6">
                  <c:v>0.26842904941216317</c:v>
                </c:pt>
                <c:pt idx="7">
                  <c:v>0.30743505189940534</c:v>
                </c:pt>
                <c:pt idx="8">
                  <c:v>0.34492460875871273</c:v>
                </c:pt>
                <c:pt idx="9">
                  <c:v>0.38094065801293736</c:v>
                </c:pt>
                <c:pt idx="10">
                  <c:v>0.41552505536855189</c:v>
                </c:pt>
                <c:pt idx="11">
                  <c:v>0.4487185999699505</c:v>
                </c:pt>
                <c:pt idx="12">
                  <c:v>0.48056105956055228</c:v>
                </c:pt>
                <c:pt idx="13">
                  <c:v>0.51109119506409373</c:v>
                </c:pt>
                <c:pt idx="14">
                  <c:v>0.54034678459918062</c:v>
                </c:pt>
                <c:pt idx="15">
                  <c:v>0.56836464693994948</c:v>
                </c:pt>
                <c:pt idx="16">
                  <c:v>0.59518066443533257</c:v>
                </c:pt>
                <c:pt idx="17">
                  <c:v>0.62082980539916865</c:v>
                </c:pt>
                <c:pt idx="18">
                  <c:v>0.64534614598311568</c:v>
                </c:pt>
                <c:pt idx="19">
                  <c:v>0.66876289154413526</c:v>
                </c:pt>
                <c:pt idx="20">
                  <c:v>0.69111239751783649</c:v>
                </c:pt>
                <c:pt idx="21">
                  <c:v>0.71242618980906347</c:v>
                </c:pt>
                <c:pt idx="22">
                  <c:v>0.73273498471047915</c:v>
                </c:pt>
                <c:pt idx="23">
                  <c:v>0.752068708359933</c:v>
                </c:pt>
                <c:pt idx="24">
                  <c:v>0.77045651574705942</c:v>
                </c:pt>
                <c:pt idx="25">
                  <c:v>0.78792680927929271</c:v>
                </c:pt>
                <c:pt idx="26">
                  <c:v>0.80450725691727587</c:v>
                </c:pt>
                <c:pt idx="27">
                  <c:v>0.82022480988949875</c:v>
                </c:pt>
                <c:pt idx="28">
                  <c:v>0.83510571999562544</c:v>
                </c:pt>
                <c:pt idx="29">
                  <c:v>0.84917555650791232</c:v>
                </c:pt>
                <c:pt idx="30">
                  <c:v>0.86245922267978814</c:v>
                </c:pt>
                <c:pt idx="31">
                  <c:v>0.8749809718705629</c:v>
                </c:pt>
                <c:pt idx="32">
                  <c:v>0.88676442329497573</c:v>
                </c:pt>
                <c:pt idx="33">
                  <c:v>0.89783257740604849</c:v>
                </c:pt>
                <c:pt idx="34">
                  <c:v>0.9082078309196836</c:v>
                </c:pt>
                <c:pt idx="35">
                  <c:v>0.917911991489059</c:v>
                </c:pt>
                <c:pt idx="36">
                  <c:v>0.92696629203685099</c:v>
                </c:pt>
                <c:pt idx="37">
                  <c:v>0.93539140475303062</c:v>
                </c:pt>
                <c:pt idx="38">
                  <c:v>0.94320745476586154</c:v>
                </c:pt>
                <c:pt idx="39">
                  <c:v>0.95043403349355615</c:v>
                </c:pt>
                <c:pt idx="40">
                  <c:v>0.95709021168382136</c:v>
                </c:pt>
                <c:pt idx="41">
                  <c:v>0.96319455214846394</c:v>
                </c:pt>
                <c:pt idx="42">
                  <c:v>0.96876512219996069</c:v>
                </c:pt>
                <c:pt idx="43">
                  <c:v>0.97381950579681331</c:v>
                </c:pt>
                <c:pt idx="44">
                  <c:v>0.97837481540431392</c:v>
                </c:pt>
                <c:pt idx="45">
                  <c:v>0.98244770357722677</c:v>
                </c:pt>
                <c:pt idx="46">
                  <c:v>0.98605437427077869</c:v>
                </c:pt>
                <c:pt idx="47">
                  <c:v>0.98921059388603116</c:v>
                </c:pt>
                <c:pt idx="48">
                  <c:v>0.99193170205589865</c:v>
                </c:pt>
                <c:pt idx="49">
                  <c:v>0.99423262217752417</c:v>
                </c:pt>
                <c:pt idx="50">
                  <c:v>0.99612787169702632</c:v>
                </c:pt>
                <c:pt idx="51">
                  <c:v>0.99763157215209763</c:v>
                </c:pt>
                <c:pt idx="52">
                  <c:v>0.99875745897811363</c:v>
                </c:pt>
                <c:pt idx="53">
                  <c:v>0.99951889108312031</c:v>
                </c:pt>
                <c:pt idx="54">
                  <c:v>0.99992886019700267</c:v>
                </c:pt>
                <c:pt idx="55">
                  <c:v>1</c:v>
                </c:pt>
                <c:pt idx="56">
                  <c:v>0.9997445950356415</c:v>
                </c:pt>
                <c:pt idx="57">
                  <c:v>0.9991745894130285</c:v>
                </c:pt>
                <c:pt idx="58">
                  <c:v>0.99830159530330842</c:v>
                </c:pt>
                <c:pt idx="59">
                  <c:v>0.99713690123505161</c:v>
                </c:pt>
                <c:pt idx="60">
                  <c:v>0.99569148019318565</c:v>
                </c:pt>
                <c:pt idx="61">
                  <c:v>0.99397599752588905</c:v>
                </c:pt>
                <c:pt idx="62">
                  <c:v>0.99200081866405465</c:v>
                </c:pt>
                <c:pt idx="63">
                  <c:v>0.98977601665742365</c:v>
                </c:pt>
                <c:pt idx="64">
                  <c:v>0.98731137953172154</c:v>
                </c:pt>
                <c:pt idx="65">
                  <c:v>0.98461641747091311</c:v>
                </c:pt>
                <c:pt idx="66">
                  <c:v>0.98170036982854247</c:v>
                </c:pt>
                <c:pt idx="67">
                  <c:v>0.97857221197217292</c:v>
                </c:pt>
                <c:pt idx="68">
                  <c:v>0.97524066196470094</c:v>
                </c:pt>
                <c:pt idx="69">
                  <c:v>0.97171418708634949</c:v>
                </c:pt>
                <c:pt idx="70">
                  <c:v>0.9680010102010006</c:v>
                </c:pt>
                <c:pt idx="71">
                  <c:v>0.96410911597044202</c:v>
                </c:pt>
                <c:pt idx="72">
                  <c:v>0.96004625692010015</c:v>
                </c:pt>
                <c:pt idx="73">
                  <c:v>0.95581995935958486</c:v>
                </c:pt>
                <c:pt idx="74">
                  <c:v>0.95143752916150759</c:v>
                </c:pt>
                <c:pt idx="75">
                  <c:v>0.946906057401806</c:v>
                </c:pt>
                <c:pt idx="76">
                  <c:v>0.94223242586472056</c:v>
                </c:pt>
                <c:pt idx="77">
                  <c:v>0.93742331241569299</c:v>
                </c:pt>
                <c:pt idx="78">
                  <c:v>0.93248519624508164</c:v>
                </c:pt>
                <c:pt idx="79">
                  <c:v>0.92742436298583453</c:v>
                </c:pt>
                <c:pt idx="80">
                  <c:v>0.92224690970792522</c:v>
                </c:pt>
                <c:pt idx="81">
                  <c:v>0.91695874979249758</c:v>
                </c:pt>
                <c:pt idx="82">
                  <c:v>0.91156561768842215</c:v>
                </c:pt>
                <c:pt idx="83">
                  <c:v>0.9060730735540925</c:v>
                </c:pt>
                <c:pt idx="84">
                  <c:v>0.90048650778704942</c:v>
                </c:pt>
                <c:pt idx="85">
                  <c:v>0.89481114544410045</c:v>
                </c:pt>
                <c:pt idx="86">
                  <c:v>0.88905205055436132</c:v>
                </c:pt>
                <c:pt idx="87">
                  <c:v>0.88321413032791329</c:v>
                </c:pt>
                <c:pt idx="88">
                  <c:v>0.87730213926231659</c:v>
                </c:pt>
                <c:pt idx="89">
                  <c:v>0.871320683149437</c:v>
                </c:pt>
                <c:pt idx="90">
                  <c:v>0.86527422298492285</c:v>
                </c:pt>
                <c:pt idx="91">
                  <c:v>0.85916707878258891</c:v>
                </c:pt>
                <c:pt idx="92">
                  <c:v>0.8530034332958949</c:v>
                </c:pt>
                <c:pt idx="93">
                  <c:v>0.8467873356487079</c:v>
                </c:pt>
                <c:pt idx="94">
                  <c:v>0.84052270487752556</c:v>
                </c:pt>
                <c:pt idx="95">
                  <c:v>0.83421333338711579</c:v>
                </c:pt>
                <c:pt idx="96">
                  <c:v>0.8278628903216767</c:v>
                </c:pt>
                <c:pt idx="97">
                  <c:v>0.82147492485348805</c:v>
                </c:pt>
                <c:pt idx="98">
                  <c:v>0.81505286939095956</c:v>
                </c:pt>
                <c:pt idx="99">
                  <c:v>0.80860004270798325</c:v>
                </c:pt>
                <c:pt idx="100">
                  <c:v>0.80211965299641963</c:v>
                </c:pt>
                <c:pt idx="101">
                  <c:v>0.79561480084354175</c:v>
                </c:pt>
                <c:pt idx="102">
                  <c:v>0.78908848213618221</c:v>
                </c:pt>
                <c:pt idx="103">
                  <c:v>0.7825435908932975</c:v>
                </c:pt>
                <c:pt idx="104">
                  <c:v>0.77598292202867714</c:v>
                </c:pt>
                <c:pt idx="105">
                  <c:v>0.76940917404535225</c:v>
                </c:pt>
                <c:pt idx="106">
                  <c:v>0.76282495166343489</c:v>
                </c:pt>
                <c:pt idx="107">
                  <c:v>0.75623276838280407</c:v>
                </c:pt>
                <c:pt idx="108">
                  <c:v>0.74963504898235678</c:v>
                </c:pt>
                <c:pt idx="109">
                  <c:v>0.74303413195711521</c:v>
                </c:pt>
                <c:pt idx="110">
                  <c:v>0.73643227189483651</c:v>
                </c:pt>
                <c:pt idx="111">
                  <c:v>0.72983164179344262</c:v>
                </c:pt>
                <c:pt idx="112">
                  <c:v>0.72323433532071413</c:v>
                </c:pt>
                <c:pt idx="113">
                  <c:v>0.71664236901760159</c:v>
                </c:pt>
                <c:pt idx="114">
                  <c:v>0.71005768444649164</c:v>
                </c:pt>
                <c:pt idx="115">
                  <c:v>0.70348215028572347</c:v>
                </c:pt>
                <c:pt idx="116">
                  <c:v>0.69691756437164432</c:v>
                </c:pt>
                <c:pt idx="117">
                  <c:v>0.69036565568944375</c:v>
                </c:pt>
                <c:pt idx="118">
                  <c:v>0.68382808631394865</c:v>
                </c:pt>
                <c:pt idx="119">
                  <c:v>0.67730645330164163</c:v>
                </c:pt>
                <c:pt idx="120">
                  <c:v>0.67080229053498885</c:v>
                </c:pt>
                <c:pt idx="121">
                  <c:v>0.6643170705202317</c:v>
                </c:pt>
                <c:pt idx="122">
                  <c:v>0.65785220613980844</c:v>
                </c:pt>
                <c:pt idx="123">
                  <c:v>0.65140905236035773</c:v>
                </c:pt>
                <c:pt idx="124">
                  <c:v>0.64498890789752583</c:v>
                </c:pt>
                <c:pt idx="125">
                  <c:v>0.63859301683848024</c:v>
                </c:pt>
                <c:pt idx="126">
                  <c:v>0.63222257022316064</c:v>
                </c:pt>
                <c:pt idx="127">
                  <c:v>0.62587870758536135</c:v>
                </c:pt>
                <c:pt idx="128">
                  <c:v>0.61956251845442034</c:v>
                </c:pt>
                <c:pt idx="129">
                  <c:v>0.61327504381864484</c:v>
                </c:pt>
                <c:pt idx="130">
                  <c:v>0.60701727755124868</c:v>
                </c:pt>
                <c:pt idx="131">
                  <c:v>0.60079016779978878</c:v>
                </c:pt>
                <c:pt idx="132">
                  <c:v>0.594594618339926</c:v>
                </c:pt>
                <c:pt idx="133">
                  <c:v>0.58843148989441041</c:v>
                </c:pt>
                <c:pt idx="134">
                  <c:v>0.58230160141808474</c:v>
                </c:pt>
                <c:pt idx="135">
                  <c:v>0.57620573134972763</c:v>
                </c:pt>
                <c:pt idx="136">
                  <c:v>0.57014461883160061</c:v>
                </c:pt>
                <c:pt idx="137">
                  <c:v>0.56411896489737057</c:v>
                </c:pt>
                <c:pt idx="138">
                  <c:v>0.55812943362928091</c:v>
                </c:pt>
                <c:pt idx="139">
                  <c:v>0.55217665328519272</c:v>
                </c:pt>
                <c:pt idx="140">
                  <c:v>0.54626121739638134</c:v>
                </c:pt>
                <c:pt idx="141">
                  <c:v>0.54038368583662177</c:v>
                </c:pt>
                <c:pt idx="142">
                  <c:v>0.53454458586341758</c:v>
                </c:pt>
                <c:pt idx="143">
                  <c:v>0.52874441313189802</c:v>
                </c:pt>
                <c:pt idx="144">
                  <c:v>0.52298363268218395</c:v>
                </c:pt>
                <c:pt idx="145">
                  <c:v>0.51726267990080332</c:v>
                </c:pt>
                <c:pt idx="146">
                  <c:v>0.51158196145676649</c:v>
                </c:pt>
                <c:pt idx="147">
                  <c:v>0.50594185621294463</c:v>
                </c:pt>
                <c:pt idx="148">
                  <c:v>0.5003427161133559</c:v>
                </c:pt>
                <c:pt idx="149">
                  <c:v>0.49478486704696778</c:v>
                </c:pt>
                <c:pt idx="150">
                  <c:v>0.48926860968851782</c:v>
                </c:pt>
                <c:pt idx="151">
                  <c:v>0.48379422031700881</c:v>
                </c:pt>
                <c:pt idx="152">
                  <c:v>0.4783619516123328</c:v>
                </c:pt>
                <c:pt idx="153">
                  <c:v>0.47297203343063182</c:v>
                </c:pt>
                <c:pt idx="154">
                  <c:v>0.46762467355888193</c:v>
                </c:pt>
                <c:pt idx="155">
                  <c:v>0.46232005844920748</c:v>
                </c:pt>
                <c:pt idx="156">
                  <c:v>0.45705835393345873</c:v>
                </c:pt>
                <c:pt idx="157">
                  <c:v>0.45183970591847628</c:v>
                </c:pt>
                <c:pt idx="158">
                  <c:v>0.44666424106259145</c:v>
                </c:pt>
                <c:pt idx="159">
                  <c:v>0.44153206743377021</c:v>
                </c:pt>
                <c:pt idx="160">
                  <c:v>0.43644327514987552</c:v>
                </c:pt>
                <c:pt idx="161">
                  <c:v>0.43139793700148382</c:v>
                </c:pt>
                <c:pt idx="162">
                  <c:v>0.42639610905771796</c:v>
                </c:pt>
                <c:pt idx="163">
                  <c:v>0.42143783125544554</c:v>
                </c:pt>
                <c:pt idx="164">
                  <c:v>0.41652312797234375</c:v>
                </c:pt>
                <c:pt idx="165">
                  <c:v>0.41165200858416545</c:v>
                </c:pt>
                <c:pt idx="166">
                  <c:v>0.40682446800663602</c:v>
                </c:pt>
                <c:pt idx="167">
                  <c:v>0.40204048722232982</c:v>
                </c:pt>
                <c:pt idx="168">
                  <c:v>0.3973000337929587</c:v>
                </c:pt>
                <c:pt idx="169">
                  <c:v>0.39260306235735326</c:v>
                </c:pt>
                <c:pt idx="170">
                  <c:v>0.38794951511558956</c:v>
                </c:pt>
                <c:pt idx="171">
                  <c:v>0.38333932229952628</c:v>
                </c:pt>
                <c:pt idx="172">
                  <c:v>0.37877240263013867</c:v>
                </c:pt>
                <c:pt idx="173">
                  <c:v>0.37424866376197624</c:v>
                </c:pt>
                <c:pt idx="174">
                  <c:v>0.36976800271504245</c:v>
                </c:pt>
                <c:pt idx="175">
                  <c:v>0.36533030629445823</c:v>
                </c:pt>
                <c:pt idx="176">
                  <c:v>0.36093545149816275</c:v>
                </c:pt>
                <c:pt idx="177">
                  <c:v>0.35658330591301313</c:v>
                </c:pt>
                <c:pt idx="178">
                  <c:v>0.3522737280995068</c:v>
                </c:pt>
                <c:pt idx="179">
                  <c:v>0.34800656796549589</c:v>
                </c:pt>
                <c:pt idx="180">
                  <c:v>0.34378166712908786</c:v>
                </c:pt>
                <c:pt idx="181">
                  <c:v>0.33959885927108946</c:v>
                </c:pt>
                <c:pt idx="182">
                  <c:v>0.33545797047718956</c:v>
                </c:pt>
                <c:pt idx="183">
                  <c:v>0.33135881957018903</c:v>
                </c:pt>
                <c:pt idx="184">
                  <c:v>0.32730121843250698</c:v>
                </c:pt>
                <c:pt idx="185">
                  <c:v>0.32328497231923525</c:v>
                </c:pt>
                <c:pt idx="186">
                  <c:v>0.3193098801619384</c:v>
                </c:pt>
                <c:pt idx="187">
                  <c:v>0.31537573486351217</c:v>
                </c:pt>
                <c:pt idx="188">
                  <c:v>0.31148232358424049</c:v>
                </c:pt>
                <c:pt idx="189">
                  <c:v>0.30762942801934545</c:v>
                </c:pt>
                <c:pt idx="190">
                  <c:v>0.30381682466822862</c:v>
                </c:pt>
                <c:pt idx="191">
                  <c:v>0.30004428509559938</c:v>
                </c:pt>
                <c:pt idx="192">
                  <c:v>0.29631157618473375</c:v>
                </c:pt>
                <c:pt idx="193">
                  <c:v>0.29261846038303396</c:v>
                </c:pt>
                <c:pt idx="194">
                  <c:v>0.28896469594012475</c:v>
                </c:pt>
                <c:pt idx="195">
                  <c:v>0.28535003713864238</c:v>
                </c:pt>
                <c:pt idx="196">
                  <c:v>0.28177423451793493</c:v>
                </c:pt>
                <c:pt idx="197">
                  <c:v>0.27823703509085684</c:v>
                </c:pt>
                <c:pt idx="198">
                  <c:v>0.27473818255380955</c:v>
                </c:pt>
                <c:pt idx="199">
                  <c:v>0.27127741749024858</c:v>
                </c:pt>
                <c:pt idx="200">
                  <c:v>0.26785447756779762</c:v>
                </c:pt>
                <c:pt idx="201">
                  <c:v>0.26446909772914423</c:v>
                </c:pt>
                <c:pt idx="202">
                  <c:v>0.26112101037689261</c:v>
                </c:pt>
                <c:pt idx="203">
                  <c:v>0.25780994555252112</c:v>
                </c:pt>
                <c:pt idx="204">
                  <c:v>0.25453563110959809</c:v>
                </c:pt>
                <c:pt idx="205">
                  <c:v>0.25129779288142379</c:v>
                </c:pt>
                <c:pt idx="206">
                  <c:v>0.24809615484323347</c:v>
                </c:pt>
                <c:pt idx="207">
                  <c:v>0.24493043926910704</c:v>
                </c:pt>
                <c:pt idx="208">
                  <c:v>0.24180036688373971</c:v>
                </c:pt>
                <c:pt idx="209">
                  <c:v>0.23870565700919341</c:v>
                </c:pt>
                <c:pt idx="210">
                  <c:v>0.23564602770677034</c:v>
                </c:pt>
                <c:pt idx="211">
                  <c:v>0.23262119591415237</c:v>
                </c:pt>
                <c:pt idx="212">
                  <c:v>0.22963087757791298</c:v>
                </c:pt>
                <c:pt idx="213">
                  <c:v>0.22667478778153868</c:v>
                </c:pt>
                <c:pt idx="214">
                  <c:v>0.22375264086908497</c:v>
                </c:pt>
                <c:pt idx="215">
                  <c:v>0.22086415056457451</c:v>
                </c:pt>
                <c:pt idx="216">
                  <c:v>0.21800903008726305</c:v>
                </c:pt>
                <c:pt idx="217">
                  <c:v>0.21518699226287324</c:v>
                </c:pt>
                <c:pt idx="218">
                  <c:v>0.21239774963093641</c:v>
                </c:pt>
                <c:pt idx="219">
                  <c:v>0.20964101454830111</c:v>
                </c:pt>
                <c:pt idx="220">
                  <c:v>0.20691649928895778</c:v>
                </c:pt>
                <c:pt idx="221">
                  <c:v>0.20422391614026297</c:v>
                </c:pt>
                <c:pt idx="222">
                  <c:v>0.20156297749565857</c:v>
                </c:pt>
                <c:pt idx="223">
                  <c:v>0.19893339594399495</c:v>
                </c:pt>
                <c:pt idx="224">
                  <c:v>0.19633488435553623</c:v>
                </c:pt>
                <c:pt idx="225">
                  <c:v>0.19376715596476554</c:v>
                </c:pt>
                <c:pt idx="226">
                  <c:v>0.1912299244500498</c:v>
                </c:pt>
                <c:pt idx="227">
                  <c:v>0.18872290401027494</c:v>
                </c:pt>
                <c:pt idx="228">
                  <c:v>0.18624580943852781</c:v>
                </c:pt>
                <c:pt idx="229">
                  <c:v>0.18379835619290694</c:v>
                </c:pt>
                <c:pt idx="230">
                  <c:v>0.18138026046454578</c:v>
                </c:pt>
                <c:pt idx="231">
                  <c:v>0.17899123924293725</c:v>
                </c:pt>
                <c:pt idx="232">
                  <c:v>0.17663101037860388</c:v>
                </c:pt>
                <c:pt idx="233">
                  <c:v>0.17429929264324337</c:v>
                </c:pt>
                <c:pt idx="234">
                  <c:v>0.17199580578736173</c:v>
                </c:pt>
                <c:pt idx="235">
                  <c:v>0.16972027059551445</c:v>
                </c:pt>
                <c:pt idx="236">
                  <c:v>0.1674724089392049</c:v>
                </c:pt>
                <c:pt idx="237">
                  <c:v>0.16525194382749769</c:v>
                </c:pt>
                <c:pt idx="238">
                  <c:v>0.16305859945543241</c:v>
                </c:pt>
                <c:pt idx="239">
                  <c:v>0.16089210125030171</c:v>
                </c:pt>
                <c:pt idx="240">
                  <c:v>0.15875217591583521</c:v>
                </c:pt>
                <c:pt idx="241">
                  <c:v>0.15663855147437344</c:v>
                </c:pt>
                <c:pt idx="242">
                  <c:v>0.15455095730708091</c:v>
                </c:pt>
                <c:pt idx="243">
                  <c:v>0.15248912419225993</c:v>
                </c:pt>
                <c:pt idx="244">
                  <c:v>0.15045278434181344</c:v>
                </c:pt>
                <c:pt idx="245">
                  <c:v>0.14844167143593176</c:v>
                </c:pt>
                <c:pt idx="246">
                  <c:v>0.14645552065602721</c:v>
                </c:pt>
                <c:pt idx="247">
                  <c:v>0.14449406871600332</c:v>
                </c:pt>
                <c:pt idx="248">
                  <c:v>0.14255705389187467</c:v>
                </c:pt>
                <c:pt idx="249">
                  <c:v>0.14064421604981925</c:v>
                </c:pt>
                <c:pt idx="250">
                  <c:v>0.13875529667269076</c:v>
                </c:pt>
                <c:pt idx="251">
                  <c:v>0.13689003888503828</c:v>
                </c:pt>
                <c:pt idx="252">
                  <c:v>0.13504818747669836</c:v>
                </c:pt>
                <c:pt idx="253">
                  <c:v>0.13322948892497691</c:v>
                </c:pt>
                <c:pt idx="254">
                  <c:v>0.13143369141549338</c:v>
                </c:pt>
                <c:pt idx="255">
                  <c:v>0.1296605448616947</c:v>
                </c:pt>
                <c:pt idx="256">
                  <c:v>0.12790980092312423</c:v>
                </c:pt>
                <c:pt idx="257">
                  <c:v>0.12618121302244051</c:v>
                </c:pt>
                <c:pt idx="258">
                  <c:v>0.12447453636126007</c:v>
                </c:pt>
                <c:pt idx="259">
                  <c:v>0.12278952793484009</c:v>
                </c:pt>
                <c:pt idx="260">
                  <c:v>0.12112594654565659</c:v>
                </c:pt>
                <c:pt idx="261">
                  <c:v>0.11948355281588979</c:v>
                </c:pt>
                <c:pt idx="262">
                  <c:v>0.11786210919888171</c:v>
                </c:pt>
                <c:pt idx="263">
                  <c:v>0.11626137998957309</c:v>
                </c:pt>
                <c:pt idx="264">
                  <c:v>0.11468113133396793</c:v>
                </c:pt>
                <c:pt idx="265">
                  <c:v>0.11312113123765952</c:v>
                </c:pt>
                <c:pt idx="266">
                  <c:v>0.11158114957343372</c:v>
                </c:pt>
                <c:pt idx="267">
                  <c:v>0.11006095808800449</c:v>
                </c:pt>
                <c:pt idx="268">
                  <c:v>0.10856033040788515</c:v>
                </c:pt>
                <c:pt idx="269">
                  <c:v>0.10707904204444489</c:v>
                </c:pt>
                <c:pt idx="270">
                  <c:v>0.10561687039817062</c:v>
                </c:pt>
                <c:pt idx="271">
                  <c:v>0.10417359476215712</c:v>
                </c:pt>
                <c:pt idx="272">
                  <c:v>0.10274899632486273</c:v>
                </c:pt>
                <c:pt idx="273">
                  <c:v>0.10134285817214995</c:v>
                </c:pt>
                <c:pt idx="274">
                  <c:v>9.9954965288633138E-2</c:v>
                </c:pt>
                <c:pt idx="275">
                  <c:v>9.8585104558363459E-2</c:v>
                </c:pt>
                <c:pt idx="276">
                  <c:v>9.7233064764883775E-2</c:v>
                </c:pt>
                <c:pt idx="277">
                  <c:v>9.5898636590648526E-2</c:v>
                </c:pt>
                <c:pt idx="278">
                  <c:v>9.4581612615861829E-2</c:v>
                </c:pt>
                <c:pt idx="279">
                  <c:v>9.3281787316740999E-2</c:v>
                </c:pt>
                <c:pt idx="280">
                  <c:v>9.199895706322575E-2</c:v>
                </c:pt>
                <c:pt idx="281">
                  <c:v>9.0732920116160548E-2</c:v>
                </c:pt>
                <c:pt idx="282">
                  <c:v>8.9483476623962513E-2</c:v>
                </c:pt>
                <c:pt idx="283">
                  <c:v>8.8250428618806331E-2</c:v>
                </c:pt>
                <c:pt idx="284">
                  <c:v>8.7033580012326639E-2</c:v>
                </c:pt>
                <c:pt idx="285">
                  <c:v>8.583273659088006E-2</c:v>
                </c:pt>
                <c:pt idx="286">
                  <c:v>8.464770601035973E-2</c:v>
                </c:pt>
                <c:pt idx="287">
                  <c:v>8.347829779060302E-2</c:v>
                </c:pt>
                <c:pt idx="288">
                  <c:v>8.2324323309391267E-2</c:v>
                </c:pt>
                <c:pt idx="289">
                  <c:v>8.1185595796068724E-2</c:v>
                </c:pt>
                <c:pt idx="290">
                  <c:v>8.0061930324794028E-2</c:v>
                </c:pt>
                <c:pt idx="291">
                  <c:v>7.8953143807437509E-2</c:v>
                </c:pt>
                <c:pt idx="292">
                  <c:v>7.7859054986141582E-2</c:v>
                </c:pt>
                <c:pt idx="293">
                  <c:v>7.6779484425557709E-2</c:v>
                </c:pt>
                <c:pt idx="294">
                  <c:v>7.5714254504778533E-2</c:v>
                </c:pt>
                <c:pt idx="295">
                  <c:v>7.4663189408969502E-2</c:v>
                </c:pt>
                <c:pt idx="296">
                  <c:v>7.3626115120724631E-2</c:v>
                </c:pt>
                <c:pt idx="297">
                  <c:v>7.2602859411150369E-2</c:v>
                </c:pt>
                <c:pt idx="298">
                  <c:v>7.1593251830696536E-2</c:v>
                </c:pt>
                <c:pt idx="299">
                  <c:v>7.0597123699740402E-2</c:v>
                </c:pt>
                <c:pt idx="300">
                  <c:v>6.9614308098944797E-2</c:v>
                </c:pt>
                <c:pt idx="301">
                  <c:v>6.8644639859391454E-2</c:v>
                </c:pt>
                <c:pt idx="302">
                  <c:v>6.7687955552505494E-2</c:v>
                </c:pt>
                <c:pt idx="303">
                  <c:v>6.6744093479787811E-2</c:v>
                </c:pt>
                <c:pt idx="304">
                  <c:v>6.5812893662352476E-2</c:v>
                </c:pt>
                <c:pt idx="305">
                  <c:v>6.489419783029253E-2</c:v>
                </c:pt>
                <c:pt idx="306">
                  <c:v>6.3987849411874742E-2</c:v>
                </c:pt>
                <c:pt idx="307">
                  <c:v>6.3093693522581887E-2</c:v>
                </c:pt>
                <c:pt idx="308">
                  <c:v>6.2211576953998038E-2</c:v>
                </c:pt>
                <c:pt idx="309">
                  <c:v>6.1341348162564181E-2</c:v>
                </c:pt>
                <c:pt idx="310">
                  <c:v>6.0482857258197104E-2</c:v>
                </c:pt>
                <c:pt idx="311">
                  <c:v>5.9635955992784054E-2</c:v>
                </c:pt>
                <c:pt idx="312">
                  <c:v>5.8800497748571635E-2</c:v>
                </c:pt>
                <c:pt idx="313">
                  <c:v>5.7976337526439124E-2</c:v>
                </c:pt>
                <c:pt idx="314">
                  <c:v>5.7163331934080304E-2</c:v>
                </c:pt>
                <c:pt idx="315">
                  <c:v>5.6361339174088983E-2</c:v>
                </c:pt>
                <c:pt idx="316">
                  <c:v>5.5570219031965323E-2</c:v>
                </c:pt>
                <c:pt idx="317">
                  <c:v>5.4789832864040204E-2</c:v>
                </c:pt>
                <c:pt idx="318">
                  <c:v>5.4020043585332557E-2</c:v>
                </c:pt>
                <c:pt idx="319">
                  <c:v>5.3260715657342479E-2</c:v>
                </c:pt>
                <c:pt idx="320">
                  <c:v>5.2511715075785559E-2</c:v>
                </c:pt>
                <c:pt idx="321">
                  <c:v>5.1772909358276629E-2</c:v>
                </c:pt>
                <c:pt idx="322">
                  <c:v>5.1044167531966965E-2</c:v>
                </c:pt>
                <c:pt idx="323">
                  <c:v>5.0325360121143831E-2</c:v>
                </c:pt>
                <c:pt idx="324">
                  <c:v>4.9616359134791635E-2</c:v>
                </c:pt>
                <c:pt idx="325">
                  <c:v>4.8917038054127171E-2</c:v>
                </c:pt>
                <c:pt idx="326">
                  <c:v>4.822727182010951E-2</c:v>
                </c:pt>
                <c:pt idx="327">
                  <c:v>4.7546936820931279E-2</c:v>
                </c:pt>
                <c:pt idx="328">
                  <c:v>4.6875910879492701E-2</c:v>
                </c:pt>
                <c:pt idx="329">
                  <c:v>4.621407324087156E-2</c:v>
                </c:pt>
                <c:pt idx="330">
                  <c:v>4.5561304559780802E-2</c:v>
                </c:pt>
                <c:pt idx="331">
                  <c:v>4.4917486888030475E-2</c:v>
                </c:pt>
                <c:pt idx="332">
                  <c:v>4.4282503661987861E-2</c:v>
                </c:pt>
                <c:pt idx="333">
                  <c:v>4.3656239690051016E-2</c:v>
                </c:pt>
                <c:pt idx="334">
                  <c:v>4.3038581140125251E-2</c:v>
                </c:pt>
                <c:pt idx="335">
                  <c:v>4.2429415527118722E-2</c:v>
                </c:pt>
                <c:pt idx="336">
                  <c:v>4.1828631700455789E-2</c:v>
                </c:pt>
                <c:pt idx="337">
                  <c:v>4.1236119831609713E-2</c:v>
                </c:pt>
                <c:pt idx="338">
                  <c:v>4.0651771401660895E-2</c:v>
                </c:pt>
                <c:pt idx="339">
                  <c:v>4.0075479188883177E-2</c:v>
                </c:pt>
                <c:pt idx="340">
                  <c:v>3.9507137256360216E-2</c:v>
                </c:pt>
                <c:pt idx="341">
                  <c:v>3.8946640939635145E-2</c:v>
                </c:pt>
                <c:pt idx="342">
                  <c:v>3.8393886834397997E-2</c:v>
                </c:pt>
                <c:pt idx="343">
                  <c:v>3.7848772784210859E-2</c:v>
                </c:pt>
                <c:pt idx="344">
                  <c:v>3.7311197868274013E-2</c:v>
                </c:pt>
                <c:pt idx="345">
                  <c:v>3.6781062389238652E-2</c:v>
                </c:pt>
                <c:pt idx="346">
                  <c:v>3.6258267861064453E-2</c:v>
                </c:pt>
                <c:pt idx="347">
                  <c:v>3.5742716996923801E-2</c:v>
                </c:pt>
                <c:pt idx="348">
                  <c:v>3.5234313697161387E-2</c:v>
                </c:pt>
                <c:pt idx="349">
                  <c:v>3.473296303730198E-2</c:v>
                </c:pt>
                <c:pt idx="350">
                  <c:v>3.4238571256116714E-2</c:v>
                </c:pt>
                <c:pt idx="351">
                  <c:v>3.3751045743743401E-2</c:v>
                </c:pt>
                <c:pt idx="352">
                  <c:v>3.3270295029866732E-2</c:v>
                </c:pt>
                <c:pt idx="353">
                  <c:v>3.2796228771958091E-2</c:v>
                </c:pt>
                <c:pt idx="354">
                  <c:v>3.232875774357833E-2</c:v>
                </c:pt>
                <c:pt idx="355">
                  <c:v>3.1867793822741616E-2</c:v>
                </c:pt>
                <c:pt idx="356">
                  <c:v>3.1413249980346572E-2</c:v>
                </c:pt>
                <c:pt idx="357">
                  <c:v>3.0965040268671442E-2</c:v>
                </c:pt>
                <c:pt idx="358">
                  <c:v>3.0523079809939076E-2</c:v>
                </c:pt>
                <c:pt idx="359">
                  <c:v>3.0087284784948792E-2</c:v>
                </c:pt>
                <c:pt idx="360">
                  <c:v>2.9657572421778949E-2</c:v>
                </c:pt>
                <c:pt idx="361">
                  <c:v>2.9233860984560298E-2</c:v>
                </c:pt>
                <c:pt idx="362">
                  <c:v>2.8816069762322403E-2</c:v>
                </c:pt>
                <c:pt idx="363">
                  <c:v>2.8404119057912555E-2</c:v>
                </c:pt>
                <c:pt idx="364">
                  <c:v>2.799793017698789E-2</c:v>
                </c:pt>
                <c:pt idx="365">
                  <c:v>2.759742541708414E-2</c:v>
                </c:pt>
                <c:pt idx="366">
                  <c:v>2.7202528056758792E-2</c:v>
                </c:pt>
                <c:pt idx="367">
                  <c:v>2.6813162344812035E-2</c:v>
                </c:pt>
                <c:pt idx="368">
                  <c:v>2.6429253489583242E-2</c:v>
                </c:pt>
                <c:pt idx="369">
                  <c:v>2.6050727648326853E-2</c:v>
                </c:pt>
                <c:pt idx="370">
                  <c:v>2.5677511916666843E-2</c:v>
                </c:pt>
                <c:pt idx="371">
                  <c:v>2.5309534318128331E-2</c:v>
                </c:pt>
                <c:pt idx="372">
                  <c:v>2.4946723793751468E-2</c:v>
                </c:pt>
                <c:pt idx="373">
                  <c:v>2.4589010191783396E-2</c:v>
                </c:pt>
                <c:pt idx="374">
                  <c:v>2.4236324257451237E-2</c:v>
                </c:pt>
                <c:pt idx="375">
                  <c:v>2.3888597622816695E-2</c:v>
                </c:pt>
                <c:pt idx="376">
                  <c:v>2.3545762796710952E-2</c:v>
                </c:pt>
                <c:pt idx="377">
                  <c:v>2.320775315475148E-2</c:v>
                </c:pt>
                <c:pt idx="378">
                  <c:v>2.2874502929441085E-2</c:v>
                </c:pt>
                <c:pt idx="379">
                  <c:v>2.254594720034785E-2</c:v>
                </c:pt>
                <c:pt idx="380">
                  <c:v>2.2222021884368885E-2</c:v>
                </c:pt>
                <c:pt idx="381">
                  <c:v>2.1902663726075657E-2</c:v>
                </c:pt>
                <c:pt idx="382">
                  <c:v>2.1587810288141142E-2</c:v>
                </c:pt>
                <c:pt idx="383">
                  <c:v>2.1277399941851211E-2</c:v>
                </c:pt>
                <c:pt idx="384">
                  <c:v>2.0971371857697988E-2</c:v>
                </c:pt>
                <c:pt idx="385">
                  <c:v>2.0669665996055287E-2</c:v>
                </c:pt>
                <c:pt idx="386">
                  <c:v>2.0372223097938378E-2</c:v>
                </c:pt>
                <c:pt idx="387">
                  <c:v>2.0078984675845072E-2</c:v>
                </c:pt>
                <c:pt idx="388">
                  <c:v>1.978989300468029E-2</c:v>
                </c:pt>
                <c:pt idx="389">
                  <c:v>1.9504891112763153E-2</c:v>
                </c:pt>
                <c:pt idx="390">
                  <c:v>1.9223922772916641E-2</c:v>
                </c:pt>
                <c:pt idx="391">
                  <c:v>1.8946932493640063E-2</c:v>
                </c:pt>
                <c:pt idx="392">
                  <c:v>1.8673865510363034E-2</c:v>
                </c:pt>
                <c:pt idx="393">
                  <c:v>1.8404667776782107E-2</c:v>
                </c:pt>
                <c:pt idx="394">
                  <c:v>1.813928595627997E-2</c:v>
                </c:pt>
                <c:pt idx="395">
                  <c:v>1.7877667413425384E-2</c:v>
                </c:pt>
                <c:pt idx="396">
                  <c:v>1.7619760205555317E-2</c:v>
                </c:pt>
                <c:pt idx="397">
                  <c:v>1.7365513074438326E-2</c:v>
                </c:pt>
                <c:pt idx="398">
                  <c:v>1.7114875438019192E-2</c:v>
                </c:pt>
                <c:pt idx="399">
                  <c:v>1.6867797382243671E-2</c:v>
                </c:pt>
                <c:pt idx="400">
                  <c:v>1.6624229652965131E-2</c:v>
                </c:pt>
                <c:pt idx="401">
                  <c:v>1.6384123647929575E-2</c:v>
                </c:pt>
                <c:pt idx="402">
                  <c:v>1.6147431408842425E-2</c:v>
                </c:pt>
                <c:pt idx="403">
                  <c:v>1.5914105613513748E-2</c:v>
                </c:pt>
                <c:pt idx="404">
                  <c:v>1.5684099568082737E-2</c:v>
                </c:pt>
                <c:pt idx="405">
                  <c:v>1.5457367199321718E-2</c:v>
                </c:pt>
                <c:pt idx="406">
                  <c:v>1.5233863047018332E-2</c:v>
                </c:pt>
                <c:pt idx="407">
                  <c:v>1.5013542256435123E-2</c:v>
                </c:pt>
                <c:pt idx="408">
                  <c:v>1.4796360570848309E-2</c:v>
                </c:pt>
                <c:pt idx="409">
                  <c:v>1.4582274324162826E-2</c:v>
                </c:pt>
                <c:pt idx="410">
                  <c:v>1.4371240433603874E-2</c:v>
                </c:pt>
                <c:pt idx="411">
                  <c:v>1.4163216392486688E-2</c:v>
                </c:pt>
                <c:pt idx="412">
                  <c:v>1.3958160263060404E-2</c:v>
                </c:pt>
                <c:pt idx="413">
                  <c:v>1.3756030669428484E-2</c:v>
                </c:pt>
                <c:pt idx="414">
                  <c:v>1.3556786790544466E-2</c:v>
                </c:pt>
                <c:pt idx="415">
                  <c:v>1.3360388353281981E-2</c:v>
                </c:pt>
                <c:pt idx="416">
                  <c:v>1.3166795625578782E-2</c:v>
                </c:pt>
                <c:pt idx="417">
                  <c:v>1.2975969409655161E-2</c:v>
                </c:pt>
                <c:pt idx="418">
                  <c:v>1.2787871035305305E-2</c:v>
                </c:pt>
                <c:pt idx="419">
                  <c:v>1.2602462353260851E-2</c:v>
                </c:pt>
                <c:pt idx="420">
                  <c:v>1.2419705728628277E-2</c:v>
                </c:pt>
                <c:pt idx="421">
                  <c:v>1.2239564034396098E-2</c:v>
                </c:pt>
                <c:pt idx="422">
                  <c:v>1.2062000645014845E-2</c:v>
                </c:pt>
                <c:pt idx="423">
                  <c:v>1.1886979430046967E-2</c:v>
                </c:pt>
                <c:pt idx="424">
                  <c:v>1.1714464747887725E-2</c:v>
                </c:pt>
                <c:pt idx="425">
                  <c:v>1.1544421439554723E-2</c:v>
                </c:pt>
                <c:pt idx="426">
                  <c:v>1.137681482254798E-2</c:v>
                </c:pt>
                <c:pt idx="427">
                  <c:v>1.1211610684777763E-2</c:v>
                </c:pt>
                <c:pt idx="428">
                  <c:v>1.1048775278560683E-2</c:v>
                </c:pt>
                <c:pt idx="429">
                  <c:v>1.0888275314683617E-2</c:v>
                </c:pt>
                <c:pt idx="430">
                  <c:v>1.0730077956534937E-2</c:v>
                </c:pt>
                <c:pt idx="431">
                  <c:v>1.0574150814302068E-2</c:v>
                </c:pt>
                <c:pt idx="432">
                  <c:v>1.0420461939234463E-2</c:v>
                </c:pt>
                <c:pt idx="433">
                  <c:v>1.0268979817973442E-2</c:v>
                </c:pt>
                <c:pt idx="434">
                  <c:v>1.0119673366945588E-2</c:v>
                </c:pt>
                <c:pt idx="435">
                  <c:v>9.9725119268215066E-3</c:v>
                </c:pt>
                <c:pt idx="436">
                  <c:v>9.8274652570378377E-3</c:v>
                </c:pt>
                <c:pt idx="437">
                  <c:v>9.6845035303828181E-3</c:v>
                </c:pt>
                <c:pt idx="438">
                  <c:v>9.5435973276447768E-3</c:v>
                </c:pt>
                <c:pt idx="439">
                  <c:v>9.4047176323224565E-3</c:v>
                </c:pt>
                <c:pt idx="440">
                  <c:v>9.2678358253974746E-3</c:v>
                </c:pt>
                <c:pt idx="441">
                  <c:v>9.1329236801672535E-3</c:v>
                </c:pt>
                <c:pt idx="442">
                  <c:v>8.999953357139389E-3</c:v>
                </c:pt>
                <c:pt idx="443">
                  <c:v>8.8688973989851944E-3</c:v>
                </c:pt>
                <c:pt idx="444">
                  <c:v>8.7397287255533019E-3</c:v>
                </c:pt>
                <c:pt idx="445">
                  <c:v>8.6124206289422914E-3</c:v>
                </c:pt>
                <c:pt idx="446">
                  <c:v>8.4869467686307567E-3</c:v>
                </c:pt>
                <c:pt idx="447">
                  <c:v>8.3632811666667067E-3</c:v>
                </c:pt>
                <c:pt idx="448">
                  <c:v>8.2413982029129491E-3</c:v>
                </c:pt>
                <c:pt idx="449">
                  <c:v>8.1212726103501009E-3</c:v>
                </c:pt>
                <c:pt idx="450">
                  <c:v>8.0028794704352525E-3</c:v>
                </c:pt>
                <c:pt idx="451">
                  <c:v>7.8861942085167828E-3</c:v>
                </c:pt>
                <c:pt idx="452">
                  <c:v>7.7711925893040861E-3</c:v>
                </c:pt>
                <c:pt idx="453">
                  <c:v>7.6578507123917037E-3</c:v>
                </c:pt>
                <c:pt idx="454">
                  <c:v>7.5461450078383304E-3</c:v>
                </c:pt>
                <c:pt idx="455">
                  <c:v>7.4360522317982163E-3</c:v>
                </c:pt>
                <c:pt idx="456">
                  <c:v>7.3275494622065734E-3</c:v>
                </c:pt>
                <c:pt idx="457">
                  <c:v>7.2206140945170446E-3</c:v>
                </c:pt>
                <c:pt idx="458">
                  <c:v>7.1152238374910404E-3</c:v>
                </c:pt>
                <c:pt idx="459">
                  <c:v>7.0113567090388865E-3</c:v>
                </c:pt>
                <c:pt idx="460">
                  <c:v>6.908991032111479E-3</c:v>
                </c:pt>
                <c:pt idx="461">
                  <c:v>6.80810543064269E-3</c:v>
                </c:pt>
                <c:pt idx="462">
                  <c:v>6.7086788255414391E-3</c:v>
                </c:pt>
                <c:pt idx="463">
                  <c:v>6.6106904307332032E-3</c:v>
                </c:pt>
                <c:pt idx="464">
                  <c:v>6.5141197492503879E-3</c:v>
                </c:pt>
                <c:pt idx="465">
                  <c:v>6.4189465693711882E-3</c:v>
                </c:pt>
                <c:pt idx="466">
                  <c:v>6.3251509608059356E-3</c:v>
                </c:pt>
                <c:pt idx="467">
                  <c:v>6.2327132709312132E-3</c:v>
                </c:pt>
                <c:pt idx="468">
                  <c:v>6.1416141210705434E-3</c:v>
                </c:pt>
                <c:pt idx="469">
                  <c:v>6.0518344028214592E-3</c:v>
                </c:pt>
                <c:pt idx="470">
                  <c:v>5.9633552744286404E-3</c:v>
                </c:pt>
                <c:pt idx="471">
                  <c:v>5.8761581572020711E-3</c:v>
                </c:pt>
                <c:pt idx="472">
                  <c:v>5.790224731980341E-3</c:v>
                </c:pt>
                <c:pt idx="473">
                  <c:v>5.7055369356382125E-3</c:v>
                </c:pt>
                <c:pt idx="474">
                  <c:v>5.6220769576382605E-3</c:v>
                </c:pt>
                <c:pt idx="475">
                  <c:v>5.5398272366256503E-3</c:v>
                </c:pt>
                <c:pt idx="476">
                  <c:v>5.4587704570661488E-3</c:v>
                </c:pt>
                <c:pt idx="477">
                  <c:v>5.3788895459264564E-3</c:v>
                </c:pt>
                <c:pt idx="478">
                  <c:v>5.3001676693967608E-3</c:v>
                </c:pt>
                <c:pt idx="479">
                  <c:v>5.2225882296545725E-3</c:v>
                </c:pt>
                <c:pt idx="480">
                  <c:v>5.1461348616698406E-3</c:v>
                </c:pt>
                <c:pt idx="481">
                  <c:v>5.0707914300507041E-3</c:v>
                </c:pt>
                <c:pt idx="482">
                  <c:v>4.9965420259292428E-3</c:v>
                </c:pt>
                <c:pt idx="483">
                  <c:v>4.9233709638872494E-3</c:v>
                </c:pt>
                <c:pt idx="484">
                  <c:v>4.8512627789211744E-3</c:v>
                </c:pt>
                <c:pt idx="485">
                  <c:v>4.780202223445564E-3</c:v>
                </c:pt>
                <c:pt idx="486">
                  <c:v>4.7101742643355605E-3</c:v>
                </c:pt>
                <c:pt idx="487">
                  <c:v>4.6411640800068845E-3</c:v>
                </c:pt>
                <c:pt idx="488">
                  <c:v>4.5731570575333093E-3</c:v>
                </c:pt>
                <c:pt idx="489">
                  <c:v>4.5061387898017134E-3</c:v>
                </c:pt>
                <c:pt idx="490">
                  <c:v>4.4400950727032026E-3</c:v>
                </c:pt>
                <c:pt idx="491">
                  <c:v>4.3750119023609584E-3</c:v>
                </c:pt>
                <c:pt idx="492">
                  <c:v>4.3108754723937314E-3</c:v>
                </c:pt>
                <c:pt idx="493">
                  <c:v>4.24767217121471E-3</c:v>
                </c:pt>
                <c:pt idx="494">
                  <c:v>4.1853885793653465E-3</c:v>
                </c:pt>
                <c:pt idx="495">
                  <c:v>4.1240114668842373E-3</c:v>
                </c:pt>
                <c:pt idx="496">
                  <c:v>4.0635277907094883E-3</c:v>
                </c:pt>
                <c:pt idx="497">
                  <c:v>4.0039246921153423E-3</c:v>
                </c:pt>
                <c:pt idx="498">
                  <c:v>3.9451894941821995E-3</c:v>
                </c:pt>
                <c:pt idx="499">
                  <c:v>3.8873096992994576E-3</c:v>
                </c:pt>
                <c:pt idx="500">
                  <c:v>3.8302729867010291E-3</c:v>
                </c:pt>
                <c:pt idx="501">
                  <c:v>3.7740672100332016E-3</c:v>
                </c:pt>
                <c:pt idx="502">
                  <c:v>3.7186803949541452E-3</c:v>
                </c:pt>
                <c:pt idx="503">
                  <c:v>3.6641007367650691E-3</c:v>
                </c:pt>
                <c:pt idx="504">
                  <c:v>3.6103165980722954E-3</c:v>
                </c:pt>
                <c:pt idx="505">
                  <c:v>3.5573165064802805E-3</c:v>
                </c:pt>
                <c:pt idx="506">
                  <c:v>3.5050891523147418E-3</c:v>
                </c:pt>
                <c:pt idx="507">
                  <c:v>3.4536233863759458E-3</c:v>
                </c:pt>
                <c:pt idx="508">
                  <c:v>3.4029082177215006E-3</c:v>
                </c:pt>
                <c:pt idx="509">
                  <c:v>3.3529328114785166E-3</c:v>
                </c:pt>
                <c:pt idx="510">
                  <c:v>3.3036864866846246E-3</c:v>
                </c:pt>
                <c:pt idx="511">
                  <c:v>3.2551587141575462E-3</c:v>
                </c:pt>
                <c:pt idx="512">
                  <c:v>3.2073391143928914E-3</c:v>
                </c:pt>
                <c:pt idx="513">
                  <c:v>3.1602174554898462E-3</c:v>
                </c:pt>
                <c:pt idx="514">
                  <c:v>3.113783651104395E-3</c:v>
                </c:pt>
                <c:pt idx="515">
                  <c:v>3.0680277584296612E-3</c:v>
                </c:pt>
                <c:pt idx="516">
                  <c:v>3.0229399762031752E-3</c:v>
                </c:pt>
                <c:pt idx="517">
                  <c:v>2.978510642740748E-3</c:v>
                </c:pt>
                <c:pt idx="518">
                  <c:v>2.9347302339962984E-3</c:v>
                </c:pt>
                <c:pt idx="519">
                  <c:v>2.8915893616478444E-3</c:v>
                </c:pt>
                <c:pt idx="520">
                  <c:v>2.8490787712088781E-3</c:v>
                </c:pt>
                <c:pt idx="521">
                  <c:v>2.8071893401650653E-3</c:v>
                </c:pt>
                <c:pt idx="522">
                  <c:v>2.7659120761357489E-3</c:v>
                </c:pt>
                <c:pt idx="523">
                  <c:v>2.7252381150603151E-3</c:v>
                </c:pt>
                <c:pt idx="524">
                  <c:v>2.6851587194085956E-3</c:v>
                </c:pt>
                <c:pt idx="525">
                  <c:v>2.6456652764154896E-3</c:v>
                </c:pt>
                <c:pt idx="526">
                  <c:v>2.6067492963391635E-3</c:v>
                </c:pt>
                <c:pt idx="527">
                  <c:v>2.5684024107427285E-3</c:v>
                </c:pt>
                <c:pt idx="528">
                  <c:v>2.5306163707990202E-3</c:v>
                </c:pt>
                <c:pt idx="529">
                  <c:v>2.4933830456182254E-3</c:v>
                </c:pt>
                <c:pt idx="530">
                  <c:v>2.4566944205979789E-3</c:v>
                </c:pt>
                <c:pt idx="531">
                  <c:v>2.4205425957958314E-3</c:v>
                </c:pt>
                <c:pt idx="532">
                  <c:v>2.3849197843236092E-3</c:v>
                </c:pt>
                <c:pt idx="533">
                  <c:v>2.3498183107634597E-3</c:v>
                </c:pt>
                <c:pt idx="534">
                  <c:v>2.3152306096054002E-3</c:v>
                </c:pt>
                <c:pt idx="535">
                  <c:v>2.2811492237059324E-3</c:v>
                </c:pt>
                <c:pt idx="536">
                  <c:v>2.2475668027675953E-3</c:v>
                </c:pt>
                <c:pt idx="537">
                  <c:v>2.2144761018390402E-3</c:v>
                </c:pt>
                <c:pt idx="538">
                  <c:v>2.1818699798357142E-3</c:v>
                </c:pt>
                <c:pt idx="539">
                  <c:v>2.1497413980802456E-3</c:v>
                </c:pt>
                <c:pt idx="540">
                  <c:v>2.1180834188629727E-3</c:v>
                </c:pt>
                <c:pt idx="541">
                  <c:v>2.0868892040219202E-3</c:v>
                </c:pt>
                <c:pt idx="542">
                  <c:v>2.0561520135421799E-3</c:v>
                </c:pt>
                <c:pt idx="543">
                  <c:v>2.0258652041742977E-3</c:v>
                </c:pt>
                <c:pt idx="544">
                  <c:v>1.99602222807154E-3</c:v>
                </c:pt>
                <c:pt idx="545">
                  <c:v>1.9666166314457048E-3</c:v>
                </c:pt>
                <c:pt idx="546">
                  <c:v>1.9376420532413933E-3</c:v>
                </c:pt>
                <c:pt idx="547">
                  <c:v>1.909092223828293E-3</c:v>
                </c:pt>
                <c:pt idx="548">
                  <c:v>1.8809609637113736E-3</c:v>
                </c:pt>
                <c:pt idx="549">
                  <c:v>1.8532421822587361E-3</c:v>
                </c:pt>
                <c:pt idx="550">
                  <c:v>1.8259298764469077E-3</c:v>
                </c:pt>
                <c:pt idx="551">
                  <c:v>1.7990181296233115E-3</c:v>
                </c:pt>
                <c:pt idx="552">
                  <c:v>1.7725011102856479E-3</c:v>
                </c:pt>
                <c:pt idx="553">
                  <c:v>1.7463730708781695E-3</c:v>
                </c:pt>
                <c:pt idx="554">
                  <c:v>1.7206283466043302E-3</c:v>
                </c:pt>
                <c:pt idx="555">
                  <c:v>1.6952613542558733E-3</c:v>
                </c:pt>
                <c:pt idx="556">
                  <c:v>1.6702665910579208E-3</c:v>
                </c:pt>
                <c:pt idx="557">
                  <c:v>1.6456386335300403E-3</c:v>
                </c:pt>
                <c:pt idx="558">
                  <c:v>1.6213721363629665E-3</c:v>
                </c:pt>
                <c:pt idx="559">
                  <c:v>1.5974618313107385E-3</c:v>
                </c:pt>
                <c:pt idx="560">
                  <c:v>1.5739025260982375E-3</c:v>
                </c:pt>
                <c:pt idx="561">
                  <c:v>1.5506891033436709E-3</c:v>
                </c:pt>
                <c:pt idx="562">
                  <c:v>1.5278165194960176E-3</c:v>
                </c:pt>
                <c:pt idx="563">
                  <c:v>1.5052798037871061E-3</c:v>
                </c:pt>
                <c:pt idx="564">
                  <c:v>1.4830740571982141E-3</c:v>
                </c:pt>
                <c:pt idx="565">
                  <c:v>1.4611944514409067E-3</c:v>
                </c:pt>
                <c:pt idx="566">
                  <c:v>1.4396362279520457E-3</c:v>
                </c:pt>
                <c:pt idx="567">
                  <c:v>1.4183946969026718E-3</c:v>
                </c:pt>
                <c:pt idx="568">
                  <c:v>1.3974652362206323E-3</c:v>
                </c:pt>
                <c:pt idx="569">
                  <c:v>1.3768432906267698E-3</c:v>
                </c:pt>
                <c:pt idx="570">
                  <c:v>1.3565243706844538E-3</c:v>
                </c:pt>
                <c:pt idx="571">
                  <c:v>1.3365040518623663E-3</c:v>
                </c:pt>
                <c:pt idx="572">
                  <c:v>1.3167779736102314E-3</c:v>
                </c:pt>
                <c:pt idx="573">
                  <c:v>1.297341838447402E-3</c:v>
                </c:pt>
                <c:pt idx="574">
                  <c:v>1.2781914110642201E-3</c:v>
                </c:pt>
                <c:pt idx="575">
                  <c:v>1.2593225174357221E-3</c:v>
                </c:pt>
                <c:pt idx="576">
                  <c:v>1.2407310439477963E-3</c:v>
                </c:pt>
                <c:pt idx="577">
                  <c:v>1.2224129365354809E-3</c:v>
                </c:pt>
                <c:pt idx="578">
                  <c:v>1.2043641998332323E-3</c:v>
                </c:pt>
                <c:pt idx="579">
                  <c:v>1.1865808963371382E-3</c:v>
                </c:pt>
                <c:pt idx="580">
                  <c:v>1.1690591455786902E-3</c:v>
                </c:pt>
                <c:pt idx="581">
                  <c:v>1.1517951233101901E-3</c:v>
                </c:pt>
                <c:pt idx="582">
                  <c:v>1.1347850607015266E-3</c:v>
                </c:pt>
                <c:pt idx="583">
                  <c:v>1.1180252435480523E-3</c:v>
                </c:pt>
                <c:pt idx="584">
                  <c:v>1.1015120114897662E-3</c:v>
                </c:pt>
                <c:pt idx="585">
                  <c:v>1.0852417572411539E-3</c:v>
                </c:pt>
                <c:pt idx="586">
                  <c:v>1.0692109258320379E-3</c:v>
                </c:pt>
                <c:pt idx="587">
                  <c:v>1.0534160138588543E-3</c:v>
                </c:pt>
                <c:pt idx="588">
                  <c:v>1.0378535687466267E-3</c:v>
                </c:pt>
                <c:pt idx="589">
                  <c:v>1.0225201880210721E-3</c:v>
                </c:pt>
                <c:pt idx="590">
                  <c:v>1.0074125185911035E-3</c:v>
                </c:pt>
                <c:pt idx="591">
                  <c:v>9.9252725604123898E-4</c:v>
                </c:pt>
                <c:pt idx="592">
                  <c:v>9.7786114393407777E-4</c:v>
                </c:pt>
                <c:pt idx="593">
                  <c:v>9.6341097312246709E-4</c:v>
                </c:pt>
                <c:pt idx="594">
                  <c:v>9.4917358107138685E-4</c:v>
                </c:pt>
                <c:pt idx="595">
                  <c:v>9.351458511893631E-4</c:v>
                </c:pt>
                <c:pt idx="596">
                  <c:v>9.2132471216925191E-4</c:v>
                </c:pt>
                <c:pt idx="597">
                  <c:v>9.077071373383641E-4</c:v>
                </c:pt>
                <c:pt idx="598">
                  <c:v>8.9429014401763587E-4</c:v>
                </c:pt>
                <c:pt idx="599">
                  <c:v>8.8107079288992783E-4</c:v>
                </c:pt>
                <c:pt idx="600">
                  <c:v>8.6804618737713109E-4</c:v>
                </c:pt>
                <c:pt idx="601">
                  <c:v>8.5521347302615553E-4</c:v>
                </c:pt>
                <c:pt idx="602">
                  <c:v>8.425698369034524E-4</c:v>
                </c:pt>
                <c:pt idx="603">
                  <c:v>8.3011250699820528E-4</c:v>
                </c:pt>
                <c:pt idx="604">
                  <c:v>8.1783875163384076E-4</c:v>
                </c:pt>
                <c:pt idx="605">
                  <c:v>8.0574587888788528E-4</c:v>
                </c:pt>
                <c:pt idx="606">
                  <c:v>7.938312360200601E-4</c:v>
                </c:pt>
                <c:pt idx="607">
                  <c:v>7.8209220890836735E-4</c:v>
                </c:pt>
                <c:pt idx="608">
                  <c:v>7.7052622149323586E-4</c:v>
                </c:pt>
                <c:pt idx="609">
                  <c:v>7.5913073522946E-4</c:v>
                </c:pt>
                <c:pt idx="610">
                  <c:v>7.4790324854594984E-4</c:v>
                </c:pt>
                <c:pt idx="611">
                  <c:v>7.3684129631306904E-4</c:v>
                </c:pt>
                <c:pt idx="612">
                  <c:v>7.2594244931757949E-4</c:v>
                </c:pt>
                <c:pt idx="613">
                  <c:v>7.1520431374494928E-4</c:v>
                </c:pt>
                <c:pt idx="614">
                  <c:v>7.046245306690772E-4</c:v>
                </c:pt>
                <c:pt idx="615">
                  <c:v>6.9420077554917204E-4</c:v>
                </c:pt>
                <c:pt idx="616">
                  <c:v>6.8393075773382883E-4</c:v>
                </c:pt>
                <c:pt idx="617">
                  <c:v>6.7381221997212329E-4</c:v>
                </c:pt>
                <c:pt idx="618">
                  <c:v>6.6384293793159631E-4</c:v>
                </c:pt>
                <c:pt idx="619">
                  <c:v>6.5402071972318822E-4</c:v>
                </c:pt>
                <c:pt idx="620">
                  <c:v>6.4434340543278524E-4</c:v>
                </c:pt>
                <c:pt idx="621">
                  <c:v>6.3480886665954995E-4</c:v>
                </c:pt>
                <c:pt idx="622">
                  <c:v>6.2541500606072889E-4</c:v>
                </c:pt>
                <c:pt idx="623">
                  <c:v>6.161597569029609E-4</c:v>
                </c:pt>
                <c:pt idx="624">
                  <c:v>6.0704108261996784E-4</c:v>
                </c:pt>
                <c:pt idx="625">
                  <c:v>5.9805697637654095E-4</c:v>
                </c:pt>
                <c:pt idx="626">
                  <c:v>5.8920546063872105E-4</c:v>
                </c:pt>
                <c:pt idx="627">
                  <c:v>5.8048458675012226E-4</c:v>
                </c:pt>
                <c:pt idx="628">
                  <c:v>5.7189243451425894E-4</c:v>
                </c:pt>
                <c:pt idx="629">
                  <c:v>5.6342711178284483E-4</c:v>
                </c:pt>
                <c:pt idx="630">
                  <c:v>5.550867540499646E-4</c:v>
                </c:pt>
                <c:pt idx="631">
                  <c:v>5.4686952405200433E-4</c:v>
                </c:pt>
                <c:pt idx="632">
                  <c:v>5.3877361137333313E-4</c:v>
                </c:pt>
                <c:pt idx="633">
                  <c:v>5.307972320575539E-4</c:v>
                </c:pt>
                <c:pt idx="634">
                  <c:v>5.2293862822436557E-4</c:v>
                </c:pt>
                <c:pt idx="635">
                  <c:v>5.1519606769182501E-4</c:v>
                </c:pt>
                <c:pt idx="636">
                  <c:v>5.0756784360409066E-4</c:v>
                </c:pt>
                <c:pt idx="637">
                  <c:v>5.0005227406437912E-4</c:v>
                </c:pt>
                <c:pt idx="638">
                  <c:v>4.9264770177327049E-4</c:v>
                </c:pt>
                <c:pt idx="639">
                  <c:v>4.8535249367211294E-4</c:v>
                </c:pt>
                <c:pt idx="640">
                  <c:v>4.7816504059156382E-4</c:v>
                </c:pt>
                <c:pt idx="641">
                  <c:v>4.71083756905119E-4</c:v>
                </c:pt>
                <c:pt idx="642">
                  <c:v>4.6410708018767422E-4</c:v>
                </c:pt>
                <c:pt idx="643">
                  <c:v>4.5723347087887591E-4</c:v>
                </c:pt>
                <c:pt idx="644">
                  <c:v>4.5046141195137111E-4</c:v>
                </c:pt>
                <c:pt idx="645">
                  <c:v>4.4378940858377292E-4</c:v>
                </c:pt>
                <c:pt idx="646">
                  <c:v>4.3721598783830304E-4</c:v>
                </c:pt>
                <c:pt idx="647">
                  <c:v>4.3073969834309914E-4</c:v>
                </c:pt>
                <c:pt idx="648">
                  <c:v>4.2435910997901723E-4</c:v>
                </c:pt>
                <c:pt idx="649">
                  <c:v>4.1807281357095623E-4</c:v>
                </c:pt>
                <c:pt idx="650">
                  <c:v>4.1187942058362167E-4</c:v>
                </c:pt>
                <c:pt idx="651">
                  <c:v>4.0577756282163469E-4</c:v>
                </c:pt>
                <c:pt idx="652">
                  <c:v>3.9976589213393455E-4</c:v>
                </c:pt>
                <c:pt idx="653">
                  <c:v>3.9384308012245685E-4</c:v>
                </c:pt>
                <c:pt idx="654">
                  <c:v>3.8800781785496398E-4</c:v>
                </c:pt>
                <c:pt idx="655">
                  <c:v>3.8225881558202592E-4</c:v>
                </c:pt>
                <c:pt idx="656">
                  <c:v>3.7659480245804652E-4</c:v>
                </c:pt>
                <c:pt idx="657">
                  <c:v>3.7101452626630898E-4</c:v>
                </c:pt>
                <c:pt idx="658">
                  <c:v>3.6551675314797153E-4</c:v>
                </c:pt>
                <c:pt idx="659">
                  <c:v>3.6010026733496094E-4</c:v>
                </c:pt>
                <c:pt idx="660">
                  <c:v>3.5476387088671313E-4</c:v>
                </c:pt>
                <c:pt idx="661">
                  <c:v>3.4950638343067509E-4</c:v>
                </c:pt>
                <c:pt idx="662">
                  <c:v>3.4432664190658994E-4</c:v>
                </c:pt>
                <c:pt idx="663">
                  <c:v>3.3922350031440849E-4</c:v>
                </c:pt>
                <c:pt idx="664">
                  <c:v>3.3419582946586895E-4</c:v>
                </c:pt>
                <c:pt idx="665">
                  <c:v>3.2924251673963593E-4</c:v>
                </c:pt>
                <c:pt idx="666">
                  <c:v>3.2436246583996949E-4</c:v>
                </c:pt>
                <c:pt idx="667">
                  <c:v>3.1955459655887483E-4</c:v>
                </c:pt>
                <c:pt idx="668">
                  <c:v>3.1481784454168794E-4</c:v>
                </c:pt>
                <c:pt idx="669">
                  <c:v>3.1015116105601032E-4</c:v>
                </c:pt>
                <c:pt idx="670">
                  <c:v>3.0555351276401096E-4</c:v>
                </c:pt>
                <c:pt idx="671">
                  <c:v>3.0102388149799632E-4</c:v>
                </c:pt>
                <c:pt idx="672">
                  <c:v>2.9656126403921246E-4</c:v>
                </c:pt>
                <c:pt idx="673">
                  <c:v>2.9216467189984612E-4</c:v>
                </c:pt>
                <c:pt idx="674">
                  <c:v>2.8783313110817714E-4</c:v>
                </c:pt>
                <c:pt idx="675">
                  <c:v>2.835656819968178E-4</c:v>
                </c:pt>
                <c:pt idx="676">
                  <c:v>2.7936137899403299E-4</c:v>
                </c:pt>
                <c:pt idx="677">
                  <c:v>2.7521929041803516E-4</c:v>
                </c:pt>
                <c:pt idx="678">
                  <c:v>2.7113849827430499E-4</c:v>
                </c:pt>
                <c:pt idx="679">
                  <c:v>2.6711809805578842E-4</c:v>
                </c:pt>
                <c:pt idx="680">
                  <c:v>2.6315719854601841E-4</c:v>
                </c:pt>
                <c:pt idx="681">
                  <c:v>2.5925492162505811E-4</c:v>
                </c:pt>
                <c:pt idx="682">
                  <c:v>2.5541040207827277E-4</c:v>
                </c:pt>
                <c:pt idx="683">
                  <c:v>2.5162278740783892E-4</c:v>
                </c:pt>
                <c:pt idx="684">
                  <c:v>2.4789123764701391E-4</c:v>
                </c:pt>
                <c:pt idx="685">
                  <c:v>2.4421492517706135E-4</c:v>
                </c:pt>
                <c:pt idx="686">
                  <c:v>2.4059303454684598E-4</c:v>
                </c:pt>
                <c:pt idx="687">
                  <c:v>2.3702476229502949E-4</c:v>
                </c:pt>
                <c:pt idx="688">
                  <c:v>2.33509316774854E-4</c:v>
                </c:pt>
                <c:pt idx="689">
                  <c:v>2.3004591798144142E-4</c:v>
                </c:pt>
                <c:pt idx="690">
                  <c:v>2.2663379738161301E-4</c:v>
                </c:pt>
                <c:pt idx="691">
                  <c:v>2.2327219774616382E-4</c:v>
                </c:pt>
                <c:pt idx="692">
                  <c:v>2.1996037298457511E-4</c:v>
                </c:pt>
                <c:pt idx="693">
                  <c:v>2.1669758798211882E-4</c:v>
                </c:pt>
                <c:pt idx="694">
                  <c:v>2.1348311843931653E-4</c:v>
                </c:pt>
                <c:pt idx="695">
                  <c:v>2.1031625071374097E-4</c:v>
                </c:pt>
                <c:pt idx="696">
                  <c:v>2.0719628166408679E-4</c:v>
                </c:pt>
                <c:pt idx="697">
                  <c:v>2.0412251849654596E-4</c:v>
                </c:pt>
                <c:pt idx="698">
                  <c:v>2.0109427861335951E-4</c:v>
                </c:pt>
                <c:pt idx="699">
                  <c:v>1.9811088946360546E-4</c:v>
                </c:pt>
                <c:pt idx="700">
                  <c:v>1.9517168839613264E-4</c:v>
                </c:pt>
                <c:pt idx="701">
                  <c:v>1.9227602251464229E-4</c:v>
                </c:pt>
                <c:pt idx="702">
                  <c:v>1.8942324853486235E-4</c:v>
                </c:pt>
                <c:pt idx="703">
                  <c:v>1.8661273264380056E-4</c:v>
                </c:pt>
                <c:pt idx="704">
                  <c:v>1.8384385036104281E-4</c:v>
                </c:pt>
                <c:pt idx="705">
                  <c:v>1.8111598640206431E-4</c:v>
                </c:pt>
                <c:pt idx="706">
                  <c:v>1.7842853454352699E-4</c:v>
                </c:pt>
                <c:pt idx="707">
                  <c:v>1.7578089749053564E-4</c:v>
                </c:pt>
                <c:pt idx="708">
                  <c:v>1.7317248674582149E-4</c:v>
                </c:pt>
                <c:pt idx="709">
                  <c:v>1.7060272248083062E-4</c:v>
                </c:pt>
                <c:pt idx="710">
                  <c:v>1.6807103340867917E-4</c:v>
                </c:pt>
                <c:pt idx="711">
                  <c:v>1.6557685665896649E-4</c:v>
                </c:pt>
                <c:pt idx="712">
                  <c:v>1.6311963765440303E-4</c:v>
                </c:pt>
                <c:pt idx="713">
                  <c:v>1.6069882998923294E-4</c:v>
                </c:pt>
                <c:pt idx="714">
                  <c:v>1.5831389530942454E-4</c:v>
                </c:pt>
                <c:pt idx="715">
                  <c:v>1.5596430319460912E-4</c:v>
                </c:pt>
                <c:pt idx="716">
                  <c:v>1.5364953104173221E-4</c:v>
                </c:pt>
                <c:pt idx="717">
                  <c:v>1.5136906395040603E-4</c:v>
                </c:pt>
                <c:pt idx="718">
                  <c:v>1.4912239460992041E-4</c:v>
                </c:pt>
                <c:pt idx="719">
                  <c:v>1.469090231879086E-4</c:v>
                </c:pt>
                <c:pt idx="720">
                  <c:v>1.4472845722063131E-4</c:v>
                </c:pt>
                <c:pt idx="721">
                  <c:v>1.4258021150485547E-4</c:v>
                </c:pt>
                <c:pt idx="722">
                  <c:v>1.4046380799131563E-4</c:v>
                </c:pt>
                <c:pt idx="723">
                  <c:v>1.383787756797205E-4</c:v>
                </c:pt>
                <c:pt idx="724">
                  <c:v>1.3632465051529143E-4</c:v>
                </c:pt>
                <c:pt idx="725">
                  <c:v>1.3430097528681462E-4</c:v>
                </c:pt>
                <c:pt idx="726">
                  <c:v>1.3230729952617228E-4</c:v>
                </c:pt>
                <c:pt idx="727">
                  <c:v>1.3034317940933629E-4</c:v>
                </c:pt>
                <c:pt idx="728">
                  <c:v>1.2840817765882284E-4</c:v>
                </c:pt>
                <c:pt idx="729">
                  <c:v>1.2650186344754328E-4</c:v>
                </c:pt>
                <c:pt idx="730">
                  <c:v>1.2462381230408375E-4</c:v>
                </c:pt>
                <c:pt idx="731">
                  <c:v>1.2277360601934521E-4</c:v>
                </c:pt>
                <c:pt idx="732">
                  <c:v>1.2095083255456401E-4</c:v>
                </c:pt>
                <c:pt idx="733">
                  <c:v>1.1915508595065907E-4</c:v>
                </c:pt>
                <c:pt idx="734">
                  <c:v>1.1738596623890863E-4</c:v>
                </c:pt>
                <c:pt idx="735">
                  <c:v>1.1564307935293983E-4</c:v>
                </c:pt>
                <c:pt idx="736">
                  <c:v>1.1392603704198525E-4</c:v>
                </c:pt>
                <c:pt idx="737">
                  <c:v>1.1223445678541986E-4</c:v>
                </c:pt>
                <c:pt idx="738">
                  <c:v>1.1056796170854116E-4</c:v>
                </c:pt>
                <c:pt idx="739">
                  <c:v>1.0892618049958223E-4</c:v>
                </c:pt>
                <c:pt idx="740">
                  <c:v>1.0730874732792877E-4</c:v>
                </c:pt>
                <c:pt idx="741">
                  <c:v>1.0571530176354304E-4</c:v>
                </c:pt>
                <c:pt idx="742">
                  <c:v>1.0414548869755982E-4</c:v>
                </c:pt>
                <c:pt idx="743">
                  <c:v>1.0259895826403485E-4</c:v>
                </c:pt>
                <c:pt idx="744">
                  <c:v>1.0107536576285341E-4</c:v>
                </c:pt>
                <c:pt idx="745">
                  <c:v>9.9574371583751106E-5</c:v>
                </c:pt>
                <c:pt idx="746">
                  <c:v>9.8095641131450937E-5</c:v>
                </c:pt>
                <c:pt idx="747">
                  <c:v>9.6638844751899161E-5</c:v>
                </c:pt>
                <c:pt idx="748">
                  <c:v>9.5203657659573138E-5</c:v>
                </c:pt>
                <c:pt idx="749">
                  <c:v>9.378975986585724E-5</c:v>
                </c:pt>
                <c:pt idx="750">
                  <c:v>9.2396836108461371E-5</c:v>
                </c:pt>
                <c:pt idx="751">
                  <c:v>9.1024575781877256E-5</c:v>
                </c:pt>
                <c:pt idx="752">
                  <c:v>8.9672672868848155E-5</c:v>
                </c:pt>
                <c:pt idx="753">
                  <c:v>8.8340825872848473E-5</c:v>
                </c:pt>
                <c:pt idx="754">
                  <c:v>8.7028737751539378E-5</c:v>
                </c:pt>
                <c:pt idx="755">
                  <c:v>8.5736115851211566E-5</c:v>
                </c:pt>
                <c:pt idx="756">
                  <c:v>8.4462671842176732E-5</c:v>
                </c:pt>
                <c:pt idx="757">
                  <c:v>8.320812165511386E-5</c:v>
                </c:pt>
                <c:pt idx="758">
                  <c:v>8.1972185418340994E-5</c:v>
                </c:pt>
                <c:pt idx="759">
                  <c:v>8.0754587396009741E-5</c:v>
                </c:pt>
                <c:pt idx="760">
                  <c:v>7.9555055927200025E-5</c:v>
                </c:pt>
                <c:pt idx="761">
                  <c:v>7.8373323365917095E-5</c:v>
                </c:pt>
                <c:pt idx="762">
                  <c:v>7.7209126021953695E-5</c:v>
                </c:pt>
                <c:pt idx="763">
                  <c:v>7.6062204102630214E-5</c:v>
                </c:pt>
                <c:pt idx="764">
                  <c:v>7.4932301655381806E-5</c:v>
                </c:pt>
                <c:pt idx="765">
                  <c:v>7.3819166511189473E-5</c:v>
                </c:pt>
                <c:pt idx="766">
                  <c:v>7.2722550228842875E-5</c:v>
                </c:pt>
                <c:pt idx="767">
                  <c:v>7.1642208040011395E-5</c:v>
                </c:pt>
                <c:pt idx="768">
                  <c:v>7.0577898795131459E-5</c:v>
                </c:pt>
                <c:pt idx="769">
                  <c:v>6.9529384910079576E-5</c:v>
                </c:pt>
                <c:pt idx="770">
                  <c:v>6.8496432313630033E-5</c:v>
                </c:pt>
                <c:pt idx="771">
                  <c:v>6.7478810395681923E-5</c:v>
                </c:pt>
                <c:pt idx="772">
                  <c:v>6.6476291956249085E-5</c:v>
                </c:pt>
                <c:pt idx="773">
                  <c:v>6.5488653155191181E-5</c:v>
                </c:pt>
                <c:pt idx="774">
                  <c:v>6.4515673462690523E-5</c:v>
                </c:pt>
                <c:pt idx="775">
                  <c:v>6.3557135610449033E-5</c:v>
                </c:pt>
                <c:pt idx="776">
                  <c:v>6.2612825543604983E-5</c:v>
                </c:pt>
                <c:pt idx="777">
                  <c:v>6.1682532373351793E-5</c:v>
                </c:pt>
                <c:pt idx="778">
                  <c:v>6.076604833025746E-5</c:v>
                </c:pt>
                <c:pt idx="779">
                  <c:v>5.9863168718262823E-5</c:v>
                </c:pt>
                <c:pt idx="780">
                  <c:v>5.8973691869360942E-5</c:v>
                </c:pt>
                <c:pt idx="781">
                  <c:v>5.8097419098936846E-5</c:v>
                </c:pt>
                <c:pt idx="782">
                  <c:v>5.7234154661766021E-5</c:v>
                </c:pt>
                <c:pt idx="783">
                  <c:v>5.638370570866027E-5</c:v>
                </c:pt>
                <c:pt idx="784">
                  <c:v>5.5545882243743824E-5</c:v>
                </c:pt>
                <c:pt idx="785">
                  <c:v>5.4720497082364634E-5</c:v>
                </c:pt>
                <c:pt idx="786">
                  <c:v>5.3907365809618576E-5</c:v>
                </c:pt>
                <c:pt idx="787">
                  <c:v>5.3106306739485513E-5</c:v>
                </c:pt>
                <c:pt idx="788">
                  <c:v>5.2317140874565005E-5</c:v>
                </c:pt>
                <c:pt idx="789">
                  <c:v>5.1539691866402577E-5</c:v>
                </c:pt>
                <c:pt idx="790">
                  <c:v>5.07737859763995E-5</c:v>
                </c:pt>
                <c:pt idx="791">
                  <c:v>5.0019252037298831E-5</c:v>
                </c:pt>
                <c:pt idx="792">
                  <c:v>4.9275921415234136E-5</c:v>
                </c:pt>
                <c:pt idx="793">
                  <c:v>4.8543627972338774E-5</c:v>
                </c:pt>
                <c:pt idx="794">
                  <c:v>4.7822208029902539E-5</c:v>
                </c:pt>
                <c:pt idx="795">
                  <c:v>4.7111500332072522E-5</c:v>
                </c:pt>
                <c:pt idx="796">
                  <c:v>4.6411346010085099E-5</c:v>
                </c:pt>
                <c:pt idx="797">
                  <c:v>4.5721588547025519E-5</c:v>
                </c:pt>
                <c:pt idx="798">
                  <c:v>4.5042073743103841E-5</c:v>
                </c:pt>
                <c:pt idx="799">
                  <c:v>4.4372649681443905E-5</c:v>
                </c:pt>
                <c:pt idx="800">
                  <c:v>4.3713166694373433E-5</c:v>
                </c:pt>
                <c:pt idx="801">
                  <c:v>4.3063477330212117E-5</c:v>
                </c:pt>
                <c:pt idx="802">
                  <c:v>4.2423436320543853E-5</c:v>
                </c:pt>
                <c:pt idx="803">
                  <c:v>4.1792900547976362E-5</c:v>
                </c:pt>
                <c:pt idx="804">
                  <c:v>4.1171729014370487E-5</c:v>
                </c:pt>
                <c:pt idx="805">
                  <c:v>4.0559782809539923E-5</c:v>
                </c:pt>
                <c:pt idx="806">
                  <c:v>3.9956925080408152E-5</c:v>
                </c:pt>
                <c:pt idx="807">
                  <c:v>3.9363021000622616E-5</c:v>
                </c:pt>
                <c:pt idx="808">
                  <c:v>3.8777937740615158E-5</c:v>
                </c:pt>
                <c:pt idx="809">
                  <c:v>3.8201544438100813E-5</c:v>
                </c:pt>
                <c:pt idx="810">
                  <c:v>3.7633712169015136E-5</c:v>
                </c:pt>
                <c:pt idx="811">
                  <c:v>3.7074313918874542E-5</c:v>
                </c:pt>
                <c:pt idx="812">
                  <c:v>3.6523224554562095E-5</c:v>
                </c:pt>
                <c:pt idx="813">
                  <c:v>3.5980320796527422E-5</c:v>
                </c:pt>
                <c:pt idx="814">
                  <c:v>3.5445481191394358E-5</c:v>
                </c:pt>
                <c:pt idx="815">
                  <c:v>3.4918586084974599E-5</c:v>
                </c:pt>
                <c:pt idx="816">
                  <c:v>3.4399517595676843E-5</c:v>
                </c:pt>
                <c:pt idx="817">
                  <c:v>3.3888159588308421E-5</c:v>
                </c:pt>
                <c:pt idx="818">
                  <c:v>3.3384397648262758E-5</c:v>
                </c:pt>
                <c:pt idx="819">
                  <c:v>3.2888119056086686E-5</c:v>
                </c:pt>
                <c:pt idx="820">
                  <c:v>3.2399212762422629E-5</c:v>
                </c:pt>
                <c:pt idx="821">
                  <c:v>3.1917569363319512E-5</c:v>
                </c:pt>
                <c:pt idx="822">
                  <c:v>3.1443081075908903E-5</c:v>
                </c:pt>
                <c:pt idx="823">
                  <c:v>3.0975641714437299E-5</c:v>
                </c:pt>
                <c:pt idx="824">
                  <c:v>3.0515146666653284E-5</c:v>
                </c:pt>
                <c:pt idx="825">
                  <c:v>3.0061492870541718E-5</c:v>
                </c:pt>
                <c:pt idx="826">
                  <c:v>2.9614578791402092E-5</c:v>
                </c:pt>
                <c:pt idx="827">
                  <c:v>2.9174304399262851E-5</c:v>
                </c:pt>
                <c:pt idx="828">
                  <c:v>2.8740571146630031E-5</c:v>
                </c:pt>
                <c:pt idx="829">
                  <c:v>2.8313281946563496E-5</c:v>
                </c:pt>
                <c:pt idx="830">
                  <c:v>2.7892341151076176E-5</c:v>
                </c:pt>
                <c:pt idx="831">
                  <c:v>2.7477654529851611E-5</c:v>
                </c:pt>
                <c:pt idx="832">
                  <c:v>2.7069129249276471E-5</c:v>
                </c:pt>
                <c:pt idx="833">
                  <c:v>2.666667385178081E-5</c:v>
                </c:pt>
                <c:pt idx="834">
                  <c:v>2.6270198235483398E-5</c:v>
                </c:pt>
                <c:pt idx="835">
                  <c:v>2.5879613634137295E-5</c:v>
                </c:pt>
                <c:pt idx="836">
                  <c:v>2.5494832597371727E-5</c:v>
                </c:pt>
                <c:pt idx="837">
                  <c:v>2.5115768971224244E-5</c:v>
                </c:pt>
                <c:pt idx="838">
                  <c:v>2.474233787896119E-5</c:v>
                </c:pt>
                <c:pt idx="839">
                  <c:v>2.4374455702180036E-5</c:v>
                </c:pt>
                <c:pt idx="840">
                  <c:v>2.4012040062191838E-5</c:v>
                </c:pt>
                <c:pt idx="841">
                  <c:v>2.3655009801676211E-5</c:v>
                </c:pt>
                <c:pt idx="842">
                  <c:v>2.3303284966609402E-5</c:v>
                </c:pt>
                <c:pt idx="843">
                  <c:v>2.2956786788457558E-5</c:v>
                </c:pt>
                <c:pt idx="844">
                  <c:v>2.2615437666632793E-5</c:v>
                </c:pt>
                <c:pt idx="845">
                  <c:v>2.2279161151208627E-5</c:v>
                </c:pt>
                <c:pt idx="846">
                  <c:v>2.1947881925890253E-5</c:v>
                </c:pt>
                <c:pt idx="847">
                  <c:v>2.1621525791236391E-5</c:v>
                </c:pt>
                <c:pt idx="848">
                  <c:v>2.1300019648128254E-5</c:v>
                </c:pt>
                <c:pt idx="849">
                  <c:v>2.0983291481482687E-5</c:v>
                </c:pt>
                <c:pt idx="850">
                  <c:v>2.0671270344206435E-5</c:v>
                </c:pt>
                <c:pt idx="851">
                  <c:v>2.0363886341385908E-5</c:v>
                </c:pt>
                <c:pt idx="852">
                  <c:v>2.0061070614712425E-5</c:v>
                </c:pt>
                <c:pt idx="853">
                  <c:v>1.9762755327134258E-5</c:v>
                </c:pt>
                <c:pt idx="854">
                  <c:v>1.946887364773889E-5</c:v>
                </c:pt>
                <c:pt idx="855">
                  <c:v>1.9179359736855631E-5</c:v>
                </c:pt>
                <c:pt idx="856">
                  <c:v>1.8894148731380109E-5</c:v>
                </c:pt>
                <c:pt idx="857">
                  <c:v>1.861317673031418E-5</c:v>
                </c:pt>
                <c:pt idx="858">
                  <c:v>1.8336380780519964E-5</c:v>
                </c:pt>
                <c:pt idx="859">
                  <c:v>1.8063698862684624E-5</c:v>
                </c:pt>
                <c:pt idx="860">
                  <c:v>1.7795069877491565E-5</c:v>
                </c:pt>
                <c:pt idx="861">
                  <c:v>1.7530433631996941E-5</c:v>
                </c:pt>
                <c:pt idx="862">
                  <c:v>1.7269730826206081E-5</c:v>
                </c:pt>
                <c:pt idx="863">
                  <c:v>1.7012903039849721E-5</c:v>
                </c:pt>
                <c:pt idx="864">
                  <c:v>1.6759892719354674E-5</c:v>
                </c:pt>
                <c:pt idx="865">
                  <c:v>1.6510643165006641E-5</c:v>
                </c:pt>
                <c:pt idx="866">
                  <c:v>1.6265098518304138E-5</c:v>
                </c:pt>
                <c:pt idx="867">
                  <c:v>1.6023203749497565E-5</c:v>
                </c:pt>
                <c:pt idx="868">
                  <c:v>1.5784904645313548E-5</c:v>
                </c:pt>
                <c:pt idx="869">
                  <c:v>1.5550147796860371E-5</c:v>
                </c:pt>
                <c:pt idx="870">
                  <c:v>1.5318880587712115E-5</c:v>
                </c:pt>
                <c:pt idx="871">
                  <c:v>1.509105118216867E-5</c:v>
                </c:pt>
                <c:pt idx="872">
                  <c:v>1.4866608513689729E-5</c:v>
                </c:pt>
                <c:pt idx="873">
                  <c:v>1.4645502273499427E-5</c:v>
                </c:pt>
                <c:pt idx="874">
                  <c:v>1.4427682899359329E-5</c:v>
                </c:pt>
                <c:pt idx="875">
                  <c:v>1.4213101564507734E-5</c:v>
                </c:pt>
                <c:pt idx="876">
                  <c:v>1.4001710166762075E-5</c:v>
                </c:pt>
                <c:pt idx="877">
                  <c:v>1.379346131778278E-5</c:v>
                </c:pt>
                <c:pt idx="878">
                  <c:v>1.3588308332495491E-5</c:v>
                </c:pt>
                <c:pt idx="879">
                  <c:v>1.338620521867033E-5</c:v>
                </c:pt>
                <c:pt idx="880">
                  <c:v>1.318710666665408E-5</c:v>
                </c:pt>
                <c:pt idx="881">
                  <c:v>1.29909680392556E-5</c:v>
                </c:pt>
                <c:pt idx="882">
                  <c:v>1.2797745361779701E-5</c:v>
                </c:pt>
                <c:pt idx="883">
                  <c:v>1.2607395312208962E-5</c:v>
                </c:pt>
                <c:pt idx="884">
                  <c:v>1.2419875211530413E-5</c:v>
                </c:pt>
                <c:pt idx="885">
                  <c:v>1.2235143014205503E-5</c:v>
                </c:pt>
                <c:pt idx="886">
                  <c:v>1.2053157298781408E-5</c:v>
                </c:pt>
                <c:pt idx="887">
                  <c:v>1.1873877258639932E-5</c:v>
                </c:pt>
                <c:pt idx="888">
                  <c:v>1.1697262692884603E-5</c:v>
                </c:pt>
                <c:pt idx="889">
                  <c:v>1.1523273997362339E-5</c:v>
                </c:pt>
                <c:pt idx="890">
                  <c:v>1.1351872155816546E-5</c:v>
                </c:pt>
                <c:pt idx="891">
                  <c:v>1.1183018731173345E-5</c:v>
                </c:pt>
                <c:pt idx="892">
                  <c:v>1.1016675856954841E-5</c:v>
                </c:pt>
                <c:pt idx="893">
                  <c:v>1.0852806228820333E-5</c:v>
                </c:pt>
                <c:pt idx="894">
                  <c:v>1.0691373096232394E-5</c:v>
                </c:pt>
                <c:pt idx="895">
                  <c:v>1.0532340254246231E-5</c:v>
                </c:pt>
                <c:pt idx="896">
                  <c:v>1.0375672035421063E-5</c:v>
                </c:pt>
                <c:pt idx="897">
                  <c:v>1.0221333301850245E-5</c:v>
                </c:pt>
                <c:pt idx="898">
                  <c:v>1.0069289437309929E-5</c:v>
                </c:pt>
                <c:pt idx="899">
                  <c:v>9.9195063395242497E-6</c:v>
                </c:pt>
                <c:pt idx="900">
                  <c:v>9.7719504125437214E-6</c:v>
                </c:pt>
                <c:pt idx="901">
                  <c:v>9.6265885592384067E-6</c:v>
                </c:pt>
                <c:pt idx="902">
                  <c:v>9.4833881738998267E-6</c:v>
                </c:pt>
                <c:pt idx="903">
                  <c:v>9.3423171349545867E-6</c:v>
                </c:pt>
                <c:pt idx="904">
                  <c:v>9.203343797784344E-6</c:v>
                </c:pt>
                <c:pt idx="905">
                  <c:v>9.0664369876525141E-6</c:v>
                </c:pt>
                <c:pt idx="906">
                  <c:v>8.9315659927358705E-6</c:v>
                </c:pt>
                <c:pt idx="907">
                  <c:v>8.7987005572595567E-6</c:v>
                </c:pt>
                <c:pt idx="908">
                  <c:v>8.6678108747325248E-6</c:v>
                </c:pt>
                <c:pt idx="909">
                  <c:v>8.5388675812846223E-6</c:v>
                </c:pt>
                <c:pt idx="910">
                  <c:v>8.411841749101302E-6</c:v>
                </c:pt>
                <c:pt idx="911">
                  <c:v>8.2867048799560057E-6</c:v>
                </c:pt>
                <c:pt idx="912">
                  <c:v>8.1634288988379571E-6</c:v>
                </c:pt>
                <c:pt idx="913">
                  <c:v>8.0419861476748346E-6</c:v>
                </c:pt>
                <c:pt idx="914">
                  <c:v>7.922349379148108E-6</c:v>
                </c:pt>
                <c:pt idx="915">
                  <c:v>7.8044917505994032E-6</c:v>
                </c:pt>
                <c:pt idx="916">
                  <c:v>7.6883868180282123E-6</c:v>
                </c:pt>
                <c:pt idx="917">
                  <c:v>7.5740085301778007E-6</c:v>
                </c:pt>
                <c:pt idx="918">
                  <c:v>7.4613312227085549E-6</c:v>
                </c:pt>
                <c:pt idx="919">
                  <c:v>7.3503296124581398E-6</c:v>
                </c:pt>
                <c:pt idx="920">
                  <c:v>7.2409787917863918E-6</c:v>
                </c:pt>
                <c:pt idx="921">
                  <c:v>7.13325422300389E-6</c:v>
                </c:pt>
                <c:pt idx="922">
                  <c:v>7.0271317328832812E-6</c:v>
                </c:pt>
                <c:pt idx="923">
                  <c:v>6.9225875072517332E-6</c:v>
                </c:pt>
                <c:pt idx="924">
                  <c:v>6.8195980856636152E-6</c:v>
                </c:pt>
                <c:pt idx="925">
                  <c:v>6.7181403561516981E-6</c:v>
                </c:pt>
                <c:pt idx="926">
                  <c:v>6.6181915500569516E-6</c:v>
                </c:pt>
                <c:pt idx="927">
                  <c:v>6.5197292369341386E-6</c:v>
                </c:pt>
                <c:pt idx="928">
                  <c:v>6.4227313195329668E-6</c:v>
                </c:pt>
                <c:pt idx="929">
                  <c:v>6.3271760288542514E-6</c:v>
                </c:pt>
                <c:pt idx="930">
                  <c:v>6.2330419192785684E-6</c:v>
                </c:pt>
                <c:pt idx="931">
                  <c:v>6.1403078637673192E-6</c:v>
                </c:pt>
                <c:pt idx="932">
                  <c:v>6.0489530491353121E-6</c:v>
                </c:pt>
                <c:pt idx="933">
                  <c:v>5.9589569713927106E-6</c:v>
                </c:pt>
                <c:pt idx="934">
                  <c:v>5.8702994311565551E-6</c:v>
                </c:pt>
                <c:pt idx="935">
                  <c:v>5.782960529129883E-6</c:v>
                </c:pt>
                <c:pt idx="936">
                  <c:v>5.6969206616482893E-6</c:v>
                </c:pt>
                <c:pt idx="937">
                  <c:v>5.6121605162920423E-6</c:v>
                </c:pt>
                <c:pt idx="938">
                  <c:v>5.5286610675634561E-6</c:v>
                </c:pt>
                <c:pt idx="939">
                  <c:v>5.4464035726282485E-6</c:v>
                </c:pt>
                <c:pt idx="940">
                  <c:v>5.3653695671201175E-6</c:v>
                </c:pt>
                <c:pt idx="941">
                  <c:v>5.2855408610074797E-6</c:v>
                </c:pt>
                <c:pt idx="942">
                  <c:v>5.2068995345213592E-6</c:v>
                </c:pt>
                <c:pt idx="943">
                  <c:v>5.12942793414358E-6</c:v>
                </c:pt>
                <c:pt idx="944">
                  <c:v>5.053108668654851E-6</c:v>
                </c:pt>
                <c:pt idx="945">
                  <c:v>4.977924605240911E-6</c:v>
                </c:pt>
                <c:pt idx="946">
                  <c:v>4.9038588656566377E-6</c:v>
                </c:pt>
                <c:pt idx="947">
                  <c:v>4.8308948224470494E-6</c:v>
                </c:pt>
                <c:pt idx="948">
                  <c:v>4.7590160952243665E-6</c:v>
                </c:pt>
                <c:pt idx="949">
                  <c:v>4.688206546999842E-6</c:v>
                </c:pt>
                <c:pt idx="950">
                  <c:v>4.6184502805707968E-6</c:v>
                </c:pt>
                <c:pt idx="951">
                  <c:v>4.5497316349604176E-6</c:v>
                </c:pt>
                <c:pt idx="952">
                  <c:v>4.4820351819106333E-6</c:v>
                </c:pt>
                <c:pt idx="953">
                  <c:v>4.4153457224272031E-6</c:v>
                </c:pt>
                <c:pt idx="954">
                  <c:v>4.3496482833757766E-6</c:v>
                </c:pt>
                <c:pt idx="955">
                  <c:v>4.2849281141284063E-6</c:v>
                </c:pt>
                <c:pt idx="956">
                  <c:v>4.2211706832600484E-6</c:v>
                </c:pt>
                <c:pt idx="957">
                  <c:v>4.1583616752937043E-6</c:v>
                </c:pt>
                <c:pt idx="958">
                  <c:v>4.0964869874940963E-6</c:v>
                </c:pt>
                <c:pt idx="959">
                  <c:v>4.0355327267087989E-6</c:v>
                </c:pt>
                <c:pt idx="960">
                  <c:v>3.9754852062562556E-6</c:v>
                </c:pt>
                <c:pt idx="961">
                  <c:v>3.9163309428597324E-6</c:v>
                </c:pt>
                <c:pt idx="962">
                  <c:v>3.858056653627093E-6</c:v>
                </c:pt>
                <c:pt idx="963">
                  <c:v>3.8006492530751656E-6</c:v>
                </c:pt>
                <c:pt idx="964">
                  <c:v>3.7440958501982225E-6</c:v>
                </c:pt>
                <c:pt idx="965">
                  <c:v>3.6883837455799735E-6</c:v>
                </c:pt>
                <c:pt idx="966">
                  <c:v>3.6335004285484347E-6</c:v>
                </c:pt>
                <c:pt idx="967">
                  <c:v>3.5794335743730388E-6</c:v>
                </c:pt>
                <c:pt idx="968">
                  <c:v>3.5261710415031457E-6</c:v>
                </c:pt>
                <c:pt idx="969">
                  <c:v>3.4737008688476611E-6</c:v>
                </c:pt>
                <c:pt idx="970">
                  <c:v>3.4220112730949813E-6</c:v>
                </c:pt>
                <c:pt idx="971">
                  <c:v>3.3710906460727127E-6</c:v>
                </c:pt>
                <c:pt idx="972">
                  <c:v>3.3209275521464849E-6</c:v>
                </c:pt>
                <c:pt idx="973">
                  <c:v>3.2715107256573842E-6</c:v>
                </c:pt>
                <c:pt idx="974">
                  <c:v>3.2228290683974828E-6</c:v>
                </c:pt>
                <c:pt idx="975">
                  <c:v>3.1748716471227148E-6</c:v>
                </c:pt>
                <c:pt idx="976">
                  <c:v>3.1276276911027054E-6</c:v>
                </c:pt>
                <c:pt idx="977">
                  <c:v>3.0810865897069028E-6</c:v>
                </c:pt>
                <c:pt idx="978">
                  <c:v>3.035237890026636E-6</c:v>
                </c:pt>
                <c:pt idx="979">
                  <c:v>2.9900712945323067E-6</c:v>
                </c:pt>
                <c:pt idx="980">
                  <c:v>2.9455766587654375E-6</c:v>
                </c:pt>
                <c:pt idx="981">
                  <c:v>2.9017439890649216E-6</c:v>
                </c:pt>
                <c:pt idx="982">
                  <c:v>2.8585634403271643E-6</c:v>
                </c:pt>
                <c:pt idx="983">
                  <c:v>2.8160253137990748E-6</c:v>
                </c:pt>
                <c:pt idx="984">
                  <c:v>2.7741200549043618E-6</c:v>
                </c:pt>
                <c:pt idx="985">
                  <c:v>2.732838251101482E-6</c:v>
                </c:pt>
                <c:pt idx="986">
                  <c:v>2.6921706297739263E-6</c:v>
                </c:pt>
                <c:pt idx="987">
                  <c:v>2.6521080561514757E-6</c:v>
                </c:pt>
                <c:pt idx="988">
                  <c:v>2.6126415312623415E-6</c:v>
                </c:pt>
                <c:pt idx="989">
                  <c:v>2.5737621899158402E-6</c:v>
                </c:pt>
                <c:pt idx="990">
                  <c:v>2.5354612987148896E-6</c:v>
                </c:pt>
                <c:pt idx="991">
                  <c:v>2.49773025409802E-6</c:v>
                </c:pt>
                <c:pt idx="992">
                  <c:v>2.4605605804104526E-6</c:v>
                </c:pt>
                <c:pt idx="993">
                  <c:v>2.4239439280038353E-6</c:v>
                </c:pt>
                <c:pt idx="994">
                  <c:v>2.387872071364195E-6</c:v>
                </c:pt>
                <c:pt idx="995">
                  <c:v>2.3523369072675646E-6</c:v>
                </c:pt>
                <c:pt idx="996">
                  <c:v>2.3173304529630826E-6</c:v>
                </c:pt>
                <c:pt idx="997">
                  <c:v>2.2828448443830817E-6</c:v>
                </c:pt>
                <c:pt idx="998">
                  <c:v>2.2488723343796812E-6</c:v>
                </c:pt>
                <c:pt idx="999">
                  <c:v>2.2154052909875988E-6</c:v>
                </c:pt>
                <c:pt idx="1000">
                  <c:v>2.1824361957126543E-6</c:v>
                </c:pt>
                <c:pt idx="1001">
                  <c:v>2.1499576418458722E-6</c:v>
                </c:pt>
                <c:pt idx="1002">
                  <c:v>2.1179623328023973E-6</c:v>
                </c:pt>
                <c:pt idx="1003">
                  <c:v>2.0864430804852093E-6</c:v>
                </c:pt>
                <c:pt idx="1004">
                  <c:v>2.0553928036731401E-6</c:v>
                </c:pt>
                <c:pt idx="1005">
                  <c:v>2.0248045264326498E-6</c:v>
                </c:pt>
                <c:pt idx="1006">
                  <c:v>1.9946713765533531E-6</c:v>
                </c:pt>
                <c:pt idx="1007">
                  <c:v>1.9649865840067816E-6</c:v>
                </c:pt>
                <c:pt idx="1008">
                  <c:v>1.9357434794278607E-6</c:v>
                </c:pt>
                <c:pt idx="1009">
                  <c:v>1.906935492619124E-6</c:v>
                </c:pt>
                <c:pt idx="1010">
                  <c:v>1.8785561510770196E-6</c:v>
                </c:pt>
                <c:pt idx="1011">
                  <c:v>1.8505990785400718E-6</c:v>
                </c:pt>
                <c:pt idx="1012">
                  <c:v>1.8230579935587598E-6</c:v>
                </c:pt>
                <c:pt idx="1013">
                  <c:v>1.7959267080864113E-6</c:v>
                </c:pt>
                <c:pt idx="1014">
                  <c:v>1.7691991260912624E-6</c:v>
                </c:pt>
                <c:pt idx="1015">
                  <c:v>1.7428692421888391E-6</c:v>
                </c:pt>
                <c:pt idx="1016">
                  <c:v>1.7169311402949571E-6</c:v>
                </c:pt>
                <c:pt idx="1017">
                  <c:v>1.6913789922984805E-6</c:v>
                </c:pt>
                <c:pt idx="1018">
                  <c:v>1.6662070567538849E-6</c:v>
                </c:pt>
                <c:pt idx="1019">
                  <c:v>1.6414096775932457E-6</c:v>
                </c:pt>
                <c:pt idx="1020">
                  <c:v>1.6169812828573697E-6</c:v>
                </c:pt>
                <c:pt idx="1021">
                  <c:v>1.5929163834456798E-6</c:v>
                </c:pt>
                <c:pt idx="1022">
                  <c:v>1.5692095718847516E-6</c:v>
                </c:pt>
                <c:pt idx="1023">
                  <c:v>1.5458555211151037E-6</c:v>
                </c:pt>
                <c:pt idx="1024">
                  <c:v>1.5228489832960069E-6</c:v>
                </c:pt>
                <c:pt idx="1025">
                  <c:v>1.500184788628063E-6</c:v>
                </c:pt>
                <c:pt idx="1026">
                  <c:v>1.4778578441932457E-6</c:v>
                </c:pt>
                <c:pt idx="1027">
                  <c:v>1.4558631328121362E-6</c:v>
                </c:pt>
                <c:pt idx="1028">
                  <c:v>1.4341957119182813E-6</c:v>
                </c:pt>
                <c:pt idx="1029">
                  <c:v>1.4128507124490134E-6</c:v>
                </c:pt>
                <c:pt idx="1030">
                  <c:v>1.3918233377530189E-6</c:v>
                </c:pt>
                <c:pt idx="1031">
                  <c:v>1.3711088625139386E-6</c:v>
                </c:pt>
                <c:pt idx="1032">
                  <c:v>1.3507026316900387E-6</c:v>
                </c:pt>
                <c:pt idx="1033">
                  <c:v>1.3306000594696087E-6</c:v>
                </c:pt>
                <c:pt idx="1034">
                  <c:v>1.3107966282419133E-6</c:v>
                </c:pt>
                <c:pt idx="1035">
                  <c:v>1.2912878875833597E-6</c:v>
                </c:pt>
                <c:pt idx="1036">
                  <c:v>1.2720694532587687E-6</c:v>
                </c:pt>
                <c:pt idx="1037">
                  <c:v>1.2531370062374986E-6</c:v>
                </c:pt>
                <c:pt idx="1038">
                  <c:v>1.2344862917241443E-6</c:v>
                </c:pt>
                <c:pt idx="1039">
                  <c:v>1.2161131182036623E-6</c:v>
                </c:pt>
                <c:pt idx="1040">
                  <c:v>1.1980133565006369E-6</c:v>
                </c:pt>
                <c:pt idx="1041">
                  <c:v>1.1801829388526006E-6</c:v>
                </c:pt>
                <c:pt idx="1042">
                  <c:v>1.1626178579970331E-6</c:v>
                </c:pt>
                <c:pt idx="1043">
                  <c:v>1.145314166272009E-6</c:v>
                </c:pt>
                <c:pt idx="1044">
                  <c:v>1.1282679747301222E-6</c:v>
                </c:pt>
                <c:pt idx="1045">
                  <c:v>1.1114754522656123E-6</c:v>
                </c:pt>
                <c:pt idx="1046">
                  <c:v>1.0949328247545219E-6</c:v>
                </c:pt>
                <c:pt idx="1047">
                  <c:v>1.0786363742074523E-6</c:v>
                </c:pt>
                <c:pt idx="1048">
                  <c:v>1.0625824379351548E-6</c:v>
                </c:pt>
                <c:pt idx="1049">
                  <c:v>1.0467674077262663E-6</c:v>
                </c:pt>
                <c:pt idx="1050">
                  <c:v>1.0311877290374535E-6</c:v>
                </c:pt>
                <c:pt idx="1051">
                  <c:v>1.0158399001954861E-6</c:v>
                </c:pt>
                <c:pt idx="1052">
                  <c:v>1.0007204716112209E-6</c:v>
                </c:pt>
                <c:pt idx="1053">
                  <c:v>9.8582604500517228E-7</c:v>
                </c:pt>
                <c:pt idx="1054">
                  <c:v>9.7115327264475155E-7</c:v>
                </c:pt>
                <c:pt idx="1055">
                  <c:v>9.5669885659265727E-7</c:v>
                </c:pt>
                <c:pt idx="1056">
                  <c:v>9.4245954796657067E-7</c:v>
                </c:pt>
                <c:pt idx="1057">
                  <c:v>9.2843214620976942E-7</c:v>
                </c:pt>
                <c:pt idx="1058">
                  <c:v>9.1461349837265611E-7</c:v>
                </c:pt>
                <c:pt idx="1059">
                  <c:v>9.0100049840484621E-7</c:v>
                </c:pt>
                <c:pt idx="1060">
                  <c:v>8.8759008645790179E-7</c:v>
                </c:pt>
                <c:pt idx="1061">
                  <c:v>8.7437924819833144E-7</c:v>
                </c:pt>
                <c:pt idx="1062">
                  <c:v>8.6136501413088539E-7</c:v>
                </c:pt>
                <c:pt idx="1063">
                  <c:v>8.4854445893181028E-7</c:v>
                </c:pt>
                <c:pt idx="1064">
                  <c:v>8.3591470079205953E-7</c:v>
                </c:pt>
                <c:pt idx="1065">
                  <c:v>8.2347290077030265E-7</c:v>
                </c:pt>
                <c:pt idx="1066">
                  <c:v>8.1121626215548547E-7</c:v>
                </c:pt>
                <c:pt idx="1067">
                  <c:v>7.9914202983889179E-7</c:v>
                </c:pt>
                <c:pt idx="1068">
                  <c:v>7.8724748969550591E-7</c:v>
                </c:pt>
                <c:pt idx="1069">
                  <c:v>7.7552996797465159E-7</c:v>
                </c:pt>
                <c:pt idx="1070">
                  <c:v>7.6398683069958134E-7</c:v>
                </c:pt>
                <c:pt idx="1071">
                  <c:v>7.5261548307606043E-7</c:v>
                </c:pt>
                <c:pt idx="1072">
                  <c:v>7.4141336890971784E-7</c:v>
                </c:pt>
                <c:pt idx="1073">
                  <c:v>7.3037797003204437E-7</c:v>
                </c:pt>
                <c:pt idx="1074">
                  <c:v>7.1950680573494515E-7</c:v>
                </c:pt>
                <c:pt idx="1075">
                  <c:v>7.0879743221368904E-7</c:v>
                </c:pt>
                <c:pt idx="1076">
                  <c:v>6.982474420181196E-7</c:v>
                </c:pt>
                <c:pt idx="1077">
                  <c:v>6.8785446351203385E-7</c:v>
                </c:pt>
                <c:pt idx="1078">
                  <c:v>6.7761616034062143E-7</c:v>
                </c:pt>
                <c:pt idx="1079">
                  <c:v>6.675302309057582E-7</c:v>
                </c:pt>
                <c:pt idx="1080">
                  <c:v>6.5759440784917467E-7</c:v>
                </c:pt>
                <c:pt idx="1081">
                  <c:v>6.4780645754324722E-7</c:v>
                </c:pt>
                <c:pt idx="1082">
                  <c:v>6.3816417958937501E-7</c:v>
                </c:pt>
                <c:pt idx="1083">
                  <c:v>6.2866540632381476E-7</c:v>
                </c:pt>
                <c:pt idx="1084">
                  <c:v>6.1930800233088914E-7</c:v>
                </c:pt>
                <c:pt idx="1085">
                  <c:v>6.1008986396336949E-7</c:v>
                </c:pt>
                <c:pt idx="1086">
                  <c:v>6.0100891887003646E-7</c:v>
                </c:pt>
                <c:pt idx="1087">
                  <c:v>5.920631255302479E-7</c:v>
                </c:pt>
                <c:pt idx="1088">
                  <c:v>5.8325047279542874E-7</c:v>
                </c:pt>
                <c:pt idx="1089">
                  <c:v>5.7456897943737202E-7</c:v>
                </c:pt>
                <c:pt idx="1090">
                  <c:v>5.6601669370323614E-7</c:v>
                </c:pt>
                <c:pt idx="1091">
                  <c:v>5.5759169287721771E-7</c:v>
                </c:pt>
                <c:pt idx="1092">
                  <c:v>5.4929208284865539E-7</c:v>
                </c:pt>
                <c:pt idx="1093">
                  <c:v>5.4111599768663413E-7</c:v>
                </c:pt>
                <c:pt idx="1094">
                  <c:v>5.3306159922084337E-7</c:v>
                </c:pt>
                <c:pt idx="1095">
                  <c:v>5.2512707662872378E-7</c:v>
                </c:pt>
                <c:pt idx="1096">
                  <c:v>5.1731064602871937E-7</c:v>
                </c:pt>
                <c:pt idx="1097">
                  <c:v>5.0961055007957324E-7</c:v>
                </c:pt>
                <c:pt idx="1098">
                  <c:v>5.0202505758561642E-7</c:v>
                </c:pt>
                <c:pt idx="1099">
                  <c:v>4.9455246310786714E-7</c:v>
                </c:pt>
                <c:pt idx="1100">
                  <c:v>4.8719108658096426E-7</c:v>
                </c:pt>
                <c:pt idx="1101">
                  <c:v>4.7993927293577151E-7</c:v>
                </c:pt>
                <c:pt idx="1102">
                  <c:v>4.7279539172758103E-7</c:v>
                </c:pt>
                <c:pt idx="1103">
                  <c:v>4.6575783676989228E-7</c:v>
                </c:pt>
                <c:pt idx="1104">
                  <c:v>4.5882502577355934E-7</c:v>
                </c:pt>
                <c:pt idx="1105">
                  <c:v>4.5199539999137902E-7</c:v>
                </c:pt>
                <c:pt idx="1106">
                  <c:v>4.4526742386790134E-7</c:v>
                </c:pt>
                <c:pt idx="1107">
                  <c:v>4.3863958469451184E-7</c:v>
                </c:pt>
                <c:pt idx="1108">
                  <c:v>4.321103922695701E-7</c:v>
                </c:pt>
                <c:pt idx="1109">
                  <c:v>4.2567837856365223E-7</c:v>
                </c:pt>
                <c:pt idx="1110">
                  <c:v>4.1934209738974112E-7</c:v>
                </c:pt>
                <c:pt idx="1111">
                  <c:v>4.1310012407836769E-7</c:v>
                </c:pt>
                <c:pt idx="1112">
                  <c:v>4.0695105515749412E-7</c:v>
                </c:pt>
                <c:pt idx="1113">
                  <c:v>4.0089350803726702E-7</c:v>
                </c:pt>
                <c:pt idx="1114">
                  <c:v>3.9492612069935213E-7</c:v>
                </c:pt>
                <c:pt idx="1115">
                  <c:v>3.8904755139097057E-7</c:v>
                </c:pt>
                <c:pt idx="1116">
                  <c:v>3.8325647832343767E-7</c:v>
                </c:pt>
                <c:pt idx="1117">
                  <c:v>3.7755159937519607E-7</c:v>
                </c:pt>
                <c:pt idx="1118">
                  <c:v>3.7193163179927189E-7</c:v>
                </c:pt>
                <c:pt idx="1119">
                  <c:v>3.6639531193506803E-7</c:v>
                </c:pt>
                <c:pt idx="1120">
                  <c:v>3.6094139492445777E-7</c:v>
                </c:pt>
                <c:pt idx="1121">
                  <c:v>3.555686544320842E-7</c:v>
                </c:pt>
                <c:pt idx="1122">
                  <c:v>3.502758823698261E-7</c:v>
                </c:pt>
                <c:pt idx="1123">
                  <c:v>3.4506188862537063E-7</c:v>
                </c:pt>
                <c:pt idx="1124">
                  <c:v>3.3992550079479815E-7</c:v>
                </c:pt>
                <c:pt idx="1125">
                  <c:v>3.348655639191645E-7</c:v>
                </c:pt>
                <c:pt idx="1126">
                  <c:v>3.2988094022500166E-7</c:v>
                </c:pt>
                <c:pt idx="1127">
                  <c:v>3.2497050886865057E-7</c:v>
                </c:pt>
                <c:pt idx="1128">
                  <c:v>3.2013316568442908E-7</c:v>
                </c:pt>
                <c:pt idx="1129">
                  <c:v>3.1536782293652112E-7</c:v>
                </c:pt>
                <c:pt idx="1130">
                  <c:v>3.1067340907457643E-7</c:v>
                </c:pt>
                <c:pt idx="1131">
                  <c:v>3.060488684929126E-7</c:v>
                </c:pt>
                <c:pt idx="1132">
                  <c:v>3.0149316129333869E-7</c:v>
                </c:pt>
                <c:pt idx="1133">
                  <c:v>2.9700526305146292E-7</c:v>
                </c:pt>
                <c:pt idx="1134">
                  <c:v>2.9258416458652596E-7</c:v>
                </c:pt>
                <c:pt idx="1135">
                  <c:v>2.8822887173459453E-7</c:v>
                </c:pt>
                <c:pt idx="1136">
                  <c:v>2.8393840512518837E-7</c:v>
                </c:pt>
                <c:pt idx="1137">
                  <c:v>2.7971179996119305E-7</c:v>
                </c:pt>
                <c:pt idx="1138">
                  <c:v>2.7554810580205334E-7</c:v>
                </c:pt>
                <c:pt idx="1139">
                  <c:v>2.7144638635019627E-7</c:v>
                </c:pt>
                <c:pt idx="1140">
                  <c:v>2.6740571924062789E-7</c:v>
                </c:pt>
                <c:pt idx="1141">
                  <c:v>2.6342519583365413E-7</c:v>
                </c:pt>
                <c:pt idx="1142">
                  <c:v>2.5950392101068818E-7</c:v>
                </c:pt>
                <c:pt idx="1143">
                  <c:v>2.556410129731021E-7</c:v>
                </c:pt>
                <c:pt idx="1144">
                  <c:v>2.518356030440564E-7</c:v>
                </c:pt>
                <c:pt idx="1145">
                  <c:v>2.4808683547328125E-7</c:v>
                </c:pt>
                <c:pt idx="1146">
                  <c:v>2.4439386724477154E-7</c:v>
                </c:pt>
                <c:pt idx="1147">
                  <c:v>2.4075586788731813E-7</c:v>
                </c:pt>
                <c:pt idx="1148">
                  <c:v>2.3717201928789299E-7</c:v>
                </c:pt>
                <c:pt idx="1149">
                  <c:v>2.3364151550777051E-7</c:v>
                </c:pt>
                <c:pt idx="1150">
                  <c:v>2.3016356260141451E-7</c:v>
                </c:pt>
                <c:pt idx="1151">
                  <c:v>2.2673737843804097E-7</c:v>
                </c:pt>
                <c:pt idx="1152">
                  <c:v>2.2336219252583066E-7</c:v>
                </c:pt>
                <c:pt idx="1153">
                  <c:v>2.2003724583879295E-7</c:v>
                </c:pt>
                <c:pt idx="1154">
                  <c:v>2.1676179064614439E-7</c:v>
                </c:pt>
                <c:pt idx="1155">
                  <c:v>2.1353509034428292E-7</c:v>
                </c:pt>
                <c:pt idx="1156">
                  <c:v>2.1035641929123104E-7</c:v>
                </c:pt>
                <c:pt idx="1157">
                  <c:v>2.0722506264353092E-7</c:v>
                </c:pt>
                <c:pt idx="1158">
                  <c:v>2.0414031619560895E-7</c:v>
                </c:pt>
                <c:pt idx="1159">
                  <c:v>2.0110148622147581E-7</c:v>
                </c:pt>
                <c:pt idx="1160">
                  <c:v>1.9810788931882239E-7</c:v>
                </c:pt>
                <c:pt idx="1161">
                  <c:v>1.9515885225541445E-7</c:v>
                </c:pt>
                <c:pt idx="1162">
                  <c:v>1.9225371181777961E-7</c:v>
                </c:pt>
                <c:pt idx="1163">
                  <c:v>1.8939181466213843E-7</c:v>
                </c:pt>
                <c:pt idx="1164">
                  <c:v>1.8657251716755999E-7</c:v>
                </c:pt>
                <c:pt idx="1165">
                  <c:v>1.8379518529129685E-7</c:v>
                </c:pt>
                <c:pt idx="1166">
                  <c:v>1.8105919442627414E-7</c:v>
                </c:pt>
                <c:pt idx="1167">
                  <c:v>1.7836392926069448E-7</c:v>
                </c:pt>
                <c:pt idx="1168">
                  <c:v>1.7570878363974234E-7</c:v>
                </c:pt>
                <c:pt idx="1169">
                  <c:v>1.7309316042932606E-7</c:v>
                </c:pt>
                <c:pt idx="1170">
                  <c:v>1.7051647138186813E-7</c:v>
                </c:pt>
                <c:pt idx="1171">
                  <c:v>1.6797813700407898E-7</c:v>
                </c:pt>
                <c:pt idx="1172">
                  <c:v>1.6547758642669507E-7</c:v>
                </c:pt>
                <c:pt idx="1173">
                  <c:v>1.6301425727616669E-7</c:v>
                </c:pt>
                <c:pt idx="1174">
                  <c:v>1.6058759554824567E-7</c:v>
                </c:pt>
                <c:pt idx="1175">
                  <c:v>1.5819705548345751E-7</c:v>
                </c:pt>
                <c:pt idx="1176">
                  <c:v>1.5584209944441822E-7</c:v>
                </c:pt>
                <c:pt idx="1177">
                  <c:v>1.5352219779498827E-7</c:v>
                </c:pt>
                <c:pt idx="1178">
                  <c:v>1.5123682878121328E-7</c:v>
                </c:pt>
                <c:pt idx="1179">
                  <c:v>1.4898547841404426E-7</c:v>
                </c:pt>
                <c:pt idx="1180">
                  <c:v>1.4676764035379457E-7</c:v>
                </c:pt>
                <c:pt idx="1181">
                  <c:v>1.4458281579632284E-7</c:v>
                </c:pt>
                <c:pt idx="1182">
                  <c:v>1.4243051336090445E-7</c:v>
                </c:pt>
                <c:pt idx="1183">
                  <c:v>1.4031024897977136E-7</c:v>
                </c:pt>
                <c:pt idx="1184">
                  <c:v>1.382215457892987E-7</c:v>
                </c:pt>
                <c:pt idx="1185">
                  <c:v>1.3616393402280459E-7</c:v>
                </c:pt>
                <c:pt idx="1186">
                  <c:v>1.3413695090495111E-7</c:v>
                </c:pt>
                <c:pt idx="1187">
                  <c:v>1.3214014054770868E-7</c:v>
                </c:pt>
                <c:pt idx="1188">
                  <c:v>1.3017305384787754E-7</c:v>
                </c:pt>
                <c:pt idx="1189">
                  <c:v>1.2823524838612069E-7</c:v>
                </c:pt>
                <c:pt idx="1190">
                  <c:v>1.263262883275135E-7</c:v>
                </c:pt>
                <c:pt idx="1191">
                  <c:v>1.2444574432356452E-7</c:v>
                </c:pt>
                <c:pt idx="1192">
                  <c:v>1.2259319341569055E-7</c:v>
                </c:pt>
                <c:pt idx="1193">
                  <c:v>1.2076821894013953E-7</c:v>
                </c:pt>
                <c:pt idx="1194">
                  <c:v>1.1897041043431416E-7</c:v>
                </c:pt>
                <c:pt idx="1195">
                  <c:v>1.171993635444994E-7</c:v>
                </c:pt>
                <c:pt idx="1196">
                  <c:v>1.1545467993496084E-7</c:v>
                </c:pt>
                <c:pt idx="1197">
                  <c:v>1.1373596719838592E-7</c:v>
                </c:pt>
                <c:pt idx="1198">
                  <c:v>1.1204283876767234E-7</c:v>
                </c:pt>
                <c:pt idx="1199">
                  <c:v>1.1037491382902021E-7</c:v>
                </c:pt>
                <c:pt idx="1200">
                  <c:v>1.087318172363177E-7</c:v>
                </c:pt>
                <c:pt idx="1201">
                  <c:v>1.0711317942679943E-7</c:v>
                </c:pt>
                <c:pt idx="1202">
                  <c:v>1.0551863633796729E-7</c:v>
                </c:pt>
                <c:pt idx="1203">
                  <c:v>1.0394782932573221E-7</c:v>
                </c:pt>
                <c:pt idx="1204">
                  <c:v>1.0240040508379382E-7</c:v>
                </c:pt>
                <c:pt idx="1205">
                  <c:v>1.0087601556420024E-7</c:v>
                </c:pt>
                <c:pt idx="1206">
                  <c:v>9.9374317899102933E-8</c:v>
                </c:pt>
                <c:pt idx="1207">
                  <c:v>9.7894974323669397E-8</c:v>
                </c:pt>
                <c:pt idx="1208">
                  <c:v>9.6437652100144032E-8</c:v>
                </c:pt>
                <c:pt idx="1209">
                  <c:v>9.5002023443042247E-8</c:v>
                </c:pt>
                <c:pt idx="1210">
                  <c:v>9.3587765445449808E-8</c:v>
                </c:pt>
                <c:pt idx="1211">
                  <c:v>9.2194560006426113E-8</c:v>
                </c:pt>
                <c:pt idx="1212">
                  <c:v>9.082209375948616E-8</c:v>
                </c:pt>
                <c:pt idx="1213">
                  <c:v>8.9470058002141648E-8</c:v>
                </c:pt>
                <c:pt idx="1214">
                  <c:v>8.8138148626498747E-8</c:v>
                </c:pt>
                <c:pt idx="1215">
                  <c:v>8.6826066050878212E-8</c:v>
                </c:pt>
                <c:pt idx="1216">
                  <c:v>8.5533515152461885E-8</c:v>
                </c:pt>
                <c:pt idx="1217">
                  <c:v>8.4260205200938043E-8</c:v>
                </c:pt>
                <c:pt idx="1218">
                  <c:v>8.3005849793133849E-8</c:v>
                </c:pt>
                <c:pt idx="1219">
                  <c:v>8.1770166788615934E-8</c:v>
                </c:pt>
                <c:pt idx="1220">
                  <c:v>8.0552878246261251E-8</c:v>
                </c:pt>
                <c:pt idx="1221">
                  <c:v>7.9353710361756407E-8</c:v>
                </c:pt>
                <c:pt idx="1222">
                  <c:v>7.817239340603995E-8</c:v>
                </c:pt>
                <c:pt idx="1223">
                  <c:v>7.7008661664652354E-8</c:v>
                </c:pt>
                <c:pt idx="1224">
                  <c:v>7.5862253377992144E-8</c:v>
                </c:pt>
                <c:pt idx="1225">
                  <c:v>7.4732910682459186E-8</c:v>
                </c:pt>
                <c:pt idx="1226">
                  <c:v>7.3620379552475207E-8</c:v>
                </c:pt>
                <c:pt idx="1227">
                  <c:v>7.2524409743367651E-8</c:v>
                </c:pt>
                <c:pt idx="1228">
                  <c:v>7.1444754735098188E-8</c:v>
                </c:pt>
                <c:pt idx="1229">
                  <c:v>7.0381171676836604E-8</c:v>
                </c:pt>
                <c:pt idx="1230">
                  <c:v>6.9333421332352523E-8</c:v>
                </c:pt>
                <c:pt idx="1231">
                  <c:v>6.8301268026222555E-8</c:v>
                </c:pt>
                <c:pt idx="1232">
                  <c:v>6.7284479590839547E-8</c:v>
                </c:pt>
                <c:pt idx="1233">
                  <c:v>6.6282827314205939E-8</c:v>
                </c:pt>
                <c:pt idx="1234">
                  <c:v>6.529608588850758E-8</c:v>
                </c:pt>
                <c:pt idx="1235">
                  <c:v>6.4324033359450675E-8</c:v>
                </c:pt>
                <c:pt idx="1236">
                  <c:v>6.3366451076354416E-8</c:v>
                </c:pt>
                <c:pt idx="1237">
                  <c:v>6.2423123642985065E-8</c:v>
                </c:pt>
                <c:pt idx="1238">
                  <c:v>6.1493838869121319E-8</c:v>
                </c:pt>
                <c:pt idx="1239">
                  <c:v>6.0578387722840648E-8</c:v>
                </c:pt>
                <c:pt idx="1240">
                  <c:v>5.9676564283516994E-8</c:v>
                </c:pt>
                <c:pt idx="1241">
                  <c:v>5.8788165695514396E-8</c:v>
                </c:pt>
                <c:pt idx="1242">
                  <c:v>5.7912992122575588E-8</c:v>
                </c:pt>
                <c:pt idx="1243">
                  <c:v>5.7050846702880589E-8</c:v>
                </c:pt>
                <c:pt idx="1244">
                  <c:v>5.6201535504784689E-8</c:v>
                </c:pt>
                <c:pt idx="1245">
                  <c:v>5.5364867483205496E-8</c:v>
                </c:pt>
                <c:pt idx="1246">
                  <c:v>5.4540654436663524E-8</c:v>
                </c:pt>
                <c:pt idx="1247">
                  <c:v>5.3728710964962232E-8</c:v>
                </c:pt>
                <c:pt idx="1248">
                  <c:v>5.2928854427497439E-8</c:v>
                </c:pt>
                <c:pt idx="1249">
                  <c:v>5.2140904902185578E-8</c:v>
                </c:pt>
                <c:pt idx="1250">
                  <c:v>5.1364685145004264E-8</c:v>
                </c:pt>
                <c:pt idx="1251">
                  <c:v>5.0600020550135283E-8</c:v>
                </c:pt>
                <c:pt idx="1252">
                  <c:v>4.9846739110700684E-8</c:v>
                </c:pt>
                <c:pt idx="1253">
                  <c:v>4.9104671380080994E-8</c:v>
                </c:pt>
                <c:pt idx="1254">
                  <c:v>4.8373650433812921E-8</c:v>
                </c:pt>
                <c:pt idx="1255">
                  <c:v>4.7653511832050573E-8</c:v>
                </c:pt>
                <c:pt idx="1256">
                  <c:v>4.6944093582586429E-8</c:v>
                </c:pt>
                <c:pt idx="1257">
                  <c:v>4.6245236104424032E-8</c:v>
                </c:pt>
                <c:pt idx="1258">
                  <c:v>4.5556782191890145E-8</c:v>
                </c:pt>
                <c:pt idx="1259">
                  <c:v>4.487857697928284E-8</c:v>
                </c:pt>
                <c:pt idx="1260">
                  <c:v>4.4210467906044889E-8</c:v>
                </c:pt>
                <c:pt idx="1261">
                  <c:v>4.3552304682455123E-8</c:v>
                </c:pt>
                <c:pt idx="1262">
                  <c:v>4.2903939255834088E-8</c:v>
                </c:pt>
                <c:pt idx="1263">
                  <c:v>4.2265225777242929E-8</c:v>
                </c:pt>
                <c:pt idx="1264">
                  <c:v>4.1636020568691485E-8</c:v>
                </c:pt>
                <c:pt idx="1265">
                  <c:v>4.1016182090821883E-8</c:v>
                </c:pt>
                <c:pt idx="1266">
                  <c:v>4.0405570911080139E-8</c:v>
                </c:pt>
                <c:pt idx="1267">
                  <c:v>3.9804049672360555E-8</c:v>
                </c:pt>
                <c:pt idx="1268">
                  <c:v>3.9211483062113784E-8</c:v>
                </c:pt>
                <c:pt idx="1269">
                  <c:v>3.8627737781918208E-8</c:v>
                </c:pt>
                <c:pt idx="1270">
                  <c:v>3.8052682517501292E-8</c:v>
                </c:pt>
                <c:pt idx="1271">
                  <c:v>3.7486187909209565E-8</c:v>
                </c:pt>
                <c:pt idx="1272">
                  <c:v>3.6928126522914869E-8</c:v>
                </c:pt>
                <c:pt idx="1273">
                  <c:v>3.6378372821357674E-8</c:v>
                </c:pt>
                <c:pt idx="1274">
                  <c:v>3.5836803135912861E-8</c:v>
                </c:pt>
                <c:pt idx="1275">
                  <c:v>3.5303295638778687E-8</c:v>
                </c:pt>
                <c:pt idx="1276">
                  <c:v>3.4777730315577453E-8</c:v>
                </c:pt>
                <c:pt idx="1277">
                  <c:v>3.4259988938365525E-8</c:v>
                </c:pt>
                <c:pt idx="1278">
                  <c:v>3.3749955039043934E-8</c:v>
                </c:pt>
                <c:pt idx="1279">
                  <c:v>3.3247513883165548E-8</c:v>
                </c:pt>
                <c:pt idx="1280">
                  <c:v>3.2752552444130799E-8</c:v>
                </c:pt>
                <c:pt idx="1281">
                  <c:v>3.2264959377769483E-8</c:v>
                </c:pt>
                <c:pt idx="1282">
                  <c:v>3.178462499729809E-8</c:v>
                </c:pt>
                <c:pt idx="1283">
                  <c:v>3.131144124865296E-8</c:v>
                </c:pt>
                <c:pt idx="1284">
                  <c:v>3.0845301686187362E-8</c:v>
                </c:pt>
                <c:pt idx="1285">
                  <c:v>3.0386101448731725E-8</c:v>
                </c:pt>
                <c:pt idx="1286">
                  <c:v>2.9933737236012397E-8</c:v>
                </c:pt>
                <c:pt idx="1287">
                  <c:v>2.9488107285416444E-8</c:v>
                </c:pt>
                <c:pt idx="1288">
                  <c:v>2.9049111349106211E-8</c:v>
                </c:pt>
                <c:pt idx="1289">
                  <c:v>2.8616650671473545E-8</c:v>
                </c:pt>
                <c:pt idx="1290">
                  <c:v>2.8190627966928199E-8</c:v>
                </c:pt>
                <c:pt idx="1291">
                  <c:v>2.7770947398018645E-8</c:v>
                </c:pt>
                <c:pt idx="1292">
                  <c:v>2.7357514553876862E-8</c:v>
                </c:pt>
                <c:pt idx="1293">
                  <c:v>2.6950236428985622E-8</c:v>
                </c:pt>
                <c:pt idx="1294">
                  <c:v>2.654902140226017E-8</c:v>
                </c:pt>
                <c:pt idx="1295">
                  <c:v>2.615377921644216E-8</c:v>
                </c:pt>
                <c:pt idx="1296">
                  <c:v>2.5764420957800011E-8</c:v>
                </c:pt>
                <c:pt idx="1297">
                  <c:v>2.5380859036131456E-8</c:v>
                </c:pt>
                <c:pt idx="1298">
                  <c:v>2.5003007165063707E-8</c:v>
                </c:pt>
                <c:pt idx="1299">
                  <c:v>2.4630780342645414E-8</c:v>
                </c:pt>
                <c:pt idx="1300">
                  <c:v>2.4264094832231349E-8</c:v>
                </c:pt>
                <c:pt idx="1301">
                  <c:v>2.3902868143647202E-8</c:v>
                </c:pt>
                <c:pt idx="1302">
                  <c:v>2.354701901463646E-8</c:v>
                </c:pt>
                <c:pt idx="1303">
                  <c:v>2.3196467392583801E-8</c:v>
                </c:pt>
                <c:pt idx="1304">
                  <c:v>2.2851134416511187E-8</c:v>
                </c:pt>
                <c:pt idx="1305">
                  <c:v>2.2510942399338392E-8</c:v>
                </c:pt>
                <c:pt idx="1306">
                  <c:v>2.2175814810413198E-8</c:v>
                </c:pt>
                <c:pt idx="1307">
                  <c:v>2.184567625829541E-8</c:v>
                </c:pt>
                <c:pt idx="1308">
                  <c:v>2.1520452473802112E-8</c:v>
                </c:pt>
                <c:pt idx="1309">
                  <c:v>2.120007029330289E-8</c:v>
                </c:pt>
                <c:pt idx="1310">
                  <c:v>2.0884457642262885E-8</c:v>
                </c:pt>
                <c:pt idx="1311">
                  <c:v>2.0573543519033675E-8</c:v>
                </c:pt>
                <c:pt idx="1312">
                  <c:v>2.0267257978881942E-8</c:v>
                </c:pt>
                <c:pt idx="1313">
                  <c:v>1.9965532118259221E-8</c:v>
                </c:pt>
                <c:pt idx="1314">
                  <c:v>1.9668298059302696E-8</c:v>
                </c:pt>
                <c:pt idx="1315">
                  <c:v>1.9375488934568998E-8</c:v>
                </c:pt>
                <c:pt idx="1316">
                  <c:v>1.9087038871993605E-8</c:v>
                </c:pt>
                <c:pt idx="1317">
                  <c:v>1.8802882980075567E-8</c:v>
                </c:pt>
                <c:pt idx="1318">
                  <c:v>1.8522957333281209E-8</c:v>
                </c:pt>
                <c:pt idx="1319">
                  <c:v>1.8247198957666218E-8</c:v>
                </c:pt>
                <c:pt idx="1320">
                  <c:v>1.7975545816711334E-8</c:v>
                </c:pt>
                <c:pt idx="1321">
                  <c:v>1.7707936797368691E-8</c:v>
                </c:pt>
                <c:pt idx="1322">
                  <c:v>1.7444311696315995E-8</c:v>
                </c:pt>
                <c:pt idx="1323">
                  <c:v>1.7184611206415384E-8</c:v>
                </c:pt>
                <c:pt idx="1324">
                  <c:v>1.6928776903373688E-8</c:v>
                </c:pt>
                <c:pt idx="1325">
                  <c:v>1.6676751232601456E-8</c:v>
                </c:pt>
                <c:pt idx="1326">
                  <c:v>1.6428477496266866E-8</c:v>
                </c:pt>
                <c:pt idx="1327">
                  <c:v>1.6183899840543439E-8</c:v>
                </c:pt>
                <c:pt idx="1328">
                  <c:v>1.594296324304647E-8</c:v>
                </c:pt>
                <c:pt idx="1329">
                  <c:v>1.5705613500457384E-8</c:v>
                </c:pt>
                <c:pt idx="1330">
                  <c:v>1.5471797216331493E-8</c:v>
                </c:pt>
                <c:pt idx="1331">
                  <c:v>1.524146178908772E-8</c:v>
                </c:pt>
                <c:pt idx="1332">
                  <c:v>1.5014555400176685E-8</c:v>
                </c:pt>
                <c:pt idx="1333">
                  <c:v>1.4791027002425669E-8</c:v>
                </c:pt>
                <c:pt idx="1334">
                  <c:v>1.4570826308556053E-8</c:v>
                </c:pt>
                <c:pt idx="1335">
                  <c:v>1.4353903779871987E-8</c:v>
                </c:pt>
                <c:pt idx="1336">
                  <c:v>1.4140210615118455E-8</c:v>
                </c:pt>
                <c:pt idx="1337">
                  <c:v>1.3929698739502926E-8</c:v>
                </c:pt>
                <c:pt idx="1338">
                  <c:v>1.372232079388299E-8</c:v>
                </c:pt>
                <c:pt idx="1339">
                  <c:v>1.3518030124112831E-8</c:v>
                </c:pt>
                <c:pt idx="1340">
                  <c:v>1.3316780770549853E-8</c:v>
                </c:pt>
                <c:pt idx="1341">
                  <c:v>1.3118527457716186E-8</c:v>
                </c:pt>
                <c:pt idx="1342">
                  <c:v>1.2923225584114704E-8</c:v>
                </c:pt>
                <c:pt idx="1343">
                  <c:v>1.2730831212196992E-8</c:v>
                </c:pt>
                <c:pt idx="1344">
                  <c:v>1.254130105847975E-8</c:v>
                </c:pt>
                <c:pt idx="1345">
                  <c:v>1.2354592483809018E-8</c:v>
                </c:pt>
                <c:pt idx="1346">
                  <c:v>1.2170663483769106E-8</c:v>
                </c:pt>
                <c:pt idx="1347">
                  <c:v>1.1989472679233893E-8</c:v>
                </c:pt>
                <c:pt idx="1348">
                  <c:v>1.1810979307059347E-8</c:v>
                </c:pt>
                <c:pt idx="1349">
                  <c:v>1.1635143210914373E-8</c:v>
                </c:pt>
                <c:pt idx="1350">
                  <c:v>1.1461924832248059E-8</c:v>
                </c:pt>
                <c:pt idx="1351">
                  <c:v>1.1291285201391265E-8</c:v>
                </c:pt>
                <c:pt idx="1352">
                  <c:v>1.1123185928791066E-8</c:v>
                </c:pt>
                <c:pt idx="1353">
                  <c:v>1.0957589196375011E-8</c:v>
                </c:pt>
                <c:pt idx="1354">
                  <c:v>1.0794457749044689E-8</c:v>
                </c:pt>
                <c:pt idx="1355">
                  <c:v>1.0633754886295337E-8</c:v>
                </c:pt>
                <c:pt idx="1356">
                  <c:v>1.0475444453960423E-8</c:v>
                </c:pt>
                <c:pt idx="1357">
                  <c:v>1.0319490836079003E-8</c:v>
                </c:pt>
                <c:pt idx="1358">
                  <c:v>1.0165858946884408E-8</c:v>
                </c:pt>
                <c:pt idx="1359">
                  <c:v>1.0014514222911437E-8</c:v>
                </c:pt>
                <c:pt idx="1360">
                  <c:v>9.865422615222221E-9</c:v>
                </c:pt>
                <c:pt idx="1361">
                  <c:v>9.7185505817464233E-9</c:v>
                </c:pt>
                <c:pt idx="1362">
                  <c:v>9.5738650797369687E-9</c:v>
                </c:pt>
                <c:pt idx="1363">
                  <c:v>9.4313335583364733E-9</c:v>
                </c:pt>
                <c:pt idx="1364">
                  <c:v>9.2909239512554766E-9</c:v>
                </c:pt>
                <c:pt idx="1365">
                  <c:v>9.1526046695595937E-9</c:v>
                </c:pt>
                <c:pt idx="1366">
                  <c:v>9.0163445945627186E-9</c:v>
                </c:pt>
                <c:pt idx="1367">
                  <c:v>8.8821130708281119E-9</c:v>
                </c:pt>
                <c:pt idx="1368">
                  <c:v>8.7498798992719425E-9</c:v>
                </c:pt>
                <c:pt idx="1369">
                  <c:v>8.6196153303703814E-9</c:v>
                </c:pt>
                <c:pt idx="1370">
                  <c:v>8.4912900574672691E-9</c:v>
                </c:pt>
                <c:pt idx="1371">
                  <c:v>8.3648752101817751E-9</c:v>
                </c:pt>
                <c:pt idx="1372">
                  <c:v>8.2403423479140246E-9</c:v>
                </c:pt>
                <c:pt idx="1373">
                  <c:v>8.1176634534477084E-9</c:v>
                </c:pt>
                <c:pt idx="1374">
                  <c:v>7.9968109266470987E-9</c:v>
                </c:pt>
                <c:pt idx="1375">
                  <c:v>7.8777575782489003E-9</c:v>
                </c:pt>
                <c:pt idx="1376">
                  <c:v>7.7604766237458038E-9</c:v>
                </c:pt>
                <c:pt idx="1377">
                  <c:v>7.6449416773613649E-9</c:v>
                </c:pt>
                <c:pt idx="1378">
                  <c:v>7.531126746114494E-9</c:v>
                </c:pt>
                <c:pt idx="1379">
                  <c:v>7.4190062239723233E-9</c:v>
                </c:pt>
                <c:pt idx="1380">
                  <c:v>7.3085548860901108E-9</c:v>
                </c:pt>
                <c:pt idx="1381">
                  <c:v>7.1997478831369486E-9</c:v>
                </c:pt>
                <c:pt idx="1382">
                  <c:v>7.0925607357056482E-9</c:v>
                </c:pt>
                <c:pt idx="1383">
                  <c:v>6.9869693288062547E-9</c:v>
                </c:pt>
                <c:pt idx="1384">
                  <c:v>6.8829499064412092E-9</c:v>
                </c:pt>
                <c:pt idx="1385">
                  <c:v>6.7804790662613888E-9</c:v>
                </c:pt>
                <c:pt idx="1386">
                  <c:v>6.6795337543016845E-9</c:v>
                </c:pt>
                <c:pt idx="1387">
                  <c:v>6.5800912597948625E-9</c:v>
                </c:pt>
                <c:pt idx="1388">
                  <c:v>6.4821292100628337E-9</c:v>
                </c:pt>
                <c:pt idx="1389">
                  <c:v>6.3856255654836496E-9</c:v>
                </c:pt>
                <c:pt idx="1390">
                  <c:v>6.2905586145337087E-9</c:v>
                </c:pt>
                <c:pt idx="1391">
                  <c:v>6.1969069689034594E-9</c:v>
                </c:pt>
                <c:pt idx="1392">
                  <c:v>6.1046495586863252E-9</c:v>
                </c:pt>
                <c:pt idx="1393">
                  <c:v>6.0137656276385509E-9</c:v>
                </c:pt>
                <c:pt idx="1394">
                  <c:v>5.924234728510101E-9</c:v>
                </c:pt>
                <c:pt idx="1395">
                  <c:v>5.8360367184449988E-9</c:v>
                </c:pt>
                <c:pt idx="1396">
                  <c:v>5.7491517544499276E-9</c:v>
                </c:pt>
                <c:pt idx="1397">
                  <c:v>5.6635602889304018E-9</c:v>
                </c:pt>
                <c:pt idx="1398">
                  <c:v>5.5792430652936112E-9</c:v>
                </c:pt>
                <c:pt idx="1399">
                  <c:v>5.496181113616081E-9</c:v>
                </c:pt>
                <c:pt idx="1400">
                  <c:v>5.4143557463767245E-9</c:v>
                </c:pt>
                <c:pt idx="1401">
                  <c:v>5.3337485542526779E-9</c:v>
                </c:pt>
                <c:pt idx="1402">
                  <c:v>5.2543414019777689E-9</c:v>
                </c:pt>
                <c:pt idx="1403">
                  <c:v>5.1761164242632143E-9</c:v>
                </c:pt>
                <c:pt idx="1404">
                  <c:v>5.0990560217784019E-9</c:v>
                </c:pt>
                <c:pt idx="1405">
                  <c:v>5.0231428571918546E-9</c:v>
                </c:pt>
                <c:pt idx="1406">
                  <c:v>4.948359851270994E-9</c:v>
                </c:pt>
                <c:pt idx="1407">
                  <c:v>4.8746901790399368E-9</c:v>
                </c:pt>
                <c:pt idx="1408">
                  <c:v>4.8021172659946604E-9</c:v>
                </c:pt>
                <c:pt idx="1409">
                  <c:v>4.7306247843742718E-9</c:v>
                </c:pt>
                <c:pt idx="1410">
                  <c:v>4.6601966494878444E-9</c:v>
                </c:pt>
                <c:pt idx="1411">
                  <c:v>4.5908170160962994E-9</c:v>
                </c:pt>
                <c:pt idx="1412">
                  <c:v>4.5224702748474734E-9</c:v>
                </c:pt>
                <c:pt idx="1413">
                  <c:v>4.4551410487647798E-9</c:v>
                </c:pt>
                <c:pt idx="1414">
                  <c:v>4.3888141897878018E-9</c:v>
                </c:pt>
                <c:pt idx="1415">
                  <c:v>4.3234747753648872E-9</c:v>
                </c:pt>
                <c:pt idx="1416">
                  <c:v>4.259108105095732E-9</c:v>
                </c:pt>
                <c:pt idx="1417">
                  <c:v>4.1956996974245833E-9</c:v>
                </c:pt>
                <c:pt idx="1418">
                  <c:v>4.1332352863823235E-9</c:v>
                </c:pt>
                <c:pt idx="1419">
                  <c:v>4.0717008183772142E-9</c:v>
                </c:pt>
                <c:pt idx="1420">
                  <c:v>4.0110824490332336E-9</c:v>
                </c:pt>
                <c:pt idx="1421">
                  <c:v>3.9513665400756627E-9</c:v>
                </c:pt>
                <c:pt idx="1422">
                  <c:v>3.8925396562629006E-9</c:v>
                </c:pt>
                <c:pt idx="1423">
                  <c:v>3.8345885623640891E-9</c:v>
                </c:pt>
                <c:pt idx="1424">
                  <c:v>3.7775002201815827E-9</c:v>
                </c:pt>
                <c:pt idx="1425">
                  <c:v>3.721261785617784E-9</c:v>
                </c:pt>
                <c:pt idx="1426">
                  <c:v>3.6658606057857228E-9</c:v>
                </c:pt>
                <c:pt idx="1427">
                  <c:v>3.6112842161625956E-9</c:v>
                </c:pt>
                <c:pt idx="1428">
                  <c:v>3.5575203377855368E-9</c:v>
                </c:pt>
                <c:pt idx="1429">
                  <c:v>3.5045568744894265E-9</c:v>
                </c:pt>
                <c:pt idx="1430">
                  <c:v>3.4523819101855698E-9</c:v>
                </c:pt>
                <c:pt idx="1431">
                  <c:v>3.4009837061809999E-9</c:v>
                </c:pt>
                <c:pt idx="1432">
                  <c:v>3.3503506985375806E-9</c:v>
                </c:pt>
                <c:pt idx="1433">
                  <c:v>3.3004714954706253E-9</c:v>
                </c:pt>
                <c:pt idx="1434">
                  <c:v>3.2513348747860068E-9</c:v>
                </c:pt>
                <c:pt idx="1435">
                  <c:v>3.2029297813555258E-9</c:v>
                </c:pt>
                <c:pt idx="1436">
                  <c:v>3.1552453246298892E-9</c:v>
                </c:pt>
                <c:pt idx="1437">
                  <c:v>3.1082707761888057E-9</c:v>
                </c:pt>
                <c:pt idx="1438">
                  <c:v>3.0619955673270919E-9</c:v>
                </c:pt>
                <c:pt idx="1439">
                  <c:v>3.016409286677344E-9</c:v>
                </c:pt>
                <c:pt idx="1440">
                  <c:v>2.9715016778676243E-9</c:v>
                </c:pt>
                <c:pt idx="1441">
                  <c:v>2.9272626372139778E-9</c:v>
                </c:pt>
                <c:pt idx="1442">
                  <c:v>2.8836822114475841E-9</c:v>
                </c:pt>
                <c:pt idx="1443">
                  <c:v>2.8407505954754014E-9</c:v>
                </c:pt>
                <c:pt idx="1444">
                  <c:v>2.7984581301744193E-9</c:v>
                </c:pt>
                <c:pt idx="1445">
                  <c:v>2.7567953002186329E-9</c:v>
                </c:pt>
                <c:pt idx="1446">
                  <c:v>2.715752731938321E-9</c:v>
                </c:pt>
                <c:pt idx="1447">
                  <c:v>2.6753211912112467E-9</c:v>
                </c:pt>
                <c:pt idx="1448">
                  <c:v>2.6354915813853037E-9</c:v>
                </c:pt>
                <c:pt idx="1449">
                  <c:v>2.5962549412319835E-9</c:v>
                </c:pt>
                <c:pt idx="1450">
                  <c:v>2.5576024429303639E-9</c:v>
                </c:pt>
                <c:pt idx="1451">
                  <c:v>2.5195253900810763E-9</c:v>
                </c:pt>
                <c:pt idx="1452">
                  <c:v>2.4820152157499252E-9</c:v>
                </c:pt>
                <c:pt idx="1453">
                  <c:v>2.4450634805404484E-9</c:v>
                </c:pt>
                <c:pt idx="1454">
                  <c:v>2.40866187069541E-9</c:v>
                </c:pt>
                <c:pt idx="1455">
                  <c:v>2.3728021962263092E-9</c:v>
                </c:pt>
                <c:pt idx="1456">
                  <c:v>2.3374763890710099E-9</c:v>
                </c:pt>
                <c:pt idx="1457">
                  <c:v>2.3026765012784646E-9</c:v>
                </c:pt>
                <c:pt idx="1458">
                  <c:v>2.2683947032207742E-9</c:v>
                </c:pt>
                <c:pt idx="1459">
                  <c:v>2.2346232818316054E-9</c:v>
                </c:pt>
                <c:pt idx="1460">
                  <c:v>2.2013546388710933E-9</c:v>
                </c:pt>
                <c:pt idx="1461">
                  <c:v>2.1685812892163408E-9</c:v>
                </c:pt>
                <c:pt idx="1462">
                  <c:v>2.1362958591774391E-9</c:v>
                </c:pt>
                <c:pt idx="1463">
                  <c:v>2.1044910848386876E-9</c:v>
                </c:pt>
                <c:pt idx="1464">
                  <c:v>2.0731598104242606E-9</c:v>
                </c:pt>
                <c:pt idx="1465">
                  <c:v>2.0422949866884445E-9</c:v>
                </c:pt>
                <c:pt idx="1466">
                  <c:v>2.0118896693296211E-9</c:v>
                </c:pt>
                <c:pt idx="1467">
                  <c:v>1.9819370174281398E-9</c:v>
                </c:pt>
                <c:pt idx="1468">
                  <c:v>1.952430291907076E-9</c:v>
                </c:pt>
                <c:pt idx="1469">
                  <c:v>1.9233628540162588E-9</c:v>
                </c:pt>
                <c:pt idx="1470">
                  <c:v>1.8947281638386295E-9</c:v>
                </c:pt>
                <c:pt idx="1471">
                  <c:v>1.8665197788189591E-9</c:v>
                </c:pt>
                <c:pt idx="1472">
                  <c:v>1.8387313523143849E-9</c:v>
                </c:pt>
                <c:pt idx="1473">
                  <c:v>1.8113566321666302E-9</c:v>
                </c:pt>
                <c:pt idx="1474">
                  <c:v>1.7843894592953235E-9</c:v>
                </c:pt>
                <c:pt idx="1475">
                  <c:v>1.7578237663124109E-9</c:v>
                </c:pt>
                <c:pt idx="1476">
                  <c:v>1.7316535761571426E-9</c:v>
                </c:pt>
                <c:pt idx="1477">
                  <c:v>1.7058730007513142E-9</c:v>
                </c:pt>
                <c:pt idx="1478">
                  <c:v>1.6804762396746154E-9</c:v>
                </c:pt>
                <c:pt idx="1479">
                  <c:v>1.6554575788596719E-9</c:v>
                </c:pt>
                <c:pt idx="1480">
                  <c:v>1.6308113893064854E-9</c:v>
                </c:pt>
                <c:pt idx="1481">
                  <c:v>1.6065321258160642E-9</c:v>
                </c:pt>
                <c:pt idx="1482">
                  <c:v>1.5826143257428151E-9</c:v>
                </c:pt>
                <c:pt idx="1483">
                  <c:v>1.5590526077656466E-9</c:v>
                </c:pt>
                <c:pt idx="1484">
                  <c:v>1.5358416706772046E-9</c:v>
                </c:pt>
                <c:pt idx="1485">
                  <c:v>1.5129762921912841E-9</c:v>
                </c:pt>
                <c:pt idx="1486">
                  <c:v>1.4904513277678762E-9</c:v>
                </c:pt>
                <c:pt idx="1487">
                  <c:v>1.4682617094557685E-9</c:v>
                </c:pt>
                <c:pt idx="1488">
                  <c:v>1.4464024447523712E-9</c:v>
                </c:pt>
                <c:pt idx="1489">
                  <c:v>1.4248686154804821E-9</c:v>
                </c:pt>
                <c:pt idx="1490">
                  <c:v>1.4036553766818675E-9</c:v>
                </c:pt>
                <c:pt idx="1491">
                  <c:v>1.3827579555271057E-9</c:v>
                </c:pt>
                <c:pt idx="1492">
                  <c:v>1.3621716502419296E-9</c:v>
                </c:pt>
                <c:pt idx="1493">
                  <c:v>1.3418918290493744E-9</c:v>
                </c:pt>
                <c:pt idx="1494">
                  <c:v>1.3219139291277138E-9</c:v>
                </c:pt>
                <c:pt idx="1495">
                  <c:v>1.3022334555838859E-9</c:v>
                </c:pt>
                <c:pt idx="1496">
                  <c:v>1.282845980442303E-9</c:v>
                </c:pt>
                <c:pt idx="1497">
                  <c:v>1.263747141648561E-9</c:v>
                </c:pt>
                <c:pt idx="1498">
                  <c:v>1.2449326420881082E-9</c:v>
                </c:pt>
                <c:pt idx="1499">
                  <c:v>1.2263982486194801E-9</c:v>
                </c:pt>
                <c:pt idx="1500">
                  <c:v>1.2081397911219065E-9</c:v>
                </c:pt>
                <c:pt idx="1501">
                  <c:v>1.1901531615570888E-9</c:v>
                </c:pt>
                <c:pt idx="1502">
                  <c:v>1.1724343130449782E-9</c:v>
                </c:pt>
                <c:pt idx="1503">
                  <c:v>1.1549792589533641E-9</c:v>
                </c:pt>
                <c:pt idx="1504">
                  <c:v>1.137784072000857E-9</c:v>
                </c:pt>
                <c:pt idx="1505">
                  <c:v>1.1208448833733886E-9</c:v>
                </c:pt>
                <c:pt idx="1506">
                  <c:v>1.1041578818537696E-9</c:v>
                </c:pt>
                <c:pt idx="1507">
                  <c:v>1.0877193129641981E-9</c:v>
                </c:pt>
                <c:pt idx="1508">
                  <c:v>1.0715254781217004E-9</c:v>
                </c:pt>
                <c:pt idx="1509">
                  <c:v>1.0555727338058281E-9</c:v>
                </c:pt>
                <c:pt idx="1510">
                  <c:v>1.0398574907390527E-9</c:v>
                </c:pt>
                <c:pt idx="1511">
                  <c:v>1.0243762130792224E-9</c:v>
                </c:pt>
                <c:pt idx="1512">
                  <c:v>1.0091254176240203E-9</c:v>
                </c:pt>
                <c:pt idx="1513">
                  <c:v>9.9410167302735046E-10</c:v>
                </c:pt>
                <c:pt idx="1514">
                  <c:v>9.7930159902727614E-10</c:v>
                </c:pt>
                <c:pt idx="1515">
                  <c:v>9.6472186568558682E-10</c:v>
                </c:pt>
                <c:pt idx="1516">
                  <c:v>9.5035919263857517E-10</c:v>
                </c:pt>
                <c:pt idx="1517">
                  <c:v>9.3621034835900325E-10</c:v>
                </c:pt>
                <c:pt idx="1518">
                  <c:v>9.2227214942908565E-10</c:v>
                </c:pt>
                <c:pt idx="1519">
                  <c:v>9.0854145982429354E-10</c:v>
                </c:pt>
                <c:pt idx="1520">
                  <c:v>8.9501519020768732E-10</c:v>
                </c:pt>
                <c:pt idx="1521">
                  <c:v>8.8169029723501901E-10</c:v>
                </c:pt>
                <c:pt idx="1522">
                  <c:v>8.6856378286990637E-10</c:v>
                </c:pt>
                <c:pt idx="1523">
                  <c:v>8.5563269370935896E-10</c:v>
                </c:pt>
                <c:pt idx="1524">
                  <c:v>8.4289412031934116E-10</c:v>
                </c:pt>
                <c:pt idx="1525">
                  <c:v>8.3034519658014889E-10</c:v>
                </c:pt>
                <c:pt idx="1526">
                  <c:v>8.1798309904157938E-10</c:v>
                </c:pt>
                <c:pt idx="1527">
                  <c:v>8.058050462877163E-10</c:v>
                </c:pt>
                <c:pt idx="1528">
                  <c:v>7.9380829831114943E-10</c:v>
                </c:pt>
                <c:pt idx="1529">
                  <c:v>7.8199015589648446E-10</c:v>
                </c:pt>
                <c:pt idx="1530">
                  <c:v>7.7034796001310372E-10</c:v>
                </c:pt>
                <c:pt idx="1531">
                  <c:v>7.5887909121687941E-10</c:v>
                </c:pt>
                <c:pt idx="1532">
                  <c:v>7.4758096906086566E-10</c:v>
                </c:pt>
                <c:pt idx="1533">
                  <c:v>7.364510515147106E-10</c:v>
                </c:pt>
                <c:pt idx="1534">
                  <c:v>7.2548683439276352E-10</c:v>
                </c:pt>
                <c:pt idx="1535">
                  <c:v>7.1468585079062818E-10</c:v>
                </c:pt>
                <c:pt idx="1536">
                  <c:v>7.040456705301869E-10</c:v>
                </c:pt>
                <c:pt idx="1537">
                  <c:v>6.9356389961280113E-10</c:v>
                </c:pt>
                <c:pt idx="1538">
                  <c:v>6.8323817968072769E-10</c:v>
                </c:pt>
                <c:pt idx="1539">
                  <c:v>6.7306618748650295E-10</c:v>
                </c:pt>
                <c:pt idx="1540">
                  <c:v>6.6304563437023968E-10</c:v>
                </c:pt>
                <c:pt idx="1541">
                  <c:v>6.531742657447166E-10</c:v>
                </c:pt>
                <c:pt idx="1542">
                  <c:v>6.4344986058812323E-10</c:v>
                </c:pt>
                <c:pt idx="1543">
                  <c:v>6.3387023094435426E-10</c:v>
                </c:pt>
                <c:pt idx="1544">
                  <c:v>6.2443322143075327E-10</c:v>
                </c:pt>
                <c:pt idx="1545">
                  <c:v>6.1513670875317912E-10</c:v>
                </c:pt>
                <c:pt idx="1546">
                  <c:v>6.0597860122827726E-10</c:v>
                </c:pt>
                <c:pt idx="1547">
                  <c:v>5.9695683831289334E-10</c:v>
                </c:pt>
                <c:pt idx="1548">
                  <c:v>5.880693901404656E-10</c:v>
                </c:pt>
                <c:pt idx="1549">
                  <c:v>5.79314257064333E-10</c:v>
                </c:pt>
                <c:pt idx="1550">
                  <c:v>5.7068946920784691E-10</c:v>
                </c:pt>
                <c:pt idx="1551">
                  <c:v>5.6219308602114939E-10</c:v>
                </c:pt>
                <c:pt idx="1552">
                  <c:v>5.5382319584460943E-10</c:v>
                </c:pt>
                <c:pt idx="1553">
                  <c:v>5.4557791547867113E-10</c:v>
                </c:pt>
                <c:pt idx="1554">
                  <c:v>5.3745538976019337E-10</c:v>
                </c:pt>
                <c:pt idx="1555">
                  <c:v>5.2945379114505981E-10</c:v>
                </c:pt>
                <c:pt idx="1556">
                  <c:v>5.2157131929698321E-10</c:v>
                </c:pt>
                <c:pt idx="1557">
                  <c:v>5.1380620068244937E-10</c:v>
                </c:pt>
                <c:pt idx="1558">
                  <c:v>5.0615668817171617E-10</c:v>
                </c:pt>
                <c:pt idx="1559">
                  <c:v>4.9862106064569724E-10</c:v>
                </c:pt>
                <c:pt idx="1560">
                  <c:v>4.9119762260875432E-10</c:v>
                </c:pt>
                <c:pt idx="1561">
                  <c:v>4.8388470380721875E-10</c:v>
                </c:pt>
                <c:pt idx="1562">
                  <c:v>4.7668065885359012E-10</c:v>
                </c:pt>
                <c:pt idx="1563">
                  <c:v>4.695838668563671E-10</c:v>
                </c:pt>
                <c:pt idx="1564">
                  <c:v>4.6259273105534165E-10</c:v>
                </c:pt>
                <c:pt idx="1565">
                  <c:v>4.5570567846236193E-10</c:v>
                </c:pt>
                <c:pt idx="1566">
                  <c:v>4.4892115950739971E-10</c:v>
                </c:pt>
                <c:pt idx="1567">
                  <c:v>4.42237647689939E-10</c:v>
                </c:pt>
                <c:pt idx="1568">
                  <c:v>4.3565363923552751E-10</c:v>
                </c:pt>
                <c:pt idx="1569">
                  <c:v>4.2916765275742663E-10</c:v>
                </c:pt>
                <c:pt idx="1570">
                  <c:v>4.2277822892331735E-10</c:v>
                </c:pt>
                <c:pt idx="1571">
                  <c:v>4.1648393012697509E-10</c:v>
                </c:pt>
                <c:pt idx="1572">
                  <c:v>4.1028334016481795E-10</c:v>
                </c:pt>
                <c:pt idx="1573">
                  <c:v>4.0417506391726399E-10</c:v>
                </c:pt>
                <c:pt idx="1574">
                  <c:v>3.9815772703485598E-10</c:v>
                </c:pt>
                <c:pt idx="1575">
                  <c:v>3.9222997562904184E-10</c:v>
                </c:pt>
                <c:pt idx="1576">
                  <c:v>3.8639047596755827E-10</c:v>
                </c:pt>
                <c:pt idx="1577">
                  <c:v>3.806379141743563E-10</c:v>
                </c:pt>
                <c:pt idx="1578">
                  <c:v>3.7497099593399122E-10</c:v>
                </c:pt>
                <c:pt idx="1579">
                  <c:v>3.693884462004118E-10</c:v>
                </c:pt>
                <c:pt idx="1580">
                  <c:v>3.6388900891008605E-10</c:v>
                </c:pt>
                <c:pt idx="1581">
                  <c:v>3.5847144669940269E-10</c:v>
                </c:pt>
                <c:pt idx="1582">
                  <c:v>3.5313454062626403E-10</c:v>
                </c:pt>
                <c:pt idx="1583">
                  <c:v>3.4787708989585171E-10</c:v>
                </c:pt>
                <c:pt idx="1584">
                  <c:v>3.4269791159043667E-10</c:v>
                </c:pt>
                <c:pt idx="1585">
                  <c:v>3.3759584040325151E-10</c:v>
                </c:pt>
                <c:pt idx="1586">
                  <c:v>3.3256972837629932E-10</c:v>
                </c:pt>
                <c:pt idx="1587">
                  <c:v>3.2761844464206556E-10</c:v>
                </c:pt>
                <c:pt idx="1588">
                  <c:v>3.227408751690938E-10</c:v>
                </c:pt>
                <c:pt idx="1589">
                  <c:v>3.1793592251132687E-10</c:v>
                </c:pt>
                <c:pt idx="1590">
                  <c:v>3.132025055612069E-10</c:v>
                </c:pt>
                <c:pt idx="1591">
                  <c:v>3.0853955930640844E-10</c:v>
                </c:pt>
                <c:pt idx="1592">
                  <c:v>3.0394603459024465E-10</c:v>
                </c:pt>
                <c:pt idx="1593">
                  <c:v>2.9942089787559837E-10</c:v>
                </c:pt>
                <c:pt idx="1594">
                  <c:v>2.9496313101239542E-10</c:v>
                </c:pt>
                <c:pt idx="1595">
                  <c:v>2.9057173100851862E-10</c:v>
                </c:pt>
                <c:pt idx="1596">
                  <c:v>2.8624570980415128E-10</c:v>
                </c:pt>
                <c:pt idx="1597">
                  <c:v>2.8198409404946001E-10</c:v>
                </c:pt>
                <c:pt idx="1598">
                  <c:v>2.7778592488561454E-10</c:v>
                </c:pt>
                <c:pt idx="1599">
                  <c:v>2.7365025772902852E-10</c:v>
                </c:pt>
                <c:pt idx="1600">
                  <c:v>2.6957616205886016E-10</c:v>
                </c:pt>
                <c:pt idx="1601">
                  <c:v>2.6556272120763461E-10</c:v>
                </c:pt>
                <c:pt idx="1602">
                  <c:v>2.6160903215500134E-10</c:v>
                </c:pt>
                <c:pt idx="1603">
                  <c:v>2.5771420532457016E-10</c:v>
                </c:pt>
                <c:pt idx="1604">
                  <c:v>2.5387736438375577E-10</c:v>
                </c:pt>
                <c:pt idx="1605">
                  <c:v>2.5009764604660692E-10</c:v>
                </c:pt>
                <c:pt idx="1606">
                  <c:v>2.4637419987957899E-10</c:v>
                </c:pt>
                <c:pt idx="1607">
                  <c:v>2.427061881101886E-10</c:v>
                </c:pt>
                <c:pt idx="1608">
                  <c:v>2.3909278543852029E-10</c:v>
                </c:pt>
                <c:pt idx="1609">
                  <c:v>2.3553317885153992E-10</c:v>
                </c:pt>
                <c:pt idx="1610">
                  <c:v>2.3202656744016758E-10</c:v>
                </c:pt>
                <c:pt idx="1611">
                  <c:v>2.2857216221909441E-10</c:v>
                </c:pt>
                <c:pt idx="1612">
                  <c:v>2.251691859492383E-10</c:v>
                </c:pt>
                <c:pt idx="1613">
                  <c:v>2.218168729628946E-10</c:v>
                </c:pt>
                <c:pt idx="1614">
                  <c:v>2.1851446899145677E-10</c:v>
                </c:pt>
                <c:pt idx="1615">
                  <c:v>2.1526123099570604E-10</c:v>
                </c:pt>
                <c:pt idx="1616">
                  <c:v>2.1205642699863929E-10</c:v>
                </c:pt>
                <c:pt idx="1617">
                  <c:v>2.0889933592076905E-10</c:v>
                </c:pt>
                <c:pt idx="1618">
                  <c:v>2.0578924741789708E-10</c:v>
                </c:pt>
                <c:pt idx="1619">
                  <c:v>2.027254617212866E-10</c:v>
                </c:pt>
                <c:pt idx="1620">
                  <c:v>1.9970728948020929E-10</c:v>
                </c:pt>
                <c:pt idx="1621">
                  <c:v>1.9673405160685808E-10</c:v>
                </c:pt>
                <c:pt idx="1622">
                  <c:v>1.9380507912354693E-10</c:v>
                </c:pt>
                <c:pt idx="1623">
                  <c:v>1.9091971301220121E-10</c:v>
                </c:pt>
                <c:pt idx="1624">
                  <c:v>1.8807730406607778E-10</c:v>
                </c:pt>
                <c:pt idx="1625">
                  <c:v>1.8527721274369826E-10</c:v>
                </c:pt>
                <c:pt idx="1626">
                  <c:v>1.8251880902495496E-10</c:v>
                </c:pt>
                <c:pt idx="1627">
                  <c:v>1.7980147226936331E-10</c:v>
                </c:pt>
                <c:pt idx="1628">
                  <c:v>1.7712459107641238E-10</c:v>
                </c:pt>
                <c:pt idx="1629">
                  <c:v>1.7448756314801361E-10</c:v>
                </c:pt>
                <c:pt idx="1630">
                  <c:v>1.7188979515297861E-10</c:v>
                </c:pt>
                <c:pt idx="1631">
                  <c:v>1.6933070259352693E-10</c:v>
                </c:pt>
                <c:pt idx="1632">
                  <c:v>1.668097096737733E-10</c:v>
                </c:pt>
                <c:pt idx="1633">
                  <c:v>1.6432624917018129E-10</c:v>
                </c:pt>
                <c:pt idx="1634">
                  <c:v>1.6187976230393505E-10</c:v>
                </c:pt>
                <c:pt idx="1635">
                  <c:v>1.5946969861522216E-10</c:v>
                </c:pt>
                <c:pt idx="1636">
                  <c:v>1.5709551583937869E-10</c:v>
                </c:pt>
                <c:pt idx="1637">
                  <c:v>1.5475667978488205E-10</c:v>
                </c:pt>
                <c:pt idx="1638">
                  <c:v>1.5245266421316544E-10</c:v>
                </c:pt>
                <c:pt idx="1639">
                  <c:v>1.5018295072020959E-10</c:v>
                </c:pt>
                <c:pt idx="1640">
                  <c:v>1.4794702861990976E-10</c:v>
                </c:pt>
                <c:pt idx="1641">
                  <c:v>1.4574439482916874E-10</c:v>
                </c:pt>
                <c:pt idx="1642">
                  <c:v>1.4357455375470813E-10</c:v>
                </c:pt>
                <c:pt idx="1643">
                  <c:v>1.4143701718156385E-10</c:v>
                </c:pt>
                <c:pt idx="1644">
                  <c:v>1.3933130416323448E-10</c:v>
                </c:pt>
                <c:pt idx="1645">
                  <c:v>1.3725694091347519E-10</c:v>
                </c:pt>
                <c:pt idx="1646">
                  <c:v>1.3521346069969572E-10</c:v>
                </c:pt>
                <c:pt idx="1647">
                  <c:v>1.3320040373794561E-10</c:v>
                </c:pt>
                <c:pt idx="1648">
                  <c:v>1.312173170894697E-10</c:v>
                </c:pt>
                <c:pt idx="1649">
                  <c:v>1.292637545587921E-10</c:v>
                </c:pt>
                <c:pt idx="1650">
                  <c:v>1.273392765933291E-10</c:v>
                </c:pt>
                <c:pt idx="1651">
                  <c:v>1.2544345018448914E-10</c:v>
                </c:pt>
                <c:pt idx="1652">
                  <c:v>1.2357584877024813E-10</c:v>
                </c:pt>
                <c:pt idx="1653">
                  <c:v>1.2173605213917537E-10</c:v>
                </c:pt>
                <c:pt idx="1654">
                  <c:v>1.19923646335883E-10</c:v>
                </c:pt>
                <c:pt idx="1655">
                  <c:v>1.1813822356789432E-10</c:v>
                </c:pt>
                <c:pt idx="1656">
                  <c:v>1.1637938211388767E-10</c:v>
                </c:pt>
                <c:pt idx="1657">
                  <c:v>1.1464672623331093E-10</c:v>
                </c:pt>
                <c:pt idx="1658">
                  <c:v>1.1293986607734241E-10</c:v>
                </c:pt>
                <c:pt idx="1659">
                  <c:v>1.1125841760117509E-10</c:v>
                </c:pt>
                <c:pt idx="1660">
                  <c:v>1.0960200247760658E-10</c:v>
                </c:pt>
                <c:pt idx="1661">
                  <c:v>1.0797024801191921E-10</c:v>
                </c:pt>
                <c:pt idx="1662">
                  <c:v>1.063627870580271E-10</c:v>
                </c:pt>
                <c:pt idx="1663">
                  <c:v>1.0477925793586121E-10</c:v>
                </c:pt>
                <c:pt idx="1664">
                  <c:v>1.0321930434999972E-10</c:v>
                </c:pt>
                <c:pt idx="1665">
                  <c:v>1.0168257530950166E-10</c:v>
                </c:pt>
                <c:pt idx="1666">
                  <c:v>1.0016872504893093E-10</c:v>
                </c:pt>
                <c:pt idx="1667">
                  <c:v>9.8677412950565594E-11</c:v>
                </c:pt>
                <c:pt idx="1668">
                  <c:v>9.7208303467754043E-11</c:v>
                </c:pt>
                <c:pt idx="1669">
                  <c:v>9.5761066049424412E-11</c:v>
                </c:pt>
                <c:pt idx="1670">
                  <c:v>9.4335375065705121E-11</c:v>
                </c:pt>
                <c:pt idx="1671">
                  <c:v>9.2930909734664116E-11</c:v>
                </c:pt>
                <c:pt idx="1672">
                  <c:v>9.154735405013028E-11</c:v>
                </c:pt>
                <c:pt idx="1673">
                  <c:v>9.0184396710595292E-11</c:v>
                </c:pt>
                <c:pt idx="1674">
                  <c:v>8.8841731049169268E-11</c:v>
                </c:pt>
                <c:pt idx="1675">
                  <c:v>8.7519054964584769E-11</c:v>
                </c:pt>
                <c:pt idx="1676">
                  <c:v>8.6216070853220769E-11</c:v>
                </c:pt>
                <c:pt idx="1677">
                  <c:v>8.4932485542145668E-11</c:v>
                </c:pt>
                <c:pt idx="1678">
                  <c:v>8.3668010223152038E-11</c:v>
                </c:pt>
                <c:pt idx="1679">
                  <c:v>8.2422360387777441E-11</c:v>
                </c:pt>
                <c:pt idx="1680">
                  <c:v>8.119525576328848E-11</c:v>
                </c:pt>
                <c:pt idx="1681">
                  <c:v>7.998642024962212E-11</c:v>
                </c:pt>
                <c:pt idx="1682">
                  <c:v>7.8795581857262176E-11</c:v>
                </c:pt>
                <c:pt idx="1683">
                  <c:v>7.7622472646043521E-11</c:v>
                </c:pt>
                <c:pt idx="1684">
                  <c:v>7.6466828664864499E-11</c:v>
                </c:pt>
                <c:pt idx="1685">
                  <c:v>7.5328389892301124E-11</c:v>
                </c:pt>
                <c:pt idx="1686">
                  <c:v>7.4206900178099303E-11</c:v>
                </c:pt>
                <c:pt idx="1687">
                  <c:v>7.3102107185544243E-11</c:v>
                </c:pt>
                <c:pt idx="1688">
                  <c:v>7.2013762334684442E-11</c:v>
                </c:pt>
                <c:pt idx="1689">
                  <c:v>7.0941620746401237E-11</c:v>
                </c:pt>
                <c:pt idx="1690">
                  <c:v>6.9885441187311472E-11</c:v>
                </c:pt>
                <c:pt idx="1691">
                  <c:v>6.8844986015490896E-11</c:v>
                </c:pt>
                <c:pt idx="1692">
                  <c:v>6.7820021127005425E-11</c:v>
                </c:pt>
                <c:pt idx="1693">
                  <c:v>6.6810315903236814E-11</c:v>
                </c:pt>
                <c:pt idx="1694">
                  <c:v>6.581564315899511E-11</c:v>
                </c:pt>
                <c:pt idx="1695">
                  <c:v>6.4835779091402067E-11</c:v>
                </c:pt>
                <c:pt idx="1696">
                  <c:v>6.3870503229535584E-11</c:v>
                </c:pt>
                <c:pt idx="1697">
                  <c:v>6.2919598384824029E-11</c:v>
                </c:pt>
                <c:pt idx="1698">
                  <c:v>6.1982850602179414E-11</c:v>
                </c:pt>
                <c:pt idx="1699">
                  <c:v>6.1060049111858383E-11</c:v>
                </c:pt>
                <c:pt idx="1700">
                  <c:v>6.0150986282037874E-11</c:v>
                </c:pt>
                <c:pt idx="1701">
                  <c:v>5.9255457572099042E-11</c:v>
                </c:pt>
                <c:pt idx="1702">
                  <c:v>5.8373261486607028E-11</c:v>
                </c:pt>
                <c:pt idx="1703">
                  <c:v>5.7504199529971732E-11</c:v>
                </c:pt>
                <c:pt idx="1704">
                  <c:v>5.6648076161789601E-11</c:v>
                </c:pt>
                <c:pt idx="1705">
                  <c:v>5.5804698752847476E-11</c:v>
                </c:pt>
                <c:pt idx="1706">
                  <c:v>5.4973877541776735E-11</c:v>
                </c:pt>
                <c:pt idx="1707">
                  <c:v>5.4155425592362731E-11</c:v>
                </c:pt>
                <c:pt idx="1708">
                  <c:v>5.3349158751481845E-11</c:v>
                </c:pt>
                <c:pt idx="1709">
                  <c:v>5.2554895607666566E-11</c:v>
                </c:pt>
                <c:pt idx="1710">
                  <c:v>5.1772457450289333E-11</c:v>
                </c:pt>
                <c:pt idx="1711">
                  <c:v>5.1001668229351966E-11</c:v>
                </c:pt>
                <c:pt idx="1712">
                  <c:v>5.0242354515875856E-11</c:v>
                </c:pt>
                <c:pt idx="1713">
                  <c:v>4.9494345462879307E-11</c:v>
                </c:pt>
                <c:pt idx="1714">
                  <c:v>4.8757472766937995E-11</c:v>
                </c:pt>
                <c:pt idx="1715">
                  <c:v>4.8031570630315384E-11</c:v>
                </c:pt>
                <c:pt idx="1716">
                  <c:v>4.7316475723660618E-11</c:v>
                </c:pt>
                <c:pt idx="1717">
                  <c:v>4.6612027149257602E-11</c:v>
                </c:pt>
                <c:pt idx="1718">
                  <c:v>4.5918066404824237E-11</c:v>
                </c:pt>
                <c:pt idx="1719">
                  <c:v>4.5234437347849549E-11</c:v>
                </c:pt>
                <c:pt idx="1720">
                  <c:v>4.4560986160460204E-11</c:v>
                </c:pt>
                <c:pt idx="1721">
                  <c:v>4.3897561314814484E-11</c:v>
                </c:pt>
                <c:pt idx="1722">
                  <c:v>4.3244013539004775E-11</c:v>
                </c:pt>
                <c:pt idx="1723">
                  <c:v>4.2600195783475507E-11</c:v>
                </c:pt>
                <c:pt idx="1724">
                  <c:v>4.1965963187934363E-11</c:v>
                </c:pt>
                <c:pt idx="1725">
                  <c:v>4.1341173048759119E-11</c:v>
                </c:pt>
                <c:pt idx="1726">
                  <c:v>4.0725684786890921E-11</c:v>
                </c:pt>
                <c:pt idx="1727">
                  <c:v>4.011935991620204E-11</c:v>
                </c:pt>
                <c:pt idx="1728">
                  <c:v>3.9522062012337655E-11</c:v>
                </c:pt>
                <c:pt idx="1729">
                  <c:v>3.8933656682021109E-11</c:v>
                </c:pt>
                <c:pt idx="1730">
                  <c:v>3.835401153281361E-11</c:v>
                </c:pt>
                <c:pt idx="1731">
                  <c:v>3.7782996143327822E-11</c:v>
                </c:pt>
                <c:pt idx="1732">
                  <c:v>3.7220482033881663E-11</c:v>
                </c:pt>
                <c:pt idx="1733">
                  <c:v>3.6666342637591892E-11</c:v>
                </c:pt>
                <c:pt idx="1734">
                  <c:v>3.6120453271894368E-11</c:v>
                </c:pt>
                <c:pt idx="1735">
                  <c:v>3.5582691110493284E-11</c:v>
                </c:pt>
                <c:pt idx="1736">
                  <c:v>3.5052935155722985E-11</c:v>
                </c:pt>
                <c:pt idx="1737">
                  <c:v>3.453106621132463E-11</c:v>
                </c:pt>
                <c:pt idx="1738">
                  <c:v>3.4016966855626665E-11</c:v>
                </c:pt>
                <c:pt idx="1739">
                  <c:v>3.3510521415125527E-11</c:v>
                </c:pt>
                <c:pt idx="1740">
                  <c:v>3.3011615938458008E-11</c:v>
                </c:pt>
                <c:pt idx="1741">
                  <c:v>3.2520138170763447E-11</c:v>
                </c:pt>
                <c:pt idx="1742">
                  <c:v>3.2035977528425546E-11</c:v>
                </c:pt>
                <c:pt idx="1743">
                  <c:v>3.1559025074190603E-11</c:v>
                </c:pt>
                <c:pt idx="1744">
                  <c:v>3.1089173492658918E-11</c:v>
                </c:pt>
                <c:pt idx="1745">
                  <c:v>3.0626317066135974E-11</c:v>
                </c:pt>
                <c:pt idx="1746">
                  <c:v>3.017035165084751E-11</c:v>
                </c:pt>
                <c:pt idx="1747">
                  <c:v>2.9721174653506948E-11</c:v>
                </c:pt>
                <c:pt idx="1748">
                  <c:v>2.9278685008231615E-11</c:v>
                </c:pt>
                <c:pt idx="1749">
                  <c:v>2.8842783153803215E-11</c:v>
                </c:pt>
                <c:pt idx="1750">
                  <c:v>2.8413371011266309E-11</c:v>
                </c:pt>
                <c:pt idx="1751">
                  <c:v>2.7990351961860393E-11</c:v>
                </c:pt>
                <c:pt idx="1752">
                  <c:v>2.7573630825281325E-11</c:v>
                </c:pt>
                <c:pt idx="1753">
                  <c:v>2.7163113838264629E-11</c:v>
                </c:pt>
                <c:pt idx="1754">
                  <c:v>2.6758708633489687E-11</c:v>
                </c:pt>
                <c:pt idx="1755">
                  <c:v>2.6360324218796855E-11</c:v>
                </c:pt>
                <c:pt idx="1756">
                  <c:v>2.5967870956713962E-11</c:v>
                </c:pt>
                <c:pt idx="1757">
                  <c:v>2.5581260544287506E-11</c:v>
                </c:pt>
                <c:pt idx="1758">
                  <c:v>2.5200405993215493E-11</c:v>
                </c:pt>
                <c:pt idx="1759">
                  <c:v>2.4825221610274007E-11</c:v>
                </c:pt>
                <c:pt idx="1760">
                  <c:v>2.4455622978036528E-11</c:v>
                </c:pt>
                <c:pt idx="1761">
                  <c:v>2.4091526935880323E-11</c:v>
                </c:pt>
                <c:pt idx="1762">
                  <c:v>2.3732851561275126E-11</c:v>
                </c:pt>
                <c:pt idx="1763">
                  <c:v>2.3379516151349611E-11</c:v>
                </c:pt>
                <c:pt idx="1764">
                  <c:v>2.3031441204734713E-11</c:v>
                </c:pt>
                <c:pt idx="1765">
                  <c:v>2.2688548403674643E-11</c:v>
                </c:pt>
                <c:pt idx="1766">
                  <c:v>2.2350760596405327E-11</c:v>
                </c:pt>
                <c:pt idx="1767">
                  <c:v>2.2018001779796461E-11</c:v>
                </c:pt>
                <c:pt idx="1768">
                  <c:v>2.169019708224934E-11</c:v>
                </c:pt>
                <c:pt idx="1769">
                  <c:v>2.1367272746850985E-11</c:v>
                </c:pt>
                <c:pt idx="1770">
                  <c:v>2.1049156114779638E-11</c:v>
                </c:pt>
                <c:pt idx="1771">
                  <c:v>2.0735775608955418E-11</c:v>
                </c:pt>
                <c:pt idx="1772">
                  <c:v>2.0427060717935687E-11</c:v>
                </c:pt>
                <c:pt idx="1773">
                  <c:v>2.0122941980050662E-11</c:v>
                </c:pt>
                <c:pt idx="1774">
                  <c:v>1.9823350967773578E-11</c:v>
                </c:pt>
                <c:pt idx="1775">
                  <c:v>1.9528220272324601E-11</c:v>
                </c:pt>
                <c:pt idx="1776">
                  <c:v>1.9237483488504233E-11</c:v>
                </c:pt>
                <c:pt idx="1777">
                  <c:v>1.8951075199751746E-11</c:v>
                </c:pt>
                <c:pt idx="1778">
                  <c:v>1.8668930963426088E-11</c:v>
                </c:pt>
                <c:pt idx="1779">
                  <c:v>1.8390987296307167E-11</c:v>
                </c:pt>
                <c:pt idx="1780">
                  <c:v>1.8117181660310985E-11</c:v>
                </c:pt>
                <c:pt idx="1781">
                  <c:v>1.7847452448419248E-11</c:v>
                </c:pt>
                <c:pt idx="1782">
                  <c:v>1.7581738970817392E-11</c:v>
                </c:pt>
                <c:pt idx="1783">
                  <c:v>1.7319981441239516E-11</c:v>
                </c:pt>
                <c:pt idx="1784">
                  <c:v>1.7062120963516094E-11</c:v>
                </c:pt>
                <c:pt idx="1785">
                  <c:v>1.6808099518322506E-11</c:v>
                </c:pt>
                <c:pt idx="1786">
                  <c:v>1.6557859950124629E-11</c:v>
                </c:pt>
                <c:pt idx="1787">
                  <c:v>1.631134595431881E-11</c:v>
                </c:pt>
                <c:pt idx="1788">
                  <c:v>1.6068502064563072E-11</c:v>
                </c:pt>
                <c:pt idx="1789">
                  <c:v>1.5829273640297208E-11</c:v>
                </c:pt>
                <c:pt idx="1790">
                  <c:v>1.5593606854448523E-11</c:v>
                </c:pt>
                <c:pt idx="1791">
                  <c:v>1.5361448681321159E-11</c:v>
                </c:pt>
                <c:pt idx="1792">
                  <c:v>1.5132746884664342E-11</c:v>
                </c:pt>
                <c:pt idx="1793">
                  <c:v>1.490745000592013E-11</c:v>
                </c:pt>
                <c:pt idx="1794">
                  <c:v>1.4685507352644279E-11</c:v>
                </c:pt>
                <c:pt idx="1795">
                  <c:v>1.4466868987101168E-11</c:v>
                </c:pt>
                <c:pt idx="1796">
                  <c:v>1.4251485715027281E-11</c:v>
                </c:pt>
                <c:pt idx="1797">
                  <c:v>1.4039309074562236E-11</c:v>
                </c:pt>
                <c:pt idx="1798">
                  <c:v>1.383029132534555E-11</c:v>
                </c:pt>
                <c:pt idx="1799">
                  <c:v>1.36243854377743E-11</c:v>
                </c:pt>
                <c:pt idx="1800">
                  <c:v>1.3421545082421603E-11</c:v>
                </c:pt>
                <c:pt idx="1801">
                  <c:v>1.322172461961266E-11</c:v>
                </c:pt>
                <c:pt idx="1802">
                  <c:v>1.3024879089155234E-11</c:v>
                </c:pt>
                <c:pt idx="1803">
                  <c:v>1.2830964200224008E-11</c:v>
                </c:pt>
                <c:pt idx="1804">
                  <c:v>1.2639936321395175E-11</c:v>
                </c:pt>
                <c:pt idx="1805">
                  <c:v>1.2451752470828862E-11</c:v>
                </c:pt>
                <c:pt idx="1806">
                  <c:v>1.2266370306598388E-11</c:v>
                </c:pt>
                <c:pt idx="1807">
                  <c:v>1.2083748117163094E-11</c:v>
                </c:pt>
                <c:pt idx="1808">
                  <c:v>1.1903844811983564E-11</c:v>
                </c:pt>
                <c:pt idx="1809">
                  <c:v>1.1726619912275698E-11</c:v>
                </c:pt>
                <c:pt idx="1810">
                  <c:v>1.1552033541903407E-11</c:v>
                </c:pt>
                <c:pt idx="1811">
                  <c:v>1.1380046418406083E-11</c:v>
                </c:pt>
                <c:pt idx="1812">
                  <c:v>1.1210619844159997E-11</c:v>
                </c:pt>
                <c:pt idx="1813">
                  <c:v>1.1043715697671512E-11</c:v>
                </c:pt>
                <c:pt idx="1814">
                  <c:v>1.0879296424999241E-11</c:v>
                </c:pt>
                <c:pt idx="1815">
                  <c:v>1.0717325031305198E-11</c:v>
                </c:pt>
                <c:pt idx="1816">
                  <c:v>1.0557765072529483E-11</c:v>
                </c:pt>
                <c:pt idx="1817">
                  <c:v>1.0400580647191984E-11</c:v>
                </c:pt>
                <c:pt idx="1818">
                  <c:v>1.0245736388312979E-11</c:v>
                </c:pt>
                <c:pt idx="1819">
                  <c:v>1.0093197455456539E-11</c:v>
                </c:pt>
                <c:pt idx="1820">
                  <c:v>9.9429295268910452E-12</c:v>
                </c:pt>
                <c:pt idx="1821">
                  <c:v>9.7948987918664234E-12</c:v>
                </c:pt>
                <c:pt idx="1822">
                  <c:v>9.6490719430070758E-12</c:v>
                </c:pt>
                <c:pt idx="1823">
                  <c:v>9.5054161688175785E-12</c:v>
                </c:pt>
                <c:pt idx="1824">
                  <c:v>9.3638991462998071E-12</c:v>
                </c:pt>
                <c:pt idx="1825">
                  <c:v>9.2244890336804615E-12</c:v>
                </c:pt>
                <c:pt idx="1826">
                  <c:v>9.0871544632465057E-12</c:v>
                </c:pt>
                <c:pt idx="1827">
                  <c:v>8.9518645342875096E-12</c:v>
                </c:pt>
                <c:pt idx="1828">
                  <c:v>8.8185888061424457E-12</c:v>
                </c:pt>
                <c:pt idx="1829">
                  <c:v>8.6872972913511288E-12</c:v>
                </c:pt>
                <c:pt idx="1830">
                  <c:v>8.5579604489066945E-12</c:v>
                </c:pt>
                <c:pt idx="1831">
                  <c:v>8.4305491776086738E-12</c:v>
                </c:pt>
                <c:pt idx="1832">
                  <c:v>8.3050348095153281E-12</c:v>
                </c:pt>
                <c:pt idx="1833">
                  <c:v>8.1813891034931724E-12</c:v>
                </c:pt>
                <c:pt idx="1834">
                  <c:v>8.059584238863202E-12</c:v>
                </c:pt>
                <c:pt idx="1835">
                  <c:v>7.939592809140003E-12</c:v>
                </c:pt>
                <c:pt idx="1836">
                  <c:v>7.8213878158666958E-12</c:v>
                </c:pt>
                <c:pt idx="1837">
                  <c:v>7.7049426625391404E-12</c:v>
                </c:pt>
                <c:pt idx="1838">
                  <c:v>7.5902311486221214E-12</c:v>
                </c:pt>
                <c:pt idx="1839">
                  <c:v>7.4772274636541138E-12</c:v>
                </c:pt>
                <c:pt idx="1840">
                  <c:v>7.3659061814397116E-12</c:v>
                </c:pt>
                <c:pt idx="1841">
                  <c:v>7.2562422543290391E-12</c:v>
                </c:pt>
                <c:pt idx="1842">
                  <c:v>7.148211007581593E-12</c:v>
                </c:pt>
                <c:pt idx="1843">
                  <c:v>7.041788133814665E-12</c:v>
                </c:pt>
                <c:pt idx="1844">
                  <c:v>6.9369496875338494E-12</c:v>
                </c:pt>
                <c:pt idx="1845">
                  <c:v>6.8336720797454914E-12</c:v>
                </c:pt>
                <c:pt idx="1846">
                  <c:v>6.7319320726491175E-12</c:v>
                </c:pt>
                <c:pt idx="1847">
                  <c:v>6.6317067744085961E-12</c:v>
                </c:pt>
                <c:pt idx="1848">
                  <c:v>6.5329736340017452E-12</c:v>
                </c:pt>
                <c:pt idx="1849">
                  <c:v>6.4357104361461268E-12</c:v>
                </c:pt>
                <c:pt idx="1850">
                  <c:v>6.3398952963006474E-12</c:v>
                </c:pt>
                <c:pt idx="1851">
                  <c:v>6.245506655741397E-12</c:v>
                </c:pt>
                <c:pt idx="1852">
                  <c:v>6.1525232767109379E-12</c:v>
                </c:pt>
                <c:pt idx="1853">
                  <c:v>6.0609242376398044E-12</c:v>
                </c:pt>
                <c:pt idx="1854">
                  <c:v>5.9706889284390471E-12</c:v>
                </c:pt>
                <c:pt idx="1855">
                  <c:v>5.8817970458628377E-12</c:v>
                </c:pt>
                <c:pt idx="1856">
                  <c:v>5.7942285889403303E-12</c:v>
                </c:pt>
                <c:pt idx="1857">
                  <c:v>5.7079638544753771E-12</c:v>
                </c:pt>
                <c:pt idx="1858">
                  <c:v>5.62298343261322E-12</c:v>
                </c:pt>
                <c:pt idx="1859">
                  <c:v>5.5392682024732339E-12</c:v>
                </c:pt>
                <c:pt idx="1860">
                  <c:v>5.4567993278465445E-12</c:v>
                </c:pt>
                <c:pt idx="1861">
                  <c:v>5.3755582529582038E-12</c:v>
                </c:pt>
                <c:pt idx="1862">
                  <c:v>5.2955266982917548E-12</c:v>
                </c:pt>
                <c:pt idx="1863">
                  <c:v>5.216686656476393E-12</c:v>
                </c:pt>
                <c:pt idx="1864">
                  <c:v>5.1390203882353683E-12</c:v>
                </c:pt>
                <c:pt idx="1865">
                  <c:v>5.0625104183943576E-12</c:v>
                </c:pt>
                <c:pt idx="1866">
                  <c:v>4.9871395319498441E-12</c:v>
                </c:pt>
                <c:pt idx="1867">
                  <c:v>4.9128907701954132E-12</c:v>
                </c:pt>
                <c:pt idx="1868">
                  <c:v>4.839747426906186E-12</c:v>
                </c:pt>
                <c:pt idx="1869">
                  <c:v>4.7676930445797064E-12</c:v>
                </c:pt>
                <c:pt idx="1870">
                  <c:v>4.6967114107331294E-12</c:v>
                </c:pt>
                <c:pt idx="1871">
                  <c:v>4.6267865542552812E-12</c:v>
                </c:pt>
                <c:pt idx="1872">
                  <c:v>4.5579027418132038E-12</c:v>
                </c:pt>
                <c:pt idx="1873">
                  <c:v>4.4900444743119096E-12</c:v>
                </c:pt>
                <c:pt idx="1874">
                  <c:v>4.4231964834072759E-12</c:v>
                </c:pt>
                <c:pt idx="1875">
                  <c:v>4.3573437280705217E-12</c:v>
                </c:pt>
                <c:pt idx="1876">
                  <c:v>4.2924713912039922E-12</c:v>
                </c:pt>
                <c:pt idx="1877">
                  <c:v>4.2285648763071416E-12</c:v>
                </c:pt>
                <c:pt idx="1878">
                  <c:v>4.1656098041925027E-12</c:v>
                </c:pt>
                <c:pt idx="1879">
                  <c:v>4.1035920097500787E-12</c:v>
                </c:pt>
                <c:pt idx="1880">
                  <c:v>4.0424975387603478E-12</c:v>
                </c:pt>
                <c:pt idx="1881">
                  <c:v>3.9823126447544739E-12</c:v>
                </c:pt>
                <c:pt idx="1882">
                  <c:v>3.9230237859212738E-12</c:v>
                </c:pt>
                <c:pt idx="1883">
                  <c:v>3.8646176220603075E-12</c:v>
                </c:pt>
                <c:pt idx="1884">
                  <c:v>3.807081011580305E-12</c:v>
                </c:pt>
                <c:pt idx="1885">
                  <c:v>3.750401008542255E-12</c:v>
                </c:pt>
                <c:pt idx="1886">
                  <c:v>3.6945648597465374E-12</c:v>
                </c:pt>
                <c:pt idx="1887">
                  <c:v>3.6395600018634177E-12</c:v>
                </c:pt>
                <c:pt idx="1888">
                  <c:v>3.5853740586063106E-12</c:v>
                </c:pt>
                <c:pt idx="1889">
                  <c:v>3.5319948379469774E-12</c:v>
                </c:pt>
                <c:pt idx="1890">
                  <c:v>3.4794103293723675E-12</c:v>
                </c:pt>
                <c:pt idx="1891">
                  <c:v>3.4276087011822413E-12</c:v>
                </c:pt>
                <c:pt idx="1892">
                  <c:v>3.3765782978269093E-12</c:v>
                </c:pt>
                <c:pt idx="1893">
                  <c:v>3.3263076372847994E-12</c:v>
                </c:pt>
                <c:pt idx="1894">
                  <c:v>3.2767854084789082E-12</c:v>
                </c:pt>
                <c:pt idx="1895">
                  <c:v>3.2280004687318077E-12</c:v>
                </c:pt>
                <c:pt idx="1896">
                  <c:v>3.1799418412584798E-12</c:v>
                </c:pt>
                <c:pt idx="1897">
                  <c:v>3.1325987126965413E-12</c:v>
                </c:pt>
                <c:pt idx="1898">
                  <c:v>3.0859604306731861E-12</c:v>
                </c:pt>
                <c:pt idx="1899">
                  <c:v>3.040016501408442E-12</c:v>
                </c:pt>
                <c:pt idx="1900">
                  <c:v>2.9947565873538767E-12</c:v>
                </c:pt>
                <c:pt idx="1901">
                  <c:v>2.9501705048668238E-12</c:v>
                </c:pt>
                <c:pt idx="1902">
                  <c:v>2.9062482219188538E-12</c:v>
                </c:pt>
                <c:pt idx="1903">
                  <c:v>2.8629798558386882E-12</c:v>
                </c:pt>
                <c:pt idx="1904">
                  <c:v>2.8203556710884311E-12</c:v>
                </c:pt>
                <c:pt idx="1905">
                  <c:v>2.7783660770731729E-12</c:v>
                </c:pt>
                <c:pt idx="1906">
                  <c:v>2.7370016259829889E-12</c:v>
                </c:pt>
                <c:pt idx="1907">
                  <c:v>2.6962530106671754E-12</c:v>
                </c:pt>
                <c:pt idx="1908">
                  <c:v>2.6561110625402022E-12</c:v>
                </c:pt>
                <c:pt idx="1909">
                  <c:v>2.6165667495185544E-12</c:v>
                </c:pt>
                <c:pt idx="1910">
                  <c:v>2.5776111739887081E-12</c:v>
                </c:pt>
                <c:pt idx="1911">
                  <c:v>2.539235570805018E-12</c:v>
                </c:pt>
                <c:pt idx="1912">
                  <c:v>2.5014313053175428E-12</c:v>
                </c:pt>
                <c:pt idx="1913">
                  <c:v>2.4641898714292351E-12</c:v>
                </c:pt>
                <c:pt idx="1914">
                  <c:v>2.4275028896820859E-12</c:v>
                </c:pt>
                <c:pt idx="1915">
                  <c:v>2.3913621053716265E-12</c:v>
                </c:pt>
                <c:pt idx="1916">
                  <c:v>2.3557593866897206E-12</c:v>
                </c:pt>
                <c:pt idx="1917">
                  <c:v>2.3206867228947862E-12</c:v>
                </c:pt>
                <c:pt idx="1918">
                  <c:v>2.2861362225093733E-12</c:v>
                </c:pt>
                <c:pt idx="1919">
                  <c:v>2.2521001115445484E-12</c:v>
                </c:pt>
                <c:pt idx="1920">
                  <c:v>2.2185707317508293E-12</c:v>
                </c:pt>
                <c:pt idx="1921">
                  <c:v>2.1855405388948728E-12</c:v>
                </c:pt>
                <c:pt idx="1922">
                  <c:v>2.1530021010621615E-12</c:v>
                </c:pt>
                <c:pt idx="1923">
                  <c:v>2.1209480969847113E-12</c:v>
                </c:pt>
                <c:pt idx="1924">
                  <c:v>2.0893713143938033E-12</c:v>
                </c:pt>
                <c:pt idx="1925">
                  <c:v>2.0582646483971833E-12</c:v>
                </c:pt>
                <c:pt idx="1926">
                  <c:v>2.0276210998804191E-12</c:v>
                </c:pt>
                <c:pt idx="1927">
                  <c:v>1.9974337739321301E-12</c:v>
                </c:pt>
                <c:pt idx="1928">
                  <c:v>1.9676958782925822E-12</c:v>
                </c:pt>
                <c:pt idx="1929">
                  <c:v>1.9384007218254063E-12</c:v>
                </c:pt>
                <c:pt idx="1930">
                  <c:v>1.9095417130120532E-12</c:v>
                </c:pt>
                <c:pt idx="1931">
                  <c:v>1.881112358468749E-12</c:v>
                </c:pt>
                <c:pt idx="1932">
                  <c:v>1.8531062614853699E-12</c:v>
                </c:pt>
                <c:pt idx="1933">
                  <c:v>1.8255171205862608E-12</c:v>
                </c:pt>
                <c:pt idx="1934">
                  <c:v>1.7983387281122681E-12</c:v>
                </c:pt>
                <c:pt idx="1935">
                  <c:v>1.7715649688241215E-12</c:v>
                </c:pt>
                <c:pt idx="1936">
                  <c:v>1.7451898185264111E-12</c:v>
                </c:pt>
                <c:pt idx="1937">
                  <c:v>1.7192073427121254E-12</c:v>
                </c:pt>
                <c:pt idx="1938">
                  <c:v>1.6936116952273973E-12</c:v>
                </c:pt>
                <c:pt idx="1939">
                  <c:v>1.6683971169561033E-12</c:v>
                </c:pt>
                <c:pt idx="1940">
                  <c:v>1.6435579345239713E-12</c:v>
                </c:pt>
                <c:pt idx="1941">
                  <c:v>1.6190885590221542E-12</c:v>
                </c:pt>
                <c:pt idx="1942">
                  <c:v>1.5949834847496735E-12</c:v>
                </c:pt>
                <c:pt idx="1943">
                  <c:v>1.5712372879745795E-12</c:v>
                </c:pt>
                <c:pt idx="1944">
                  <c:v>1.5478446257136461E-12</c:v>
                </c:pt>
                <c:pt idx="1945">
                  <c:v>1.5248002345301519E-12</c:v>
                </c:pt>
                <c:pt idx="1946">
                  <c:v>1.5020989293495867E-12</c:v>
                </c:pt>
                <c:pt idx="1947">
                  <c:v>1.4797356022930056E-12</c:v>
                </c:pt>
                <c:pt idx="1948">
                  <c:v>1.457705221527777E-12</c:v>
                </c:pt>
                <c:pt idx="1949">
                  <c:v>1.4360028301353179E-12</c:v>
                </c:pt>
                <c:pt idx="1950">
                  <c:v>1.4146235449958399E-12</c:v>
                </c:pt>
                <c:pt idx="1951">
                  <c:v>1.3935625556896108E-12</c:v>
                </c:pt>
                <c:pt idx="1952">
                  <c:v>1.3728151234146078E-12</c:v>
                </c:pt>
                <c:pt idx="1953">
                  <c:v>1.3523765799202207E-12</c:v>
                </c:pt>
                <c:pt idx="1954">
                  <c:v>1.3322423264569479E-12</c:v>
                </c:pt>
                <c:pt idx="1955">
                  <c:v>1.3124078327416268E-12</c:v>
                </c:pt>
                <c:pt idx="1956">
                  <c:v>1.2928686359381054E-12</c:v>
                </c:pt>
                <c:pt idx="1957">
                  <c:v>1.2736203396531101E-12</c:v>
                </c:pt>
                <c:pt idx="1958">
                  <c:v>1.2546586129470168E-12</c:v>
                </c:pt>
                <c:pt idx="1959">
                  <c:v>1.2359791893593735E-12</c:v>
                </c:pt>
                <c:pt idx="1960">
                  <c:v>1.2175778659489735E-12</c:v>
                </c:pt>
                <c:pt idx="1961">
                  <c:v>1.1994505023481258E-12</c:v>
                </c:pt>
                <c:pt idx="1962">
                  <c:v>1.1815930198310943E-12</c:v>
                </c:pt>
                <c:pt idx="1963">
                  <c:v>1.1640014003963692E-12</c:v>
                </c:pt>
                <c:pt idx="1964">
                  <c:v>1.146671685862581E-12</c:v>
                </c:pt>
                <c:pt idx="1965">
                  <c:v>1.1295999769779227E-12</c:v>
                </c:pt>
                <c:pt idx="1966">
                  <c:v>1.1127824325427888E-12</c:v>
                </c:pt>
                <c:pt idx="1967">
                  <c:v>1.0962152685454829E-12</c:v>
                </c:pt>
                <c:pt idx="1968">
                  <c:v>1.0798947573108301E-12</c:v>
                </c:pt>
                <c:pt idx="1969">
                  <c:v>1.0638172266614539E-12</c:v>
                </c:pt>
                <c:pt idx="1970">
                  <c:v>1.0479790590914224E-12</c:v>
                </c:pt>
                <c:pt idx="1971">
                  <c:v>1.0323766909524277E-12</c:v>
                </c:pt>
                <c:pt idx="1972">
                  <c:v>1.0170066116518763E-12</c:v>
                </c:pt>
                <c:pt idx="1973">
                  <c:v>1.0018653628629966E-12</c:v>
                </c:pt>
                <c:pt idx="1974">
                  <c:v>9.869495377467582E-13</c:v>
                </c:pt>
                <c:pt idx="1975">
                  <c:v>9.7225578018521774E-13</c:v>
                </c:pt>
                <c:pt idx="1976">
                  <c:v>9.5778078402651132E-13</c:v>
                </c:pt>
                <c:pt idx="1977">
                  <c:v>9.4352129234085657E-13</c:v>
                </c:pt>
                <c:pt idx="1978">
                  <c:v>9.2947409668777114E-13</c:v>
                </c:pt>
                <c:pt idx="1979">
                  <c:v>9.1563603639417308E-13</c:v>
                </c:pt>
                <c:pt idx="1980">
                  <c:v>9.020039978431961E-13</c:v>
                </c:pt>
                <c:pt idx="1981">
                  <c:v>8.8857491377362684E-13</c:v>
                </c:pt>
                <c:pt idx="1982">
                  <c:v>8.7534576258974847E-13</c:v>
                </c:pt>
                <c:pt idx="1983">
                  <c:v>8.6231356768150421E-13</c:v>
                </c:pt>
                <c:pt idx="1984">
                  <c:v>8.4947539675470419E-13</c:v>
                </c:pt>
                <c:pt idx="1985">
                  <c:v>8.3682836117128252E-13</c:v>
                </c:pt>
                <c:pt idx="1986">
                  <c:v>8.243696152993325E-13</c:v>
                </c:pt>
                <c:pt idx="1987">
                  <c:v>8.1209635587282872E-13</c:v>
                </c:pt>
                <c:pt idx="1988">
                  <c:v>8.0000582136088155E-13</c:v>
                </c:pt>
                <c:pt idx="1989">
                  <c:v>7.8809529134638636E-13</c:v>
                </c:pt>
                <c:pt idx="1990">
                  <c:v>7.7636208591391958E-13</c:v>
                </c:pt>
                <c:pt idx="1991">
                  <c:v>7.6480356504674741E-13</c:v>
                </c:pt>
                <c:pt idx="1992">
                  <c:v>7.5341712803282126E-13</c:v>
                </c:pt>
                <c:pt idx="1993">
                  <c:v>7.4220021287958526E-13</c:v>
                </c:pt>
                <c:pt idx="1994">
                  <c:v>7.3115029573754461E-13</c:v>
                </c:pt>
                <c:pt idx="1995">
                  <c:v>7.2026489033238839E-13</c:v>
                </c:pt>
                <c:pt idx="1996">
                  <c:v>7.0954154740552904E-13</c:v>
                </c:pt>
                <c:pt idx="1997">
                  <c:v>6.9897785416308601E-13</c:v>
                </c:pt>
                <c:pt idx="1998">
                  <c:v>6.88571433732918E-13</c:v>
                </c:pt>
                <c:pt idx="1999">
                  <c:v>6.7831994462988263E-13</c:v>
                </c:pt>
                <c:pt idx="2000">
                  <c:v>6.6822108022894698E-13</c:v>
                </c:pt>
              </c:numCache>
            </c:numRef>
          </c:yVal>
          <c:smooth val="1"/>
        </c:ser>
        <c:axId val="97846784"/>
        <c:axId val="97848704"/>
      </c:scatterChart>
      <c:valAx>
        <c:axId val="97846784"/>
        <c:scaling>
          <c:orientation val="minMax"/>
          <c:max val="500"/>
          <c:min val="0"/>
        </c:scaling>
        <c:axPos val="b"/>
        <c:title>
          <c:tx>
            <c:rich>
              <a:bodyPr/>
              <a:lstStyle/>
              <a:p>
                <a:pPr>
                  <a:defRPr sz="1600">
                    <a:latin typeface="Arial" pitchFamily="34" charset="0"/>
                    <a:cs typeface="Arial" pitchFamily="34" charset="0"/>
                  </a:defRPr>
                </a:pPr>
                <a:r>
                  <a:rPr lang="en-US" sz="1600">
                    <a:latin typeface="Arial" pitchFamily="34" charset="0"/>
                    <a:cs typeface="Arial" pitchFamily="34" charset="0"/>
                  </a:rPr>
                  <a:t>Temps (unité arbitraire)</a:t>
                </a:r>
              </a:p>
            </c:rich>
          </c:tx>
        </c:title>
        <c:numFmt formatCode="#,##0" sourceLinked="0"/>
        <c:tickLblPos val="nextTo"/>
        <c:crossAx val="97848704"/>
        <c:crosses val="autoZero"/>
        <c:crossBetween val="midCat"/>
      </c:valAx>
      <c:valAx>
        <c:axId val="97848704"/>
        <c:scaling>
          <c:orientation val="minMax"/>
        </c:scaling>
        <c:axPos val="l"/>
        <c:majorGridlines/>
        <c:title>
          <c:tx>
            <c:rich>
              <a:bodyPr rot="-5400000" vert="horz"/>
              <a:lstStyle/>
              <a:p>
                <a:pPr>
                  <a:defRPr sz="1600">
                    <a:latin typeface="Arial" pitchFamily="34" charset="0"/>
                    <a:cs typeface="Arial" pitchFamily="34" charset="0"/>
                  </a:defRPr>
                </a:pPr>
                <a:r>
                  <a:rPr lang="en-US" sz="1600">
                    <a:latin typeface="Arial" pitchFamily="34" charset="0"/>
                    <a:cs typeface="Arial" pitchFamily="34" charset="0"/>
                  </a:rPr>
                  <a:t>Amplitude (unité arbitraire)</a:t>
                </a:r>
              </a:p>
            </c:rich>
          </c:tx>
        </c:title>
        <c:numFmt formatCode="General" sourceLinked="1"/>
        <c:tickLblPos val="nextTo"/>
        <c:crossAx val="97846784"/>
        <c:crosses val="autoZero"/>
        <c:crossBetween val="midCat"/>
      </c:valAx>
    </c:plotArea>
    <c:legend>
      <c:legendPos val="r"/>
      <c:txPr>
        <a:bodyPr/>
        <a:lstStyle/>
        <a:p>
          <a:pPr>
            <a:defRPr sz="1400">
              <a:latin typeface="Arial" pitchFamily="34" charset="0"/>
              <a:cs typeface="Arial" pitchFamily="34" charset="0"/>
            </a:defRPr>
          </a:pPr>
          <a:endParaRPr lang="fr-FR"/>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scatterChart>
        <c:scatterStyle val="smoothMarker"/>
        <c:ser>
          <c:idx val="0"/>
          <c:order val="0"/>
          <c:tx>
            <c:v>Alpha</c:v>
          </c:tx>
          <c:spPr>
            <a:ln>
              <a:solidFill>
                <a:srgbClr val="00B05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Feuil5!$B$1:$B$2001</c:f>
              <c:numCache>
                <c:formatCode>General</c:formatCode>
                <c:ptCount val="2001"/>
                <c:pt idx="0">
                  <c:v>0</c:v>
                </c:pt>
                <c:pt idx="1">
                  <c:v>5.7764983408139361E-2</c:v>
                </c:pt>
                <c:pt idx="2">
                  <c:v>0.11270005802776845</c:v>
                </c:pt>
                <c:pt idx="3">
                  <c:v>0.16493118389674347</c:v>
                </c:pt>
                <c:pt idx="4">
                  <c:v>0.21457877132736841</c:v>
                </c:pt>
                <c:pt idx="5">
                  <c:v>0.26175792514405044</c:v>
                </c:pt>
                <c:pt idx="6">
                  <c:v>0.30657867817368106</c:v>
                </c:pt>
                <c:pt idx="7">
                  <c:v>0.34914621446168925</c:v>
                </c:pt>
                <c:pt idx="8">
                  <c:v>0.38956108266586376</c:v>
                </c:pt>
                <c:pt idx="9">
                  <c:v>0.42791940006008988</c:v>
                </c:pt>
                <c:pt idx="10">
                  <c:v>0.46431304756128816</c:v>
                </c:pt>
                <c:pt idx="11">
                  <c:v>0.49882985617446368</c:v>
                </c:pt>
                <c:pt idx="12">
                  <c:v>0.53155378523353558</c:v>
                </c:pt>
                <c:pt idx="13">
                  <c:v>0.5625650927989807</c:v>
                </c:pt>
                <c:pt idx="14">
                  <c:v>0.59194049855733233</c:v>
                </c:pt>
                <c:pt idx="15">
                  <c:v>0.61975333955255774</c:v>
                </c:pt>
                <c:pt idx="16">
                  <c:v>0.64607371906468014</c:v>
                </c:pt>
                <c:pt idx="17">
                  <c:v>0.67096864893718533</c:v>
                </c:pt>
                <c:pt idx="18">
                  <c:v>0.69450218564152455</c:v>
                </c:pt>
                <c:pt idx="19">
                  <c:v>0.7167355603542569</c:v>
                </c:pt>
                <c:pt idx="20">
                  <c:v>0.73772730331027614</c:v>
                </c:pt>
                <c:pt idx="21">
                  <c:v>0.75753336268405569</c:v>
                </c:pt>
                <c:pt idx="22">
                  <c:v>0.77620721823965599</c:v>
                </c:pt>
                <c:pt idx="23">
                  <c:v>0.79379998997963319</c:v>
                </c:pt>
                <c:pt idx="24">
                  <c:v>0.81036054201302443</c:v>
                </c:pt>
                <c:pt idx="25">
                  <c:v>0.82593558185266036</c:v>
                </c:pt>
                <c:pt idx="26">
                  <c:v>0.84056975534303568</c:v>
                </c:pt>
                <c:pt idx="27">
                  <c:v>0.85430573741090021</c:v>
                </c:pt>
                <c:pt idx="28">
                  <c:v>0.8671843188224726</c:v>
                </c:pt>
                <c:pt idx="29">
                  <c:v>0.87924448912297692</c:v>
                </c:pt>
                <c:pt idx="30">
                  <c:v>0.89052351592640677</c:v>
                </c:pt>
                <c:pt idx="31">
                  <c:v>0.9010570207162486</c:v>
                </c:pt>
                <c:pt idx="32">
                  <c:v>0.91087905131059566</c:v>
                </c:pt>
                <c:pt idx="33">
                  <c:v>0.92002215113843044</c:v>
                </c:pt>
                <c:pt idx="34">
                  <c:v>0.92851742546751526</c:v>
                </c:pt>
                <c:pt idx="35">
                  <c:v>0.93639460471781832</c:v>
                </c:pt>
                <c:pt idx="36">
                  <c:v>0.94368210498891447</c:v>
                </c:pt>
                <c:pt idx="37">
                  <c:v>0.95040708592384637</c:v>
                </c:pt>
                <c:pt idx="38">
                  <c:v>0.95659550602668364</c:v>
                </c:pt>
                <c:pt idx="39">
                  <c:v>0.96227217554581645</c:v>
                </c:pt>
                <c:pt idx="40">
                  <c:v>0.96746080703010673</c:v>
                </c:pt>
                <c:pt idx="41">
                  <c:v>0.97218406366028365</c:v>
                </c:pt>
                <c:pt idx="42">
                  <c:v>0.97646360545349165</c:v>
                </c:pt>
                <c:pt idx="43">
                  <c:v>0.98032013343457713</c:v>
                </c:pt>
                <c:pt idx="44">
                  <c:v>0.9837734318635617</c:v>
                </c:pt>
                <c:pt idx="45">
                  <c:v>0.98684240860489636</c:v>
                </c:pt>
                <c:pt idx="46">
                  <c:v>0.98954513372015496</c:v>
                </c:pt>
                <c:pt idx="47">
                  <c:v>0.99189887636248408</c:v>
                </c:pt>
                <c:pt idx="48">
                  <c:v>0.99392014004737506</c:v>
                </c:pt>
                <c:pt idx="49">
                  <c:v>0.99562469637138495</c:v>
                </c:pt>
                <c:pt idx="50">
                  <c:v>0.9970276172469027</c:v>
                </c:pt>
                <c:pt idx="51">
                  <c:v>0.998143305718458</c:v>
                </c:pt>
                <c:pt idx="52">
                  <c:v>0.99898552542282859</c:v>
                </c:pt>
                <c:pt idx="53">
                  <c:v>0.99956742875269866</c:v>
                </c:pt>
                <c:pt idx="54">
                  <c:v>0.99990158378094851</c:v>
                </c:pt>
                <c:pt idx="55">
                  <c:v>1</c:v>
                </c:pt>
                <c:pt idx="56">
                  <c:v>0.99987415292847781</c:v>
                </c:pt>
                <c:pt idx="57">
                  <c:v>0.99953500763495728</c:v>
                </c:pt>
                <c:pt idx="58">
                  <c:v>0.9989930412264908</c:v>
                </c:pt>
                <c:pt idx="59">
                  <c:v>0.99825826434740628</c:v>
                </c:pt>
                <c:pt idx="60">
                  <c:v>0.99734024173200242</c:v>
                </c:pt>
                <c:pt idx="61">
                  <c:v>0.99624811185273621</c:v>
                </c:pt>
                <c:pt idx="62">
                  <c:v>0.9949906057036827</c:v>
                </c:pt>
                <c:pt idx="63">
                  <c:v>0.99357606475735205</c:v>
                </c:pt>
                <c:pt idx="64">
                  <c:v>0.99201245813127059</c:v>
                </c:pt>
                <c:pt idx="65">
                  <c:v>0.99030739899895348</c:v>
                </c:pt>
                <c:pt idx="66">
                  <c:v>0.98846816027874795</c:v>
                </c:pt>
                <c:pt idx="67">
                  <c:v>0.98650168963209506</c:v>
                </c:pt>
                <c:pt idx="68">
                  <c:v>0.9844146238017436</c:v>
                </c:pt>
                <c:pt idx="69">
                  <c:v>0.98221330231893456</c:v>
                </c:pt>
                <c:pt idx="70">
                  <c:v>0.97990378060724947</c:v>
                </c:pt>
                <c:pt idx="71">
                  <c:v>0.97749184250978527</c:v>
                </c:pt>
                <c:pt idx="72">
                  <c:v>0.97498301226492023</c:v>
                </c:pt>
                <c:pt idx="73">
                  <c:v>0.97238256595505312</c:v>
                </c:pt>
                <c:pt idx="74">
                  <c:v>0.96969554245139877</c:v>
                </c:pt>
                <c:pt idx="75">
                  <c:v>0.96692675387701399</c:v>
                </c:pt>
                <c:pt idx="76">
                  <c:v>0.96408079560943161</c:v>
                </c:pt>
                <c:pt idx="77">
                  <c:v>0.96116205584288628</c:v>
                </c:pt>
                <c:pt idx="78">
                  <c:v>0.95817472472974019</c:v>
                </c:pt>
                <c:pt idx="79">
                  <c:v>0.95512280311951114</c:v>
                </c:pt>
                <c:pt idx="80">
                  <c:v>0.95201011091322707</c:v>
                </c:pt>
                <c:pt idx="81">
                  <c:v>0.94884029505008971</c:v>
                </c:pt>
                <c:pt idx="82">
                  <c:v>0.9456168371425141</c:v>
                </c:pt>
                <c:pt idx="83">
                  <c:v>0.94234306077515351</c:v>
                </c:pt>
                <c:pt idx="84">
                  <c:v>0.93902213848259264</c:v>
                </c:pt>
                <c:pt idx="85">
                  <c:v>0.93565709841988176</c:v>
                </c:pt>
                <c:pt idx="86">
                  <c:v>0.9322508307394366</c:v>
                </c:pt>
                <c:pt idx="87">
                  <c:v>0.92880609368725253</c:v>
                </c:pt>
                <c:pt idx="88">
                  <c:v>0.92532551943068964</c:v>
                </c:pt>
                <c:pt idx="89">
                  <c:v>0.92181161962975133</c:v>
                </c:pt>
                <c:pt idx="90">
                  <c:v>0.91826679076307116</c:v>
                </c:pt>
                <c:pt idx="91">
                  <c:v>0.91469331921945263</c:v>
                </c:pt>
                <c:pt idx="92">
                  <c:v>0.91109338616521296</c:v>
                </c:pt>
                <c:pt idx="93">
                  <c:v>0.9074690721972728</c:v>
                </c:pt>
                <c:pt idx="94">
                  <c:v>0.90382236179135744</c:v>
                </c:pt>
                <c:pt idx="95">
                  <c:v>0.90015514755438664</c:v>
                </c:pt>
                <c:pt idx="96">
                  <c:v>0.89646923428956771</c:v>
                </c:pt>
                <c:pt idx="97">
                  <c:v>0.89276634288258749</c:v>
                </c:pt>
                <c:pt idx="98">
                  <c:v>0.8890481140166262</c:v>
                </c:pt>
                <c:pt idx="99">
                  <c:v>0.88531611172380986</c:v>
                </c:pt>
                <c:pt idx="100">
                  <c:v>0.88157182678029167</c:v>
                </c:pt>
                <c:pt idx="101">
                  <c:v>0.87781667995179224</c:v>
                </c:pt>
                <c:pt idx="102">
                  <c:v>0.87405202509626756</c:v>
                </c:pt>
                <c:pt idx="103">
                  <c:v>0.87027915212990781</c:v>
                </c:pt>
                <c:pt idx="104">
                  <c:v>0.86649928986251035</c:v>
                </c:pt>
                <c:pt idx="105">
                  <c:v>0.8627136087080256</c:v>
                </c:pt>
                <c:pt idx="106">
                  <c:v>0.85892322327566362</c:v>
                </c:pt>
                <c:pt idx="107">
                  <c:v>0.85512919484692151</c:v>
                </c:pt>
                <c:pt idx="108">
                  <c:v>0.85133253374349405</c:v>
                </c:pt>
                <c:pt idx="109">
                  <c:v>0.84753420159088078</c:v>
                </c:pt>
                <c:pt idx="110">
                  <c:v>0.84373511348228125</c:v>
                </c:pt>
                <c:pt idx="111">
                  <c:v>0.83993614004718098</c:v>
                </c:pt>
                <c:pt idx="112">
                  <c:v>0.83613810942880462</c:v>
                </c:pt>
                <c:pt idx="113">
                  <c:v>0.83234180917443334</c:v>
                </c:pt>
                <c:pt idx="114">
                  <c:v>0.82854798804245755</c:v>
                </c:pt>
                <c:pt idx="115">
                  <c:v>0.82475735772983205</c:v>
                </c:pt>
                <c:pt idx="116">
                  <c:v>0.82097059452335364</c:v>
                </c:pt>
                <c:pt idx="117">
                  <c:v>0.81718834087824155</c:v>
                </c:pt>
                <c:pt idx="118">
                  <c:v>0.8134112069271271</c:v>
                </c:pt>
                <c:pt idx="119">
                  <c:v>0.80963977192252368</c:v>
                </c:pt>
                <c:pt idx="120">
                  <c:v>0.80587458561576353</c:v>
                </c:pt>
                <c:pt idx="121">
                  <c:v>0.80211616957512588</c:v>
                </c:pt>
                <c:pt idx="122">
                  <c:v>0.79836501844588881</c:v>
                </c:pt>
                <c:pt idx="123">
                  <c:v>0.79462160115479374</c:v>
                </c:pt>
                <c:pt idx="124">
                  <c:v>0.79088636206146856</c:v>
                </c:pt>
                <c:pt idx="125">
                  <c:v>0.78715972205906304</c:v>
                </c:pt>
                <c:pt idx="126">
                  <c:v>0.7834420796263234</c:v>
                </c:pt>
                <c:pt idx="127">
                  <c:v>0.7797338118333289</c:v>
                </c:pt>
                <c:pt idx="128">
                  <c:v>0.77603527530283489</c:v>
                </c:pt>
                <c:pt idx="129">
                  <c:v>0.77234680712924864</c:v>
                </c:pt>
                <c:pt idx="130">
                  <c:v>0.76866872575705558</c:v>
                </c:pt>
                <c:pt idx="131">
                  <c:v>0.7650013318204949</c:v>
                </c:pt>
                <c:pt idx="132">
                  <c:v>0.76134490894619111</c:v>
                </c:pt>
                <c:pt idx="133">
                  <c:v>0.75769972452039946</c:v>
                </c:pt>
                <c:pt idx="134">
                  <c:v>0.75406603042234954</c:v>
                </c:pt>
                <c:pt idx="135">
                  <c:v>0.7504440637252906</c:v>
                </c:pt>
                <c:pt idx="136">
                  <c:v>0.74683404736652093</c:v>
                </c:pt>
                <c:pt idx="137">
                  <c:v>0.74323619078789316</c:v>
                </c:pt>
                <c:pt idx="138">
                  <c:v>0.73965069054805022</c:v>
                </c:pt>
                <c:pt idx="139">
                  <c:v>0.7360777309075659</c:v>
                </c:pt>
                <c:pt idx="140">
                  <c:v>0.73251748438834252</c:v>
                </c:pt>
                <c:pt idx="141">
                  <c:v>0.7289701123082124</c:v>
                </c:pt>
                <c:pt idx="142">
                  <c:v>0.72543576529196263</c:v>
                </c:pt>
                <c:pt idx="143">
                  <c:v>0.72191458375982709</c:v>
                </c:pt>
                <c:pt idx="144">
                  <c:v>0.71840669839429283</c:v>
                </c:pt>
                <c:pt idx="145">
                  <c:v>0.71491223058637765</c:v>
                </c:pt>
                <c:pt idx="146">
                  <c:v>0.7114312928621217</c:v>
                </c:pt>
                <c:pt idx="147">
                  <c:v>0.70796398929024607</c:v>
                </c:pt>
                <c:pt idx="148">
                  <c:v>0.70451041587179031</c:v>
                </c:pt>
                <c:pt idx="149">
                  <c:v>0.7010706609124866</c:v>
                </c:pt>
                <c:pt idx="150">
                  <c:v>0.69764480537871176</c:v>
                </c:pt>
                <c:pt idx="151">
                  <c:v>0.69423292323762986</c:v>
                </c:pt>
                <c:pt idx="152">
                  <c:v>0.69083508178236452</c:v>
                </c:pt>
                <c:pt idx="153">
                  <c:v>0.68745134194267532</c:v>
                </c:pt>
                <c:pt idx="154">
                  <c:v>0.68408175858196041</c:v>
                </c:pt>
                <c:pt idx="155">
                  <c:v>0.68072638078105985</c:v>
                </c:pt>
                <c:pt idx="156">
                  <c:v>0.6773852521095326</c:v>
                </c:pt>
                <c:pt idx="157">
                  <c:v>0.67405841088482921</c:v>
                </c:pt>
                <c:pt idx="158">
                  <c:v>0.67074589042009414</c:v>
                </c:pt>
                <c:pt idx="159">
                  <c:v>0.66744771926086111</c:v>
                </c:pt>
                <c:pt idx="160">
                  <c:v>0.66416392141135749</c:v>
                </c:pt>
                <c:pt idx="161">
                  <c:v>0.66089451655068854</c:v>
                </c:pt>
                <c:pt idx="162">
                  <c:v>0.65763952023943995</c:v>
                </c:pt>
                <c:pt idx="163">
                  <c:v>0.65439894411717725</c:v>
                </c:pt>
                <c:pt idx="164">
                  <c:v>0.65117279609107925</c:v>
                </c:pt>
                <c:pt idx="165">
                  <c:v>0.64796108051624624</c:v>
                </c:pt>
                <c:pt idx="166">
                  <c:v>0.64476379836798969</c:v>
                </c:pt>
                <c:pt idx="167">
                  <c:v>0.64158094740643723</c:v>
                </c:pt>
                <c:pt idx="168">
                  <c:v>0.6384125223338406</c:v>
                </c:pt>
                <c:pt idx="169">
                  <c:v>0.63525851494486874</c:v>
                </c:pt>
                <c:pt idx="170">
                  <c:v>0.6321189142702166</c:v>
                </c:pt>
                <c:pt idx="171">
                  <c:v>0.62899370671381205</c:v>
                </c:pt>
                <c:pt idx="172">
                  <c:v>0.62588287618390115</c:v>
                </c:pt>
                <c:pt idx="173">
                  <c:v>0.62278640421830422</c:v>
                </c:pt>
                <c:pt idx="174">
                  <c:v>0.6197042701040808</c:v>
                </c:pt>
                <c:pt idx="175">
                  <c:v>0.61663645099181985</c:v>
                </c:pt>
                <c:pt idx="176">
                  <c:v>0.61358292200489195</c:v>
                </c:pt>
                <c:pt idx="177">
                  <c:v>0.61054365634374186</c:v>
                </c:pt>
                <c:pt idx="178">
                  <c:v>0.60751862538555568</c:v>
                </c:pt>
                <c:pt idx="179">
                  <c:v>0.60450779877949368</c:v>
                </c:pt>
                <c:pt idx="180">
                  <c:v>0.60151114453759424</c:v>
                </c:pt>
                <c:pt idx="181">
                  <c:v>0.5985286291216515</c:v>
                </c:pt>
                <c:pt idx="182">
                  <c:v>0.5955602175261927</c:v>
                </c:pt>
                <c:pt idx="183">
                  <c:v>0.59260587335769221</c:v>
                </c:pt>
                <c:pt idx="184">
                  <c:v>0.5896655589102765</c:v>
                </c:pt>
                <c:pt idx="185">
                  <c:v>0.58673923523800675</c:v>
                </c:pt>
                <c:pt idx="186">
                  <c:v>0.58382686222388835</c:v>
                </c:pt>
                <c:pt idx="187">
                  <c:v>0.58092839864579071</c:v>
                </c:pt>
                <c:pt idx="188">
                  <c:v>0.57804380223941265</c:v>
                </c:pt>
                <c:pt idx="189">
                  <c:v>0.57517302975834728</c:v>
                </c:pt>
                <c:pt idx="190">
                  <c:v>0.57231603703151701</c:v>
                </c:pt>
                <c:pt idx="191">
                  <c:v>0.56947277901792237</c:v>
                </c:pt>
                <c:pt idx="192">
                  <c:v>0.56664320985898764</c:v>
                </c:pt>
                <c:pt idx="193">
                  <c:v>0.56382728292846362</c:v>
                </c:pt>
                <c:pt idx="194">
                  <c:v>0.5610249508801326</c:v>
                </c:pt>
                <c:pt idx="195">
                  <c:v>0.55823616569329459</c:v>
                </c:pt>
                <c:pt idx="196">
                  <c:v>0.55546087871620553</c:v>
                </c:pt>
                <c:pt idx="197">
                  <c:v>0.55269904070753761</c:v>
                </c:pt>
                <c:pt idx="198">
                  <c:v>0.54995060187591949</c:v>
                </c:pt>
                <c:pt idx="199">
                  <c:v>0.54721551191771656</c:v>
                </c:pt>
                <c:pt idx="200">
                  <c:v>0.54449372005303553</c:v>
                </c:pt>
                <c:pt idx="201">
                  <c:v>0.54178517506010282</c:v>
                </c:pt>
                <c:pt idx="202">
                  <c:v>0.53908982530805583</c:v>
                </c:pt>
                <c:pt idx="203">
                  <c:v>0.5364076187882254</c:v>
                </c:pt>
                <c:pt idx="204">
                  <c:v>0.53373850314397664</c:v>
                </c:pt>
                <c:pt idx="205">
                  <c:v>0.53108242569916608</c:v>
                </c:pt>
                <c:pt idx="206">
                  <c:v>0.52843933348529082</c:v>
                </c:pt>
                <c:pt idx="207">
                  <c:v>0.52580917326736676</c:v>
                </c:pt>
                <c:pt idx="208">
                  <c:v>0.52319189156861223</c:v>
                </c:pt>
                <c:pt idx="209">
                  <c:v>0.5205874346939654</c:v>
                </c:pt>
                <c:pt idx="210">
                  <c:v>0.5179957487525364</c:v>
                </c:pt>
                <c:pt idx="211">
                  <c:v>0.51541677967896038</c:v>
                </c:pt>
                <c:pt idx="212">
                  <c:v>0.51285047325379995</c:v>
                </c:pt>
                <c:pt idx="213">
                  <c:v>0.51029677512290939</c:v>
                </c:pt>
                <c:pt idx="214">
                  <c:v>0.50775563081600783</c:v>
                </c:pt>
                <c:pt idx="215">
                  <c:v>0.5052269857642181</c:v>
                </c:pt>
                <c:pt idx="216">
                  <c:v>0.50271078531691815</c:v>
                </c:pt>
                <c:pt idx="217">
                  <c:v>0.5002069747576724</c:v>
                </c:pt>
                <c:pt idx="218">
                  <c:v>0.49771549931948134</c:v>
                </c:pt>
                <c:pt idx="219">
                  <c:v>0.49523630419923831</c:v>
                </c:pt>
                <c:pt idx="220">
                  <c:v>0.49276933457155425</c:v>
                </c:pt>
                <c:pt idx="221">
                  <c:v>0.49031453560184945</c:v>
                </c:pt>
                <c:pt idx="222">
                  <c:v>0.4878718524588348</c:v>
                </c:pt>
                <c:pt idx="223">
                  <c:v>0.48544123032640757</c:v>
                </c:pt>
                <c:pt idx="224">
                  <c:v>0.48302261441491873</c:v>
                </c:pt>
                <c:pt idx="225">
                  <c:v>0.48061594997191248</c:v>
                </c:pt>
                <c:pt idx="226">
                  <c:v>0.4782211822923379</c:v>
                </c:pt>
                <c:pt idx="227">
                  <c:v>0.47583825672823143</c:v>
                </c:pt>
                <c:pt idx="228">
                  <c:v>0.4734671186979314</c:v>
                </c:pt>
                <c:pt idx="229">
                  <c:v>0.47110771369482324</c:v>
                </c:pt>
                <c:pt idx="230">
                  <c:v>0.46875998729563645</c:v>
                </c:pt>
                <c:pt idx="231">
                  <c:v>0.46642388516833205</c:v>
                </c:pt>
                <c:pt idx="232">
                  <c:v>0.46409935307957034</c:v>
                </c:pt>
                <c:pt idx="233">
                  <c:v>0.46178633690180448</c:v>
                </c:pt>
                <c:pt idx="234">
                  <c:v>0.45948478261999665</c:v>
                </c:pt>
                <c:pt idx="235">
                  <c:v>0.4571946363379803</c:v>
                </c:pt>
                <c:pt idx="236">
                  <c:v>0.45491584428450588</c:v>
                </c:pt>
                <c:pt idx="237">
                  <c:v>0.45264835281893429</c:v>
                </c:pt>
                <c:pt idx="238">
                  <c:v>0.45039210843664701</c:v>
                </c:pt>
                <c:pt idx="239">
                  <c:v>0.4481470577741512</c:v>
                </c:pt>
                <c:pt idx="240">
                  <c:v>0.44591314761391104</c:v>
                </c:pt>
                <c:pt idx="241">
                  <c:v>0.44369032488890603</c:v>
                </c:pt>
                <c:pt idx="242">
                  <c:v>0.44147853668693876</c:v>
                </c:pt>
                <c:pt idx="243">
                  <c:v>0.43927773025469641</c:v>
                </c:pt>
                <c:pt idx="244">
                  <c:v>0.43708785300157282</c:v>
                </c:pt>
                <c:pt idx="245">
                  <c:v>0.43490885250328731</c:v>
                </c:pt>
                <c:pt idx="246">
                  <c:v>0.43274067650526782</c:v>
                </c:pt>
                <c:pt idx="247">
                  <c:v>0.43058327292584736</c:v>
                </c:pt>
                <c:pt idx="248">
                  <c:v>0.42843658985925409</c:v>
                </c:pt>
                <c:pt idx="249">
                  <c:v>0.42630057557843315</c:v>
                </c:pt>
                <c:pt idx="250">
                  <c:v>0.424175178537681</c:v>
                </c:pt>
                <c:pt idx="251">
                  <c:v>0.42206034737510972</c:v>
                </c:pt>
                <c:pt idx="252">
                  <c:v>0.41995603091495592</c:v>
                </c:pt>
                <c:pt idx="253">
                  <c:v>0.41786217816973226</c:v>
                </c:pt>
                <c:pt idx="254">
                  <c:v>0.41577873834223888</c:v>
                </c:pt>
                <c:pt idx="255">
                  <c:v>0.41370566082743282</c:v>
                </c:pt>
                <c:pt idx="256">
                  <c:v>0.41164289521415565</c:v>
                </c:pt>
                <c:pt idx="257">
                  <c:v>0.40959039128674163</c:v>
                </c:pt>
                <c:pt idx="258">
                  <c:v>0.40754809902651085</c:v>
                </c:pt>
                <c:pt idx="259">
                  <c:v>0.40551596861313616</c:v>
                </c:pt>
                <c:pt idx="260">
                  <c:v>0.40349395042589925</c:v>
                </c:pt>
                <c:pt idx="261">
                  <c:v>0.4014819950448526</c:v>
                </c:pt>
                <c:pt idx="262">
                  <c:v>0.39948005325185998</c:v>
                </c:pt>
                <c:pt idx="263">
                  <c:v>0.39748807603157466</c:v>
                </c:pt>
                <c:pt idx="264">
                  <c:v>0.39550601457229445</c:v>
                </c:pt>
                <c:pt idx="265">
                  <c:v>0.39353382026674338</c:v>
                </c:pt>
                <c:pt idx="266">
                  <c:v>0.3915714447127735</c:v>
                </c:pt>
                <c:pt idx="267">
                  <c:v>0.38961883971397565</c:v>
                </c:pt>
                <c:pt idx="268">
                  <c:v>0.38767595728022802</c:v>
                </c:pt>
                <c:pt idx="269">
                  <c:v>0.38574274962816885</c:v>
                </c:pt>
                <c:pt idx="270">
                  <c:v>0.38381916918159975</c:v>
                </c:pt>
                <c:pt idx="271">
                  <c:v>0.38190516857181322</c:v>
                </c:pt>
                <c:pt idx="272">
                  <c:v>0.38000070063788377</c:v>
                </c:pt>
                <c:pt idx="273">
                  <c:v>0.37810571842687096</c:v>
                </c:pt>
                <c:pt idx="274">
                  <c:v>0.37622017519399598</c:v>
                </c:pt>
                <c:pt idx="275">
                  <c:v>0.37434402440272657</c:v>
                </c:pt>
                <c:pt idx="276">
                  <c:v>0.37247721972485948</c:v>
                </c:pt>
                <c:pt idx="277">
                  <c:v>0.37061971504049906</c:v>
                </c:pt>
                <c:pt idx="278">
                  <c:v>0.36877146443804681</c:v>
                </c:pt>
                <c:pt idx="279">
                  <c:v>0.36693242221410288</c:v>
                </c:pt>
                <c:pt idx="280">
                  <c:v>0.36510254287334382</c:v>
                </c:pt>
                <c:pt idx="281">
                  <c:v>0.36328178112836357</c:v>
                </c:pt>
                <c:pt idx="282">
                  <c:v>0.36147009189946827</c:v>
                </c:pt>
                <c:pt idx="283">
                  <c:v>0.35966743031443482</c:v>
                </c:pt>
                <c:pt idx="284">
                  <c:v>0.35787375170826147</c:v>
                </c:pt>
                <c:pt idx="285">
                  <c:v>0.35608901162283402</c:v>
                </c:pt>
                <c:pt idx="286">
                  <c:v>0.35431316580661437</c:v>
                </c:pt>
                <c:pt idx="287">
                  <c:v>0.35254617021426704</c:v>
                </c:pt>
                <c:pt idx="288">
                  <c:v>0.35078798100627351</c:v>
                </c:pt>
                <c:pt idx="289">
                  <c:v>0.34903855454851379</c:v>
                </c:pt>
                <c:pt idx="290">
                  <c:v>0.34729784741182779</c:v>
                </c:pt>
                <c:pt idx="291">
                  <c:v>0.34556581637154438</c:v>
                </c:pt>
                <c:pt idx="292">
                  <c:v>0.34384241840699925</c:v>
                </c:pt>
                <c:pt idx="293">
                  <c:v>0.34212761070102704</c:v>
                </c:pt>
                <c:pt idx="294">
                  <c:v>0.34042135063943108</c:v>
                </c:pt>
                <c:pt idx="295">
                  <c:v>0.33872359581044004</c:v>
                </c:pt>
                <c:pt idx="296">
                  <c:v>0.33703430400413431</c:v>
                </c:pt>
                <c:pt idx="297">
                  <c:v>0.33535343321188366</c:v>
                </c:pt>
                <c:pt idx="298">
                  <c:v>0.33368094162572626</c:v>
                </c:pt>
                <c:pt idx="299">
                  <c:v>0.33201678763777692</c:v>
                </c:pt>
                <c:pt idx="300">
                  <c:v>0.33036092983958798</c:v>
                </c:pt>
                <c:pt idx="301">
                  <c:v>0.32871332702151407</c:v>
                </c:pt>
                <c:pt idx="302">
                  <c:v>0.32707393817207187</c:v>
                </c:pt>
                <c:pt idx="303">
                  <c:v>0.32544272247725164</c:v>
                </c:pt>
                <c:pt idx="304">
                  <c:v>0.32381963931986668</c:v>
                </c:pt>
                <c:pt idx="305">
                  <c:v>0.32220464827885142</c:v>
                </c:pt>
                <c:pt idx="306">
                  <c:v>0.32059770912858188</c:v>
                </c:pt>
                <c:pt idx="307">
                  <c:v>0.31899878183816616</c:v>
                </c:pt>
                <c:pt idx="308">
                  <c:v>0.31740782657072081</c:v>
                </c:pt>
                <c:pt idx="309">
                  <c:v>0.31582480368267768</c:v>
                </c:pt>
                <c:pt idx="310">
                  <c:v>0.31424967372302082</c:v>
                </c:pt>
                <c:pt idx="311">
                  <c:v>0.3126823974325954</c:v>
                </c:pt>
                <c:pt idx="312">
                  <c:v>0.31112293574332828</c:v>
                </c:pt>
                <c:pt idx="313">
                  <c:v>0.30957124977750688</c:v>
                </c:pt>
                <c:pt idx="314">
                  <c:v>0.30802730084701802</c:v>
                </c:pt>
                <c:pt idx="315">
                  <c:v>0.30649105045259123</c:v>
                </c:pt>
                <c:pt idx="316">
                  <c:v>0.30496246028304741</c:v>
                </c:pt>
                <c:pt idx="317">
                  <c:v>0.30344149221451377</c:v>
                </c:pt>
                <c:pt idx="318">
                  <c:v>0.30192810830968153</c:v>
                </c:pt>
                <c:pt idx="319">
                  <c:v>0.30042227081700829</c:v>
                </c:pt>
                <c:pt idx="320">
                  <c:v>0.29892394216996043</c:v>
                </c:pt>
                <c:pt idx="321">
                  <c:v>0.29743308498622595</c:v>
                </c:pt>
                <c:pt idx="322">
                  <c:v>0.29594966206694157</c:v>
                </c:pt>
                <c:pt idx="323">
                  <c:v>0.29447363639589652</c:v>
                </c:pt>
                <c:pt idx="324">
                  <c:v>0.29300497113876162</c:v>
                </c:pt>
                <c:pt idx="325">
                  <c:v>0.2915436296422913</c:v>
                </c:pt>
                <c:pt idx="326">
                  <c:v>0.2900895754335529</c:v>
                </c:pt>
                <c:pt idx="327">
                  <c:v>0.28864277221911405</c:v>
                </c:pt>
                <c:pt idx="328">
                  <c:v>0.28720318388427307</c:v>
                </c:pt>
                <c:pt idx="329">
                  <c:v>0.28577077449225741</c:v>
                </c:pt>
                <c:pt idx="330">
                  <c:v>0.28434550828343541</c:v>
                </c:pt>
                <c:pt idx="331">
                  <c:v>0.28292734967452982</c:v>
                </c:pt>
                <c:pt idx="332">
                  <c:v>0.28151626325781937</c:v>
                </c:pt>
                <c:pt idx="333">
                  <c:v>0.28011221380034285</c:v>
                </c:pt>
                <c:pt idx="334">
                  <c:v>0.27871516624312559</c:v>
                </c:pt>
                <c:pt idx="335">
                  <c:v>0.27732508570037606</c:v>
                </c:pt>
                <c:pt idx="336">
                  <c:v>0.27594193745869106</c:v>
                </c:pt>
                <c:pt idx="337">
                  <c:v>0.27456568697628081</c:v>
                </c:pt>
                <c:pt idx="338">
                  <c:v>0.27319629988216831</c:v>
                </c:pt>
                <c:pt idx="339">
                  <c:v>0.27183374197540588</c:v>
                </c:pt>
                <c:pt idx="340">
                  <c:v>0.27047797922429223</c:v>
                </c:pt>
                <c:pt idx="341">
                  <c:v>0.26912897776557504</c:v>
                </c:pt>
                <c:pt idx="342">
                  <c:v>0.26778670390368392</c:v>
                </c:pt>
                <c:pt idx="343">
                  <c:v>0.26645112410993421</c:v>
                </c:pt>
                <c:pt idx="344">
                  <c:v>0.26512220502175582</c:v>
                </c:pt>
                <c:pt idx="345">
                  <c:v>0.26379991344190379</c:v>
                </c:pt>
                <c:pt idx="346">
                  <c:v>0.26248421633769065</c:v>
                </c:pt>
                <c:pt idx="347">
                  <c:v>0.26117508084019703</c:v>
                </c:pt>
                <c:pt idx="348">
                  <c:v>0.25987247424351873</c:v>
                </c:pt>
                <c:pt idx="349">
                  <c:v>0.25857636400397088</c:v>
                </c:pt>
                <c:pt idx="350">
                  <c:v>0.25728671773933748</c:v>
                </c:pt>
                <c:pt idx="351">
                  <c:v>0.25600350322809201</c:v>
                </c:pt>
                <c:pt idx="352">
                  <c:v>0.25472668840863594</c:v>
                </c:pt>
                <c:pt idx="353">
                  <c:v>0.25345624137853467</c:v>
                </c:pt>
                <c:pt idx="354">
                  <c:v>0.25219213039375676</c:v>
                </c:pt>
                <c:pt idx="355">
                  <c:v>0.25093432386791481</c:v>
                </c:pt>
                <c:pt idx="356">
                  <c:v>0.24968279037150914</c:v>
                </c:pt>
                <c:pt idx="357">
                  <c:v>0.24843749863117537</c:v>
                </c:pt>
                <c:pt idx="358">
                  <c:v>0.24719841752892793</c:v>
                </c:pt>
                <c:pt idx="359">
                  <c:v>0.24596551610141884</c:v>
                </c:pt>
                <c:pt idx="360">
                  <c:v>0.24473876353918594</c:v>
                </c:pt>
                <c:pt idx="361">
                  <c:v>0.24351812918591251</c:v>
                </c:pt>
                <c:pt idx="362">
                  <c:v>0.24230358253768144</c:v>
                </c:pt>
                <c:pt idx="363">
                  <c:v>0.24109509324224432</c:v>
                </c:pt>
                <c:pt idx="364">
                  <c:v>0.23989263109827721</c:v>
                </c:pt>
                <c:pt idx="365">
                  <c:v>0.2386961660546566</c:v>
                </c:pt>
                <c:pt idx="366">
                  <c:v>0.23750566820972288</c:v>
                </c:pt>
                <c:pt idx="367">
                  <c:v>0.23632110781055618</c:v>
                </c:pt>
                <c:pt idx="368">
                  <c:v>0.23514245525225091</c:v>
                </c:pt>
                <c:pt idx="369">
                  <c:v>0.23396968107719479</c:v>
                </c:pt>
                <c:pt idx="370">
                  <c:v>0.23280275597434685</c:v>
                </c:pt>
                <c:pt idx="371">
                  <c:v>0.23164165077853077</c:v>
                </c:pt>
                <c:pt idx="372">
                  <c:v>0.23048633646971167</c:v>
                </c:pt>
                <c:pt idx="373">
                  <c:v>0.22933678417228967</c:v>
                </c:pt>
                <c:pt idx="374">
                  <c:v>0.22819296515439491</c:v>
                </c:pt>
                <c:pt idx="375">
                  <c:v>0.22705485082718246</c:v>
                </c:pt>
                <c:pt idx="376">
                  <c:v>0.22592241274412991</c:v>
                </c:pt>
                <c:pt idx="377">
                  <c:v>0.22479562260033872</c:v>
                </c:pt>
                <c:pt idx="378">
                  <c:v>0.22367445223184212</c:v>
                </c:pt>
                <c:pt idx="379">
                  <c:v>0.22255887361490917</c:v>
                </c:pt>
                <c:pt idx="380">
                  <c:v>0.22144885886535973</c:v>
                </c:pt>
                <c:pt idx="381">
                  <c:v>0.22034438023787131</c:v>
                </c:pt>
                <c:pt idx="382">
                  <c:v>0.21924541012530405</c:v>
                </c:pt>
                <c:pt idx="383">
                  <c:v>0.21815192105801237</c:v>
                </c:pt>
                <c:pt idx="384">
                  <c:v>0.21706388570317794</c:v>
                </c:pt>
                <c:pt idx="385">
                  <c:v>0.21598127686412374</c:v>
                </c:pt>
                <c:pt idx="386">
                  <c:v>0.21490406747964871</c:v>
                </c:pt>
                <c:pt idx="387">
                  <c:v>0.21383223062336332</c:v>
                </c:pt>
                <c:pt idx="388">
                  <c:v>0.21276573950301436</c:v>
                </c:pt>
                <c:pt idx="389">
                  <c:v>0.21170456745983154</c:v>
                </c:pt>
                <c:pt idx="390">
                  <c:v>0.21064868796786612</c:v>
                </c:pt>
                <c:pt idx="391">
                  <c:v>0.20959807463332941</c:v>
                </c:pt>
                <c:pt idx="392">
                  <c:v>0.20855270119394734</c:v>
                </c:pt>
                <c:pt idx="393">
                  <c:v>0.207512541518306</c:v>
                </c:pt>
                <c:pt idx="394">
                  <c:v>0.20647756960520219</c:v>
                </c:pt>
                <c:pt idx="395">
                  <c:v>0.20544775958300626</c:v>
                </c:pt>
                <c:pt idx="396">
                  <c:v>0.20442308570901141</c:v>
                </c:pt>
                <c:pt idx="397">
                  <c:v>0.20340352236880488</c:v>
                </c:pt>
                <c:pt idx="398">
                  <c:v>0.20238904407562594</c:v>
                </c:pt>
                <c:pt idx="399">
                  <c:v>0.20137962546973587</c:v>
                </c:pt>
                <c:pt idx="400">
                  <c:v>0.20037524131778872</c:v>
                </c:pt>
                <c:pt idx="401">
                  <c:v>0.19937586651220449</c:v>
                </c:pt>
                <c:pt idx="402">
                  <c:v>0.19838147607054568</c:v>
                </c:pt>
                <c:pt idx="403">
                  <c:v>0.19739204513489741</c:v>
                </c:pt>
                <c:pt idx="404">
                  <c:v>0.19640754897124776</c:v>
                </c:pt>
                <c:pt idx="405">
                  <c:v>0.19542796296887638</c:v>
                </c:pt>
                <c:pt idx="406">
                  <c:v>0.19445326263973955</c:v>
                </c:pt>
                <c:pt idx="407">
                  <c:v>0.19348342361786375</c:v>
                </c:pt>
                <c:pt idx="408">
                  <c:v>0.19251842165873703</c:v>
                </c:pt>
                <c:pt idx="409">
                  <c:v>0.19155823263870955</c:v>
                </c:pt>
                <c:pt idx="410">
                  <c:v>0.19060283255439084</c:v>
                </c:pt>
                <c:pt idx="411">
                  <c:v>0.18965219752205148</c:v>
                </c:pt>
                <c:pt idx="412">
                  <c:v>0.18870630377703324</c:v>
                </c:pt>
                <c:pt idx="413">
                  <c:v>0.18776512767315034</c:v>
                </c:pt>
                <c:pt idx="414">
                  <c:v>0.18682864568211124</c:v>
                </c:pt>
                <c:pt idx="415">
                  <c:v>0.1858968343929224</c:v>
                </c:pt>
                <c:pt idx="416">
                  <c:v>0.18496967051130825</c:v>
                </c:pt>
                <c:pt idx="417">
                  <c:v>0.18404713085913568</c:v>
                </c:pt>
                <c:pt idx="418">
                  <c:v>0.18312919237382924</c:v>
                </c:pt>
                <c:pt idx="419">
                  <c:v>0.1822158321078067</c:v>
                </c:pt>
                <c:pt idx="420">
                  <c:v>0.18130702722789221</c:v>
                </c:pt>
                <c:pt idx="421">
                  <c:v>0.18040275501476374</c:v>
                </c:pt>
                <c:pt idx="422">
                  <c:v>0.17950299286237587</c:v>
                </c:pt>
                <c:pt idx="423">
                  <c:v>0.17860771827739591</c:v>
                </c:pt>
                <c:pt idx="424">
                  <c:v>0.17771690887865371</c:v>
                </c:pt>
                <c:pt idx="425">
                  <c:v>0.17683054239657156</c:v>
                </c:pt>
                <c:pt idx="426">
                  <c:v>0.17594859667261606</c:v>
                </c:pt>
                <c:pt idx="427">
                  <c:v>0.17507104965874068</c:v>
                </c:pt>
                <c:pt idx="428">
                  <c:v>0.17419787941684228</c:v>
                </c:pt>
                <c:pt idx="429">
                  <c:v>0.1733290641182075</c:v>
                </c:pt>
                <c:pt idx="430">
                  <c:v>0.17246458204297252</c:v>
                </c:pt>
                <c:pt idx="431">
                  <c:v>0.17160441157957604</c:v>
                </c:pt>
                <c:pt idx="432">
                  <c:v>0.17074853122422951</c:v>
                </c:pt>
                <c:pt idx="433">
                  <c:v>0.16989691958036937</c:v>
                </c:pt>
                <c:pt idx="434">
                  <c:v>0.16904955535812996</c:v>
                </c:pt>
                <c:pt idx="435">
                  <c:v>0.16820641737381273</c:v>
                </c:pt>
                <c:pt idx="436">
                  <c:v>0.16736748454935424</c:v>
                </c:pt>
                <c:pt idx="437">
                  <c:v>0.1665327359117984</c:v>
                </c:pt>
                <c:pt idx="438">
                  <c:v>0.16570215059278173</c:v>
                </c:pt>
                <c:pt idx="439">
                  <c:v>0.16487570782800065</c:v>
                </c:pt>
                <c:pt idx="440">
                  <c:v>0.16405338695670399</c:v>
                </c:pt>
                <c:pt idx="441">
                  <c:v>0.16323516742117034</c:v>
                </c:pt>
                <c:pt idx="442">
                  <c:v>0.16242102876619521</c:v>
                </c:pt>
                <c:pt idx="443">
                  <c:v>0.16161095063858388</c:v>
                </c:pt>
                <c:pt idx="444">
                  <c:v>0.16080491278664277</c:v>
                </c:pt>
                <c:pt idx="445">
                  <c:v>0.16000289505966825</c:v>
                </c:pt>
                <c:pt idx="446">
                  <c:v>0.15920487740745057</c:v>
                </c:pt>
                <c:pt idx="447">
                  <c:v>0.15841083987976812</c:v>
                </c:pt>
                <c:pt idx="448">
                  <c:v>0.1576207626258902</c:v>
                </c:pt>
                <c:pt idx="449">
                  <c:v>0.15683462589408664</c:v>
                </c:pt>
                <c:pt idx="450">
                  <c:v>0.15605241003112694</c:v>
                </c:pt>
                <c:pt idx="451">
                  <c:v>0.15527409548178991</c:v>
                </c:pt>
                <c:pt idx="452">
                  <c:v>0.15449966278838317</c:v>
                </c:pt>
                <c:pt idx="453">
                  <c:v>0.15372909259024814</c:v>
                </c:pt>
                <c:pt idx="454">
                  <c:v>0.15296236562327944</c:v>
                </c:pt>
                <c:pt idx="455">
                  <c:v>0.15219946271944856</c:v>
                </c:pt>
                <c:pt idx="456">
                  <c:v>0.15144036480631645</c:v>
                </c:pt>
                <c:pt idx="457">
                  <c:v>0.15068505290656109</c:v>
                </c:pt>
                <c:pt idx="458">
                  <c:v>0.14993350813750841</c:v>
                </c:pt>
                <c:pt idx="459">
                  <c:v>0.14918571171065087</c:v>
                </c:pt>
                <c:pt idx="460">
                  <c:v>0.14844164493118625</c:v>
                </c:pt>
                <c:pt idx="461">
                  <c:v>0.14770128919754463</c:v>
                </c:pt>
                <c:pt idx="462">
                  <c:v>0.14696462600092641</c:v>
                </c:pt>
                <c:pt idx="463">
                  <c:v>0.14623163692484298</c:v>
                </c:pt>
                <c:pt idx="464">
                  <c:v>0.14550230364465036</c:v>
                </c:pt>
                <c:pt idx="465">
                  <c:v>0.14477660792709521</c:v>
                </c:pt>
                <c:pt idx="466">
                  <c:v>0.14405453162985785</c:v>
                </c:pt>
                <c:pt idx="467">
                  <c:v>0.14333605670110044</c:v>
                </c:pt>
                <c:pt idx="468">
                  <c:v>0.14262116517901308</c:v>
                </c:pt>
                <c:pt idx="469">
                  <c:v>0.14190983919136996</c:v>
                </c:pt>
                <c:pt idx="470">
                  <c:v>0.14120206095507346</c:v>
                </c:pt>
                <c:pt idx="471">
                  <c:v>0.14049781277572423</c:v>
                </c:pt>
                <c:pt idx="472">
                  <c:v>0.13979707704716349</c:v>
                </c:pt>
                <c:pt idx="473">
                  <c:v>0.13909983625104291</c:v>
                </c:pt>
                <c:pt idx="474">
                  <c:v>0.13840607295638471</c:v>
                </c:pt>
                <c:pt idx="475">
                  <c:v>0.13771576981914491</c:v>
                </c:pt>
                <c:pt idx="476">
                  <c:v>0.13702890958177991</c:v>
                </c:pt>
                <c:pt idx="477">
                  <c:v>0.13634547507281591</c:v>
                </c:pt>
                <c:pt idx="478">
                  <c:v>0.13566544920641921</c:v>
                </c:pt>
                <c:pt idx="479">
                  <c:v>0.13498881498197021</c:v>
                </c:pt>
                <c:pt idx="480">
                  <c:v>0.13431555548363719</c:v>
                </c:pt>
                <c:pt idx="481">
                  <c:v>0.13364565387995436</c:v>
                </c:pt>
                <c:pt idx="482">
                  <c:v>0.13297909342340164</c:v>
                </c:pt>
                <c:pt idx="483">
                  <c:v>0.132315857449983</c:v>
                </c:pt>
                <c:pt idx="484">
                  <c:v>0.13165592937881507</c:v>
                </c:pt>
                <c:pt idx="485">
                  <c:v>0.13099929271171137</c:v>
                </c:pt>
                <c:pt idx="486">
                  <c:v>0.13034593103276282</c:v>
                </c:pt>
                <c:pt idx="487">
                  <c:v>0.12969582800793733</c:v>
                </c:pt>
                <c:pt idx="488">
                  <c:v>0.12904896738466839</c:v>
                </c:pt>
                <c:pt idx="489">
                  <c:v>0.12840533299144624</c:v>
                </c:pt>
                <c:pt idx="490">
                  <c:v>0.12776490873741353</c:v>
                </c:pt>
                <c:pt idx="491">
                  <c:v>0.12712767861196717</c:v>
                </c:pt>
                <c:pt idx="492">
                  <c:v>0.12649362668435737</c:v>
                </c:pt>
                <c:pt idx="493">
                  <c:v>0.12586273710328447</c:v>
                </c:pt>
                <c:pt idx="494">
                  <c:v>0.12523499409650773</c:v>
                </c:pt>
                <c:pt idx="495">
                  <c:v>0.12461038197045005</c:v>
                </c:pt>
                <c:pt idx="496">
                  <c:v>0.1239888851098032</c:v>
                </c:pt>
                <c:pt idx="497">
                  <c:v>0.12337048797714302</c:v>
                </c:pt>
                <c:pt idx="498">
                  <c:v>0.1227551751125342</c:v>
                </c:pt>
                <c:pt idx="499">
                  <c:v>0.12214293113314782</c:v>
                </c:pt>
                <c:pt idx="500">
                  <c:v>0.12153374073287802</c:v>
                </c:pt>
                <c:pt idx="501">
                  <c:v>0.12092758868195452</c:v>
                </c:pt>
                <c:pt idx="502">
                  <c:v>0.12032445982656761</c:v>
                </c:pt>
                <c:pt idx="503">
                  <c:v>0.11972433908848586</c:v>
                </c:pt>
                <c:pt idx="504">
                  <c:v>0.11912721146467864</c:v>
                </c:pt>
                <c:pt idx="505">
                  <c:v>0.11853306202694394</c:v>
                </c:pt>
                <c:pt idx="506">
                  <c:v>0.11794187592153373</c:v>
                </c:pt>
                <c:pt idx="507">
                  <c:v>0.11735363836878139</c:v>
                </c:pt>
                <c:pt idx="508">
                  <c:v>0.11676833466273505</c:v>
                </c:pt>
                <c:pt idx="509">
                  <c:v>0.11618595017078746</c:v>
                </c:pt>
                <c:pt idx="510">
                  <c:v>0.11560647033331148</c:v>
                </c:pt>
                <c:pt idx="511">
                  <c:v>0.11502988066329492</c:v>
                </c:pt>
                <c:pt idx="512">
                  <c:v>0.11445616674598109</c:v>
                </c:pt>
                <c:pt idx="513">
                  <c:v>0.11388531423850488</c:v>
                </c:pt>
                <c:pt idx="514">
                  <c:v>0.11331730886953673</c:v>
                </c:pt>
                <c:pt idx="515">
                  <c:v>0.11275213643892626</c:v>
                </c:pt>
                <c:pt idx="516">
                  <c:v>0.11218978281734343</c:v>
                </c:pt>
                <c:pt idx="517">
                  <c:v>0.1116302339459313</c:v>
                </c:pt>
                <c:pt idx="518">
                  <c:v>0.11107347583594765</c:v>
                </c:pt>
                <c:pt idx="519">
                  <c:v>0.11051949456842235</c:v>
                </c:pt>
                <c:pt idx="520">
                  <c:v>0.10996827629380462</c:v>
                </c:pt>
                <c:pt idx="521">
                  <c:v>0.10941980723161802</c:v>
                </c:pt>
                <c:pt idx="522">
                  <c:v>0.10887407367011655</c:v>
                </c:pt>
                <c:pt idx="523">
                  <c:v>0.10833106196594069</c:v>
                </c:pt>
                <c:pt idx="524">
                  <c:v>0.10779075854377874</c:v>
                </c:pt>
                <c:pt idx="525">
                  <c:v>0.10725314989602359</c:v>
                </c:pt>
                <c:pt idx="526">
                  <c:v>0.10671822258244015</c:v>
                </c:pt>
                <c:pt idx="527">
                  <c:v>0.10618596322982311</c:v>
                </c:pt>
                <c:pt idx="528">
                  <c:v>0.10565635853166953</c:v>
                </c:pt>
                <c:pt idx="529">
                  <c:v>0.10512939524783926</c:v>
                </c:pt>
                <c:pt idx="530">
                  <c:v>0.10460506020423058</c:v>
                </c:pt>
                <c:pt idx="531">
                  <c:v>0.10408334029244444</c:v>
                </c:pt>
                <c:pt idx="532">
                  <c:v>0.10356422246946326</c:v>
                </c:pt>
                <c:pt idx="533">
                  <c:v>0.10304769375731831</c:v>
                </c:pt>
                <c:pt idx="534">
                  <c:v>0.10253374124277173</c:v>
                </c:pt>
                <c:pt idx="535">
                  <c:v>0.1020223520769875</c:v>
                </c:pt>
                <c:pt idx="536">
                  <c:v>0.10151351347521514</c:v>
                </c:pt>
                <c:pt idx="537">
                  <c:v>0.1010072127164673</c:v>
                </c:pt>
                <c:pt idx="538">
                  <c:v>0.10050343714320378</c:v>
                </c:pt>
                <c:pt idx="539">
                  <c:v>0.10000217416101317</c:v>
                </c:pt>
                <c:pt idx="540">
                  <c:v>9.9503411238297548E-2</c:v>
                </c:pt>
                <c:pt idx="541">
                  <c:v>9.9007135905963245E-2</c:v>
                </c:pt>
                <c:pt idx="542">
                  <c:v>9.8513335757103748E-2</c:v>
                </c:pt>
                <c:pt idx="543">
                  <c:v>9.8021998446693875E-2</c:v>
                </c:pt>
                <c:pt idx="544">
                  <c:v>9.7533111691276833E-2</c:v>
                </c:pt>
                <c:pt idx="545">
                  <c:v>9.7046663268663722E-2</c:v>
                </c:pt>
                <c:pt idx="546">
                  <c:v>9.656264101762034E-2</c:v>
                </c:pt>
                <c:pt idx="547">
                  <c:v>9.6081032837568539E-2</c:v>
                </c:pt>
                <c:pt idx="548">
                  <c:v>9.5601826688282043E-2</c:v>
                </c:pt>
                <c:pt idx="549">
                  <c:v>9.5125010589583767E-2</c:v>
                </c:pt>
                <c:pt idx="550">
                  <c:v>9.4650572621049783E-2</c:v>
                </c:pt>
                <c:pt idx="551">
                  <c:v>9.4178500921707167E-2</c:v>
                </c:pt>
                <c:pt idx="552">
                  <c:v>9.3708783689742864E-2</c:v>
                </c:pt>
                <c:pt idx="553">
                  <c:v>9.3241409182203749E-2</c:v>
                </c:pt>
                <c:pt idx="554">
                  <c:v>9.2776365714703768E-2</c:v>
                </c:pt>
                <c:pt idx="555">
                  <c:v>9.2313641661133941E-2</c:v>
                </c:pt>
                <c:pt idx="556">
                  <c:v>9.1853225453372808E-2</c:v>
                </c:pt>
                <c:pt idx="557">
                  <c:v>9.1395105580991468E-2</c:v>
                </c:pt>
                <c:pt idx="558">
                  <c:v>9.0939270590970858E-2</c:v>
                </c:pt>
                <c:pt idx="559">
                  <c:v>9.0485709087414684E-2</c:v>
                </c:pt>
                <c:pt idx="560">
                  <c:v>9.003440973126399E-2</c:v>
                </c:pt>
                <c:pt idx="561">
                  <c:v>8.958536124001143E-2</c:v>
                </c:pt>
                <c:pt idx="562">
                  <c:v>8.9138552387423811E-2</c:v>
                </c:pt>
                <c:pt idx="563">
                  <c:v>8.8693972003257654E-2</c:v>
                </c:pt>
                <c:pt idx="564">
                  <c:v>8.8251608972981441E-2</c:v>
                </c:pt>
                <c:pt idx="565">
                  <c:v>8.78114522374977E-2</c:v>
                </c:pt>
                <c:pt idx="566">
                  <c:v>8.7373490792866867E-2</c:v>
                </c:pt>
                <c:pt idx="567">
                  <c:v>8.693771369003081E-2</c:v>
                </c:pt>
                <c:pt idx="568">
                  <c:v>8.6504110034540546E-2</c:v>
                </c:pt>
                <c:pt idx="569">
                  <c:v>8.6072668986283268E-2</c:v>
                </c:pt>
                <c:pt idx="570">
                  <c:v>8.5643379759210742E-2</c:v>
                </c:pt>
                <c:pt idx="571">
                  <c:v>8.5216231621071309E-2</c:v>
                </c:pt>
                <c:pt idx="572">
                  <c:v>8.4791213893140427E-2</c:v>
                </c:pt>
                <c:pt idx="573">
                  <c:v>8.4368315949953726E-2</c:v>
                </c:pt>
                <c:pt idx="574">
                  <c:v>8.3947527219040724E-2</c:v>
                </c:pt>
                <c:pt idx="575">
                  <c:v>8.3528837180663437E-2</c:v>
                </c:pt>
                <c:pt idx="576">
                  <c:v>8.3112235367547443E-2</c:v>
                </c:pt>
                <c:pt idx="577">
                  <c:v>8.2697711364628709E-2</c:v>
                </c:pt>
                <c:pt idx="578">
                  <c:v>8.2285254808785055E-2</c:v>
                </c:pt>
                <c:pt idx="579">
                  <c:v>8.1874855388584272E-2</c:v>
                </c:pt>
                <c:pt idx="580">
                  <c:v>8.1466502844016367E-2</c:v>
                </c:pt>
                <c:pt idx="581">
                  <c:v>8.1060186966249725E-2</c:v>
                </c:pt>
                <c:pt idx="582">
                  <c:v>8.0655897597366091E-2</c:v>
                </c:pt>
                <c:pt idx="583">
                  <c:v>8.0253624630109779E-2</c:v>
                </c:pt>
                <c:pt idx="584">
                  <c:v>7.985335800763782E-2</c:v>
                </c:pt>
                <c:pt idx="585">
                  <c:v>7.9455087723263582E-2</c:v>
                </c:pt>
                <c:pt idx="586">
                  <c:v>7.9058803820209883E-2</c:v>
                </c:pt>
                <c:pt idx="587">
                  <c:v>7.8664496391358724E-2</c:v>
                </c:pt>
                <c:pt idx="588">
                  <c:v>7.8272155579004285E-2</c:v>
                </c:pt>
                <c:pt idx="589">
                  <c:v>7.7881771574607003E-2</c:v>
                </c:pt>
                <c:pt idx="590">
                  <c:v>7.7493334618546364E-2</c:v>
                </c:pt>
                <c:pt idx="591">
                  <c:v>7.7106834999878027E-2</c:v>
                </c:pt>
                <c:pt idx="592">
                  <c:v>7.6722263056092532E-2</c:v>
                </c:pt>
                <c:pt idx="593">
                  <c:v>7.6339609172871123E-2</c:v>
                </c:pt>
                <c:pt idx="594">
                  <c:v>7.5958863783847683E-2</c:v>
                </c:pt>
                <c:pt idx="595">
                  <c:v>7.558001737036775E-2</c:v>
                </c:pt>
                <c:pt idx="596">
                  <c:v>7.5203060461251567E-2</c:v>
                </c:pt>
                <c:pt idx="597">
                  <c:v>7.4827983632557132E-2</c:v>
                </c:pt>
                <c:pt idx="598">
                  <c:v>7.4454777507344513E-2</c:v>
                </c:pt>
                <c:pt idx="599">
                  <c:v>7.4083432755441547E-2</c:v>
                </c:pt>
                <c:pt idx="600">
                  <c:v>7.3713940093209432E-2</c:v>
                </c:pt>
                <c:pt idx="601">
                  <c:v>7.3346290283313922E-2</c:v>
                </c:pt>
                <c:pt idx="602">
                  <c:v>7.2980474134489992E-2</c:v>
                </c:pt>
                <c:pt idx="603">
                  <c:v>7.2616482501315666E-2</c:v>
                </c:pt>
                <c:pt idx="604">
                  <c:v>7.2254306283980718E-2</c:v>
                </c:pt>
                <c:pt idx="605">
                  <c:v>7.1893936428061994E-2</c:v>
                </c:pt>
                <c:pt idx="606">
                  <c:v>7.1535363924293521E-2</c:v>
                </c:pt>
                <c:pt idx="607">
                  <c:v>7.1178579808344938E-2</c:v>
                </c:pt>
                <c:pt idx="608">
                  <c:v>7.0823575160594718E-2</c:v>
                </c:pt>
                <c:pt idx="609">
                  <c:v>7.0470341105908413E-2</c:v>
                </c:pt>
                <c:pt idx="610">
                  <c:v>7.0118868813416432E-2</c:v>
                </c:pt>
                <c:pt idx="611">
                  <c:v>6.9769149496293037E-2</c:v>
                </c:pt>
                <c:pt idx="612">
                  <c:v>6.9421174411537723E-2</c:v>
                </c:pt>
                <c:pt idx="613">
                  <c:v>6.9074934859755285E-2</c:v>
                </c:pt>
                <c:pt idx="614">
                  <c:v>6.8730422184938536E-2</c:v>
                </c:pt>
                <c:pt idx="615">
                  <c:v>6.8387627774252974E-2</c:v>
                </c:pt>
                <c:pt idx="616">
                  <c:v>6.8046543057821138E-2</c:v>
                </c:pt>
                <c:pt idx="617">
                  <c:v>6.7707159508507003E-2</c:v>
                </c:pt>
                <c:pt idx="618">
                  <c:v>6.7369468641704483E-2</c:v>
                </c:pt>
                <c:pt idx="619">
                  <c:v>6.7033462015124404E-2</c:v>
                </c:pt>
                <c:pt idx="620">
                  <c:v>6.6699131228583522E-2</c:v>
                </c:pt>
                <c:pt idx="621">
                  <c:v>6.6366467923795525E-2</c:v>
                </c:pt>
                <c:pt idx="622">
                  <c:v>6.6035463784159157E-2</c:v>
                </c:pt>
                <c:pt idx="623">
                  <c:v>6.5706110534555134E-2</c:v>
                </c:pt>
                <c:pt idx="624">
                  <c:v>6.5378399941134924E-2</c:v>
                </c:pt>
                <c:pt idx="625">
                  <c:v>6.5052323811116475E-2</c:v>
                </c:pt>
                <c:pt idx="626">
                  <c:v>6.472787399257901E-2</c:v>
                </c:pt>
                <c:pt idx="627">
                  <c:v>6.4405042374261229E-2</c:v>
                </c:pt>
                <c:pt idx="628">
                  <c:v>6.408382088535583E-2</c:v>
                </c:pt>
                <c:pt idx="629">
                  <c:v>6.3764201495308523E-2</c:v>
                </c:pt>
                <c:pt idx="630">
                  <c:v>6.3446176213617922E-2</c:v>
                </c:pt>
                <c:pt idx="631">
                  <c:v>6.3129737089635887E-2</c:v>
                </c:pt>
                <c:pt idx="632">
                  <c:v>6.2814876212367782E-2</c:v>
                </c:pt>
                <c:pt idx="633">
                  <c:v>6.2501585710275212E-2</c:v>
                </c:pt>
                <c:pt idx="634">
                  <c:v>6.2189857751079415E-2</c:v>
                </c:pt>
                <c:pt idx="635">
                  <c:v>6.1879684541565332E-2</c:v>
                </c:pt>
                <c:pt idx="636">
                  <c:v>6.1571058327386456E-2</c:v>
                </c:pt>
                <c:pt idx="637">
                  <c:v>6.126397139287159E-2</c:v>
                </c:pt>
                <c:pt idx="638">
                  <c:v>6.0958416060831459E-2</c:v>
                </c:pt>
                <c:pt idx="639">
                  <c:v>6.065438469236633E-2</c:v>
                </c:pt>
                <c:pt idx="640">
                  <c:v>6.0351869686676878E-2</c:v>
                </c:pt>
                <c:pt idx="641">
                  <c:v>6.0050863480871977E-2</c:v>
                </c:pt>
                <c:pt idx="642">
                  <c:v>5.9751358549780906E-2</c:v>
                </c:pt>
                <c:pt idx="643">
                  <c:v>5.94533474057648E-2</c:v>
                </c:pt>
                <c:pt idx="644">
                  <c:v>5.9156822598529515E-2</c:v>
                </c:pt>
                <c:pt idx="645">
                  <c:v>5.8861776714939563E-2</c:v>
                </c:pt>
                <c:pt idx="646">
                  <c:v>5.8568202378832437E-2</c:v>
                </c:pt>
                <c:pt idx="647">
                  <c:v>5.8276092250834535E-2</c:v>
                </c:pt>
                <c:pt idx="648">
                  <c:v>5.7985439028177523E-2</c:v>
                </c:pt>
                <c:pt idx="649">
                  <c:v>5.7696235444515763E-2</c:v>
                </c:pt>
                <c:pt idx="650">
                  <c:v>5.7408474269744124E-2</c:v>
                </c:pt>
                <c:pt idx="651">
                  <c:v>5.7122148309818738E-2</c:v>
                </c:pt>
                <c:pt idx="652">
                  <c:v>5.6837250406575793E-2</c:v>
                </c:pt>
                <c:pt idx="653">
                  <c:v>5.6553773437552697E-2</c:v>
                </c:pt>
                <c:pt idx="654">
                  <c:v>5.6271710315810575E-2</c:v>
                </c:pt>
                <c:pt idx="655">
                  <c:v>5.5991053989756734E-2</c:v>
                </c:pt>
                <c:pt idx="656">
                  <c:v>5.5711797442968565E-2</c:v>
                </c:pt>
                <c:pt idx="657">
                  <c:v>5.5433933694017237E-2</c:v>
                </c:pt>
                <c:pt idx="658">
                  <c:v>5.5157455796295086E-2</c:v>
                </c:pt>
                <c:pt idx="659">
                  <c:v>5.4882356837840748E-2</c:v>
                </c:pt>
                <c:pt idx="660">
                  <c:v>5.4608629941164818E-2</c:v>
                </c:pt>
                <c:pt idx="661">
                  <c:v>5.433626826308148E-2</c:v>
                </c:pt>
                <c:pt idx="662">
                  <c:v>5.4065264994534387E-2</c:v>
                </c:pt>
                <c:pt idx="663">
                  <c:v>5.3795613360427513E-2</c:v>
                </c:pt>
                <c:pt idx="664">
                  <c:v>5.3527306619456212E-2</c:v>
                </c:pt>
                <c:pt idx="665">
                  <c:v>5.3260338063938102E-2</c:v>
                </c:pt>
                <c:pt idx="666">
                  <c:v>5.2994701019645596E-2</c:v>
                </c:pt>
                <c:pt idx="667">
                  <c:v>5.2730388845638083E-2</c:v>
                </c:pt>
                <c:pt idx="668">
                  <c:v>5.2467394934097925E-2</c:v>
                </c:pt>
                <c:pt idx="669">
                  <c:v>5.2205712710163006E-2</c:v>
                </c:pt>
                <c:pt idx="670">
                  <c:v>5.1945335631764837E-2</c:v>
                </c:pt>
                <c:pt idx="671">
                  <c:v>5.1686257189463292E-2</c:v>
                </c:pt>
                <c:pt idx="672">
                  <c:v>5.1428470906282893E-2</c:v>
                </c:pt>
                <c:pt idx="673">
                  <c:v>5.1171970337553496E-2</c:v>
                </c:pt>
                <c:pt idx="674">
                  <c:v>5.0916749070747599E-2</c:v>
                </c:pt>
                <c:pt idx="675">
                  <c:v>5.0662800725320131E-2</c:v>
                </c:pt>
                <c:pt idx="676">
                  <c:v>5.0410118952549543E-2</c:v>
                </c:pt>
                <c:pt idx="677">
                  <c:v>5.0158697435377833E-2</c:v>
                </c:pt>
                <c:pt idx="678">
                  <c:v>4.9908529888254172E-2</c:v>
                </c:pt>
                <c:pt idx="679">
                  <c:v>4.9659610056977124E-2</c:v>
                </c:pt>
                <c:pt idx="680">
                  <c:v>4.9411931718538138E-2</c:v>
                </c:pt>
                <c:pt idx="681">
                  <c:v>4.9165488680964757E-2</c:v>
                </c:pt>
                <c:pt idx="682">
                  <c:v>4.8920274783169342E-2</c:v>
                </c:pt>
                <c:pt idx="683">
                  <c:v>4.8676283894791506E-2</c:v>
                </c:pt>
                <c:pt idx="684">
                  <c:v>4.8433509916045961E-2</c:v>
                </c:pt>
                <c:pt idx="685">
                  <c:v>4.8191946777570445E-2</c:v>
                </c:pt>
                <c:pt idx="686">
                  <c:v>4.7951588440274556E-2</c:v>
                </c:pt>
                <c:pt idx="687">
                  <c:v>4.7712428895187439E-2</c:v>
                </c:pt>
                <c:pt idx="688">
                  <c:v>4.7474462163306794E-2</c:v>
                </c:pt>
                <c:pt idx="689">
                  <c:v>4.7237682295453179E-2</c:v>
                </c:pt>
                <c:pt idx="690">
                  <c:v>4.7002083372117184E-2</c:v>
                </c:pt>
                <c:pt idx="691">
                  <c:v>4.6767659503313491E-2</c:v>
                </c:pt>
                <c:pt idx="692">
                  <c:v>4.653440482843299E-2</c:v>
                </c:pt>
                <c:pt idx="693">
                  <c:v>4.6302313516096726E-2</c:v>
                </c:pt>
                <c:pt idx="694">
                  <c:v>4.6071379764009393E-2</c:v>
                </c:pt>
                <c:pt idx="695">
                  <c:v>4.5841597798816483E-2</c:v>
                </c:pt>
                <c:pt idx="696">
                  <c:v>4.5612961875955892E-2</c:v>
                </c:pt>
                <c:pt idx="697">
                  <c:v>4.5385466279517422E-2</c:v>
                </c:pt>
                <c:pt idx="698">
                  <c:v>4.5159105322099755E-2</c:v>
                </c:pt>
                <c:pt idx="699">
                  <c:v>4.4933873344667412E-2</c:v>
                </c:pt>
                <c:pt idx="700">
                  <c:v>4.4709764716408903E-2</c:v>
                </c:pt>
                <c:pt idx="701">
                  <c:v>4.4486773834597051E-2</c:v>
                </c:pt>
                <c:pt idx="702">
                  <c:v>4.4264895124447333E-2</c:v>
                </c:pt>
                <c:pt idx="703">
                  <c:v>4.4044123038981503E-2</c:v>
                </c:pt>
                <c:pt idx="704">
                  <c:v>4.38244520588855E-2</c:v>
                </c:pt>
                <c:pt idx="705">
                  <c:v>4.3605876692373279E-2</c:v>
                </c:pt>
                <c:pt idx="706">
                  <c:v>4.3388391475049963E-2</c:v>
                </c:pt>
                <c:pt idx="707">
                  <c:v>4.3171990969773012E-2</c:v>
                </c:pt>
                <c:pt idx="708">
                  <c:v>4.2956669766518824E-2</c:v>
                </c:pt>
                <c:pt idx="709">
                  <c:v>4.2742422482246377E-2</c:v>
                </c:pt>
                <c:pt idx="710">
                  <c:v>4.2529243760761365E-2</c:v>
                </c:pt>
                <c:pt idx="711">
                  <c:v>4.2317128272585991E-2</c:v>
                </c:pt>
                <c:pt idx="712">
                  <c:v>4.2106070714821517E-2</c:v>
                </c:pt>
                <c:pt idx="713">
                  <c:v>4.1896065811017513E-2</c:v>
                </c:pt>
                <c:pt idx="714">
                  <c:v>4.1687108311040867E-2</c:v>
                </c:pt>
                <c:pt idx="715">
                  <c:v>4.1479192990943312E-2</c:v>
                </c:pt>
                <c:pt idx="716">
                  <c:v>4.127231465283087E-2</c:v>
                </c:pt>
                <c:pt idx="717">
                  <c:v>4.1066468124734384E-2</c:v>
                </c:pt>
                <c:pt idx="718">
                  <c:v>4.0861648260479666E-2</c:v>
                </c:pt>
                <c:pt idx="719">
                  <c:v>4.0657849939559766E-2</c:v>
                </c:pt>
                <c:pt idx="720">
                  <c:v>4.0455068067005856E-2</c:v>
                </c:pt>
                <c:pt idx="721">
                  <c:v>4.0253297573260786E-2</c:v>
                </c:pt>
                <c:pt idx="722">
                  <c:v>4.0052533414051524E-2</c:v>
                </c:pt>
                <c:pt idx="723">
                  <c:v>3.9852770570263742E-2</c:v>
                </c:pt>
                <c:pt idx="724">
                  <c:v>3.9654004047815522E-2</c:v>
                </c:pt>
                <c:pt idx="725">
                  <c:v>3.9456228877534014E-2</c:v>
                </c:pt>
                <c:pt idx="726">
                  <c:v>3.9259440115029492E-2</c:v>
                </c:pt>
                <c:pt idx="727">
                  <c:v>3.9063632840572411E-2</c:v>
                </c:pt>
                <c:pt idx="728">
                  <c:v>3.8868802158971018E-2</c:v>
                </c:pt>
                <c:pt idx="729">
                  <c:v>3.8674943199447982E-2</c:v>
                </c:pt>
                <c:pt idx="730">
                  <c:v>3.8482051115519215E-2</c:v>
                </c:pt>
                <c:pt idx="731">
                  <c:v>3.8290121084872605E-2</c:v>
                </c:pt>
                <c:pt idx="732">
                  <c:v>3.8099148309247398E-2</c:v>
                </c:pt>
                <c:pt idx="733">
                  <c:v>3.7909128014314411E-2</c:v>
                </c:pt>
                <c:pt idx="734">
                  <c:v>3.7720055449555839E-2</c:v>
                </c:pt>
                <c:pt idx="735">
                  <c:v>3.7531925888148396E-2</c:v>
                </c:pt>
                <c:pt idx="736">
                  <c:v>3.7344734626842666E-2</c:v>
                </c:pt>
                <c:pt idx="737">
                  <c:v>3.7158476985847774E-2</c:v>
                </c:pt>
                <c:pt idx="738">
                  <c:v>3.697314830871299E-2</c:v>
                </c:pt>
                <c:pt idx="739">
                  <c:v>3.6788743962211316E-2</c:v>
                </c:pt>
                <c:pt idx="740">
                  <c:v>3.6605259336225014E-2</c:v>
                </c:pt>
                <c:pt idx="741">
                  <c:v>3.6422689843628425E-2</c:v>
                </c:pt>
                <c:pt idx="742">
                  <c:v>3.6241030920175249E-2</c:v>
                </c:pt>
                <c:pt idx="743">
                  <c:v>3.6060278024382254E-2</c:v>
                </c:pt>
                <c:pt idx="744">
                  <c:v>3.5880426637418111E-2</c:v>
                </c:pt>
                <c:pt idx="745">
                  <c:v>3.570147226298874E-2</c:v>
                </c:pt>
                <c:pt idx="746">
                  <c:v>3.5523410427225503E-2</c:v>
                </c:pt>
                <c:pt idx="747">
                  <c:v>3.5346236678572882E-2</c:v>
                </c:pt>
                <c:pt idx="748">
                  <c:v>3.5169946587678289E-2</c:v>
                </c:pt>
                <c:pt idx="749">
                  <c:v>3.4994535747280044E-2</c:v>
                </c:pt>
                <c:pt idx="750">
                  <c:v>3.4819999772098216E-2</c:v>
                </c:pt>
                <c:pt idx="751">
                  <c:v>3.4646334298724241E-2</c:v>
                </c:pt>
                <c:pt idx="752">
                  <c:v>3.4473534985512214E-2</c:v>
                </c:pt>
                <c:pt idx="753">
                  <c:v>3.4301597512470382E-2</c:v>
                </c:pt>
                <c:pt idx="754">
                  <c:v>3.4130517581152799E-2</c:v>
                </c:pt>
                <c:pt idx="755">
                  <c:v>3.3960290914552244E-2</c:v>
                </c:pt>
                <c:pt idx="756">
                  <c:v>3.3790913256993446E-2</c:v>
                </c:pt>
                <c:pt idx="757">
                  <c:v>3.362238037402604E-2</c:v>
                </c:pt>
                <c:pt idx="758">
                  <c:v>3.3454688052319131E-2</c:v>
                </c:pt>
                <c:pt idx="759">
                  <c:v>3.3287832099556054E-2</c:v>
                </c:pt>
                <c:pt idx="760">
                  <c:v>3.3121808344328992E-2</c:v>
                </c:pt>
                <c:pt idx="761">
                  <c:v>3.2956612636035755E-2</c:v>
                </c:pt>
                <c:pt idx="762">
                  <c:v>3.2792240844774986E-2</c:v>
                </c:pt>
                <c:pt idx="763">
                  <c:v>3.2628688861243094E-2</c:v>
                </c:pt>
                <c:pt idx="764">
                  <c:v>3.2465952596632215E-2</c:v>
                </c:pt>
                <c:pt idx="765">
                  <c:v>3.2304027982527246E-2</c:v>
                </c:pt>
                <c:pt idx="766">
                  <c:v>3.2142910970804364E-2</c:v>
                </c:pt>
                <c:pt idx="767">
                  <c:v>3.1982597533529764E-2</c:v>
                </c:pt>
                <c:pt idx="768">
                  <c:v>3.1823083662859256E-2</c:v>
                </c:pt>
                <c:pt idx="769">
                  <c:v>3.1664365370937676E-2</c:v>
                </c:pt>
                <c:pt idx="770">
                  <c:v>3.1506438689799771E-2</c:v>
                </c:pt>
                <c:pt idx="771">
                  <c:v>3.1349299671270023E-2</c:v>
                </c:pt>
                <c:pt idx="772">
                  <c:v>3.1192944386864697E-2</c:v>
                </c:pt>
                <c:pt idx="773">
                  <c:v>3.1037368927693893E-2</c:v>
                </c:pt>
                <c:pt idx="774">
                  <c:v>3.0882569404362455E-2</c:v>
                </c:pt>
                <c:pt idx="775">
                  <c:v>3.0728541946874799E-2</c:v>
                </c:pt>
                <c:pt idx="776">
                  <c:v>3.0575282704536286E-2</c:v>
                </c:pt>
                <c:pt idx="777">
                  <c:v>3.0422787845857807E-2</c:v>
                </c:pt>
                <c:pt idx="778">
                  <c:v>3.027105355846019E-2</c:v>
                </c:pt>
                <c:pt idx="779">
                  <c:v>3.0120076048977824E-2</c:v>
                </c:pt>
                <c:pt idx="780">
                  <c:v>2.9969851542965591E-2</c:v>
                </c:pt>
                <c:pt idx="781">
                  <c:v>2.9820376284802854E-2</c:v>
                </c:pt>
                <c:pt idx="782">
                  <c:v>2.9671646537600502E-2</c:v>
                </c:pt>
                <c:pt idx="783">
                  <c:v>2.95236585831068E-2</c:v>
                </c:pt>
                <c:pt idx="784">
                  <c:v>2.9376408721615416E-2</c:v>
                </c:pt>
                <c:pt idx="785">
                  <c:v>2.9229893271872111E-2</c:v>
                </c:pt>
                <c:pt idx="786">
                  <c:v>2.9084108570983043E-2</c:v>
                </c:pt>
                <c:pt idx="787">
                  <c:v>2.8939050974322995E-2</c:v>
                </c:pt>
                <c:pt idx="788">
                  <c:v>2.8794716855444515E-2</c:v>
                </c:pt>
                <c:pt idx="789">
                  <c:v>2.8651102605987216E-2</c:v>
                </c:pt>
                <c:pt idx="790">
                  <c:v>2.8508204635587168E-2</c:v>
                </c:pt>
                <c:pt idx="791">
                  <c:v>2.8366019371787937E-2</c:v>
                </c:pt>
                <c:pt idx="792">
                  <c:v>2.8224543259950465E-2</c:v>
                </c:pt>
                <c:pt idx="793">
                  <c:v>2.8083772763164618E-2</c:v>
                </c:pt>
                <c:pt idx="794">
                  <c:v>2.7943704362160215E-2</c:v>
                </c:pt>
                <c:pt idx="795">
                  <c:v>2.7804334555220581E-2</c:v>
                </c:pt>
                <c:pt idx="796">
                  <c:v>2.7665659858092637E-2</c:v>
                </c:pt>
                <c:pt idx="797">
                  <c:v>2.7527676803902248E-2</c:v>
                </c:pt>
                <c:pt idx="798">
                  <c:v>2.7390381943065676E-2</c:v>
                </c:pt>
                <c:pt idx="799">
                  <c:v>2.7253771843204402E-2</c:v>
                </c:pt>
                <c:pt idx="800">
                  <c:v>2.7117843089058492E-2</c:v>
                </c:pt>
                <c:pt idx="801">
                  <c:v>2.6982592282402195E-2</c:v>
                </c:pt>
                <c:pt idx="802">
                  <c:v>2.6848016041958356E-2</c:v>
                </c:pt>
                <c:pt idx="803">
                  <c:v>2.6714111003313962E-2</c:v>
                </c:pt>
                <c:pt idx="804">
                  <c:v>2.6580873818835882E-2</c:v>
                </c:pt>
                <c:pt idx="805">
                  <c:v>2.6448301157587752E-2</c:v>
                </c:pt>
                <c:pt idx="806">
                  <c:v>2.6316389705246083E-2</c:v>
                </c:pt>
                <c:pt idx="807">
                  <c:v>2.6185136164017752E-2</c:v>
                </c:pt>
                <c:pt idx="808">
                  <c:v>2.6054537252557235E-2</c:v>
                </c:pt>
                <c:pt idx="809">
                  <c:v>2.5924589705884977E-2</c:v>
                </c:pt>
                <c:pt idx="810">
                  <c:v>2.5795290275305846E-2</c:v>
                </c:pt>
                <c:pt idx="811">
                  <c:v>2.5666635728327006E-2</c:v>
                </c:pt>
                <c:pt idx="812">
                  <c:v>2.5538622848578049E-2</c:v>
                </c:pt>
                <c:pt idx="813">
                  <c:v>2.5411248435730664E-2</c:v>
                </c:pt>
                <c:pt idx="814">
                  <c:v>2.5284509305417428E-2</c:v>
                </c:pt>
                <c:pt idx="815">
                  <c:v>2.5158402289153853E-2</c:v>
                </c:pt>
                <c:pt idx="816">
                  <c:v>2.5032924234257837E-2</c:v>
                </c:pt>
                <c:pt idx="817">
                  <c:v>2.490807200377149E-2</c:v>
                </c:pt>
                <c:pt idx="818">
                  <c:v>2.4783842476382642E-2</c:v>
                </c:pt>
                <c:pt idx="819">
                  <c:v>2.4660232546346285E-2</c:v>
                </c:pt>
                <c:pt idx="820">
                  <c:v>2.4537239123408092E-2</c:v>
                </c:pt>
                <c:pt idx="821">
                  <c:v>2.4414859132725949E-2</c:v>
                </c:pt>
                <c:pt idx="822">
                  <c:v>2.4293089514793805E-2</c:v>
                </c:pt>
                <c:pt idx="823">
                  <c:v>2.4171927225364861E-2</c:v>
                </c:pt>
                <c:pt idx="824">
                  <c:v>2.405136923537525E-2</c:v>
                </c:pt>
                <c:pt idx="825">
                  <c:v>2.3931412530869455E-2</c:v>
                </c:pt>
                <c:pt idx="826">
                  <c:v>2.3812054112923142E-2</c:v>
                </c:pt>
                <c:pt idx="827">
                  <c:v>2.3693290997570001E-2</c:v>
                </c:pt>
                <c:pt idx="828">
                  <c:v>2.357512021572581E-2</c:v>
                </c:pt>
                <c:pt idx="829">
                  <c:v>2.3457538813114812E-2</c:v>
                </c:pt>
                <c:pt idx="830">
                  <c:v>2.3340543850195909E-2</c:v>
                </c:pt>
                <c:pt idx="831">
                  <c:v>2.322413240208895E-2</c:v>
                </c:pt>
                <c:pt idx="832">
                  <c:v>2.3108301558501639E-2</c:v>
                </c:pt>
                <c:pt idx="833">
                  <c:v>2.2993048423657018E-2</c:v>
                </c:pt>
                <c:pt idx="834">
                  <c:v>2.2878370116220431E-2</c:v>
                </c:pt>
                <c:pt idx="835">
                  <c:v>2.2764263769228042E-2</c:v>
                </c:pt>
                <c:pt idx="836">
                  <c:v>2.2650726530015791E-2</c:v>
                </c:pt>
                <c:pt idx="837">
                  <c:v>2.2537755560146519E-2</c:v>
                </c:pt>
                <c:pt idx="838">
                  <c:v>2.2425348035340076E-2</c:v>
                </c:pt>
                <c:pt idx="839">
                  <c:v>2.2313501145402374E-2</c:v>
                </c:pt>
                <c:pt idx="840">
                  <c:v>2.2202212094155717E-2</c:v>
                </c:pt>
                <c:pt idx="841">
                  <c:v>2.209147809936754E-2</c:v>
                </c:pt>
                <c:pt idx="842">
                  <c:v>2.1981296392682478E-2</c:v>
                </c:pt>
                <c:pt idx="843">
                  <c:v>2.1871664219552212E-2</c:v>
                </c:pt>
                <c:pt idx="844">
                  <c:v>2.1762578839166501E-2</c:v>
                </c:pt>
                <c:pt idx="845">
                  <c:v>2.1654037524385411E-2</c:v>
                </c:pt>
                <c:pt idx="846">
                  <c:v>2.1546037561670096E-2</c:v>
                </c:pt>
                <c:pt idx="847">
                  <c:v>2.1438576251015886E-2</c:v>
                </c:pt>
                <c:pt idx="848">
                  <c:v>2.133165090588468E-2</c:v>
                </c:pt>
                <c:pt idx="849">
                  <c:v>2.1225258853137145E-2</c:v>
                </c:pt>
                <c:pt idx="850">
                  <c:v>2.1119397432966508E-2</c:v>
                </c:pt>
                <c:pt idx="851">
                  <c:v>2.1014063998831468E-2</c:v>
                </c:pt>
                <c:pt idx="852">
                  <c:v>2.0909255917391009E-2</c:v>
                </c:pt>
                <c:pt idx="853">
                  <c:v>2.0804970568437612E-2</c:v>
                </c:pt>
                <c:pt idx="854">
                  <c:v>2.0701205344831781E-2</c:v>
                </c:pt>
                <c:pt idx="855">
                  <c:v>2.0597957652437871E-2</c:v>
                </c:pt>
                <c:pt idx="856">
                  <c:v>2.0495224910058087E-2</c:v>
                </c:pt>
                <c:pt idx="857">
                  <c:v>2.0393004549368519E-2</c:v>
                </c:pt>
                <c:pt idx="858">
                  <c:v>2.0291294014854896E-2</c:v>
                </c:pt>
                <c:pt idx="859">
                  <c:v>2.019009076374834E-2</c:v>
                </c:pt>
                <c:pt idx="860">
                  <c:v>2.0089392265962635E-2</c:v>
                </c:pt>
                <c:pt idx="861">
                  <c:v>1.9989196004029663E-2</c:v>
                </c:pt>
                <c:pt idx="862">
                  <c:v>1.9889499473038075E-2</c:v>
                </c:pt>
                <c:pt idx="863">
                  <c:v>1.9790300180569143E-2</c:v>
                </c:pt>
                <c:pt idx="864">
                  <c:v>1.9691595646635574E-2</c:v>
                </c:pt>
                <c:pt idx="865">
                  <c:v>1.9593383403618561E-2</c:v>
                </c:pt>
                <c:pt idx="866">
                  <c:v>1.9495660996207267E-2</c:v>
                </c:pt>
                <c:pt idx="867">
                  <c:v>1.9398425981336283E-2</c:v>
                </c:pt>
                <c:pt idx="868">
                  <c:v>1.930167592812522E-2</c:v>
                </c:pt>
                <c:pt idx="869">
                  <c:v>1.9205408417817663E-2</c:v>
                </c:pt>
                <c:pt idx="870">
                  <c:v>1.9109621043720687E-2</c:v>
                </c:pt>
                <c:pt idx="871">
                  <c:v>1.9014311411145103E-2</c:v>
                </c:pt>
                <c:pt idx="872">
                  <c:v>1.8919477137345223E-2</c:v>
                </c:pt>
                <c:pt idx="873">
                  <c:v>1.8825115851459143E-2</c:v>
                </c:pt>
                <c:pt idx="874">
                  <c:v>1.8731225194449811E-2</c:v>
                </c:pt>
                <c:pt idx="875">
                  <c:v>1.8637802819045941E-2</c:v>
                </c:pt>
                <c:pt idx="876">
                  <c:v>1.8544846389683303E-2</c:v>
                </c:pt>
                <c:pt idx="877">
                  <c:v>1.8452353582446207E-2</c:v>
                </c:pt>
                <c:pt idx="878">
                  <c:v>1.8360322085009782E-2</c:v>
                </c:pt>
                <c:pt idx="879">
                  <c:v>1.8268749596581729E-2</c:v>
                </c:pt>
                <c:pt idx="880">
                  <c:v>1.8177633827845097E-2</c:v>
                </c:pt>
                <c:pt idx="881">
                  <c:v>1.8086972500900918E-2</c:v>
                </c:pt>
                <c:pt idx="882">
                  <c:v>1.7996763349211305E-2</c:v>
                </c:pt>
                <c:pt idx="883">
                  <c:v>1.7907004117542747E-2</c:v>
                </c:pt>
                <c:pt idx="884">
                  <c:v>1.7817692561909758E-2</c:v>
                </c:pt>
                <c:pt idx="885">
                  <c:v>1.7728826449518936E-2</c:v>
                </c:pt>
                <c:pt idx="886">
                  <c:v>1.7640403558712599E-2</c:v>
                </c:pt>
                <c:pt idx="887">
                  <c:v>1.7552421678914045E-2</c:v>
                </c:pt>
                <c:pt idx="888">
                  <c:v>1.7464878610571662E-2</c:v>
                </c:pt>
                <c:pt idx="889">
                  <c:v>1.7377772165104093E-2</c:v>
                </c:pt>
                <c:pt idx="890">
                  <c:v>1.7291100164845811E-2</c:v>
                </c:pt>
                <c:pt idx="891">
                  <c:v>1.7204860442992263E-2</c:v>
                </c:pt>
                <c:pt idx="892">
                  <c:v>1.7119050843545813E-2</c:v>
                </c:pt>
                <c:pt idx="893">
                  <c:v>1.7033669221262107E-2</c:v>
                </c:pt>
                <c:pt idx="894">
                  <c:v>1.6948713441596101E-2</c:v>
                </c:pt>
                <c:pt idx="895">
                  <c:v>1.6864181380648918E-2</c:v>
                </c:pt>
                <c:pt idx="896">
                  <c:v>1.6780070925114542E-2</c:v>
                </c:pt>
                <c:pt idx="897">
                  <c:v>1.669637997222724E-2</c:v>
                </c:pt>
                <c:pt idx="898">
                  <c:v>1.6613106429708851E-2</c:v>
                </c:pt>
                <c:pt idx="899">
                  <c:v>1.6530248215716539E-2</c:v>
                </c:pt>
                <c:pt idx="900">
                  <c:v>1.6447803258790542E-2</c:v>
                </c:pt>
                <c:pt idx="901">
                  <c:v>1.6365769497802687E-2</c:v>
                </c:pt>
                <c:pt idx="902">
                  <c:v>1.6284144881904557E-2</c:v>
                </c:pt>
                <c:pt idx="903">
                  <c:v>1.6202927370476683E-2</c:v>
                </c:pt>
                <c:pt idx="904">
                  <c:v>1.6122114933076959E-2</c:v>
                </c:pt>
                <c:pt idx="905">
                  <c:v>1.6041705549390339E-2</c:v>
                </c:pt>
                <c:pt idx="906">
                  <c:v>1.5961697209177859E-2</c:v>
                </c:pt>
                <c:pt idx="907">
                  <c:v>1.5882087912226943E-2</c:v>
                </c:pt>
                <c:pt idx="908">
                  <c:v>1.580287566830119E-2</c:v>
                </c:pt>
                <c:pt idx="909">
                  <c:v>1.5724058497090028E-2</c:v>
                </c:pt>
                <c:pt idx="910">
                  <c:v>1.5645634428160263E-2</c:v>
                </c:pt>
                <c:pt idx="911">
                  <c:v>1.5567601500906121E-2</c:v>
                </c:pt>
                <c:pt idx="912">
                  <c:v>1.5489957764500307E-2</c:v>
                </c:pt>
                <c:pt idx="913">
                  <c:v>1.5412701277845421E-2</c:v>
                </c:pt>
                <c:pt idx="914">
                  <c:v>1.5335830109525161E-2</c:v>
                </c:pt>
                <c:pt idx="915">
                  <c:v>1.5259342337756414E-2</c:v>
                </c:pt>
                <c:pt idx="916">
                  <c:v>1.5183236050340856E-2</c:v>
                </c:pt>
                <c:pt idx="917">
                  <c:v>1.5107509344617513E-2</c:v>
                </c:pt>
                <c:pt idx="918">
                  <c:v>1.5032160327414362E-2</c:v>
                </c:pt>
                <c:pt idx="919">
                  <c:v>1.4957187115002463E-2</c:v>
                </c:pt>
                <c:pt idx="920">
                  <c:v>1.4882587833047464E-2</c:v>
                </c:pt>
                <c:pt idx="921">
                  <c:v>1.4808360616563416E-2</c:v>
                </c:pt>
                <c:pt idx="922">
                  <c:v>1.4734503609866044E-2</c:v>
                </c:pt>
                <c:pt idx="923">
                  <c:v>1.4661014966526291E-2</c:v>
                </c:pt>
                <c:pt idx="924">
                  <c:v>1.4587892849324342E-2</c:v>
                </c:pt>
                <c:pt idx="925">
                  <c:v>1.4515135430203422E-2</c:v>
                </c:pt>
                <c:pt idx="926">
                  <c:v>1.4442740890224248E-2</c:v>
                </c:pt>
                <c:pt idx="927">
                  <c:v>1.4370707419519561E-2</c:v>
                </c:pt>
                <c:pt idx="928">
                  <c:v>1.4299033217248831E-2</c:v>
                </c:pt>
                <c:pt idx="929">
                  <c:v>1.422771649155326E-2</c:v>
                </c:pt>
                <c:pt idx="930">
                  <c:v>1.415675545951104E-2</c:v>
                </c:pt>
                <c:pt idx="931">
                  <c:v>1.4086148347092625E-2</c:v>
                </c:pt>
                <c:pt idx="932">
                  <c:v>1.4015893389116522E-2</c:v>
                </c:pt>
                <c:pt idx="933">
                  <c:v>1.3945988829205206E-2</c:v>
                </c:pt>
                <c:pt idx="934">
                  <c:v>1.3876432919740878E-2</c:v>
                </c:pt>
                <c:pt idx="935">
                  <c:v>1.3807223921822324E-2</c:v>
                </c:pt>
                <c:pt idx="936">
                  <c:v>1.3738360105220938E-2</c:v>
                </c:pt>
                <c:pt idx="937">
                  <c:v>1.3669839748337843E-2</c:v>
                </c:pt>
                <c:pt idx="938">
                  <c:v>1.3601661138160257E-2</c:v>
                </c:pt>
                <c:pt idx="939">
                  <c:v>1.3533822570219537E-2</c:v>
                </c:pt>
                <c:pt idx="940">
                  <c:v>1.3466322348548075E-2</c:v>
                </c:pt>
                <c:pt idx="941">
                  <c:v>1.3399158785636621E-2</c:v>
                </c:pt>
                <c:pt idx="942">
                  <c:v>1.3332330202392682E-2</c:v>
                </c:pt>
                <c:pt idx="943">
                  <c:v>1.326583492809822E-2</c:v>
                </c:pt>
                <c:pt idx="944">
                  <c:v>1.3199671300367942E-2</c:v>
                </c:pt>
                <c:pt idx="945">
                  <c:v>1.3133837665107603E-2</c:v>
                </c:pt>
                <c:pt idx="946">
                  <c:v>1.3068332376472879E-2</c:v>
                </c:pt>
                <c:pt idx="947">
                  <c:v>1.3003153796828345E-2</c:v>
                </c:pt>
                <c:pt idx="948">
                  <c:v>1.2938300296705884E-2</c:v>
                </c:pt>
                <c:pt idx="949">
                  <c:v>1.2873770254764745E-2</c:v>
                </c:pt>
                <c:pt idx="950">
                  <c:v>1.2809562057750442E-2</c:v>
                </c:pt>
                <c:pt idx="951">
                  <c:v>1.274567410045478E-2</c:v>
                </c:pt>
                <c:pt idx="952">
                  <c:v>1.2682104785675526E-2</c:v>
                </c:pt>
                <c:pt idx="953">
                  <c:v>1.2618852524176336E-2</c:v>
                </c:pt>
                <c:pt idx="954">
                  <c:v>1.2555915734647522E-2</c:v>
                </c:pt>
                <c:pt idx="955">
                  <c:v>1.2493292843666039E-2</c:v>
                </c:pt>
                <c:pt idx="956">
                  <c:v>1.2430982285656348E-2</c:v>
                </c:pt>
                <c:pt idx="957">
                  <c:v>1.2368982502851218E-2</c:v>
                </c:pt>
                <c:pt idx="958">
                  <c:v>1.2307291945252919E-2</c:v>
                </c:pt>
                <c:pt idx="959">
                  <c:v>1.2245909070594238E-2</c:v>
                </c:pt>
                <c:pt idx="960">
                  <c:v>1.2184832344300178E-2</c:v>
                </c:pt>
                <c:pt idx="961">
                  <c:v>1.2124060239449263E-2</c:v>
                </c:pt>
                <c:pt idx="962">
                  <c:v>1.2063591236735898E-2</c:v>
                </c:pt>
                <c:pt idx="963">
                  <c:v>1.2003423824431633E-2</c:v>
                </c:pt>
                <c:pt idx="964">
                  <c:v>1.1943556498348306E-2</c:v>
                </c:pt>
                <c:pt idx="965">
                  <c:v>1.1883987761799341E-2</c:v>
                </c:pt>
                <c:pt idx="966">
                  <c:v>1.182471612556346E-2</c:v>
                </c:pt>
                <c:pt idx="967">
                  <c:v>1.1765740107846591E-2</c:v>
                </c:pt>
                <c:pt idx="968">
                  <c:v>1.1707058234245284E-2</c:v>
                </c:pt>
                <c:pt idx="969">
                  <c:v>1.1648669037709461E-2</c:v>
                </c:pt>
                <c:pt idx="970">
                  <c:v>1.1590571058506374E-2</c:v>
                </c:pt>
                <c:pt idx="971">
                  <c:v>1.1532762844183303E-2</c:v>
                </c:pt>
                <c:pt idx="972">
                  <c:v>1.1475242949532082E-2</c:v>
                </c:pt>
                <c:pt idx="973">
                  <c:v>1.1418009936552283E-2</c:v>
                </c:pt>
                <c:pt idx="974">
                  <c:v>1.1361062374415584E-2</c:v>
                </c:pt>
                <c:pt idx="975">
                  <c:v>1.1304398839429922E-2</c:v>
                </c:pt>
                <c:pt idx="976">
                  <c:v>1.1248017915004046E-2</c:v>
                </c:pt>
                <c:pt idx="977">
                  <c:v>1.1191918191611879E-2</c:v>
                </c:pt>
                <c:pt idx="978">
                  <c:v>1.1136098266757483E-2</c:v>
                </c:pt>
                <c:pt idx="979">
                  <c:v>1.1080556744939699E-2</c:v>
                </c:pt>
                <c:pt idx="980">
                  <c:v>1.1025292237617626E-2</c:v>
                </c:pt>
                <c:pt idx="981">
                  <c:v>1.0970303363175705E-2</c:v>
                </c:pt>
                <c:pt idx="982">
                  <c:v>1.0915588746889342E-2</c:v>
                </c:pt>
                <c:pt idx="983">
                  <c:v>1.086114702089004E-2</c:v>
                </c:pt>
                <c:pt idx="984">
                  <c:v>1.0806976824132022E-2</c:v>
                </c:pt>
                <c:pt idx="985">
                  <c:v>1.0753076802357465E-2</c:v>
                </c:pt>
                <c:pt idx="986">
                  <c:v>1.0699445608063064E-2</c:v>
                </c:pt>
                <c:pt idx="987">
                  <c:v>1.0646081900466047E-2</c:v>
                </c:pt>
                <c:pt idx="988">
                  <c:v>1.0592984345471061E-2</c:v>
                </c:pt>
                <c:pt idx="989">
                  <c:v>1.0540151615636532E-2</c:v>
                </c:pt>
                <c:pt idx="990">
                  <c:v>1.0487582390141159E-2</c:v>
                </c:pt>
                <c:pt idx="991">
                  <c:v>1.0435275354751869E-2</c:v>
                </c:pt>
                <c:pt idx="992">
                  <c:v>1.0383229201789981E-2</c:v>
                </c:pt>
                <c:pt idx="993">
                  <c:v>1.0331442630098879E-2</c:v>
                </c:pt>
                <c:pt idx="994">
                  <c:v>1.0279914345011659E-2</c:v>
                </c:pt>
                <c:pt idx="995">
                  <c:v>1.022864305831846E-2</c:v>
                </c:pt>
                <c:pt idx="996">
                  <c:v>1.017762748823447E-2</c:v>
                </c:pt>
                <c:pt idx="997">
                  <c:v>1.0126866359367824E-2</c:v>
                </c:pt>
                <c:pt idx="998">
                  <c:v>1.0076358402687505E-2</c:v>
                </c:pt>
                <c:pt idx="999">
                  <c:v>1.0026102355492115E-2</c:v>
                </c:pt>
                <c:pt idx="1000">
                  <c:v>9.9760969613778248E-3</c:v>
                </c:pt>
                <c:pt idx="1001">
                  <c:v>9.9263409702071478E-3</c:v>
                </c:pt>
                <c:pt idx="1002">
                  <c:v>9.8768331380777313E-3</c:v>
                </c:pt>
                <c:pt idx="1003">
                  <c:v>9.8275722272911266E-3</c:v>
                </c:pt>
                <c:pt idx="1004">
                  <c:v>9.7785570063220768E-3</c:v>
                </c:pt>
                <c:pt idx="1005">
                  <c:v>9.7297862497875594E-3</c:v>
                </c:pt>
                <c:pt idx="1006">
                  <c:v>9.6812587384159238E-3</c:v>
                </c:pt>
                <c:pt idx="1007">
                  <c:v>9.6329732590170521E-3</c:v>
                </c:pt>
                <c:pt idx="1008">
                  <c:v>9.5849286044513687E-3</c:v>
                </c:pt>
                <c:pt idx="1009">
                  <c:v>9.5371235736000145E-3</c:v>
                </c:pt>
                <c:pt idx="1010">
                  <c:v>9.4895569713347918E-3</c:v>
                </c:pt>
                <c:pt idx="1011">
                  <c:v>9.4422276084879745E-3</c:v>
                </c:pt>
                <c:pt idx="1012">
                  <c:v>9.3951343018232863E-3</c:v>
                </c:pt>
                <c:pt idx="1013">
                  <c:v>9.3482758740053226E-3</c:v>
                </c:pt>
                <c:pt idx="1014">
                  <c:v>9.3016511535711655E-3</c:v>
                </c:pt>
                <c:pt idx="1015">
                  <c:v>9.2552589749003225E-3</c:v>
                </c:pt>
                <c:pt idx="1016">
                  <c:v>9.2090981781859267E-3</c:v>
                </c:pt>
                <c:pt idx="1017">
                  <c:v>9.1631676094055727E-3</c:v>
                </c:pt>
                <c:pt idx="1018">
                  <c:v>9.1174661202927092E-3</c:v>
                </c:pt>
                <c:pt idx="1019">
                  <c:v>9.0719925683077768E-3</c:v>
                </c:pt>
                <c:pt idx="1020">
                  <c:v>9.0267458166095275E-3</c:v>
                </c:pt>
                <c:pt idx="1021">
                  <c:v>8.9817247340267768E-3</c:v>
                </c:pt>
                <c:pt idx="1022">
                  <c:v>8.9369281950301919E-3</c:v>
                </c:pt>
                <c:pt idx="1023">
                  <c:v>8.8923550797040396E-3</c:v>
                </c:pt>
                <c:pt idx="1024">
                  <c:v>8.8480042737179559E-3</c:v>
                </c:pt>
                <c:pt idx="1025">
                  <c:v>8.8038746682995023E-3</c:v>
                </c:pt>
                <c:pt idx="1026">
                  <c:v>8.7599651602063445E-3</c:v>
                </c:pt>
                <c:pt idx="1027">
                  <c:v>8.7162746516984326E-3</c:v>
                </c:pt>
                <c:pt idx="1028">
                  <c:v>8.6728020505108024E-3</c:v>
                </c:pt>
                <c:pt idx="1029">
                  <c:v>8.6295462698261841E-3</c:v>
                </c:pt>
                <c:pt idx="1030">
                  <c:v>8.5865062282477513E-3</c:v>
                </c:pt>
                <c:pt idx="1031">
                  <c:v>8.5436808497721048E-3</c:v>
                </c:pt>
                <c:pt idx="1032">
                  <c:v>8.5010690637627867E-3</c:v>
                </c:pt>
                <c:pt idx="1033">
                  <c:v>8.4586698049228266E-3</c:v>
                </c:pt>
                <c:pt idx="1034">
                  <c:v>8.4164820132686252E-3</c:v>
                </c:pt>
                <c:pt idx="1035">
                  <c:v>8.3745046341030336E-3</c:v>
                </c:pt>
                <c:pt idx="1036">
                  <c:v>8.3327366179894828E-3</c:v>
                </c:pt>
                <c:pt idx="1037">
                  <c:v>8.2911769207252572E-3</c:v>
                </c:pt>
                <c:pt idx="1038">
                  <c:v>8.2498245033159907E-3</c:v>
                </c:pt>
                <c:pt idx="1039">
                  <c:v>8.2086783319489827E-3</c:v>
                </c:pt>
                <c:pt idx="1040">
                  <c:v>8.1677373779678718E-3</c:v>
                </c:pt>
                <c:pt idx="1041">
                  <c:v>8.1270006178465228E-3</c:v>
                </c:pt>
                <c:pt idx="1042">
                  <c:v>8.0864670331639698E-3</c:v>
                </c:pt>
                <c:pt idx="1043">
                  <c:v>8.0461356105783408E-3</c:v>
                </c:pt>
                <c:pt idx="1044">
                  <c:v>8.0060053418020711E-3</c:v>
                </c:pt>
                <c:pt idx="1045">
                  <c:v>7.9660752235763133E-3</c:v>
                </c:pt>
                <c:pt idx="1046">
                  <c:v>7.9263442576460712E-3</c:v>
                </c:pt>
                <c:pt idx="1047">
                  <c:v>7.8868114507350904E-3</c:v>
                </c:pt>
                <c:pt idx="1048">
                  <c:v>7.8474758145211584E-3</c:v>
                </c:pt>
                <c:pt idx="1049">
                  <c:v>7.8083363656113389E-3</c:v>
                </c:pt>
                <c:pt idx="1050">
                  <c:v>7.7693921255173352E-3</c:v>
                </c:pt>
                <c:pt idx="1051">
                  <c:v>7.7306421206311217E-3</c:v>
                </c:pt>
                <c:pt idx="1052">
                  <c:v>7.6920853822004896E-3</c:v>
                </c:pt>
                <c:pt idx="1053">
                  <c:v>7.653720946305103E-3</c:v>
                </c:pt>
                <c:pt idx="1054">
                  <c:v>7.6155478538319976E-3</c:v>
                </c:pt>
                <c:pt idx="1055">
                  <c:v>7.5775651504519023E-3</c:v>
                </c:pt>
                <c:pt idx="1056">
                  <c:v>7.5397718865952259E-3</c:v>
                </c:pt>
                <c:pt idx="1057">
                  <c:v>7.5021671174284018E-3</c:v>
                </c:pt>
                <c:pt idx="1058">
                  <c:v>7.4647499028302599E-3</c:v>
                </c:pt>
                <c:pt idx="1059">
                  <c:v>7.4275193073684463E-3</c:v>
                </c:pt>
                <c:pt idx="1060">
                  <c:v>7.3904744002761934E-3</c:v>
                </c:pt>
                <c:pt idx="1061">
                  <c:v>7.3536142554288713E-3</c:v>
                </c:pt>
                <c:pt idx="1062">
                  <c:v>7.3169379513209239E-3</c:v>
                </c:pt>
                <c:pt idx="1063">
                  <c:v>7.2804445710428741E-3</c:v>
                </c:pt>
                <c:pt idx="1064">
                  <c:v>7.2441332022582594E-3</c:v>
                </c:pt>
                <c:pt idx="1065">
                  <c:v>7.2080029371810418E-3</c:v>
                </c:pt>
                <c:pt idx="1066">
                  <c:v>7.1720528725526438E-3</c:v>
                </c:pt>
                <c:pt idx="1067">
                  <c:v>7.1362821096196153E-3</c:v>
                </c:pt>
                <c:pt idx="1068">
                  <c:v>7.100689754110991E-3</c:v>
                </c:pt>
                <c:pt idx="1069">
                  <c:v>7.0652749162160309E-3</c:v>
                </c:pt>
                <c:pt idx="1070">
                  <c:v>7.0300367105619833E-3</c:v>
                </c:pt>
                <c:pt idx="1071">
                  <c:v>6.9949742561918405E-3</c:v>
                </c:pt>
                <c:pt idx="1072">
                  <c:v>6.9600866765424374E-3</c:v>
                </c:pt>
                <c:pt idx="1073">
                  <c:v>6.9253730994224818E-3</c:v>
                </c:pt>
                <c:pt idx="1074">
                  <c:v>6.8908326569906402E-3</c:v>
                </c:pt>
                <c:pt idx="1075">
                  <c:v>6.8564644857342094E-3</c:v>
                </c:pt>
                <c:pt idx="1076">
                  <c:v>6.8222677264469294E-3</c:v>
                </c:pt>
                <c:pt idx="1077">
                  <c:v>6.788241524208212E-3</c:v>
                </c:pt>
                <c:pt idx="1078">
                  <c:v>6.7543850283610886E-3</c:v>
                </c:pt>
                <c:pt idx="1079">
                  <c:v>6.720697392491543E-3</c:v>
                </c:pt>
                <c:pt idx="1080">
                  <c:v>6.6871777744067634E-3</c:v>
                </c:pt>
                <c:pt idx="1081">
                  <c:v>6.6538253361146894E-3</c:v>
                </c:pt>
                <c:pt idx="1082">
                  <c:v>6.6206392438025513E-3</c:v>
                </c:pt>
                <c:pt idx="1083">
                  <c:v>6.5876186678163412E-3</c:v>
                </c:pt>
                <c:pt idx="1084">
                  <c:v>6.5547627826399654E-3</c:v>
                </c:pt>
                <c:pt idx="1085">
                  <c:v>6.5220707668744863E-3</c:v>
                </c:pt>
                <c:pt idx="1086">
                  <c:v>6.4895418032179233E-3</c:v>
                </c:pt>
                <c:pt idx="1087">
                  <c:v>6.4571750784443906E-3</c:v>
                </c:pt>
                <c:pt idx="1088">
                  <c:v>6.4249697833842039E-3</c:v>
                </c:pt>
                <c:pt idx="1089">
                  <c:v>6.3929251129031623E-3</c:v>
                </c:pt>
                <c:pt idx="1090">
                  <c:v>6.361040265882913E-3</c:v>
                </c:pt>
                <c:pt idx="1091">
                  <c:v>6.3293144452006523E-3</c:v>
                </c:pt>
                <c:pt idx="1092">
                  <c:v>6.2977468577091423E-3</c:v>
                </c:pt>
                <c:pt idx="1093">
                  <c:v>6.2663367142171255E-3</c:v>
                </c:pt>
                <c:pt idx="1094">
                  <c:v>6.2350832294692914E-3</c:v>
                </c:pt>
                <c:pt idx="1095">
                  <c:v>6.2039856221269415E-3</c:v>
                </c:pt>
                <c:pt idx="1096">
                  <c:v>6.1730431147483259E-3</c:v>
                </c:pt>
                <c:pt idx="1097">
                  <c:v>6.1422549337690107E-3</c:v>
                </c:pt>
                <c:pt idx="1098">
                  <c:v>6.1116203094829912E-3</c:v>
                </c:pt>
                <c:pt idx="1099">
                  <c:v>6.0811384760230298E-3</c:v>
                </c:pt>
                <c:pt idx="1100">
                  <c:v>6.0508086713416927E-3</c:v>
                </c:pt>
                <c:pt idx="1101">
                  <c:v>6.0206301371922583E-3</c:v>
                </c:pt>
                <c:pt idx="1102">
                  <c:v>5.9906021191098889E-3</c:v>
                </c:pt>
                <c:pt idx="1103">
                  <c:v>5.9607238663924303E-3</c:v>
                </c:pt>
                <c:pt idx="1104">
                  <c:v>5.9309946320821446E-3</c:v>
                </c:pt>
                <c:pt idx="1105">
                  <c:v>5.9014136729465408E-3</c:v>
                </c:pt>
                <c:pt idx="1106">
                  <c:v>5.8719802494601094E-3</c:v>
                </c:pt>
                <c:pt idx="1107">
                  <c:v>5.8426936257857916E-3</c:v>
                </c:pt>
                <c:pt idx="1108">
                  <c:v>5.8135530697563803E-3</c:v>
                </c:pt>
                <c:pt idx="1109">
                  <c:v>5.7845578528565251E-3</c:v>
                </c:pt>
                <c:pt idx="1110">
                  <c:v>5.7557072502042814E-3</c:v>
                </c:pt>
                <c:pt idx="1111">
                  <c:v>5.7270005405330483E-3</c:v>
                </c:pt>
                <c:pt idx="1112">
                  <c:v>5.6984370061736334E-3</c:v>
                </c:pt>
                <c:pt idx="1113">
                  <c:v>5.6700159330361384E-3</c:v>
                </c:pt>
                <c:pt idx="1114">
                  <c:v>5.6417366105922994E-3</c:v>
                </c:pt>
                <c:pt idx="1115">
                  <c:v>5.6135983318575623E-3</c:v>
                </c:pt>
                <c:pt idx="1116">
                  <c:v>5.5856003933735391E-3</c:v>
                </c:pt>
                <c:pt idx="1117">
                  <c:v>5.5577420951902212E-3</c:v>
                </c:pt>
                <c:pt idx="1118">
                  <c:v>5.5300227408487503E-3</c:v>
                </c:pt>
                <c:pt idx="1119">
                  <c:v>5.5024416373638087E-3</c:v>
                </c:pt>
                <c:pt idx="1120">
                  <c:v>5.4749980952064157E-3</c:v>
                </c:pt>
                <c:pt idx="1121">
                  <c:v>5.4476914282865496E-3</c:v>
                </c:pt>
                <c:pt idx="1122">
                  <c:v>5.4205209539361114E-3</c:v>
                </c:pt>
                <c:pt idx="1123">
                  <c:v>5.3934859928918494E-3</c:v>
                </c:pt>
                <c:pt idx="1124">
                  <c:v>5.3665858692782962E-3</c:v>
                </c:pt>
                <c:pt idx="1125">
                  <c:v>5.3398199105910513E-3</c:v>
                </c:pt>
                <c:pt idx="1126">
                  <c:v>5.3131874476796404E-3</c:v>
                </c:pt>
                <c:pt idx="1127">
                  <c:v>5.2866878147311905E-3</c:v>
                </c:pt>
                <c:pt idx="1128">
                  <c:v>5.2603203492533994E-3</c:v>
                </c:pt>
                <c:pt idx="1129">
                  <c:v>5.2340843920583423E-3</c:v>
                </c:pt>
                <c:pt idx="1130">
                  <c:v>5.2079792872456827E-3</c:v>
                </c:pt>
                <c:pt idx="1131">
                  <c:v>5.1820043821864661E-3</c:v>
                </c:pt>
                <c:pt idx="1132">
                  <c:v>5.1561590275066996E-3</c:v>
                </c:pt>
                <c:pt idx="1133">
                  <c:v>5.1304425770711823E-3</c:v>
                </c:pt>
                <c:pt idx="1134">
                  <c:v>5.1048543879672675E-3</c:v>
                </c:pt>
                <c:pt idx="1135">
                  <c:v>5.0793938204889916E-3</c:v>
                </c:pt>
                <c:pt idx="1136">
                  <c:v>5.0540602381207176E-3</c:v>
                </c:pt>
                <c:pt idx="1137">
                  <c:v>5.0288530075216524E-3</c:v>
                </c:pt>
                <c:pt idx="1138">
                  <c:v>5.003771498509722E-3</c:v>
                </c:pt>
                <c:pt idx="1139">
                  <c:v>4.9788150840458434E-3</c:v>
                </c:pt>
                <c:pt idx="1140">
                  <c:v>4.9539831402183503E-3</c:v>
                </c:pt>
                <c:pt idx="1141">
                  <c:v>4.9292750462274102E-3</c:v>
                </c:pt>
                <c:pt idx="1142">
                  <c:v>4.9046901843694049E-3</c:v>
                </c:pt>
                <c:pt idx="1143">
                  <c:v>4.8802279400213923E-3</c:v>
                </c:pt>
                <c:pt idx="1144">
                  <c:v>4.8558877016260634E-3</c:v>
                </c:pt>
                <c:pt idx="1145">
                  <c:v>4.8316688606762134E-3</c:v>
                </c:pt>
                <c:pt idx="1146">
                  <c:v>4.8075708116995085E-3</c:v>
                </c:pt>
                <c:pt idx="1147">
                  <c:v>4.7835929522435294E-3</c:v>
                </c:pt>
                <c:pt idx="1148">
                  <c:v>4.7597346828604538E-3</c:v>
                </c:pt>
                <c:pt idx="1149">
                  <c:v>4.7359954070923934E-3</c:v>
                </c:pt>
                <c:pt idx="1150">
                  <c:v>4.7123745314561405E-3</c:v>
                </c:pt>
                <c:pt idx="1151">
                  <c:v>4.6888714654286434E-3</c:v>
                </c:pt>
                <c:pt idx="1152">
                  <c:v>4.6654856214319645E-3</c:v>
                </c:pt>
                <c:pt idx="1153">
                  <c:v>4.6422164148188514E-3</c:v>
                </c:pt>
                <c:pt idx="1154">
                  <c:v>4.6190632638578718E-3</c:v>
                </c:pt>
                <c:pt idx="1155">
                  <c:v>4.5960255897190523E-3</c:v>
                </c:pt>
                <c:pt idx="1156">
                  <c:v>4.5731028164593584E-3</c:v>
                </c:pt>
                <c:pt idx="1157">
                  <c:v>4.5502943710082613E-3</c:v>
                </c:pt>
                <c:pt idx="1158">
                  <c:v>4.5275996831534498E-3</c:v>
                </c:pt>
                <c:pt idx="1159">
                  <c:v>4.5050181855265303E-3</c:v>
                </c:pt>
                <c:pt idx="1160">
                  <c:v>4.4825493135888803E-3</c:v>
                </c:pt>
                <c:pt idx="1161">
                  <c:v>4.4601925056174984E-3</c:v>
                </c:pt>
                <c:pt idx="1162">
                  <c:v>4.4379472026910933E-3</c:v>
                </c:pt>
                <c:pt idx="1163">
                  <c:v>4.4158128486758855E-3</c:v>
                </c:pt>
                <c:pt idx="1164">
                  <c:v>4.3937888902118964E-3</c:v>
                </c:pt>
                <c:pt idx="1165">
                  <c:v>4.3718747766990015E-3</c:v>
                </c:pt>
                <c:pt idx="1166">
                  <c:v>4.3500699602832434E-3</c:v>
                </c:pt>
                <c:pt idx="1167">
                  <c:v>4.3283738958430525E-3</c:v>
                </c:pt>
                <c:pt idx="1168">
                  <c:v>4.3067860409756612E-3</c:v>
                </c:pt>
                <c:pt idx="1169">
                  <c:v>4.2853058559836534E-3</c:v>
                </c:pt>
                <c:pt idx="1170">
                  <c:v>4.2639328038611892E-3</c:v>
                </c:pt>
                <c:pt idx="1171">
                  <c:v>4.2426663502809414E-3</c:v>
                </c:pt>
                <c:pt idx="1172">
                  <c:v>4.2215059635803938E-3</c:v>
                </c:pt>
                <c:pt idx="1173">
                  <c:v>4.2004511147488528E-3</c:v>
                </c:pt>
                <c:pt idx="1174">
                  <c:v>4.1795012774138917E-3</c:v>
                </c:pt>
                <c:pt idx="1175">
                  <c:v>4.1586559278285785E-3</c:v>
                </c:pt>
                <c:pt idx="1176">
                  <c:v>4.1379145448580401E-3</c:v>
                </c:pt>
                <c:pt idx="1177">
                  <c:v>4.1172766099666774E-3</c:v>
                </c:pt>
                <c:pt idx="1178">
                  <c:v>4.0967416072049912E-3</c:v>
                </c:pt>
                <c:pt idx="1179">
                  <c:v>4.0763090231968804E-3</c:v>
                </c:pt>
                <c:pt idx="1180">
                  <c:v>4.055978347126594E-3</c:v>
                </c:pt>
                <c:pt idx="1181">
                  <c:v>4.0357490707262824E-3</c:v>
                </c:pt>
                <c:pt idx="1182">
                  <c:v>4.0156206882629121E-3</c:v>
                </c:pt>
                <c:pt idx="1183">
                  <c:v>3.9955926965259082E-3</c:v>
                </c:pt>
                <c:pt idx="1184">
                  <c:v>3.9756645948144176E-3</c:v>
                </c:pt>
                <c:pt idx="1185">
                  <c:v>3.955835884924863E-3</c:v>
                </c:pt>
                <c:pt idx="1186">
                  <c:v>3.9361060711384675E-3</c:v>
                </c:pt>
                <c:pt idx="1187">
                  <c:v>3.9164746602088508E-3</c:v>
                </c:pt>
                <c:pt idx="1188">
                  <c:v>3.896941161349728E-3</c:v>
                </c:pt>
                <c:pt idx="1189">
                  <c:v>3.8775050862226157E-3</c:v>
                </c:pt>
                <c:pt idx="1190">
                  <c:v>3.858165948924601E-3</c:v>
                </c:pt>
                <c:pt idx="1191">
                  <c:v>3.8389232659762568E-3</c:v>
                </c:pt>
                <c:pt idx="1192">
                  <c:v>3.8197765563095019E-3</c:v>
                </c:pt>
                <c:pt idx="1193">
                  <c:v>3.8007253412556097E-3</c:v>
                </c:pt>
                <c:pt idx="1194">
                  <c:v>3.7817691445331892E-3</c:v>
                </c:pt>
                <c:pt idx="1195">
                  <c:v>3.7629074922363678E-3</c:v>
                </c:pt>
                <c:pt idx="1196">
                  <c:v>3.7441399128228326E-3</c:v>
                </c:pt>
                <c:pt idx="1197">
                  <c:v>3.7254659371021002E-3</c:v>
                </c:pt>
                <c:pt idx="1198">
                  <c:v>3.7068850982238458E-3</c:v>
                </c:pt>
                <c:pt idx="1199">
                  <c:v>3.6883969316661384E-3</c:v>
                </c:pt>
                <c:pt idx="1200">
                  <c:v>3.6700009752237881E-3</c:v>
                </c:pt>
                <c:pt idx="1201">
                  <c:v>3.6516967689970083E-3</c:v>
                </c:pt>
                <c:pt idx="1202">
                  <c:v>3.6334838553796112E-3</c:v>
                </c:pt>
                <c:pt idx="1203">
                  <c:v>3.6153617790478485E-3</c:v>
                </c:pt>
                <c:pt idx="1204">
                  <c:v>3.5973300869488662E-3</c:v>
                </c:pt>
                <c:pt idx="1205">
                  <c:v>3.579388328289418E-3</c:v>
                </c:pt>
                <c:pt idx="1206">
                  <c:v>3.5615360545246111E-3</c:v>
                </c:pt>
                <c:pt idx="1207">
                  <c:v>3.5437728193466501E-3</c:v>
                </c:pt>
                <c:pt idx="1208">
                  <c:v>3.5260981786737451E-3</c:v>
                </c:pt>
                <c:pt idx="1209">
                  <c:v>3.5085116906389785E-3</c:v>
                </c:pt>
                <c:pt idx="1210">
                  <c:v>3.4910129155791827E-3</c:v>
                </c:pt>
                <c:pt idx="1211">
                  <c:v>3.4736014160241186E-3</c:v>
                </c:pt>
                <c:pt idx="1212">
                  <c:v>3.4562767566853813E-3</c:v>
                </c:pt>
                <c:pt idx="1213">
                  <c:v>3.4390385044455593E-3</c:v>
                </c:pt>
                <c:pt idx="1214">
                  <c:v>3.421886228347481E-3</c:v>
                </c:pt>
                <c:pt idx="1215">
                  <c:v>3.4048194995833047E-3</c:v>
                </c:pt>
                <c:pt idx="1216">
                  <c:v>3.3878378914839885E-3</c:v>
                </c:pt>
                <c:pt idx="1217">
                  <c:v>3.3709409795083791E-3</c:v>
                </c:pt>
                <c:pt idx="1218">
                  <c:v>3.3541283412328511E-3</c:v>
                </c:pt>
                <c:pt idx="1219">
                  <c:v>3.3373995563405466E-3</c:v>
                </c:pt>
                <c:pt idx="1220">
                  <c:v>3.3207542066109627E-3</c:v>
                </c:pt>
                <c:pt idx="1221">
                  <c:v>3.3041918759095035E-3</c:v>
                </c:pt>
                <c:pt idx="1222">
                  <c:v>3.2877121501770396E-3</c:v>
                </c:pt>
                <c:pt idx="1223">
                  <c:v>3.2713146174195525E-3</c:v>
                </c:pt>
                <c:pt idx="1224">
                  <c:v>3.2549988676978917E-3</c:v>
                </c:pt>
                <c:pt idx="1225">
                  <c:v>3.2387644931174452E-3</c:v>
                </c:pt>
                <c:pt idx="1226">
                  <c:v>3.2226110878180261E-3</c:v>
                </c:pt>
                <c:pt idx="1227">
                  <c:v>3.2065382479636471E-3</c:v>
                </c:pt>
                <c:pt idx="1228">
                  <c:v>3.1905455717324629E-3</c:v>
                </c:pt>
                <c:pt idx="1229">
                  <c:v>3.1746326593067452E-3</c:v>
                </c:pt>
                <c:pt idx="1230">
                  <c:v>3.158799112862867E-3</c:v>
                </c:pt>
                <c:pt idx="1231">
                  <c:v>3.1430445365613351E-3</c:v>
                </c:pt>
                <c:pt idx="1232">
                  <c:v>3.1273685365369006E-3</c:v>
                </c:pt>
                <c:pt idx="1233">
                  <c:v>3.1117707208887652E-3</c:v>
                </c:pt>
                <c:pt idx="1234">
                  <c:v>3.0962506996707263E-3</c:v>
                </c:pt>
                <c:pt idx="1235">
                  <c:v>3.0808080848814486E-3</c:v>
                </c:pt>
                <c:pt idx="1236">
                  <c:v>3.06544249045474E-3</c:v>
                </c:pt>
                <c:pt idx="1237">
                  <c:v>3.0501535322499805E-3</c:v>
                </c:pt>
                <c:pt idx="1238">
                  <c:v>3.0349408280423719E-3</c:v>
                </c:pt>
                <c:pt idx="1239">
                  <c:v>3.0198039975135186E-3</c:v>
                </c:pt>
                <c:pt idx="1240">
                  <c:v>3.0047426622419136E-3</c:v>
                </c:pt>
                <c:pt idx="1241">
                  <c:v>2.9897564456933443E-3</c:v>
                </c:pt>
                <c:pt idx="1242">
                  <c:v>2.9748449732116254E-3</c:v>
                </c:pt>
                <c:pt idx="1243">
                  <c:v>2.960007872009199E-3</c:v>
                </c:pt>
                <c:pt idx="1244">
                  <c:v>2.9452447711577302E-3</c:v>
                </c:pt>
                <c:pt idx="1245">
                  <c:v>2.9305553015789242E-3</c:v>
                </c:pt>
                <c:pt idx="1246">
                  <c:v>2.9159390960353092E-3</c:v>
                </c:pt>
                <c:pt idx="1247">
                  <c:v>2.9013957891209684E-3</c:v>
                </c:pt>
                <c:pt idx="1248">
                  <c:v>2.8869250172524662E-3</c:v>
                </c:pt>
                <c:pt idx="1249">
                  <c:v>2.8725264186597404E-3</c:v>
                </c:pt>
                <c:pt idx="1250">
                  <c:v>2.8581996333771056E-3</c:v>
                </c:pt>
                <c:pt idx="1251">
                  <c:v>2.8439443032341701E-3</c:v>
                </c:pt>
                <c:pt idx="1252">
                  <c:v>2.8297600718469526E-3</c:v>
                </c:pt>
                <c:pt idx="1253">
                  <c:v>2.8156465846088767E-3</c:v>
                </c:pt>
                <c:pt idx="1254">
                  <c:v>2.8016034886821002E-3</c:v>
                </c:pt>
                <c:pt idx="1255">
                  <c:v>2.7876304329884512E-3</c:v>
                </c:pt>
                <c:pt idx="1256">
                  <c:v>2.7737270682008184E-3</c:v>
                </c:pt>
                <c:pt idx="1257">
                  <c:v>2.759893046734341E-3</c:v>
                </c:pt>
                <c:pt idx="1258">
                  <c:v>2.7461280227377813E-3</c:v>
                </c:pt>
                <c:pt idx="1259">
                  <c:v>2.7324316520848119E-3</c:v>
                </c:pt>
                <c:pt idx="1260">
                  <c:v>2.7188035923654675E-3</c:v>
                </c:pt>
                <c:pt idx="1261">
                  <c:v>2.7052435028775417E-3</c:v>
                </c:pt>
                <c:pt idx="1262">
                  <c:v>2.6917510446180654E-3</c:v>
                </c:pt>
                <c:pt idx="1263">
                  <c:v>2.6783258802749216E-3</c:v>
                </c:pt>
                <c:pt idx="1264">
                  <c:v>2.6649676742182596E-3</c:v>
                </c:pt>
                <c:pt idx="1265">
                  <c:v>2.6516760924922686E-3</c:v>
                </c:pt>
                <c:pt idx="1266">
                  <c:v>2.6384508028067062E-3</c:v>
                </c:pt>
                <c:pt idx="1267">
                  <c:v>2.6252914745286192E-3</c:v>
                </c:pt>
                <c:pt idx="1268">
                  <c:v>2.6121977786741466E-3</c:v>
                </c:pt>
                <c:pt idx="1269">
                  <c:v>2.5991693879001652E-3</c:v>
                </c:pt>
                <c:pt idx="1270">
                  <c:v>2.5862059764962648E-3</c:v>
                </c:pt>
                <c:pt idx="1271">
                  <c:v>2.5733072203764991E-3</c:v>
                </c:pt>
                <c:pt idx="1272">
                  <c:v>2.5604727970712439E-3</c:v>
                </c:pt>
                <c:pt idx="1273">
                  <c:v>2.5477023857192692E-3</c:v>
                </c:pt>
                <c:pt idx="1274">
                  <c:v>2.5349956670596471E-3</c:v>
                </c:pt>
                <c:pt idx="1275">
                  <c:v>2.5223523234237178E-3</c:v>
                </c:pt>
                <c:pt idx="1276">
                  <c:v>2.5097720387272687E-3</c:v>
                </c:pt>
                <c:pt idx="1277">
                  <c:v>2.4972544984624891E-3</c:v>
                </c:pt>
                <c:pt idx="1278">
                  <c:v>2.4847993896902412E-3</c:v>
                </c:pt>
                <c:pt idx="1279">
                  <c:v>2.4724064010321427E-3</c:v>
                </c:pt>
                <c:pt idx="1280">
                  <c:v>2.4600752226628612E-3</c:v>
                </c:pt>
                <c:pt idx="1281">
                  <c:v>2.4478055463022612E-3</c:v>
                </c:pt>
                <c:pt idx="1282">
                  <c:v>2.4355970652078056E-3</c:v>
                </c:pt>
                <c:pt idx="1283">
                  <c:v>2.4234494741668371E-3</c:v>
                </c:pt>
                <c:pt idx="1284">
                  <c:v>2.4113624694889427E-3</c:v>
                </c:pt>
                <c:pt idx="1285">
                  <c:v>2.3993357489984048E-3</c:v>
                </c:pt>
                <c:pt idx="1286">
                  <c:v>2.3873690120265289E-3</c:v>
                </c:pt>
                <c:pt idx="1287">
                  <c:v>2.3754619594042827E-3</c:v>
                </c:pt>
                <c:pt idx="1288">
                  <c:v>2.3636142934547666E-3</c:v>
                </c:pt>
                <c:pt idx="1289">
                  <c:v>2.3518257179856875E-3</c:v>
                </c:pt>
                <c:pt idx="1290">
                  <c:v>2.3400959382820492E-3</c:v>
                </c:pt>
                <c:pt idx="1291">
                  <c:v>2.3284246610987482E-3</c:v>
                </c:pt>
                <c:pt idx="1292">
                  <c:v>2.3168115946532427E-3</c:v>
                </c:pt>
                <c:pt idx="1293">
                  <c:v>2.3052564486182787E-3</c:v>
                </c:pt>
                <c:pt idx="1294">
                  <c:v>2.2937589341145942E-3</c:v>
                </c:pt>
                <c:pt idx="1295">
                  <c:v>2.2823187637037246E-3</c:v>
                </c:pt>
                <c:pt idx="1296">
                  <c:v>2.2709356513808216E-3</c:v>
                </c:pt>
                <c:pt idx="1297">
                  <c:v>2.2596093125674889E-3</c:v>
                </c:pt>
                <c:pt idx="1298">
                  <c:v>2.2483394641046477E-3</c:v>
                </c:pt>
                <c:pt idx="1299">
                  <c:v>2.2371258242455117E-3</c:v>
                </c:pt>
                <c:pt idx="1300">
                  <c:v>2.2259681126484956E-3</c:v>
                </c:pt>
                <c:pt idx="1301">
                  <c:v>2.2148660503702356E-3</c:v>
                </c:pt>
                <c:pt idx="1302">
                  <c:v>2.2038193598585948E-3</c:v>
                </c:pt>
                <c:pt idx="1303">
                  <c:v>2.1928277649457292E-3</c:v>
                </c:pt>
                <c:pt idx="1304">
                  <c:v>2.1818909908411992E-3</c:v>
                </c:pt>
                <c:pt idx="1305">
                  <c:v>2.1710087641250752E-3</c:v>
                </c:pt>
                <c:pt idx="1306">
                  <c:v>2.160180812741152E-3</c:v>
                </c:pt>
                <c:pt idx="1307">
                  <c:v>2.1494068659900271E-3</c:v>
                </c:pt>
                <c:pt idx="1308">
                  <c:v>2.1386866545225016E-3</c:v>
                </c:pt>
                <c:pt idx="1309">
                  <c:v>2.1280199103327416E-3</c:v>
                </c:pt>
                <c:pt idx="1310">
                  <c:v>2.1174063667515762E-3</c:v>
                </c:pt>
                <c:pt idx="1311">
                  <c:v>2.1068457584398465E-3</c:v>
                </c:pt>
                <c:pt idx="1312">
                  <c:v>2.0963378213818252E-3</c:v>
                </c:pt>
                <c:pt idx="1313">
                  <c:v>2.0858822928785086E-3</c:v>
                </c:pt>
                <c:pt idx="1314">
                  <c:v>2.0754789115411607E-3</c:v>
                </c:pt>
                <c:pt idx="1315">
                  <c:v>2.0651274172847076E-3</c:v>
                </c:pt>
                <c:pt idx="1316">
                  <c:v>2.0548275513212412E-3</c:v>
                </c:pt>
                <c:pt idx="1317">
                  <c:v>2.0445790561535804E-3</c:v>
                </c:pt>
                <c:pt idx="1318">
                  <c:v>2.0343816755688002E-3</c:v>
                </c:pt>
                <c:pt idx="1319">
                  <c:v>2.0242351546318712E-3</c:v>
                </c:pt>
                <c:pt idx="1320">
                  <c:v>2.014139239679239E-3</c:v>
                </c:pt>
                <c:pt idx="1321">
                  <c:v>2.0040936783125227E-3</c:v>
                </c:pt>
                <c:pt idx="1322">
                  <c:v>1.9940982193921101E-3</c:v>
                </c:pt>
                <c:pt idx="1323">
                  <c:v>1.9841526130310655E-3</c:v>
                </c:pt>
                <c:pt idx="1324">
                  <c:v>1.9742566105886757E-3</c:v>
                </c:pt>
                <c:pt idx="1325">
                  <c:v>1.964409964664383E-3</c:v>
                </c:pt>
                <c:pt idx="1326">
                  <c:v>1.9546124290915233E-3</c:v>
                </c:pt>
                <c:pt idx="1327">
                  <c:v>1.9448637589311757E-3</c:v>
                </c:pt>
                <c:pt idx="1328">
                  <c:v>1.9351637104661073E-3</c:v>
                </c:pt>
                <c:pt idx="1329">
                  <c:v>1.9255120411945947E-3</c:v>
                </c:pt>
                <c:pt idx="1330">
                  <c:v>1.9159085098243945E-3</c:v>
                </c:pt>
                <c:pt idx="1331">
                  <c:v>1.9063528762667389E-3</c:v>
                </c:pt>
                <c:pt idx="1332">
                  <c:v>1.8968449016302635E-3</c:v>
                </c:pt>
                <c:pt idx="1333">
                  <c:v>1.8873843482151201E-3</c:v>
                </c:pt>
                <c:pt idx="1334">
                  <c:v>1.8779709795069969E-3</c:v>
                </c:pt>
                <c:pt idx="1335">
                  <c:v>1.8686045601711658E-3</c:v>
                </c:pt>
                <c:pt idx="1336">
                  <c:v>1.8592848560466621E-3</c:v>
                </c:pt>
                <c:pt idx="1337">
                  <c:v>1.8500116341403996E-3</c:v>
                </c:pt>
                <c:pt idx="1338">
                  <c:v>1.8407846626213433E-3</c:v>
                </c:pt>
                <c:pt idx="1339">
                  <c:v>1.8316037108147241E-3</c:v>
                </c:pt>
                <c:pt idx="1340">
                  <c:v>1.8224685491962838E-3</c:v>
                </c:pt>
                <c:pt idx="1341">
                  <c:v>1.8133789493864818E-3</c:v>
                </c:pt>
                <c:pt idx="1342">
                  <c:v>1.8043346841448587E-3</c:v>
                </c:pt>
                <c:pt idx="1343">
                  <c:v>1.7953355273643262E-3</c:v>
                </c:pt>
                <c:pt idx="1344">
                  <c:v>1.7863812540654753E-3</c:v>
                </c:pt>
                <c:pt idx="1345">
                  <c:v>1.7774716403910205E-3</c:v>
                </c:pt>
                <c:pt idx="1346">
                  <c:v>1.7686064636001561E-3</c:v>
                </c:pt>
                <c:pt idx="1347">
                  <c:v>1.7597855020629923E-3</c:v>
                </c:pt>
                <c:pt idx="1348">
                  <c:v>1.7510085352550418E-3</c:v>
                </c:pt>
                <c:pt idx="1349">
                  <c:v>1.7422753437516675E-3</c:v>
                </c:pt>
                <c:pt idx="1350">
                  <c:v>1.7335857092226261E-3</c:v>
                </c:pt>
                <c:pt idx="1351">
                  <c:v>1.7249394144266117E-3</c:v>
                </c:pt>
                <c:pt idx="1352">
                  <c:v>1.7163362432057925E-3</c:v>
                </c:pt>
                <c:pt idx="1353">
                  <c:v>1.7077759804804485E-3</c:v>
                </c:pt>
                <c:pt idx="1354">
                  <c:v>1.6992584122435725E-3</c:v>
                </c:pt>
                <c:pt idx="1355">
                  <c:v>1.6907833255554972E-3</c:v>
                </c:pt>
                <c:pt idx="1356">
                  <c:v>1.682350508538629E-3</c:v>
                </c:pt>
                <c:pt idx="1357">
                  <c:v>1.6739597503720803E-3</c:v>
                </c:pt>
                <c:pt idx="1358">
                  <c:v>1.6656108412864935E-3</c:v>
                </c:pt>
                <c:pt idx="1359">
                  <c:v>1.6573035725586821E-3</c:v>
                </c:pt>
                <c:pt idx="1360">
                  <c:v>1.6490377365065089E-3</c:v>
                </c:pt>
                <c:pt idx="1361">
                  <c:v>1.6408131264836314E-3</c:v>
                </c:pt>
                <c:pt idx="1362">
                  <c:v>1.6326295368743666E-3</c:v>
                </c:pt>
                <c:pt idx="1363">
                  <c:v>1.6244867630885694E-3</c:v>
                </c:pt>
                <c:pt idx="1364">
                  <c:v>1.6163846015564501E-3</c:v>
                </c:pt>
                <c:pt idx="1365">
                  <c:v>1.6083228497235631E-3</c:v>
                </c:pt>
                <c:pt idx="1366">
                  <c:v>1.6003013060456766E-3</c:v>
                </c:pt>
                <c:pt idx="1367">
                  <c:v>1.5923197699838042E-3</c:v>
                </c:pt>
                <c:pt idx="1368">
                  <c:v>1.5843780419991008E-3</c:v>
                </c:pt>
                <c:pt idx="1369">
                  <c:v>1.5764759235479761E-3</c:v>
                </c:pt>
                <c:pt idx="1370">
                  <c:v>1.5686132170770349E-3</c:v>
                </c:pt>
                <c:pt idx="1371">
                  <c:v>1.5607897260182389E-3</c:v>
                </c:pt>
                <c:pt idx="1372">
                  <c:v>1.5530052547838714E-3</c:v>
                </c:pt>
                <c:pt idx="1373">
                  <c:v>1.5452596087617647E-3</c:v>
                </c:pt>
                <c:pt idx="1374">
                  <c:v>1.5375525943103589E-3</c:v>
                </c:pt>
                <c:pt idx="1375">
                  <c:v>1.5298840187538841E-3</c:v>
                </c:pt>
                <c:pt idx="1376">
                  <c:v>1.5222536903775701E-3</c:v>
                </c:pt>
                <c:pt idx="1377">
                  <c:v>1.5146614184227921E-3</c:v>
                </c:pt>
                <c:pt idx="1378">
                  <c:v>1.5071070130823663E-3</c:v>
                </c:pt>
                <c:pt idx="1379">
                  <c:v>1.4995902854957634E-3</c:v>
                </c:pt>
                <c:pt idx="1380">
                  <c:v>1.4921110477444019E-3</c:v>
                </c:pt>
                <c:pt idx="1381">
                  <c:v>1.4846691128469485E-3</c:v>
                </c:pt>
                <c:pt idx="1382">
                  <c:v>1.4772642947546418E-3</c:v>
                </c:pt>
                <c:pt idx="1383">
                  <c:v>1.469896408346646E-3</c:v>
                </c:pt>
                <c:pt idx="1384">
                  <c:v>1.4625652694254163E-3</c:v>
                </c:pt>
                <c:pt idx="1385">
                  <c:v>1.4552706947120958E-3</c:v>
                </c:pt>
                <c:pt idx="1386">
                  <c:v>1.4480125018419519E-3</c:v>
                </c:pt>
                <c:pt idx="1387">
                  <c:v>1.4407905093597483E-3</c:v>
                </c:pt>
                <c:pt idx="1388">
                  <c:v>1.4336045367153315E-3</c:v>
                </c:pt>
                <c:pt idx="1389">
                  <c:v>1.4264544042590001E-3</c:v>
                </c:pt>
                <c:pt idx="1390">
                  <c:v>1.4193399332370652E-3</c:v>
                </c:pt>
                <c:pt idx="1391">
                  <c:v>1.4122609457873883E-3</c:v>
                </c:pt>
                <c:pt idx="1392">
                  <c:v>1.4052172649349141E-3</c:v>
                </c:pt>
                <c:pt idx="1393">
                  <c:v>1.3982087145872554E-3</c:v>
                </c:pt>
                <c:pt idx="1394">
                  <c:v>1.3912351195302774E-3</c:v>
                </c:pt>
                <c:pt idx="1395">
                  <c:v>1.3842963054237468E-3</c:v>
                </c:pt>
                <c:pt idx="1396">
                  <c:v>1.3773920987969483E-3</c:v>
                </c:pt>
                <c:pt idx="1397">
                  <c:v>1.3705223270443641E-3</c:v>
                </c:pt>
                <c:pt idx="1398">
                  <c:v>1.3636868184213388E-3</c:v>
                </c:pt>
                <c:pt idx="1399">
                  <c:v>1.3568854020397996E-3</c:v>
                </c:pt>
                <c:pt idx="1400">
                  <c:v>1.3501179078639848E-3</c:v>
                </c:pt>
                <c:pt idx="1401">
                  <c:v>1.3433841667061784E-3</c:v>
                </c:pt>
                <c:pt idx="1402">
                  <c:v>1.3366840102225061E-3</c:v>
                </c:pt>
                <c:pt idx="1403">
                  <c:v>1.330017270908721E-3</c:v>
                </c:pt>
                <c:pt idx="1404">
                  <c:v>1.3233837820959601E-3</c:v>
                </c:pt>
                <c:pt idx="1405">
                  <c:v>1.3167833779466921E-3</c:v>
                </c:pt>
                <c:pt idx="1406">
                  <c:v>1.3102158934504558E-3</c:v>
                </c:pt>
                <c:pt idx="1407">
                  <c:v>1.3036811644197952E-3</c:v>
                </c:pt>
                <c:pt idx="1408">
                  <c:v>1.2971790274861369E-3</c:v>
                </c:pt>
                <c:pt idx="1409">
                  <c:v>1.2907093200957393E-3</c:v>
                </c:pt>
                <c:pt idx="1410">
                  <c:v>1.2842718805055621E-3</c:v>
                </c:pt>
                <c:pt idx="1411">
                  <c:v>1.2778665477792832E-3</c:v>
                </c:pt>
                <c:pt idx="1412">
                  <c:v>1.2714931617832641E-3</c:v>
                </c:pt>
                <c:pt idx="1413">
                  <c:v>1.2651515631825082E-3</c:v>
                </c:pt>
                <c:pt idx="1414">
                  <c:v>1.2588415934367248E-3</c:v>
                </c:pt>
                <c:pt idx="1415">
                  <c:v>1.2525630947963413E-3</c:v>
                </c:pt>
                <c:pt idx="1416">
                  <c:v>1.246315910298569E-3</c:v>
                </c:pt>
                <c:pt idx="1417">
                  <c:v>1.2400998837634562E-3</c:v>
                </c:pt>
                <c:pt idx="1418">
                  <c:v>1.2339148597900339E-3</c:v>
                </c:pt>
                <c:pt idx="1419">
                  <c:v>1.2277606837523718E-3</c:v>
                </c:pt>
                <c:pt idx="1420">
                  <c:v>1.221637201795755E-3</c:v>
                </c:pt>
                <c:pt idx="1421">
                  <c:v>1.2155442608328007E-3</c:v>
                </c:pt>
                <c:pt idx="1422">
                  <c:v>1.2094817085396817E-3</c:v>
                </c:pt>
                <c:pt idx="1423">
                  <c:v>1.2034493933522699E-3</c:v>
                </c:pt>
                <c:pt idx="1424">
                  <c:v>1.1974471644623824E-3</c:v>
                </c:pt>
                <c:pt idx="1425">
                  <c:v>1.1914748718139573E-3</c:v>
                </c:pt>
                <c:pt idx="1426">
                  <c:v>1.1855323660993845E-3</c:v>
                </c:pt>
                <c:pt idx="1427">
                  <c:v>1.1796194987557199E-3</c:v>
                </c:pt>
                <c:pt idx="1428">
                  <c:v>1.1737361219609592E-3</c:v>
                </c:pt>
                <c:pt idx="1429">
                  <c:v>1.1678820886303761E-3</c:v>
                </c:pt>
                <c:pt idx="1430">
                  <c:v>1.16205725241284E-3</c:v>
                </c:pt>
                <c:pt idx="1431">
                  <c:v>1.1562614676871321E-3</c:v>
                </c:pt>
                <c:pt idx="1432">
                  <c:v>1.1504945895583472E-3</c:v>
                </c:pt>
                <c:pt idx="1433">
                  <c:v>1.1447564738542217E-3</c:v>
                </c:pt>
                <c:pt idx="1434">
                  <c:v>1.13904697712156E-3</c:v>
                </c:pt>
                <c:pt idx="1435">
                  <c:v>1.1333659566226501E-3</c:v>
                </c:pt>
                <c:pt idx="1436">
                  <c:v>1.1277132703316883E-3</c:v>
                </c:pt>
                <c:pt idx="1437">
                  <c:v>1.1220887769312314E-3</c:v>
                </c:pt>
                <c:pt idx="1438">
                  <c:v>1.1164923358086222E-3</c:v>
                </c:pt>
                <c:pt idx="1439">
                  <c:v>1.1109238070525606E-3</c:v>
                </c:pt>
                <c:pt idx="1440">
                  <c:v>1.1053830514495462E-3</c:v>
                </c:pt>
                <c:pt idx="1441">
                  <c:v>1.099869930480382E-3</c:v>
                </c:pt>
                <c:pt idx="1442">
                  <c:v>1.0943843063167748E-3</c:v>
                </c:pt>
                <c:pt idx="1443">
                  <c:v>1.0889260418178103E-3</c:v>
                </c:pt>
                <c:pt idx="1444">
                  <c:v>1.0834950005266181E-3</c:v>
                </c:pt>
                <c:pt idx="1445">
                  <c:v>1.0780910466668672E-3</c:v>
                </c:pt>
                <c:pt idx="1446">
                  <c:v>1.0727140451394278E-3</c:v>
                </c:pt>
                <c:pt idx="1447">
                  <c:v>1.0673638615189961E-3</c:v>
                </c:pt>
                <c:pt idx="1448">
                  <c:v>1.062040362050693E-3</c:v>
                </c:pt>
                <c:pt idx="1449">
                  <c:v>1.056743413646757E-3</c:v>
                </c:pt>
                <c:pt idx="1450">
                  <c:v>1.0514728838831909E-3</c:v>
                </c:pt>
                <c:pt idx="1451">
                  <c:v>1.0462286409964935E-3</c:v>
                </c:pt>
                <c:pt idx="1452">
                  <c:v>1.0410105538803162E-3</c:v>
                </c:pt>
                <c:pt idx="1453">
                  <c:v>1.0358184920821938E-3</c:v>
                </c:pt>
                <c:pt idx="1454">
                  <c:v>1.0306523258003387E-3</c:v>
                </c:pt>
                <c:pt idx="1455">
                  <c:v>1.025511925880295E-3</c:v>
                </c:pt>
                <c:pt idx="1456">
                  <c:v>1.0203971638118225E-3</c:v>
                </c:pt>
                <c:pt idx="1457">
                  <c:v>1.0153079117255783E-3</c:v>
                </c:pt>
                <c:pt idx="1458">
                  <c:v>1.0102440423900071E-3</c:v>
                </c:pt>
                <c:pt idx="1459">
                  <c:v>1.0052054292081232E-3</c:v>
                </c:pt>
                <c:pt idx="1460">
                  <c:v>1.000191946214314E-3</c:v>
                </c:pt>
                <c:pt idx="1461">
                  <c:v>9.9520346807126583E-4</c:v>
                </c:pt>
                <c:pt idx="1462">
                  <c:v>9.9023987006674062E-4</c:v>
                </c:pt>
                <c:pt idx="1463">
                  <c:v>9.8530102811055084E-4</c:v>
                </c:pt>
                <c:pt idx="1464">
                  <c:v>9.8038681873137195E-4</c:v>
                </c:pt>
                <c:pt idx="1465">
                  <c:v>9.7549711907372926E-4</c:v>
                </c:pt>
                <c:pt idx="1466">
                  <c:v>9.7063180689487146E-4</c:v>
                </c:pt>
                <c:pt idx="1467">
                  <c:v>9.6579076056174066E-4</c:v>
                </c:pt>
                <c:pt idx="1468">
                  <c:v>9.6097385904792855E-4</c:v>
                </c:pt>
                <c:pt idx="1469">
                  <c:v>9.5618098193064112E-4</c:v>
                </c:pt>
                <c:pt idx="1470">
                  <c:v>9.5141200938769223E-4</c:v>
                </c:pt>
                <c:pt idx="1471">
                  <c:v>9.4666682219454311E-4</c:v>
                </c:pt>
                <c:pt idx="1472">
                  <c:v>9.4194530172125098E-4</c:v>
                </c:pt>
                <c:pt idx="1473">
                  <c:v>9.372473299295624E-4</c:v>
                </c:pt>
                <c:pt idx="1474">
                  <c:v>9.3257278936993693E-4</c:v>
                </c:pt>
                <c:pt idx="1475">
                  <c:v>9.2792156317861177E-4</c:v>
                </c:pt>
                <c:pt idx="1476">
                  <c:v>9.2329353507470183E-4</c:v>
                </c:pt>
                <c:pt idx="1477">
                  <c:v>9.1868858935725264E-4</c:v>
                </c:pt>
                <c:pt idx="1478">
                  <c:v>9.1410661090238394E-4</c:v>
                </c:pt>
                <c:pt idx="1479">
                  <c:v>9.0954748516041046E-4</c:v>
                </c:pt>
                <c:pt idx="1480">
                  <c:v>9.0501109815292649E-4</c:v>
                </c:pt>
                <c:pt idx="1481">
                  <c:v>9.0049733647002978E-4</c:v>
                </c:pt>
                <c:pt idx="1482">
                  <c:v>8.9600608726745517E-4</c:v>
                </c:pt>
                <c:pt idx="1483">
                  <c:v>8.9153723826372459E-4</c:v>
                </c:pt>
                <c:pt idx="1484">
                  <c:v>8.8709067773738769E-4</c:v>
                </c:pt>
                <c:pt idx="1485">
                  <c:v>8.8266629452419696E-4</c:v>
                </c:pt>
                <c:pt idx="1486">
                  <c:v>8.7826397801433771E-4</c:v>
                </c:pt>
                <c:pt idx="1487">
                  <c:v>8.7388361814966817E-4</c:v>
                </c:pt>
                <c:pt idx="1488">
                  <c:v>8.695251054209774E-4</c:v>
                </c:pt>
                <c:pt idx="1489">
                  <c:v>8.6518833086520245E-4</c:v>
                </c:pt>
                <c:pt idx="1490">
                  <c:v>8.6087318606276476E-4</c:v>
                </c:pt>
                <c:pt idx="1491">
                  <c:v>8.565795631348197E-4</c:v>
                </c:pt>
                <c:pt idx="1492">
                  <c:v>8.5230735474055525E-4</c:v>
                </c:pt>
                <c:pt idx="1493">
                  <c:v>8.4805645407456237E-4</c:v>
                </c:pt>
                <c:pt idx="1494">
                  <c:v>8.4382675486407966E-4</c:v>
                </c:pt>
                <c:pt idx="1495">
                  <c:v>8.3961815136643131E-4</c:v>
                </c:pt>
                <c:pt idx="1496">
                  <c:v>8.354305383662824E-4</c:v>
                </c:pt>
                <c:pt idx="1497">
                  <c:v>8.3126381117311517E-4</c:v>
                </c:pt>
                <c:pt idx="1498">
                  <c:v>8.2711786561851495E-4</c:v>
                </c:pt>
                <c:pt idx="1499">
                  <c:v>8.2299259805363812E-4</c:v>
                </c:pt>
                <c:pt idx="1500">
                  <c:v>8.1888790534657746E-4</c:v>
                </c:pt>
                <c:pt idx="1501">
                  <c:v>8.1480368487980468E-4</c:v>
                </c:pt>
                <c:pt idx="1502">
                  <c:v>8.1073983454758359E-4</c:v>
                </c:pt>
                <c:pt idx="1503">
                  <c:v>8.0669625275345725E-4</c:v>
                </c:pt>
                <c:pt idx="1504">
                  <c:v>8.0267283840766235E-4</c:v>
                </c:pt>
                <c:pt idx="1505">
                  <c:v>7.9866949092464003E-4</c:v>
                </c:pt>
                <c:pt idx="1506">
                  <c:v>7.946861102204871E-4</c:v>
                </c:pt>
                <c:pt idx="1507">
                  <c:v>7.907225967104714E-4</c:v>
                </c:pt>
                <c:pt idx="1508">
                  <c:v>7.8677885130655891E-4</c:v>
                </c:pt>
                <c:pt idx="1509">
                  <c:v>7.828547754149119E-4</c:v>
                </c:pt>
                <c:pt idx="1510">
                  <c:v>7.7895027093342526E-4</c:v>
                </c:pt>
                <c:pt idx="1511">
                  <c:v>7.7506524024927926E-4</c:v>
                </c:pt>
                <c:pt idx="1512">
                  <c:v>7.7119958623650181E-4</c:v>
                </c:pt>
                <c:pt idx="1513">
                  <c:v>7.6735321225355514E-4</c:v>
                </c:pt>
                <c:pt idx="1514">
                  <c:v>7.6352602214087913E-4</c:v>
                </c:pt>
                <c:pt idx="1515">
                  <c:v>7.5971792021852012E-4</c:v>
                </c:pt>
                <c:pt idx="1516">
                  <c:v>7.5592881128374201E-4</c:v>
                </c:pt>
                <c:pt idx="1517">
                  <c:v>7.5215860060860902E-4</c:v>
                </c:pt>
                <c:pt idx="1518">
                  <c:v>7.4840719393767113E-4</c:v>
                </c:pt>
                <c:pt idx="1519">
                  <c:v>7.4467449748556486E-4</c:v>
                </c:pt>
                <c:pt idx="1520">
                  <c:v>7.4096041793467529E-4</c:v>
                </c:pt>
                <c:pt idx="1521">
                  <c:v>7.3726486243282845E-4</c:v>
                </c:pt>
                <c:pt idx="1522">
                  <c:v>7.3358773859094107E-4</c:v>
                </c:pt>
                <c:pt idx="1523">
                  <c:v>7.299289544807243E-4</c:v>
                </c:pt>
                <c:pt idx="1524">
                  <c:v>7.2628841863238533E-4</c:v>
                </c:pt>
                <c:pt idx="1525">
                  <c:v>7.2266604003234675E-4</c:v>
                </c:pt>
                <c:pt idx="1526">
                  <c:v>7.1906172812094093E-4</c:v>
                </c:pt>
                <c:pt idx="1527">
                  <c:v>7.1547539279018994E-4</c:v>
                </c:pt>
                <c:pt idx="1528">
                  <c:v>7.1190694438152784E-4</c:v>
                </c:pt>
                <c:pt idx="1529">
                  <c:v>7.0835629368354823E-4</c:v>
                </c:pt>
                <c:pt idx="1530">
                  <c:v>7.0482335192980933E-4</c:v>
                </c:pt>
                <c:pt idx="1531">
                  <c:v>7.0130803079657383E-4</c:v>
                </c:pt>
                <c:pt idx="1532">
                  <c:v>6.9781024240064121E-4</c:v>
                </c:pt>
                <c:pt idx="1533">
                  <c:v>6.9432989929711056E-4</c:v>
                </c:pt>
                <c:pt idx="1534">
                  <c:v>6.9086691447722436E-4</c:v>
                </c:pt>
                <c:pt idx="1535">
                  <c:v>6.8742120136617809E-4</c:v>
                </c:pt>
                <c:pt idx="1536">
                  <c:v>6.8399267382097191E-4</c:v>
                </c:pt>
                <c:pt idx="1537">
                  <c:v>6.805812461282367E-4</c:v>
                </c:pt>
                <c:pt idx="1538">
                  <c:v>6.7718683300210477E-4</c:v>
                </c:pt>
                <c:pt idx="1539">
                  <c:v>6.738093495820683E-4</c:v>
                </c:pt>
                <c:pt idx="1540">
                  <c:v>6.7044871143085534E-4</c:v>
                </c:pt>
                <c:pt idx="1541">
                  <c:v>6.6710483453235876E-4</c:v>
                </c:pt>
                <c:pt idx="1542">
                  <c:v>6.6377763528946497E-4</c:v>
                </c:pt>
                <c:pt idx="1543">
                  <c:v>6.6046703052202575E-4</c:v>
                </c:pt>
                <c:pt idx="1544">
                  <c:v>6.5717293746475147E-4</c:v>
                </c:pt>
                <c:pt idx="1545">
                  <c:v>6.5389527376513842E-4</c:v>
                </c:pt>
                <c:pt idx="1546">
                  <c:v>6.5063395748142842E-4</c:v>
                </c:pt>
                <c:pt idx="1547">
                  <c:v>6.4738890708054104E-4</c:v>
                </c:pt>
                <c:pt idx="1548">
                  <c:v>6.4416004143605431E-4</c:v>
                </c:pt>
                <c:pt idx="1549">
                  <c:v>6.4094727982614826E-4</c:v>
                </c:pt>
                <c:pt idx="1550">
                  <c:v>6.3775054193161793E-4</c:v>
                </c:pt>
                <c:pt idx="1551">
                  <c:v>6.3456974783385742E-4</c:v>
                </c:pt>
                <c:pt idx="1552">
                  <c:v>6.3140481801284183E-4</c:v>
                </c:pt>
                <c:pt idx="1553">
                  <c:v>6.2825567334516097E-4</c:v>
                </c:pt>
                <c:pt idx="1554">
                  <c:v>6.2512223510203949E-4</c:v>
                </c:pt>
                <c:pt idx="1555">
                  <c:v>6.2200442494734728E-4</c:v>
                </c:pt>
                <c:pt idx="1556">
                  <c:v>6.1890216493567824E-4</c:v>
                </c:pt>
                <c:pt idx="1557">
                  <c:v>6.1581537751037043E-4</c:v>
                </c:pt>
                <c:pt idx="1558">
                  <c:v>6.1274398550156838E-4</c:v>
                </c:pt>
                <c:pt idx="1559">
                  <c:v>6.0968791212432478E-4</c:v>
                </c:pt>
                <c:pt idx="1560">
                  <c:v>6.0664708097663109E-4</c:v>
                </c:pt>
                <c:pt idx="1561">
                  <c:v>6.0362141603756349E-4</c:v>
                </c:pt>
                <c:pt idx="1562">
                  <c:v>6.0061084166533434E-4</c:v>
                </c:pt>
                <c:pt idx="1563">
                  <c:v>5.9761528259542895E-4</c:v>
                </c:pt>
                <c:pt idx="1564">
                  <c:v>5.9463466393871187E-4</c:v>
                </c:pt>
                <c:pt idx="1565">
                  <c:v>5.9166891117956707E-4</c:v>
                </c:pt>
                <c:pt idx="1566">
                  <c:v>5.8871795017401325E-4</c:v>
                </c:pt>
                <c:pt idx="1567">
                  <c:v>5.8578170714787699E-4</c:v>
                </c:pt>
                <c:pt idx="1568">
                  <c:v>5.8286010869493287E-4</c:v>
                </c:pt>
                <c:pt idx="1569">
                  <c:v>5.7995308177505962E-4</c:v>
                </c:pt>
                <c:pt idx="1570">
                  <c:v>5.7706055371244071E-4</c:v>
                </c:pt>
                <c:pt idx="1571">
                  <c:v>5.7418245219371684E-4</c:v>
                </c:pt>
                <c:pt idx="1572">
                  <c:v>5.7131870526620451E-4</c:v>
                </c:pt>
                <c:pt idx="1573">
                  <c:v>5.6846924133608029E-4</c:v>
                </c:pt>
                <c:pt idx="1574">
                  <c:v>5.6563398916659429E-4</c:v>
                </c:pt>
                <c:pt idx="1575">
                  <c:v>5.628128778762991E-4</c:v>
                </c:pt>
                <c:pt idx="1576">
                  <c:v>5.6000583693726583E-4</c:v>
                </c:pt>
                <c:pt idx="1577">
                  <c:v>5.5721279617332114E-4</c:v>
                </c:pt>
                <c:pt idx="1578">
                  <c:v>5.5443368575830237E-4</c:v>
                </c:pt>
                <c:pt idx="1579">
                  <c:v>5.5166843621430573E-4</c:v>
                </c:pt>
                <c:pt idx="1580">
                  <c:v>5.4891697840995168E-4</c:v>
                </c:pt>
                <c:pt idx="1581">
                  <c:v>5.4617924355864086E-4</c:v>
                </c:pt>
                <c:pt idx="1582">
                  <c:v>5.4345516321686524E-4</c:v>
                </c:pt>
                <c:pt idx="1583">
                  <c:v>5.4074466928247841E-4</c:v>
                </c:pt>
                <c:pt idx="1584">
                  <c:v>5.3804769399298194E-4</c:v>
                </c:pt>
                <c:pt idx="1585">
                  <c:v>5.3536416992386651E-4</c:v>
                </c:pt>
                <c:pt idx="1586">
                  <c:v>5.3269402998687497E-4</c:v>
                </c:pt>
                <c:pt idx="1587">
                  <c:v>5.3003720742838525E-4</c:v>
                </c:pt>
                <c:pt idx="1588">
                  <c:v>5.273936358276797E-4</c:v>
                </c:pt>
                <c:pt idx="1589">
                  <c:v>5.2476324909534638E-4</c:v>
                </c:pt>
                <c:pt idx="1590">
                  <c:v>5.2214598147156603E-4</c:v>
                </c:pt>
                <c:pt idx="1591">
                  <c:v>5.1954176752451702E-4</c:v>
                </c:pt>
                <c:pt idx="1592">
                  <c:v>5.1695054214871802E-4</c:v>
                </c:pt>
                <c:pt idx="1593">
                  <c:v>5.1437224056340148E-4</c:v>
                </c:pt>
                <c:pt idx="1594">
                  <c:v>5.1180679831088394E-4</c:v>
                </c:pt>
                <c:pt idx="1595">
                  <c:v>5.0925415125497838E-4</c:v>
                </c:pt>
                <c:pt idx="1596">
                  <c:v>5.0671423557938392E-4</c:v>
                </c:pt>
                <c:pt idx="1597">
                  <c:v>5.0418698778606779E-4</c:v>
                </c:pt>
                <c:pt idx="1598">
                  <c:v>5.0167234469370434E-4</c:v>
                </c:pt>
                <c:pt idx="1599">
                  <c:v>4.9917024343609187E-4</c:v>
                </c:pt>
                <c:pt idx="1600">
                  <c:v>4.9668062146055803E-4</c:v>
                </c:pt>
                <c:pt idx="1601">
                  <c:v>4.9420341652643229E-4</c:v>
                </c:pt>
                <c:pt idx="1602">
                  <c:v>4.917385667034573E-4</c:v>
                </c:pt>
                <c:pt idx="1603">
                  <c:v>4.892860103702664E-4</c:v>
                </c:pt>
                <c:pt idx="1604">
                  <c:v>4.8684568621281212E-4</c:v>
                </c:pt>
                <c:pt idx="1605">
                  <c:v>4.8441753322287271E-4</c:v>
                </c:pt>
                <c:pt idx="1606">
                  <c:v>4.8200149069649377E-4</c:v>
                </c:pt>
                <c:pt idx="1607">
                  <c:v>4.7959749823248973E-4</c:v>
                </c:pt>
                <c:pt idx="1608">
                  <c:v>4.7720549573091484E-4</c:v>
                </c:pt>
                <c:pt idx="1609">
                  <c:v>4.74825423391591E-4</c:v>
                </c:pt>
                <c:pt idx="1610">
                  <c:v>4.7245722171258077E-4</c:v>
                </c:pt>
                <c:pt idx="1611">
                  <c:v>4.7010083148872628E-4</c:v>
                </c:pt>
                <c:pt idx="1612">
                  <c:v>4.6775619381013531E-4</c:v>
                </c:pt>
                <c:pt idx="1613">
                  <c:v>4.6542325006075587E-4</c:v>
                </c:pt>
                <c:pt idx="1614">
                  <c:v>4.6310194191687034E-4</c:v>
                </c:pt>
                <c:pt idx="1615">
                  <c:v>4.6079221134564906E-4</c:v>
                </c:pt>
                <c:pt idx="1616">
                  <c:v>4.5849400060371303E-4</c:v>
                </c:pt>
                <c:pt idx="1617">
                  <c:v>4.5620725223567059E-4</c:v>
                </c:pt>
                <c:pt idx="1618">
                  <c:v>4.5393190907269942E-4</c:v>
                </c:pt>
                <c:pt idx="1619">
                  <c:v>4.5166791423109393E-4</c:v>
                </c:pt>
                <c:pt idx="1620">
                  <c:v>4.4941521111086809E-4</c:v>
                </c:pt>
                <c:pt idx="1621">
                  <c:v>4.4717374339432937E-4</c:v>
                </c:pt>
                <c:pt idx="1622">
                  <c:v>4.4494345504465977E-4</c:v>
                </c:pt>
                <c:pt idx="1623">
                  <c:v>4.4272429030454524E-4</c:v>
                </c:pt>
                <c:pt idx="1624">
                  <c:v>4.405161936947452E-4</c:v>
                </c:pt>
                <c:pt idx="1625">
                  <c:v>4.3831911001273536E-4</c:v>
                </c:pt>
                <c:pt idx="1626">
                  <c:v>4.3613298433129924E-4</c:v>
                </c:pt>
                <c:pt idx="1627">
                  <c:v>4.3395776199719034E-4</c:v>
                </c:pt>
                <c:pt idx="1628">
                  <c:v>4.3179338862973097E-4</c:v>
                </c:pt>
                <c:pt idx="1629">
                  <c:v>4.2963981011948338E-4</c:v>
                </c:pt>
                <c:pt idx="1630">
                  <c:v>4.274969726268562E-4</c:v>
                </c:pt>
                <c:pt idx="1631">
                  <c:v>4.2536482258081804E-4</c:v>
                </c:pt>
                <c:pt idx="1632">
                  <c:v>4.2324330667749114E-4</c:v>
                </c:pt>
                <c:pt idx="1633">
                  <c:v>4.2113237187888181E-4</c:v>
                </c:pt>
                <c:pt idx="1634">
                  <c:v>4.1903196541149824E-4</c:v>
                </c:pt>
                <c:pt idx="1635">
                  <c:v>4.1694203476507684E-4</c:v>
                </c:pt>
                <c:pt idx="1636">
                  <c:v>4.1486252769124075E-4</c:v>
                </c:pt>
                <c:pt idx="1637">
                  <c:v>4.1279339220220399E-4</c:v>
                </c:pt>
                <c:pt idx="1638">
                  <c:v>4.1073457656947484E-4</c:v>
                </c:pt>
                <c:pt idx="1639">
                  <c:v>4.0868602932254923E-4</c:v>
                </c:pt>
                <c:pt idx="1640">
                  <c:v>4.0664769924764172E-4</c:v>
                </c:pt>
                <c:pt idx="1641">
                  <c:v>4.0461953538639754E-4</c:v>
                </c:pt>
                <c:pt idx="1642">
                  <c:v>4.0260148703460746E-4</c:v>
                </c:pt>
                <c:pt idx="1643">
                  <c:v>4.0059350374096683E-4</c:v>
                </c:pt>
                <c:pt idx="1644">
                  <c:v>3.9859553530578252E-4</c:v>
                </c:pt>
                <c:pt idx="1645">
                  <c:v>3.966075317797429E-4</c:v>
                </c:pt>
                <c:pt idx="1646">
                  <c:v>3.9462944346265117E-4</c:v>
                </c:pt>
                <c:pt idx="1647">
                  <c:v>3.9266122090220179E-4</c:v>
                </c:pt>
                <c:pt idx="1648">
                  <c:v>3.9070281489272609E-4</c:v>
                </c:pt>
                <c:pt idx="1649">
                  <c:v>3.8875417647397047E-4</c:v>
                </c:pt>
                <c:pt idx="1650">
                  <c:v>3.8681525692987401E-4</c:v>
                </c:pt>
                <c:pt idx="1651">
                  <c:v>3.8488600778734876E-4</c:v>
                </c:pt>
                <c:pt idx="1652">
                  <c:v>3.8296638081506415E-4</c:v>
                </c:pt>
                <c:pt idx="1653">
                  <c:v>3.8105632802224604E-4</c:v>
                </c:pt>
                <c:pt idx="1654">
                  <c:v>3.7915580165747412E-4</c:v>
                </c:pt>
                <c:pt idx="1655">
                  <c:v>3.7726475420749354E-4</c:v>
                </c:pt>
                <c:pt idx="1656">
                  <c:v>3.7538313839601619E-4</c:v>
                </c:pt>
                <c:pt idx="1657">
                  <c:v>3.735109071825498E-4</c:v>
                </c:pt>
                <c:pt idx="1658">
                  <c:v>3.7164801376121496E-4</c:v>
                </c:pt>
                <c:pt idx="1659">
                  <c:v>3.6979441155958356E-4</c:v>
                </c:pt>
                <c:pt idx="1660">
                  <c:v>3.6795005423750145E-4</c:v>
                </c:pt>
                <c:pt idx="1661">
                  <c:v>3.6611489568593776E-4</c:v>
                </c:pt>
                <c:pt idx="1662">
                  <c:v>3.6428889002583406E-4</c:v>
                </c:pt>
                <c:pt idx="1663">
                  <c:v>3.6247199160695682E-4</c:v>
                </c:pt>
                <c:pt idx="1664">
                  <c:v>3.6066415500674752E-4</c:v>
                </c:pt>
                <c:pt idx="1665">
                  <c:v>3.5886533502919762E-4</c:v>
                </c:pt>
                <c:pt idx="1666">
                  <c:v>3.5707548670371465E-4</c:v>
                </c:pt>
                <c:pt idx="1667">
                  <c:v>3.5529456528399456E-4</c:v>
                </c:pt>
                <c:pt idx="1668">
                  <c:v>3.5352252624691502E-4</c:v>
                </c:pt>
                <c:pt idx="1669">
                  <c:v>3.5175932529140437E-4</c:v>
                </c:pt>
                <c:pt idx="1670">
                  <c:v>3.5000491833734286E-4</c:v>
                </c:pt>
                <c:pt idx="1671">
                  <c:v>3.4825926152447201E-4</c:v>
                </c:pt>
                <c:pt idx="1672">
                  <c:v>3.4652231121127901E-4</c:v>
                </c:pt>
                <c:pt idx="1673">
                  <c:v>3.4479402397391242E-4</c:v>
                </c:pt>
                <c:pt idx="1674">
                  <c:v>3.4307435660510375E-4</c:v>
                </c:pt>
                <c:pt idx="1675">
                  <c:v>3.4136326611307815E-4</c:v>
                </c:pt>
                <c:pt idx="1676">
                  <c:v>3.3966070972048435E-4</c:v>
                </c:pt>
                <c:pt idx="1677">
                  <c:v>3.3796664486332559E-4</c:v>
                </c:pt>
                <c:pt idx="1678">
                  <c:v>3.3628102918989065E-4</c:v>
                </c:pt>
                <c:pt idx="1679">
                  <c:v>3.3460382055970096E-4</c:v>
                </c:pt>
                <c:pt idx="1680">
                  <c:v>3.3293497704245102E-4</c:v>
                </c:pt>
                <c:pt idx="1681">
                  <c:v>3.312744569169671E-4</c:v>
                </c:pt>
                <c:pt idx="1682">
                  <c:v>3.2962221867016147E-4</c:v>
                </c:pt>
                <c:pt idx="1683">
                  <c:v>3.2797822099598896E-4</c:v>
                </c:pt>
                <c:pt idx="1684">
                  <c:v>3.2634242279442694E-4</c:v>
                </c:pt>
                <c:pt idx="1685">
                  <c:v>3.247147831704285E-4</c:v>
                </c:pt>
                <c:pt idx="1686">
                  <c:v>3.2309526143292074E-4</c:v>
                </c:pt>
                <c:pt idx="1687">
                  <c:v>3.2148381709377877E-4</c:v>
                </c:pt>
                <c:pt idx="1688">
                  <c:v>3.1988040986680866E-4</c:v>
                </c:pt>
                <c:pt idx="1689">
                  <c:v>3.1828499966674419E-4</c:v>
                </c:pt>
                <c:pt idx="1690">
                  <c:v>3.1669754660825004E-4</c:v>
                </c:pt>
                <c:pt idx="1691">
                  <c:v>3.1511801100491364E-4</c:v>
                </c:pt>
                <c:pt idx="1692">
                  <c:v>3.1354635336826591E-4</c:v>
                </c:pt>
                <c:pt idx="1693">
                  <c:v>3.1198253440678281E-4</c:v>
                </c:pt>
                <c:pt idx="1694">
                  <c:v>3.1042651502490964E-4</c:v>
                </c:pt>
                <c:pt idx="1695">
                  <c:v>3.0887825632208075E-4</c:v>
                </c:pt>
                <c:pt idx="1696">
                  <c:v>3.0733771959174679E-4</c:v>
                </c:pt>
                <c:pt idx="1697">
                  <c:v>3.0580486632040762E-4</c:v>
                </c:pt>
                <c:pt idx="1698">
                  <c:v>3.0427965818665754E-4</c:v>
                </c:pt>
                <c:pt idx="1699">
                  <c:v>3.0276205706020811E-4</c:v>
                </c:pt>
                <c:pt idx="1700">
                  <c:v>3.0125202500095346E-4</c:v>
                </c:pt>
                <c:pt idx="1701">
                  <c:v>2.9974952425801469E-4</c:v>
                </c:pt>
                <c:pt idx="1702">
                  <c:v>2.982545172687939E-4</c:v>
                </c:pt>
                <c:pt idx="1703">
                  <c:v>2.9676696665803954E-4</c:v>
                </c:pt>
                <c:pt idx="1704">
                  <c:v>2.9528683523690662E-4</c:v>
                </c:pt>
                <c:pt idx="1705">
                  <c:v>2.9381408600203681E-4</c:v>
                </c:pt>
                <c:pt idx="1706">
                  <c:v>2.9234868213461886E-4</c:v>
                </c:pt>
                <c:pt idx="1707">
                  <c:v>2.9089058699947895E-4</c:v>
                </c:pt>
                <c:pt idx="1708">
                  <c:v>2.8943976414416814E-4</c:v>
                </c:pt>
                <c:pt idx="1709">
                  <c:v>2.8799617729803422E-4</c:v>
                </c:pt>
                <c:pt idx="1710">
                  <c:v>2.8655979037132999E-4</c:v>
                </c:pt>
                <c:pt idx="1711">
                  <c:v>2.8513056745431268E-4</c:v>
                </c:pt>
                <c:pt idx="1712">
                  <c:v>2.8370847281633375E-4</c:v>
                </c:pt>
                <c:pt idx="1713">
                  <c:v>2.8229347090494978E-4</c:v>
                </c:pt>
                <c:pt idx="1714">
                  <c:v>2.8088552634504001E-4</c:v>
                </c:pt>
                <c:pt idx="1715">
                  <c:v>2.7948460393791919E-4</c:v>
                </c:pt>
                <c:pt idx="1716">
                  <c:v>2.7809066866045599E-4</c:v>
                </c:pt>
                <c:pt idx="1717">
                  <c:v>2.7670368566419209E-4</c:v>
                </c:pt>
                <c:pt idx="1718">
                  <c:v>2.7532362027447963E-4</c:v>
                </c:pt>
                <c:pt idx="1719">
                  <c:v>2.7395043798961383E-4</c:v>
                </c:pt>
                <c:pt idx="1720">
                  <c:v>2.7258410447996692E-4</c:v>
                </c:pt>
                <c:pt idx="1721">
                  <c:v>2.7122458558712776E-4</c:v>
                </c:pt>
                <c:pt idx="1722">
                  <c:v>2.698718473230561E-4</c:v>
                </c:pt>
                <c:pt idx="1723">
                  <c:v>2.6852585586922449E-4</c:v>
                </c:pt>
                <c:pt idx="1724">
                  <c:v>2.6718657757577246E-4</c:v>
                </c:pt>
                <c:pt idx="1725">
                  <c:v>2.6585397896067877E-4</c:v>
                </c:pt>
                <c:pt idx="1726">
                  <c:v>2.6452802670890428E-4</c:v>
                </c:pt>
                <c:pt idx="1727">
                  <c:v>2.6320868767157405E-4</c:v>
                </c:pt>
                <c:pt idx="1728">
                  <c:v>2.618959288651462E-4</c:v>
                </c:pt>
                <c:pt idx="1729">
                  <c:v>2.6058971747057816E-4</c:v>
                </c:pt>
                <c:pt idx="1730">
                  <c:v>2.5929002083252117E-4</c:v>
                </c:pt>
                <c:pt idx="1731">
                  <c:v>2.5799680645848834E-4</c:v>
                </c:pt>
                <c:pt idx="1732">
                  <c:v>2.5671004201805641E-4</c:v>
                </c:pt>
                <c:pt idx="1733">
                  <c:v>2.5542969534204251E-4</c:v>
                </c:pt>
                <c:pt idx="1734">
                  <c:v>2.5415573442171896E-4</c:v>
                </c:pt>
                <c:pt idx="1735">
                  <c:v>2.5288812740799111E-4</c:v>
                </c:pt>
                <c:pt idx="1736">
                  <c:v>2.5162684261061878E-4</c:v>
                </c:pt>
                <c:pt idx="1737">
                  <c:v>2.503718484974188E-4</c:v>
                </c:pt>
                <c:pt idx="1738">
                  <c:v>2.4912311369347181E-4</c:v>
                </c:pt>
                <c:pt idx="1739">
                  <c:v>2.4788060698034155E-4</c:v>
                </c:pt>
                <c:pt idx="1740">
                  <c:v>2.4664429729529636E-4</c:v>
                </c:pt>
                <c:pt idx="1741">
                  <c:v>2.4541415373053097E-4</c:v>
                </c:pt>
                <c:pt idx="1742">
                  <c:v>2.4419014553238836E-4</c:v>
                </c:pt>
                <c:pt idx="1743">
                  <c:v>2.4297224210060415E-4</c:v>
                </c:pt>
                <c:pt idx="1744">
                  <c:v>2.417604129875263E-4</c:v>
                </c:pt>
                <c:pt idx="1745">
                  <c:v>2.4055462789736653E-4</c:v>
                </c:pt>
                <c:pt idx="1746">
                  <c:v>2.3935485668543196E-4</c:v>
                </c:pt>
                <c:pt idx="1747">
                  <c:v>2.3816106935737973E-4</c:v>
                </c:pt>
                <c:pt idx="1748">
                  <c:v>2.3697323606846696E-4</c:v>
                </c:pt>
                <c:pt idx="1749">
                  <c:v>2.3579132712279975E-4</c:v>
                </c:pt>
                <c:pt idx="1750">
                  <c:v>2.3461531297258774E-4</c:v>
                </c:pt>
                <c:pt idx="1751">
                  <c:v>2.3344516421742201E-4</c:v>
                </c:pt>
                <c:pt idx="1752">
                  <c:v>2.3228085160351949E-4</c:v>
                </c:pt>
                <c:pt idx="1753">
                  <c:v>2.3112234602300542E-4</c:v>
                </c:pt>
                <c:pt idx="1754">
                  <c:v>2.2996961851318002E-4</c:v>
                </c:pt>
                <c:pt idx="1755">
                  <c:v>2.2882264025579657E-4</c:v>
                </c:pt>
                <c:pt idx="1756">
                  <c:v>2.2768138257633401E-4</c:v>
                </c:pt>
                <c:pt idx="1757">
                  <c:v>2.2654581694329546E-4</c:v>
                </c:pt>
                <c:pt idx="1758">
                  <c:v>2.2541591496747952E-4</c:v>
                </c:pt>
                <c:pt idx="1759">
                  <c:v>2.2429164840127855E-4</c:v>
                </c:pt>
                <c:pt idx="1760">
                  <c:v>2.2317298913797012E-4</c:v>
                </c:pt>
                <c:pt idx="1761">
                  <c:v>2.220599092110147E-4</c:v>
                </c:pt>
                <c:pt idx="1762">
                  <c:v>2.2095238079335359E-4</c:v>
                </c:pt>
                <c:pt idx="1763">
                  <c:v>2.1985037619672081E-4</c:v>
                </c:pt>
                <c:pt idx="1764">
                  <c:v>2.1875386787094297E-4</c:v>
                </c:pt>
                <c:pt idx="1765">
                  <c:v>2.1766282840325295E-4</c:v>
                </c:pt>
                <c:pt idx="1766">
                  <c:v>2.1657723051761319E-4</c:v>
                </c:pt>
                <c:pt idx="1767">
                  <c:v>2.1549704707401451E-4</c:v>
                </c:pt>
                <c:pt idx="1768">
                  <c:v>2.1442225106781812E-4</c:v>
                </c:pt>
                <c:pt idx="1769">
                  <c:v>2.1335281562906582E-4</c:v>
                </c:pt>
                <c:pt idx="1770">
                  <c:v>2.1228871402181545E-4</c:v>
                </c:pt>
                <c:pt idx="1771">
                  <c:v>2.1122991964347228E-4</c:v>
                </c:pt>
                <c:pt idx="1772">
                  <c:v>2.1017640602412414E-4</c:v>
                </c:pt>
                <c:pt idx="1773">
                  <c:v>2.0912814682587006E-4</c:v>
                </c:pt>
                <c:pt idx="1774">
                  <c:v>2.0808511584218111E-4</c:v>
                </c:pt>
                <c:pt idx="1775">
                  <c:v>2.0704728699722413E-4</c:v>
                </c:pt>
                <c:pt idx="1776">
                  <c:v>2.060146343452276E-4</c:v>
                </c:pt>
                <c:pt idx="1777">
                  <c:v>2.0498713206981809E-4</c:v>
                </c:pt>
                <c:pt idx="1778">
                  <c:v>2.0396475448338739E-4</c:v>
                </c:pt>
                <c:pt idx="1779">
                  <c:v>2.029474760264438E-4</c:v>
                </c:pt>
                <c:pt idx="1780">
                  <c:v>2.0193527126696802E-4</c:v>
                </c:pt>
                <c:pt idx="1781">
                  <c:v>2.0092811489979493E-4</c:v>
                </c:pt>
                <c:pt idx="1782">
                  <c:v>1.999259817459552E-4</c:v>
                </c:pt>
                <c:pt idx="1783">
                  <c:v>1.9892884675207434E-4</c:v>
                </c:pt>
                <c:pt idx="1784">
                  <c:v>1.9793668498972256E-4</c:v>
                </c:pt>
                <c:pt idx="1785">
                  <c:v>1.9694947165480411E-4</c:v>
                </c:pt>
                <c:pt idx="1786">
                  <c:v>1.9596718206693601E-4</c:v>
                </c:pt>
                <c:pt idx="1787">
                  <c:v>1.9498979166882608E-4</c:v>
                </c:pt>
                <c:pt idx="1788">
                  <c:v>1.9401727602566367E-4</c:v>
                </c:pt>
                <c:pt idx="1789">
                  <c:v>1.9304961082450595E-4</c:v>
                </c:pt>
                <c:pt idx="1790">
                  <c:v>1.9208677187367433E-4</c:v>
                </c:pt>
                <c:pt idx="1791">
                  <c:v>1.9112873510214381E-4</c:v>
                </c:pt>
                <c:pt idx="1792">
                  <c:v>1.9017547655894441E-4</c:v>
                </c:pt>
                <c:pt idx="1793">
                  <c:v>1.8922697241256632E-4</c:v>
                </c:pt>
                <c:pt idx="1794">
                  <c:v>1.8828319895035294E-4</c:v>
                </c:pt>
                <c:pt idx="1795">
                  <c:v>1.8734413257791901E-4</c:v>
                </c:pt>
                <c:pt idx="1796">
                  <c:v>1.8640974981855811E-4</c:v>
                </c:pt>
                <c:pt idx="1797">
                  <c:v>1.8548002731265151E-4</c:v>
                </c:pt>
                <c:pt idx="1798">
                  <c:v>1.8455494181708701E-4</c:v>
                </c:pt>
                <c:pt idx="1799">
                  <c:v>1.8363447020468141E-4</c:v>
                </c:pt>
                <c:pt idx="1800">
                  <c:v>1.8271858946359508E-4</c:v>
                </c:pt>
                <c:pt idx="1801">
                  <c:v>1.8180727669676178E-4</c:v>
                </c:pt>
                <c:pt idx="1802">
                  <c:v>1.8090050912131445E-4</c:v>
                </c:pt>
                <c:pt idx="1803">
                  <c:v>1.7999826406801705E-4</c:v>
                </c:pt>
                <c:pt idx="1804">
                  <c:v>1.7910051898069773E-4</c:v>
                </c:pt>
                <c:pt idx="1805">
                  <c:v>1.7820725141568043E-4</c:v>
                </c:pt>
                <c:pt idx="1806">
                  <c:v>1.773184390412286E-4</c:v>
                </c:pt>
                <c:pt idx="1807">
                  <c:v>1.7643405963698979E-4</c:v>
                </c:pt>
                <c:pt idx="1808">
                  <c:v>1.7555409109343059E-4</c:v>
                </c:pt>
                <c:pt idx="1809">
                  <c:v>1.7467851141129284E-4</c:v>
                </c:pt>
                <c:pt idx="1810">
                  <c:v>1.7380729870103743E-4</c:v>
                </c:pt>
                <c:pt idx="1811">
                  <c:v>1.7294043118230189E-4</c:v>
                </c:pt>
                <c:pt idx="1812">
                  <c:v>1.7207788718335459E-4</c:v>
                </c:pt>
                <c:pt idx="1813">
                  <c:v>1.7121964514054755E-4</c:v>
                </c:pt>
                <c:pt idx="1814">
                  <c:v>1.7036568359778774E-4</c:v>
                </c:pt>
                <c:pt idx="1815">
                  <c:v>1.6951598120599061E-4</c:v>
                </c:pt>
                <c:pt idx="1816">
                  <c:v>1.6867051672255377E-4</c:v>
                </c:pt>
                <c:pt idx="1817">
                  <c:v>1.6782926901081805E-4</c:v>
                </c:pt>
                <c:pt idx="1818">
                  <c:v>1.6699221703954991E-4</c:v>
                </c:pt>
                <c:pt idx="1819">
                  <c:v>1.6615933988240453E-4</c:v>
                </c:pt>
                <c:pt idx="1820">
                  <c:v>1.6533061671741123E-4</c:v>
                </c:pt>
                <c:pt idx="1821">
                  <c:v>1.6450602682644623E-4</c:v>
                </c:pt>
                <c:pt idx="1822">
                  <c:v>1.6368554959472127E-4</c:v>
                </c:pt>
                <c:pt idx="1823">
                  <c:v>1.6286916451025923E-4</c:v>
                </c:pt>
                <c:pt idx="1824">
                  <c:v>1.620568511633947E-4</c:v>
                </c:pt>
                <c:pt idx="1825">
                  <c:v>1.6124858924624843E-4</c:v>
                </c:pt>
                <c:pt idx="1826">
                  <c:v>1.6044435855223243E-4</c:v>
                </c:pt>
                <c:pt idx="1827">
                  <c:v>1.5964413897553656E-4</c:v>
                </c:pt>
                <c:pt idx="1828">
                  <c:v>1.5884791051062986E-4</c:v>
                </c:pt>
                <c:pt idx="1829">
                  <c:v>1.5805565325175929E-4</c:v>
                </c:pt>
                <c:pt idx="1830">
                  <c:v>1.5726734739245182E-4</c:v>
                </c:pt>
                <c:pt idx="1831">
                  <c:v>1.5648297322501953E-4</c:v>
                </c:pt>
                <c:pt idx="1832">
                  <c:v>1.5570251114006901E-4</c:v>
                </c:pt>
                <c:pt idx="1833">
                  <c:v>1.5492594162600645E-4</c:v>
                </c:pt>
                <c:pt idx="1834">
                  <c:v>1.5415324526855335E-4</c:v>
                </c:pt>
                <c:pt idx="1835">
                  <c:v>1.5338440275026053E-4</c:v>
                </c:pt>
                <c:pt idx="1836">
                  <c:v>1.5261939485002645E-4</c:v>
                </c:pt>
                <c:pt idx="1837">
                  <c:v>1.5185820244261226E-4</c:v>
                </c:pt>
                <c:pt idx="1838">
                  <c:v>1.5110080649816771E-4</c:v>
                </c:pt>
                <c:pt idx="1839">
                  <c:v>1.5034718808175449E-4</c:v>
                </c:pt>
                <c:pt idx="1840">
                  <c:v>1.4959732835287501E-4</c:v>
                </c:pt>
                <c:pt idx="1841">
                  <c:v>1.4885120856499603E-4</c:v>
                </c:pt>
                <c:pt idx="1842">
                  <c:v>1.4810881006508425E-4</c:v>
                </c:pt>
                <c:pt idx="1843">
                  <c:v>1.4737011429313701E-4</c:v>
                </c:pt>
                <c:pt idx="1844">
                  <c:v>1.4663510278172377E-4</c:v>
                </c:pt>
                <c:pt idx="1845">
                  <c:v>1.4590375715551688E-4</c:v>
                </c:pt>
                <c:pt idx="1846">
                  <c:v>1.451760591308372E-4</c:v>
                </c:pt>
                <c:pt idx="1847">
                  <c:v>1.4445199051519816E-4</c:v>
                </c:pt>
                <c:pt idx="1848">
                  <c:v>1.4373153320684469E-4</c:v>
                </c:pt>
                <c:pt idx="1849">
                  <c:v>1.4301466919430783E-4</c:v>
                </c:pt>
                <c:pt idx="1850">
                  <c:v>1.4230138055594961E-4</c:v>
                </c:pt>
                <c:pt idx="1851">
                  <c:v>1.4159164945951665E-4</c:v>
                </c:pt>
                <c:pt idx="1852">
                  <c:v>1.4088545816169569E-4</c:v>
                </c:pt>
                <c:pt idx="1853">
                  <c:v>1.4018278900766498E-4</c:v>
                </c:pt>
                <c:pt idx="1854">
                  <c:v>1.3948362443066227E-4</c:v>
                </c:pt>
                <c:pt idx="1855">
                  <c:v>1.3878794695153419E-4</c:v>
                </c:pt>
                <c:pt idx="1856">
                  <c:v>1.3809573917830895E-4</c:v>
                </c:pt>
                <c:pt idx="1857">
                  <c:v>1.3740698380575471E-4</c:v>
                </c:pt>
                <c:pt idx="1858">
                  <c:v>1.3672166361495256E-4</c:v>
                </c:pt>
                <c:pt idx="1859">
                  <c:v>1.3603976147286232E-4</c:v>
                </c:pt>
                <c:pt idx="1860">
                  <c:v>1.3536126033189351E-4</c:v>
                </c:pt>
                <c:pt idx="1861">
                  <c:v>1.3468614322948303E-4</c:v>
                </c:pt>
                <c:pt idx="1862">
                  <c:v>1.3401439328766953E-4</c:v>
                </c:pt>
                <c:pt idx="1863">
                  <c:v>1.3334599371266694E-4</c:v>
                </c:pt>
                <c:pt idx="1864">
                  <c:v>1.3268092779445187E-4</c:v>
                </c:pt>
                <c:pt idx="1865">
                  <c:v>1.3201917890634282E-4</c:v>
                </c:pt>
                <c:pt idx="1866">
                  <c:v>1.3136073050458273E-4</c:v>
                </c:pt>
                <c:pt idx="1867">
                  <c:v>1.3070556612792712E-4</c:v>
                </c:pt>
                <c:pt idx="1868">
                  <c:v>1.300536693972312E-4</c:v>
                </c:pt>
                <c:pt idx="1869">
                  <c:v>1.2940502401504445E-4</c:v>
                </c:pt>
                <c:pt idx="1870">
                  <c:v>1.2875961376519803E-4</c:v>
                </c:pt>
                <c:pt idx="1871">
                  <c:v>1.2811742251240179E-4</c:v>
                </c:pt>
                <c:pt idx="1872">
                  <c:v>1.2747843420184141E-4</c:v>
                </c:pt>
                <c:pt idx="1873">
                  <c:v>1.2684263285877561E-4</c:v>
                </c:pt>
                <c:pt idx="1874">
                  <c:v>1.2621000258813804E-4</c:v>
                </c:pt>
                <c:pt idx="1875">
                  <c:v>1.2558052757413737E-4</c:v>
                </c:pt>
                <c:pt idx="1876">
                  <c:v>1.2495419207986786E-4</c:v>
                </c:pt>
                <c:pt idx="1877">
                  <c:v>1.2433098044690755E-4</c:v>
                </c:pt>
                <c:pt idx="1878">
                  <c:v>1.2371087709493425E-4</c:v>
                </c:pt>
                <c:pt idx="1879">
                  <c:v>1.2309386652133191E-4</c:v>
                </c:pt>
                <c:pt idx="1880">
                  <c:v>1.2247993330080341E-4</c:v>
                </c:pt>
                <c:pt idx="1881">
                  <c:v>1.2186906208498701E-4</c:v>
                </c:pt>
                <c:pt idx="1882">
                  <c:v>1.2126123760207022E-4</c:v>
                </c:pt>
                <c:pt idx="1883">
                  <c:v>1.2065644465640813E-4</c:v>
                </c:pt>
                <c:pt idx="1884">
                  <c:v>1.2005466812814749E-4</c:v>
                </c:pt>
                <c:pt idx="1885">
                  <c:v>1.1945589297284412E-4</c:v>
                </c:pt>
                <c:pt idx="1886">
                  <c:v>1.1886010422108449E-4</c:v>
                </c:pt>
                <c:pt idx="1887">
                  <c:v>1.1826728697812293E-4</c:v>
                </c:pt>
                <c:pt idx="1888">
                  <c:v>1.1767742642349321E-4</c:v>
                </c:pt>
                <c:pt idx="1889">
                  <c:v>1.1709050781065509E-4</c:v>
                </c:pt>
                <c:pt idx="1890">
                  <c:v>1.1650651646661025E-4</c:v>
                </c:pt>
                <c:pt idx="1891">
                  <c:v>1.1592543779154383E-4</c:v>
                </c:pt>
                <c:pt idx="1892">
                  <c:v>1.1534725725846154E-4</c:v>
                </c:pt>
                <c:pt idx="1893">
                  <c:v>1.1477196041281761E-4</c:v>
                </c:pt>
                <c:pt idx="1894">
                  <c:v>1.1419953287216243E-4</c:v>
                </c:pt>
                <c:pt idx="1895">
                  <c:v>1.1362996032577641E-4</c:v>
                </c:pt>
                <c:pt idx="1896">
                  <c:v>1.1306322853431663E-4</c:v>
                </c:pt>
                <c:pt idx="1897">
                  <c:v>1.1249932332945923E-4</c:v>
                </c:pt>
                <c:pt idx="1898">
                  <c:v>1.1193823061354474E-4</c:v>
                </c:pt>
                <c:pt idx="1899">
                  <c:v>1.1137993635922485E-4</c:v>
                </c:pt>
                <c:pt idx="1900">
                  <c:v>1.108244266091161E-4</c:v>
                </c:pt>
                <c:pt idx="1901">
                  <c:v>1.1027168747544405E-4</c:v>
                </c:pt>
                <c:pt idx="1902">
                  <c:v>1.0972170513970257E-4</c:v>
                </c:pt>
                <c:pt idx="1903">
                  <c:v>1.0917446585230302E-4</c:v>
                </c:pt>
                <c:pt idx="1904">
                  <c:v>1.0862995593223703E-4</c:v>
                </c:pt>
                <c:pt idx="1905">
                  <c:v>1.0808816176672687E-4</c:v>
                </c:pt>
                <c:pt idx="1906">
                  <c:v>1.0754906981089068E-4</c:v>
                </c:pt>
                <c:pt idx="1907">
                  <c:v>1.0701266658740121E-4</c:v>
                </c:pt>
                <c:pt idx="1908">
                  <c:v>1.0647893868615006E-4</c:v>
                </c:pt>
                <c:pt idx="1909">
                  <c:v>1.0594787276391167E-4</c:v>
                </c:pt>
                <c:pt idx="1910">
                  <c:v>1.054194555440106E-4</c:v>
                </c:pt>
                <c:pt idx="1911">
                  <c:v>1.048936738159888E-4</c:v>
                </c:pt>
                <c:pt idx="1912">
                  <c:v>1.0437051443527612E-4</c:v>
                </c:pt>
                <c:pt idx="1913">
                  <c:v>1.038499643228592E-4</c:v>
                </c:pt>
                <c:pt idx="1914">
                  <c:v>1.0333201046495967E-4</c:v>
                </c:pt>
                <c:pt idx="1915">
                  <c:v>1.028166399127036E-4</c:v>
                </c:pt>
                <c:pt idx="1916">
                  <c:v>1.023038397818006E-4</c:v>
                </c:pt>
                <c:pt idx="1917">
                  <c:v>1.0179359725222041E-4</c:v>
                </c:pt>
                <c:pt idx="1918">
                  <c:v>1.0128589956787404E-4</c:v>
                </c:pt>
                <c:pt idx="1919">
                  <c:v>1.0078073403629051E-4</c:v>
                </c:pt>
                <c:pt idx="1920">
                  <c:v>1.0027808802830829E-4</c:v>
                </c:pt>
                <c:pt idx="1921">
                  <c:v>9.9777948977749359E-5</c:v>
                </c:pt>
                <c:pt idx="1922">
                  <c:v>9.9280304381110768E-5</c:v>
                </c:pt>
                <c:pt idx="1923">
                  <c:v>9.8785141797253908E-5</c:v>
                </c:pt>
                <c:pt idx="1924">
                  <c:v>9.8292448847086059E-5</c:v>
                </c:pt>
                <c:pt idx="1925">
                  <c:v>9.7802213213258284E-5</c:v>
                </c:pt>
                <c:pt idx="1926">
                  <c:v>9.7314422639855727E-5</c:v>
                </c:pt>
                <c:pt idx="1927">
                  <c:v>9.6829064932087841E-5</c:v>
                </c:pt>
                <c:pt idx="1928">
                  <c:v>9.6346127955985124E-5</c:v>
                </c:pt>
                <c:pt idx="1929">
                  <c:v>9.5865599638100761E-5</c:v>
                </c:pt>
                <c:pt idx="1930">
                  <c:v>9.538746796519974E-5</c:v>
                </c:pt>
                <c:pt idx="1931">
                  <c:v>9.4911720983965563E-5</c:v>
                </c:pt>
                <c:pt idx="1932">
                  <c:v>9.4438346800700048E-5</c:v>
                </c:pt>
                <c:pt idx="1933">
                  <c:v>9.3967333581023349E-5</c:v>
                </c:pt>
                <c:pt idx="1934">
                  <c:v>9.3498669549579576E-5</c:v>
                </c:pt>
                <c:pt idx="1935">
                  <c:v>9.3032342989744706E-5</c:v>
                </c:pt>
                <c:pt idx="1936">
                  <c:v>9.2568342243329866E-5</c:v>
                </c:pt>
                <c:pt idx="1937">
                  <c:v>9.210665571029192E-5</c:v>
                </c:pt>
                <c:pt idx="1938">
                  <c:v>9.1647271848444023E-5</c:v>
                </c:pt>
                <c:pt idx="1939">
                  <c:v>9.1190179173166442E-5</c:v>
                </c:pt>
                <c:pt idx="1940">
                  <c:v>9.0735366257117535E-5</c:v>
                </c:pt>
                <c:pt idx="1941">
                  <c:v>9.0282821729949765E-5</c:v>
                </c:pt>
                <c:pt idx="1942">
                  <c:v>8.9832534278028222E-5</c:v>
                </c:pt>
                <c:pt idx="1943">
                  <c:v>8.9384492644143195E-5</c:v>
                </c:pt>
                <c:pt idx="1944">
                  <c:v>8.893868562722857E-5</c:v>
                </c:pt>
                <c:pt idx="1945">
                  <c:v>8.8495102082087939E-5</c:v>
                </c:pt>
                <c:pt idx="1946">
                  <c:v>8.8053730919107227E-5</c:v>
                </c:pt>
                <c:pt idx="1947">
                  <c:v>8.7614561103986643E-5</c:v>
                </c:pt>
                <c:pt idx="1948">
                  <c:v>8.717758165745573E-5</c:v>
                </c:pt>
                <c:pt idx="1949">
                  <c:v>8.6742781655007488E-5</c:v>
                </c:pt>
                <c:pt idx="1950">
                  <c:v>8.6310150226618626E-5</c:v>
                </c:pt>
                <c:pt idx="1951">
                  <c:v>8.5879676556481136E-5</c:v>
                </c:pt>
                <c:pt idx="1952">
                  <c:v>8.5451349882730067E-5</c:v>
                </c:pt>
                <c:pt idx="1953">
                  <c:v>8.5025159497176663E-5</c:v>
                </c:pt>
                <c:pt idx="1954">
                  <c:v>8.4601094745038961E-5</c:v>
                </c:pt>
                <c:pt idx="1955">
                  <c:v>8.417914502467606E-5</c:v>
                </c:pt>
                <c:pt idx="1956">
                  <c:v>8.3759299787323664E-5</c:v>
                </c:pt>
                <c:pt idx="1957">
                  <c:v>8.3341548536827831E-5</c:v>
                </c:pt>
                <c:pt idx="1958">
                  <c:v>8.2925880829385704E-5</c:v>
                </c:pt>
                <c:pt idx="1959">
                  <c:v>8.2512286273284008E-5</c:v>
                </c:pt>
                <c:pt idx="1960">
                  <c:v>8.2100754528636568E-5</c:v>
                </c:pt>
                <c:pt idx="1961">
                  <c:v>8.1691275307128726E-5</c:v>
                </c:pt>
                <c:pt idx="1962">
                  <c:v>8.1283838371758003E-5</c:v>
                </c:pt>
                <c:pt idx="1963">
                  <c:v>8.0878433536580679E-5</c:v>
                </c:pt>
                <c:pt idx="1964">
                  <c:v>8.0475050666453568E-5</c:v>
                </c:pt>
                <c:pt idx="1965">
                  <c:v>8.0073679676784232E-5</c:v>
                </c:pt>
                <c:pt idx="1966">
                  <c:v>7.9674310533278084E-5</c:v>
                </c:pt>
                <c:pt idx="1967">
                  <c:v>7.927693325168488E-5</c:v>
                </c:pt>
                <c:pt idx="1968">
                  <c:v>7.8881537897551837E-5</c:v>
                </c:pt>
                <c:pt idx="1969">
                  <c:v>7.8488114585974103E-5</c:v>
                </c:pt>
                <c:pt idx="1970">
                  <c:v>7.8096653481349917E-5</c:v>
                </c:pt>
                <c:pt idx="1971">
                  <c:v>7.7707144797129588E-5</c:v>
                </c:pt>
                <c:pt idx="1972">
                  <c:v>7.7319578795576743E-5</c:v>
                </c:pt>
                <c:pt idx="1973">
                  <c:v>7.6933945787520421E-5</c:v>
                </c:pt>
                <c:pt idx="1974">
                  <c:v>7.6550236132116495E-5</c:v>
                </c:pt>
                <c:pt idx="1975">
                  <c:v>7.6168440236602415E-5</c:v>
                </c:pt>
                <c:pt idx="1976">
                  <c:v>7.5788548556061334E-5</c:v>
                </c:pt>
                <c:pt idx="1977">
                  <c:v>7.54105515931818E-5</c:v>
                </c:pt>
                <c:pt idx="1978">
                  <c:v>7.5034439898019514E-5</c:v>
                </c:pt>
                <c:pt idx="1979">
                  <c:v>7.46602040677626E-5</c:v>
                </c:pt>
                <c:pt idx="1980">
                  <c:v>7.428783474649613E-5</c:v>
                </c:pt>
                <c:pt idx="1981">
                  <c:v>7.3917322624967124E-5</c:v>
                </c:pt>
                <c:pt idx="1982">
                  <c:v>7.3548658440353721E-5</c:v>
                </c:pt>
                <c:pt idx="1983">
                  <c:v>7.318183297603231E-5</c:v>
                </c:pt>
                <c:pt idx="1984">
                  <c:v>7.2816837061347186E-5</c:v>
                </c:pt>
                <c:pt idx="1985">
                  <c:v>7.2453661571380407E-5</c:v>
                </c:pt>
                <c:pt idx="1986">
                  <c:v>7.2092297426727155E-5</c:v>
                </c:pt>
                <c:pt idx="1987">
                  <c:v>7.1732735593263639E-5</c:v>
                </c:pt>
                <c:pt idx="1988">
                  <c:v>7.1374967081926514E-5</c:v>
                </c:pt>
                <c:pt idx="1989">
                  <c:v>7.1018982948483814E-5</c:v>
                </c:pt>
                <c:pt idx="1990">
                  <c:v>7.0664774293313602E-5</c:v>
                </c:pt>
                <c:pt idx="1991">
                  <c:v>7.0312332261181324E-5</c:v>
                </c:pt>
                <c:pt idx="1992">
                  <c:v>6.9961648041017593E-5</c:v>
                </c:pt>
                <c:pt idx="1993">
                  <c:v>6.9612712865698936E-5</c:v>
                </c:pt>
                <c:pt idx="1994">
                  <c:v>6.9265518011827194E-5</c:v>
                </c:pt>
                <c:pt idx="1995">
                  <c:v>6.8920054799513503E-5</c:v>
                </c:pt>
                <c:pt idx="1996">
                  <c:v>6.8576314592159332E-5</c:v>
                </c:pt>
                <c:pt idx="1997">
                  <c:v>6.8234288796241923E-5</c:v>
                </c:pt>
                <c:pt idx="1998">
                  <c:v>6.7893968861098332E-5</c:v>
                </c:pt>
                <c:pt idx="1999">
                  <c:v>6.7555346278711813E-5</c:v>
                </c:pt>
                <c:pt idx="2000">
                  <c:v>6.7218412583501576E-5</c:v>
                </c:pt>
              </c:numCache>
            </c:numRef>
          </c:yVal>
          <c:smooth val="1"/>
        </c:ser>
        <c:ser>
          <c:idx val="1"/>
          <c:order val="1"/>
          <c:tx>
            <c:v>Beta</c:v>
          </c:tx>
          <c:spPr>
            <a:ln>
              <a:solidFill>
                <a:srgbClr val="FF0000"/>
              </a:solidFill>
            </a:ln>
          </c:spPr>
          <c:marker>
            <c:symbol val="none"/>
          </c:marker>
          <c:xVal>
            <c:numRef>
              <c:f>Feuil5!$A$1:$A$2001</c:f>
              <c:numCache>
                <c:formatCode>0.00E+00</c:formatCode>
                <c:ptCount val="200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pt idx="81">
                  <c:v>40.5</c:v>
                </c:pt>
                <c:pt idx="82">
                  <c:v>41</c:v>
                </c:pt>
                <c:pt idx="83">
                  <c:v>41.5</c:v>
                </c:pt>
                <c:pt idx="84">
                  <c:v>42</c:v>
                </c:pt>
                <c:pt idx="85">
                  <c:v>42.5</c:v>
                </c:pt>
                <c:pt idx="86">
                  <c:v>43</c:v>
                </c:pt>
                <c:pt idx="87">
                  <c:v>43.5</c:v>
                </c:pt>
                <c:pt idx="88">
                  <c:v>44</c:v>
                </c:pt>
                <c:pt idx="89">
                  <c:v>44.5</c:v>
                </c:pt>
                <c:pt idx="90">
                  <c:v>45</c:v>
                </c:pt>
                <c:pt idx="91">
                  <c:v>45.5</c:v>
                </c:pt>
                <c:pt idx="92">
                  <c:v>46</c:v>
                </c:pt>
                <c:pt idx="93">
                  <c:v>46.5</c:v>
                </c:pt>
                <c:pt idx="94">
                  <c:v>47</c:v>
                </c:pt>
                <c:pt idx="95">
                  <c:v>47.5</c:v>
                </c:pt>
                <c:pt idx="96">
                  <c:v>48</c:v>
                </c:pt>
                <c:pt idx="97">
                  <c:v>48.5</c:v>
                </c:pt>
                <c:pt idx="98">
                  <c:v>49</c:v>
                </c:pt>
                <c:pt idx="99">
                  <c:v>49.5</c:v>
                </c:pt>
                <c:pt idx="100">
                  <c:v>50</c:v>
                </c:pt>
                <c:pt idx="101">
                  <c:v>50.5</c:v>
                </c:pt>
                <c:pt idx="102">
                  <c:v>51</c:v>
                </c:pt>
                <c:pt idx="103">
                  <c:v>51.5</c:v>
                </c:pt>
                <c:pt idx="104">
                  <c:v>52</c:v>
                </c:pt>
                <c:pt idx="105">
                  <c:v>52.5</c:v>
                </c:pt>
                <c:pt idx="106">
                  <c:v>53</c:v>
                </c:pt>
                <c:pt idx="107">
                  <c:v>53.5</c:v>
                </c:pt>
                <c:pt idx="108">
                  <c:v>54</c:v>
                </c:pt>
                <c:pt idx="109">
                  <c:v>54.5</c:v>
                </c:pt>
                <c:pt idx="110">
                  <c:v>55</c:v>
                </c:pt>
                <c:pt idx="111">
                  <c:v>55.5</c:v>
                </c:pt>
                <c:pt idx="112">
                  <c:v>56</c:v>
                </c:pt>
                <c:pt idx="113">
                  <c:v>56.5</c:v>
                </c:pt>
                <c:pt idx="114">
                  <c:v>57</c:v>
                </c:pt>
                <c:pt idx="115">
                  <c:v>57.5</c:v>
                </c:pt>
                <c:pt idx="116">
                  <c:v>58</c:v>
                </c:pt>
                <c:pt idx="117">
                  <c:v>58.5</c:v>
                </c:pt>
                <c:pt idx="118">
                  <c:v>59</c:v>
                </c:pt>
                <c:pt idx="119">
                  <c:v>59.5</c:v>
                </c:pt>
                <c:pt idx="120">
                  <c:v>60</c:v>
                </c:pt>
                <c:pt idx="121">
                  <c:v>60.5</c:v>
                </c:pt>
                <c:pt idx="122">
                  <c:v>61</c:v>
                </c:pt>
                <c:pt idx="123">
                  <c:v>61.5</c:v>
                </c:pt>
                <c:pt idx="124">
                  <c:v>62</c:v>
                </c:pt>
                <c:pt idx="125">
                  <c:v>62.5</c:v>
                </c:pt>
                <c:pt idx="126">
                  <c:v>63</c:v>
                </c:pt>
                <c:pt idx="127">
                  <c:v>63.5</c:v>
                </c:pt>
                <c:pt idx="128">
                  <c:v>64</c:v>
                </c:pt>
                <c:pt idx="129">
                  <c:v>64.5</c:v>
                </c:pt>
                <c:pt idx="130">
                  <c:v>65</c:v>
                </c:pt>
                <c:pt idx="131">
                  <c:v>65.5</c:v>
                </c:pt>
                <c:pt idx="132">
                  <c:v>66</c:v>
                </c:pt>
                <c:pt idx="133">
                  <c:v>66.5</c:v>
                </c:pt>
                <c:pt idx="134">
                  <c:v>67</c:v>
                </c:pt>
                <c:pt idx="135">
                  <c:v>67.5</c:v>
                </c:pt>
                <c:pt idx="136">
                  <c:v>68</c:v>
                </c:pt>
                <c:pt idx="137">
                  <c:v>68.5</c:v>
                </c:pt>
                <c:pt idx="138">
                  <c:v>69</c:v>
                </c:pt>
                <c:pt idx="139">
                  <c:v>69.5</c:v>
                </c:pt>
                <c:pt idx="140">
                  <c:v>70</c:v>
                </c:pt>
                <c:pt idx="141">
                  <c:v>70.5</c:v>
                </c:pt>
                <c:pt idx="142">
                  <c:v>71</c:v>
                </c:pt>
                <c:pt idx="143">
                  <c:v>71.5</c:v>
                </c:pt>
                <c:pt idx="144">
                  <c:v>72</c:v>
                </c:pt>
                <c:pt idx="145">
                  <c:v>72.5</c:v>
                </c:pt>
                <c:pt idx="146">
                  <c:v>73</c:v>
                </c:pt>
                <c:pt idx="147">
                  <c:v>73.5</c:v>
                </c:pt>
                <c:pt idx="148">
                  <c:v>74</c:v>
                </c:pt>
                <c:pt idx="149">
                  <c:v>74.5</c:v>
                </c:pt>
                <c:pt idx="150">
                  <c:v>75</c:v>
                </c:pt>
                <c:pt idx="151">
                  <c:v>75.5</c:v>
                </c:pt>
                <c:pt idx="152">
                  <c:v>76</c:v>
                </c:pt>
                <c:pt idx="153">
                  <c:v>76.5</c:v>
                </c:pt>
                <c:pt idx="154">
                  <c:v>77</c:v>
                </c:pt>
                <c:pt idx="155">
                  <c:v>77.5</c:v>
                </c:pt>
                <c:pt idx="156">
                  <c:v>78</c:v>
                </c:pt>
                <c:pt idx="157">
                  <c:v>78.5</c:v>
                </c:pt>
                <c:pt idx="158">
                  <c:v>79</c:v>
                </c:pt>
                <c:pt idx="159">
                  <c:v>79.5</c:v>
                </c:pt>
                <c:pt idx="160">
                  <c:v>80</c:v>
                </c:pt>
                <c:pt idx="161">
                  <c:v>80.5</c:v>
                </c:pt>
                <c:pt idx="162">
                  <c:v>81</c:v>
                </c:pt>
                <c:pt idx="163">
                  <c:v>81.5</c:v>
                </c:pt>
                <c:pt idx="164">
                  <c:v>82</c:v>
                </c:pt>
                <c:pt idx="165">
                  <c:v>82.5</c:v>
                </c:pt>
                <c:pt idx="166">
                  <c:v>83</c:v>
                </c:pt>
                <c:pt idx="167">
                  <c:v>83.5</c:v>
                </c:pt>
                <c:pt idx="168">
                  <c:v>84</c:v>
                </c:pt>
                <c:pt idx="169">
                  <c:v>84.5</c:v>
                </c:pt>
                <c:pt idx="170">
                  <c:v>85</c:v>
                </c:pt>
                <c:pt idx="171">
                  <c:v>85.5</c:v>
                </c:pt>
                <c:pt idx="172">
                  <c:v>86</c:v>
                </c:pt>
                <c:pt idx="173">
                  <c:v>86.5</c:v>
                </c:pt>
                <c:pt idx="174">
                  <c:v>87</c:v>
                </c:pt>
                <c:pt idx="175">
                  <c:v>87.5</c:v>
                </c:pt>
                <c:pt idx="176">
                  <c:v>88</c:v>
                </c:pt>
                <c:pt idx="177">
                  <c:v>88.5</c:v>
                </c:pt>
                <c:pt idx="178">
                  <c:v>89</c:v>
                </c:pt>
                <c:pt idx="179">
                  <c:v>89.5</c:v>
                </c:pt>
                <c:pt idx="180">
                  <c:v>90</c:v>
                </c:pt>
                <c:pt idx="181">
                  <c:v>90.5</c:v>
                </c:pt>
                <c:pt idx="182">
                  <c:v>91</c:v>
                </c:pt>
                <c:pt idx="183">
                  <c:v>91.5</c:v>
                </c:pt>
                <c:pt idx="184">
                  <c:v>92</c:v>
                </c:pt>
                <c:pt idx="185">
                  <c:v>92.5</c:v>
                </c:pt>
                <c:pt idx="186">
                  <c:v>93</c:v>
                </c:pt>
                <c:pt idx="187">
                  <c:v>93.5</c:v>
                </c:pt>
                <c:pt idx="188">
                  <c:v>94</c:v>
                </c:pt>
                <c:pt idx="189">
                  <c:v>94.5</c:v>
                </c:pt>
                <c:pt idx="190">
                  <c:v>95</c:v>
                </c:pt>
                <c:pt idx="191">
                  <c:v>95.5</c:v>
                </c:pt>
                <c:pt idx="192">
                  <c:v>96</c:v>
                </c:pt>
                <c:pt idx="193">
                  <c:v>96.5</c:v>
                </c:pt>
                <c:pt idx="194">
                  <c:v>97</c:v>
                </c:pt>
                <c:pt idx="195">
                  <c:v>97.5</c:v>
                </c:pt>
                <c:pt idx="196">
                  <c:v>98</c:v>
                </c:pt>
                <c:pt idx="197">
                  <c:v>98.5</c:v>
                </c:pt>
                <c:pt idx="198">
                  <c:v>99</c:v>
                </c:pt>
                <c:pt idx="199">
                  <c:v>99.5</c:v>
                </c:pt>
                <c:pt idx="200">
                  <c:v>100</c:v>
                </c:pt>
                <c:pt idx="201">
                  <c:v>100.5</c:v>
                </c:pt>
                <c:pt idx="202">
                  <c:v>101</c:v>
                </c:pt>
                <c:pt idx="203">
                  <c:v>101.5</c:v>
                </c:pt>
                <c:pt idx="204">
                  <c:v>102</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110</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120</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c:v>
                </c:pt>
                <c:pt idx="259">
                  <c:v>129.5</c:v>
                </c:pt>
                <c:pt idx="260">
                  <c:v>130</c:v>
                </c:pt>
                <c:pt idx="261">
                  <c:v>130.5</c:v>
                </c:pt>
                <c:pt idx="262">
                  <c:v>131</c:v>
                </c:pt>
                <c:pt idx="263">
                  <c:v>131.5</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140</c:v>
                </c:pt>
                <c:pt idx="281">
                  <c:v>140.5</c:v>
                </c:pt>
                <c:pt idx="282">
                  <c:v>141</c:v>
                </c:pt>
                <c:pt idx="283">
                  <c:v>141.5</c:v>
                </c:pt>
                <c:pt idx="284">
                  <c:v>142</c:v>
                </c:pt>
                <c:pt idx="285">
                  <c:v>142.5</c:v>
                </c:pt>
                <c:pt idx="286">
                  <c:v>143</c:v>
                </c:pt>
                <c:pt idx="287">
                  <c:v>143.5</c:v>
                </c:pt>
                <c:pt idx="288">
                  <c:v>144</c:v>
                </c:pt>
                <c:pt idx="289">
                  <c:v>144.5</c:v>
                </c:pt>
                <c:pt idx="290">
                  <c:v>145</c:v>
                </c:pt>
                <c:pt idx="291">
                  <c:v>145.5</c:v>
                </c:pt>
                <c:pt idx="292">
                  <c:v>146</c:v>
                </c:pt>
                <c:pt idx="293">
                  <c:v>146.5</c:v>
                </c:pt>
                <c:pt idx="294">
                  <c:v>147</c:v>
                </c:pt>
                <c:pt idx="295">
                  <c:v>147.5</c:v>
                </c:pt>
                <c:pt idx="296">
                  <c:v>148</c:v>
                </c:pt>
                <c:pt idx="297">
                  <c:v>148.5</c:v>
                </c:pt>
                <c:pt idx="298">
                  <c:v>149</c:v>
                </c:pt>
                <c:pt idx="299">
                  <c:v>149.5</c:v>
                </c:pt>
                <c:pt idx="300">
                  <c:v>150</c:v>
                </c:pt>
                <c:pt idx="301">
                  <c:v>150.5</c:v>
                </c:pt>
                <c:pt idx="302">
                  <c:v>151</c:v>
                </c:pt>
                <c:pt idx="303">
                  <c:v>151.5</c:v>
                </c:pt>
                <c:pt idx="304">
                  <c:v>152</c:v>
                </c:pt>
                <c:pt idx="305">
                  <c:v>152.5</c:v>
                </c:pt>
                <c:pt idx="306">
                  <c:v>153</c:v>
                </c:pt>
                <c:pt idx="307">
                  <c:v>153.5</c:v>
                </c:pt>
                <c:pt idx="308">
                  <c:v>154</c:v>
                </c:pt>
                <c:pt idx="309">
                  <c:v>154.5</c:v>
                </c:pt>
                <c:pt idx="310">
                  <c:v>155</c:v>
                </c:pt>
                <c:pt idx="311">
                  <c:v>155.5</c:v>
                </c:pt>
                <c:pt idx="312">
                  <c:v>156</c:v>
                </c:pt>
                <c:pt idx="313">
                  <c:v>156.5</c:v>
                </c:pt>
                <c:pt idx="314">
                  <c:v>157</c:v>
                </c:pt>
                <c:pt idx="315">
                  <c:v>157.5</c:v>
                </c:pt>
                <c:pt idx="316">
                  <c:v>158</c:v>
                </c:pt>
                <c:pt idx="317">
                  <c:v>158.5</c:v>
                </c:pt>
                <c:pt idx="318">
                  <c:v>159</c:v>
                </c:pt>
                <c:pt idx="319">
                  <c:v>159.5</c:v>
                </c:pt>
                <c:pt idx="320">
                  <c:v>160</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c:v>
                </c:pt>
                <c:pt idx="338">
                  <c:v>169</c:v>
                </c:pt>
                <c:pt idx="339">
                  <c:v>169.5</c:v>
                </c:pt>
                <c:pt idx="340">
                  <c:v>170</c:v>
                </c:pt>
                <c:pt idx="341">
                  <c:v>170.5</c:v>
                </c:pt>
                <c:pt idx="342">
                  <c:v>171</c:v>
                </c:pt>
                <c:pt idx="343">
                  <c:v>171.5</c:v>
                </c:pt>
                <c:pt idx="344">
                  <c:v>172</c:v>
                </c:pt>
                <c:pt idx="345">
                  <c:v>172.5</c:v>
                </c:pt>
                <c:pt idx="346">
                  <c:v>173</c:v>
                </c:pt>
                <c:pt idx="347">
                  <c:v>173.5</c:v>
                </c:pt>
                <c:pt idx="348">
                  <c:v>174</c:v>
                </c:pt>
                <c:pt idx="349">
                  <c:v>174.5</c:v>
                </c:pt>
                <c:pt idx="350">
                  <c:v>175</c:v>
                </c:pt>
                <c:pt idx="351">
                  <c:v>175.5</c:v>
                </c:pt>
                <c:pt idx="352">
                  <c:v>176</c:v>
                </c:pt>
                <c:pt idx="353">
                  <c:v>176.5</c:v>
                </c:pt>
                <c:pt idx="354">
                  <c:v>177</c:v>
                </c:pt>
                <c:pt idx="355">
                  <c:v>177.5</c:v>
                </c:pt>
                <c:pt idx="356">
                  <c:v>178</c:v>
                </c:pt>
                <c:pt idx="357">
                  <c:v>178.5</c:v>
                </c:pt>
                <c:pt idx="358">
                  <c:v>179</c:v>
                </c:pt>
                <c:pt idx="359">
                  <c:v>179.5</c:v>
                </c:pt>
                <c:pt idx="360">
                  <c:v>180</c:v>
                </c:pt>
                <c:pt idx="361">
                  <c:v>180.5</c:v>
                </c:pt>
                <c:pt idx="362">
                  <c:v>181</c:v>
                </c:pt>
                <c:pt idx="363">
                  <c:v>181.5</c:v>
                </c:pt>
                <c:pt idx="364">
                  <c:v>182</c:v>
                </c:pt>
                <c:pt idx="365">
                  <c:v>182.5</c:v>
                </c:pt>
                <c:pt idx="366">
                  <c:v>183</c:v>
                </c:pt>
                <c:pt idx="367">
                  <c:v>183.5</c:v>
                </c:pt>
                <c:pt idx="368">
                  <c:v>184</c:v>
                </c:pt>
                <c:pt idx="369">
                  <c:v>184.5</c:v>
                </c:pt>
                <c:pt idx="370">
                  <c:v>185</c:v>
                </c:pt>
                <c:pt idx="371">
                  <c:v>185.5</c:v>
                </c:pt>
                <c:pt idx="372">
                  <c:v>186</c:v>
                </c:pt>
                <c:pt idx="373">
                  <c:v>186.5</c:v>
                </c:pt>
                <c:pt idx="374">
                  <c:v>187</c:v>
                </c:pt>
                <c:pt idx="375">
                  <c:v>187.5</c:v>
                </c:pt>
                <c:pt idx="376">
                  <c:v>188</c:v>
                </c:pt>
                <c:pt idx="377">
                  <c:v>188.5</c:v>
                </c:pt>
                <c:pt idx="378">
                  <c:v>189</c:v>
                </c:pt>
                <c:pt idx="379">
                  <c:v>189.5</c:v>
                </c:pt>
                <c:pt idx="380">
                  <c:v>190</c:v>
                </c:pt>
                <c:pt idx="381">
                  <c:v>190.5</c:v>
                </c:pt>
                <c:pt idx="382">
                  <c:v>191</c:v>
                </c:pt>
                <c:pt idx="383">
                  <c:v>191.5</c:v>
                </c:pt>
                <c:pt idx="384">
                  <c:v>192</c:v>
                </c:pt>
                <c:pt idx="385">
                  <c:v>192.5</c:v>
                </c:pt>
                <c:pt idx="386">
                  <c:v>193</c:v>
                </c:pt>
                <c:pt idx="387">
                  <c:v>193.5</c:v>
                </c:pt>
                <c:pt idx="388">
                  <c:v>194</c:v>
                </c:pt>
                <c:pt idx="389">
                  <c:v>194.5</c:v>
                </c:pt>
                <c:pt idx="390">
                  <c:v>195</c:v>
                </c:pt>
                <c:pt idx="391">
                  <c:v>195.5</c:v>
                </c:pt>
                <c:pt idx="392">
                  <c:v>196</c:v>
                </c:pt>
                <c:pt idx="393">
                  <c:v>196.5</c:v>
                </c:pt>
                <c:pt idx="394">
                  <c:v>197</c:v>
                </c:pt>
                <c:pt idx="395">
                  <c:v>197.5</c:v>
                </c:pt>
                <c:pt idx="396">
                  <c:v>198</c:v>
                </c:pt>
                <c:pt idx="397">
                  <c:v>198.5</c:v>
                </c:pt>
                <c:pt idx="398">
                  <c:v>199</c:v>
                </c:pt>
                <c:pt idx="399">
                  <c:v>199.5</c:v>
                </c:pt>
                <c:pt idx="400">
                  <c:v>200</c:v>
                </c:pt>
                <c:pt idx="401">
                  <c:v>200.5</c:v>
                </c:pt>
                <c:pt idx="402">
                  <c:v>201</c:v>
                </c:pt>
                <c:pt idx="403">
                  <c:v>201.5</c:v>
                </c:pt>
                <c:pt idx="404">
                  <c:v>202</c:v>
                </c:pt>
                <c:pt idx="405">
                  <c:v>202.5</c:v>
                </c:pt>
                <c:pt idx="406">
                  <c:v>203</c:v>
                </c:pt>
                <c:pt idx="407">
                  <c:v>203.5</c:v>
                </c:pt>
                <c:pt idx="408">
                  <c:v>204</c:v>
                </c:pt>
                <c:pt idx="409">
                  <c:v>204.5</c:v>
                </c:pt>
                <c:pt idx="410">
                  <c:v>205</c:v>
                </c:pt>
                <c:pt idx="411">
                  <c:v>205.5</c:v>
                </c:pt>
                <c:pt idx="412">
                  <c:v>206</c:v>
                </c:pt>
                <c:pt idx="413">
                  <c:v>206.5</c:v>
                </c:pt>
                <c:pt idx="414">
                  <c:v>207</c:v>
                </c:pt>
                <c:pt idx="415">
                  <c:v>207.5</c:v>
                </c:pt>
                <c:pt idx="416">
                  <c:v>208</c:v>
                </c:pt>
                <c:pt idx="417">
                  <c:v>208.5</c:v>
                </c:pt>
                <c:pt idx="418">
                  <c:v>209</c:v>
                </c:pt>
                <c:pt idx="419">
                  <c:v>209.5</c:v>
                </c:pt>
                <c:pt idx="420">
                  <c:v>210</c:v>
                </c:pt>
                <c:pt idx="421">
                  <c:v>210.5</c:v>
                </c:pt>
                <c:pt idx="422">
                  <c:v>211</c:v>
                </c:pt>
                <c:pt idx="423">
                  <c:v>211.5</c:v>
                </c:pt>
                <c:pt idx="424">
                  <c:v>212</c:v>
                </c:pt>
                <c:pt idx="425">
                  <c:v>212.5</c:v>
                </c:pt>
                <c:pt idx="426">
                  <c:v>213</c:v>
                </c:pt>
                <c:pt idx="427">
                  <c:v>213.5</c:v>
                </c:pt>
                <c:pt idx="428">
                  <c:v>214</c:v>
                </c:pt>
                <c:pt idx="429">
                  <c:v>214.5</c:v>
                </c:pt>
                <c:pt idx="430">
                  <c:v>215</c:v>
                </c:pt>
                <c:pt idx="431">
                  <c:v>215.5</c:v>
                </c:pt>
                <c:pt idx="432">
                  <c:v>216</c:v>
                </c:pt>
                <c:pt idx="433">
                  <c:v>216.5</c:v>
                </c:pt>
                <c:pt idx="434">
                  <c:v>217</c:v>
                </c:pt>
                <c:pt idx="435">
                  <c:v>217.5</c:v>
                </c:pt>
                <c:pt idx="436">
                  <c:v>218</c:v>
                </c:pt>
                <c:pt idx="437">
                  <c:v>218.5</c:v>
                </c:pt>
                <c:pt idx="438">
                  <c:v>219</c:v>
                </c:pt>
                <c:pt idx="439">
                  <c:v>219.5</c:v>
                </c:pt>
                <c:pt idx="440">
                  <c:v>220</c:v>
                </c:pt>
                <c:pt idx="441">
                  <c:v>220.5</c:v>
                </c:pt>
                <c:pt idx="442">
                  <c:v>221</c:v>
                </c:pt>
                <c:pt idx="443">
                  <c:v>221.5</c:v>
                </c:pt>
                <c:pt idx="444">
                  <c:v>222</c:v>
                </c:pt>
                <c:pt idx="445">
                  <c:v>222.5</c:v>
                </c:pt>
                <c:pt idx="446">
                  <c:v>223</c:v>
                </c:pt>
                <c:pt idx="447">
                  <c:v>223.5</c:v>
                </c:pt>
                <c:pt idx="448">
                  <c:v>224</c:v>
                </c:pt>
                <c:pt idx="449">
                  <c:v>224.5</c:v>
                </c:pt>
                <c:pt idx="450">
                  <c:v>225</c:v>
                </c:pt>
                <c:pt idx="451">
                  <c:v>225.5</c:v>
                </c:pt>
                <c:pt idx="452">
                  <c:v>226</c:v>
                </c:pt>
                <c:pt idx="453">
                  <c:v>226.5</c:v>
                </c:pt>
                <c:pt idx="454">
                  <c:v>227</c:v>
                </c:pt>
                <c:pt idx="455">
                  <c:v>227.5</c:v>
                </c:pt>
                <c:pt idx="456">
                  <c:v>228</c:v>
                </c:pt>
                <c:pt idx="457">
                  <c:v>228.5</c:v>
                </c:pt>
                <c:pt idx="458">
                  <c:v>229</c:v>
                </c:pt>
                <c:pt idx="459">
                  <c:v>229.5</c:v>
                </c:pt>
                <c:pt idx="460">
                  <c:v>230</c:v>
                </c:pt>
                <c:pt idx="461">
                  <c:v>230.5</c:v>
                </c:pt>
                <c:pt idx="462">
                  <c:v>231</c:v>
                </c:pt>
                <c:pt idx="463">
                  <c:v>231.5</c:v>
                </c:pt>
                <c:pt idx="464">
                  <c:v>232</c:v>
                </c:pt>
                <c:pt idx="465">
                  <c:v>232.5</c:v>
                </c:pt>
                <c:pt idx="466">
                  <c:v>233</c:v>
                </c:pt>
                <c:pt idx="467">
                  <c:v>233.5</c:v>
                </c:pt>
                <c:pt idx="468">
                  <c:v>234</c:v>
                </c:pt>
                <c:pt idx="469">
                  <c:v>234.5</c:v>
                </c:pt>
                <c:pt idx="470">
                  <c:v>235</c:v>
                </c:pt>
                <c:pt idx="471">
                  <c:v>235.5</c:v>
                </c:pt>
                <c:pt idx="472">
                  <c:v>236</c:v>
                </c:pt>
                <c:pt idx="473">
                  <c:v>236.5</c:v>
                </c:pt>
                <c:pt idx="474">
                  <c:v>237</c:v>
                </c:pt>
                <c:pt idx="475">
                  <c:v>237.5</c:v>
                </c:pt>
                <c:pt idx="476">
                  <c:v>238</c:v>
                </c:pt>
                <c:pt idx="477">
                  <c:v>238.5</c:v>
                </c:pt>
                <c:pt idx="478">
                  <c:v>239</c:v>
                </c:pt>
                <c:pt idx="479">
                  <c:v>239.5</c:v>
                </c:pt>
                <c:pt idx="480">
                  <c:v>240</c:v>
                </c:pt>
                <c:pt idx="481">
                  <c:v>240.5</c:v>
                </c:pt>
                <c:pt idx="482">
                  <c:v>241</c:v>
                </c:pt>
                <c:pt idx="483">
                  <c:v>241.5</c:v>
                </c:pt>
                <c:pt idx="484">
                  <c:v>242</c:v>
                </c:pt>
                <c:pt idx="485">
                  <c:v>242.5</c:v>
                </c:pt>
                <c:pt idx="486">
                  <c:v>243</c:v>
                </c:pt>
                <c:pt idx="487">
                  <c:v>243.5</c:v>
                </c:pt>
                <c:pt idx="488">
                  <c:v>244</c:v>
                </c:pt>
                <c:pt idx="489">
                  <c:v>244.5</c:v>
                </c:pt>
                <c:pt idx="490">
                  <c:v>245</c:v>
                </c:pt>
                <c:pt idx="491">
                  <c:v>245.5</c:v>
                </c:pt>
                <c:pt idx="492">
                  <c:v>246</c:v>
                </c:pt>
                <c:pt idx="493">
                  <c:v>246.5</c:v>
                </c:pt>
                <c:pt idx="494">
                  <c:v>247</c:v>
                </c:pt>
                <c:pt idx="495">
                  <c:v>247.5</c:v>
                </c:pt>
                <c:pt idx="496">
                  <c:v>248</c:v>
                </c:pt>
                <c:pt idx="497">
                  <c:v>248.5</c:v>
                </c:pt>
                <c:pt idx="498">
                  <c:v>249</c:v>
                </c:pt>
                <c:pt idx="499">
                  <c:v>249.5</c:v>
                </c:pt>
                <c:pt idx="500">
                  <c:v>250</c:v>
                </c:pt>
                <c:pt idx="501">
                  <c:v>250.5</c:v>
                </c:pt>
                <c:pt idx="502">
                  <c:v>251</c:v>
                </c:pt>
                <c:pt idx="503">
                  <c:v>251.5</c:v>
                </c:pt>
                <c:pt idx="504">
                  <c:v>252</c:v>
                </c:pt>
                <c:pt idx="505">
                  <c:v>252.5</c:v>
                </c:pt>
                <c:pt idx="506">
                  <c:v>253</c:v>
                </c:pt>
                <c:pt idx="507">
                  <c:v>253.5</c:v>
                </c:pt>
                <c:pt idx="508">
                  <c:v>254</c:v>
                </c:pt>
                <c:pt idx="509">
                  <c:v>254.5</c:v>
                </c:pt>
                <c:pt idx="510">
                  <c:v>255</c:v>
                </c:pt>
                <c:pt idx="511">
                  <c:v>255.5</c:v>
                </c:pt>
                <c:pt idx="512">
                  <c:v>256</c:v>
                </c:pt>
                <c:pt idx="513">
                  <c:v>256.5</c:v>
                </c:pt>
                <c:pt idx="514">
                  <c:v>257</c:v>
                </c:pt>
                <c:pt idx="515">
                  <c:v>257.5</c:v>
                </c:pt>
                <c:pt idx="516">
                  <c:v>258</c:v>
                </c:pt>
                <c:pt idx="517">
                  <c:v>258.5</c:v>
                </c:pt>
                <c:pt idx="518">
                  <c:v>259</c:v>
                </c:pt>
                <c:pt idx="519">
                  <c:v>259.5</c:v>
                </c:pt>
                <c:pt idx="520">
                  <c:v>260</c:v>
                </c:pt>
                <c:pt idx="521">
                  <c:v>260.5</c:v>
                </c:pt>
                <c:pt idx="522">
                  <c:v>261</c:v>
                </c:pt>
                <c:pt idx="523">
                  <c:v>261.5</c:v>
                </c:pt>
                <c:pt idx="524">
                  <c:v>262</c:v>
                </c:pt>
                <c:pt idx="525">
                  <c:v>262.5</c:v>
                </c:pt>
                <c:pt idx="526">
                  <c:v>263</c:v>
                </c:pt>
                <c:pt idx="527">
                  <c:v>263.5</c:v>
                </c:pt>
                <c:pt idx="528">
                  <c:v>264</c:v>
                </c:pt>
                <c:pt idx="529">
                  <c:v>264.5</c:v>
                </c:pt>
                <c:pt idx="530">
                  <c:v>265</c:v>
                </c:pt>
                <c:pt idx="531">
                  <c:v>265.5</c:v>
                </c:pt>
                <c:pt idx="532">
                  <c:v>266</c:v>
                </c:pt>
                <c:pt idx="533">
                  <c:v>266.5</c:v>
                </c:pt>
                <c:pt idx="534">
                  <c:v>267</c:v>
                </c:pt>
                <c:pt idx="535">
                  <c:v>267.5</c:v>
                </c:pt>
                <c:pt idx="536">
                  <c:v>268</c:v>
                </c:pt>
                <c:pt idx="537">
                  <c:v>268.5</c:v>
                </c:pt>
                <c:pt idx="538">
                  <c:v>269</c:v>
                </c:pt>
                <c:pt idx="539">
                  <c:v>269.5</c:v>
                </c:pt>
                <c:pt idx="540">
                  <c:v>270</c:v>
                </c:pt>
                <c:pt idx="541">
                  <c:v>270.5</c:v>
                </c:pt>
                <c:pt idx="542">
                  <c:v>271</c:v>
                </c:pt>
                <c:pt idx="543">
                  <c:v>271.5</c:v>
                </c:pt>
                <c:pt idx="544">
                  <c:v>272</c:v>
                </c:pt>
                <c:pt idx="545">
                  <c:v>272.5</c:v>
                </c:pt>
                <c:pt idx="546">
                  <c:v>273</c:v>
                </c:pt>
                <c:pt idx="547">
                  <c:v>273.5</c:v>
                </c:pt>
                <c:pt idx="548">
                  <c:v>274</c:v>
                </c:pt>
                <c:pt idx="549">
                  <c:v>274.5</c:v>
                </c:pt>
                <c:pt idx="550">
                  <c:v>275</c:v>
                </c:pt>
                <c:pt idx="551">
                  <c:v>275.5</c:v>
                </c:pt>
                <c:pt idx="552">
                  <c:v>276</c:v>
                </c:pt>
                <c:pt idx="553">
                  <c:v>276.5</c:v>
                </c:pt>
                <c:pt idx="554">
                  <c:v>277</c:v>
                </c:pt>
                <c:pt idx="555">
                  <c:v>277.5</c:v>
                </c:pt>
                <c:pt idx="556">
                  <c:v>278</c:v>
                </c:pt>
                <c:pt idx="557">
                  <c:v>278.5</c:v>
                </c:pt>
                <c:pt idx="558">
                  <c:v>279</c:v>
                </c:pt>
                <c:pt idx="559">
                  <c:v>279.5</c:v>
                </c:pt>
                <c:pt idx="560">
                  <c:v>280</c:v>
                </c:pt>
                <c:pt idx="561">
                  <c:v>280.5</c:v>
                </c:pt>
                <c:pt idx="562">
                  <c:v>281</c:v>
                </c:pt>
                <c:pt idx="563">
                  <c:v>281.5</c:v>
                </c:pt>
                <c:pt idx="564">
                  <c:v>282</c:v>
                </c:pt>
                <c:pt idx="565">
                  <c:v>282.5</c:v>
                </c:pt>
                <c:pt idx="566">
                  <c:v>283</c:v>
                </c:pt>
                <c:pt idx="567">
                  <c:v>283.5</c:v>
                </c:pt>
                <c:pt idx="568">
                  <c:v>284</c:v>
                </c:pt>
                <c:pt idx="569">
                  <c:v>284.5</c:v>
                </c:pt>
                <c:pt idx="570">
                  <c:v>285</c:v>
                </c:pt>
                <c:pt idx="571">
                  <c:v>285.5</c:v>
                </c:pt>
                <c:pt idx="572">
                  <c:v>286</c:v>
                </c:pt>
                <c:pt idx="573">
                  <c:v>286.5</c:v>
                </c:pt>
                <c:pt idx="574">
                  <c:v>287</c:v>
                </c:pt>
                <c:pt idx="575">
                  <c:v>287.5</c:v>
                </c:pt>
                <c:pt idx="576">
                  <c:v>288</c:v>
                </c:pt>
                <c:pt idx="577">
                  <c:v>288.5</c:v>
                </c:pt>
                <c:pt idx="578">
                  <c:v>289</c:v>
                </c:pt>
                <c:pt idx="579">
                  <c:v>289.5</c:v>
                </c:pt>
                <c:pt idx="580">
                  <c:v>290</c:v>
                </c:pt>
                <c:pt idx="581">
                  <c:v>290.5</c:v>
                </c:pt>
                <c:pt idx="582">
                  <c:v>291</c:v>
                </c:pt>
                <c:pt idx="583">
                  <c:v>291.5</c:v>
                </c:pt>
                <c:pt idx="584">
                  <c:v>292</c:v>
                </c:pt>
                <c:pt idx="585">
                  <c:v>292.5</c:v>
                </c:pt>
                <c:pt idx="586">
                  <c:v>293</c:v>
                </c:pt>
                <c:pt idx="587">
                  <c:v>293.5</c:v>
                </c:pt>
                <c:pt idx="588">
                  <c:v>294</c:v>
                </c:pt>
                <c:pt idx="589">
                  <c:v>294.5</c:v>
                </c:pt>
                <c:pt idx="590">
                  <c:v>295</c:v>
                </c:pt>
                <c:pt idx="591">
                  <c:v>295.5</c:v>
                </c:pt>
                <c:pt idx="592">
                  <c:v>296</c:v>
                </c:pt>
                <c:pt idx="593">
                  <c:v>296.5</c:v>
                </c:pt>
                <c:pt idx="594">
                  <c:v>297</c:v>
                </c:pt>
                <c:pt idx="595">
                  <c:v>297.5</c:v>
                </c:pt>
                <c:pt idx="596">
                  <c:v>298</c:v>
                </c:pt>
                <c:pt idx="597">
                  <c:v>298.5</c:v>
                </c:pt>
                <c:pt idx="598">
                  <c:v>299</c:v>
                </c:pt>
                <c:pt idx="599">
                  <c:v>299.5</c:v>
                </c:pt>
                <c:pt idx="600">
                  <c:v>300</c:v>
                </c:pt>
                <c:pt idx="601">
                  <c:v>300.5</c:v>
                </c:pt>
                <c:pt idx="602">
                  <c:v>301</c:v>
                </c:pt>
                <c:pt idx="603">
                  <c:v>301.5</c:v>
                </c:pt>
                <c:pt idx="604">
                  <c:v>302</c:v>
                </c:pt>
                <c:pt idx="605">
                  <c:v>302.5</c:v>
                </c:pt>
                <c:pt idx="606">
                  <c:v>303</c:v>
                </c:pt>
                <c:pt idx="607">
                  <c:v>303.5</c:v>
                </c:pt>
                <c:pt idx="608">
                  <c:v>304</c:v>
                </c:pt>
                <c:pt idx="609">
                  <c:v>304.5</c:v>
                </c:pt>
                <c:pt idx="610">
                  <c:v>305</c:v>
                </c:pt>
                <c:pt idx="611">
                  <c:v>305.5</c:v>
                </c:pt>
                <c:pt idx="612">
                  <c:v>306</c:v>
                </c:pt>
                <c:pt idx="613">
                  <c:v>306.5</c:v>
                </c:pt>
                <c:pt idx="614">
                  <c:v>307</c:v>
                </c:pt>
                <c:pt idx="615">
                  <c:v>307.5</c:v>
                </c:pt>
                <c:pt idx="616">
                  <c:v>308</c:v>
                </c:pt>
                <c:pt idx="617">
                  <c:v>308.5</c:v>
                </c:pt>
                <c:pt idx="618">
                  <c:v>309</c:v>
                </c:pt>
                <c:pt idx="619">
                  <c:v>309.5</c:v>
                </c:pt>
                <c:pt idx="620">
                  <c:v>310</c:v>
                </c:pt>
                <c:pt idx="621">
                  <c:v>310.5</c:v>
                </c:pt>
                <c:pt idx="622">
                  <c:v>311</c:v>
                </c:pt>
                <c:pt idx="623">
                  <c:v>311.5</c:v>
                </c:pt>
                <c:pt idx="624">
                  <c:v>312</c:v>
                </c:pt>
                <c:pt idx="625">
                  <c:v>312.5</c:v>
                </c:pt>
                <c:pt idx="626">
                  <c:v>313</c:v>
                </c:pt>
                <c:pt idx="627">
                  <c:v>313.5</c:v>
                </c:pt>
                <c:pt idx="628">
                  <c:v>314</c:v>
                </c:pt>
                <c:pt idx="629">
                  <c:v>314.5</c:v>
                </c:pt>
                <c:pt idx="630">
                  <c:v>315</c:v>
                </c:pt>
                <c:pt idx="631">
                  <c:v>315.5</c:v>
                </c:pt>
                <c:pt idx="632">
                  <c:v>316</c:v>
                </c:pt>
                <c:pt idx="633">
                  <c:v>316.5</c:v>
                </c:pt>
                <c:pt idx="634">
                  <c:v>317</c:v>
                </c:pt>
                <c:pt idx="635">
                  <c:v>317.5</c:v>
                </c:pt>
                <c:pt idx="636">
                  <c:v>318</c:v>
                </c:pt>
                <c:pt idx="637">
                  <c:v>318.5</c:v>
                </c:pt>
                <c:pt idx="638">
                  <c:v>319</c:v>
                </c:pt>
                <c:pt idx="639">
                  <c:v>319.5</c:v>
                </c:pt>
                <c:pt idx="640">
                  <c:v>320</c:v>
                </c:pt>
                <c:pt idx="641">
                  <c:v>320.5</c:v>
                </c:pt>
                <c:pt idx="642">
                  <c:v>321</c:v>
                </c:pt>
                <c:pt idx="643">
                  <c:v>321.5</c:v>
                </c:pt>
                <c:pt idx="644">
                  <c:v>322</c:v>
                </c:pt>
                <c:pt idx="645">
                  <c:v>322.5</c:v>
                </c:pt>
                <c:pt idx="646">
                  <c:v>323</c:v>
                </c:pt>
                <c:pt idx="647">
                  <c:v>323.5</c:v>
                </c:pt>
                <c:pt idx="648">
                  <c:v>324</c:v>
                </c:pt>
                <c:pt idx="649">
                  <c:v>324.5</c:v>
                </c:pt>
                <c:pt idx="650">
                  <c:v>325</c:v>
                </c:pt>
                <c:pt idx="651">
                  <c:v>325.5</c:v>
                </c:pt>
                <c:pt idx="652">
                  <c:v>326</c:v>
                </c:pt>
                <c:pt idx="653">
                  <c:v>326.5</c:v>
                </c:pt>
                <c:pt idx="654">
                  <c:v>327</c:v>
                </c:pt>
                <c:pt idx="655">
                  <c:v>327.5</c:v>
                </c:pt>
                <c:pt idx="656">
                  <c:v>328</c:v>
                </c:pt>
                <c:pt idx="657">
                  <c:v>328.5</c:v>
                </c:pt>
                <c:pt idx="658">
                  <c:v>329</c:v>
                </c:pt>
                <c:pt idx="659">
                  <c:v>329.5</c:v>
                </c:pt>
                <c:pt idx="660">
                  <c:v>330</c:v>
                </c:pt>
                <c:pt idx="661">
                  <c:v>330.5</c:v>
                </c:pt>
                <c:pt idx="662">
                  <c:v>331</c:v>
                </c:pt>
                <c:pt idx="663">
                  <c:v>331.5</c:v>
                </c:pt>
                <c:pt idx="664">
                  <c:v>332</c:v>
                </c:pt>
                <c:pt idx="665">
                  <c:v>332.5</c:v>
                </c:pt>
                <c:pt idx="666">
                  <c:v>333</c:v>
                </c:pt>
                <c:pt idx="667">
                  <c:v>333.5</c:v>
                </c:pt>
                <c:pt idx="668">
                  <c:v>334</c:v>
                </c:pt>
                <c:pt idx="669">
                  <c:v>334.5</c:v>
                </c:pt>
                <c:pt idx="670">
                  <c:v>335</c:v>
                </c:pt>
                <c:pt idx="671">
                  <c:v>335.5</c:v>
                </c:pt>
                <c:pt idx="672">
                  <c:v>336</c:v>
                </c:pt>
                <c:pt idx="673">
                  <c:v>336.5</c:v>
                </c:pt>
                <c:pt idx="674">
                  <c:v>337</c:v>
                </c:pt>
                <c:pt idx="675">
                  <c:v>337.5</c:v>
                </c:pt>
                <c:pt idx="676">
                  <c:v>338</c:v>
                </c:pt>
                <c:pt idx="677">
                  <c:v>338.5</c:v>
                </c:pt>
                <c:pt idx="678">
                  <c:v>339</c:v>
                </c:pt>
                <c:pt idx="679">
                  <c:v>339.5</c:v>
                </c:pt>
                <c:pt idx="680">
                  <c:v>340</c:v>
                </c:pt>
                <c:pt idx="681">
                  <c:v>340.5</c:v>
                </c:pt>
                <c:pt idx="682">
                  <c:v>341</c:v>
                </c:pt>
                <c:pt idx="683">
                  <c:v>341.5</c:v>
                </c:pt>
                <c:pt idx="684">
                  <c:v>342</c:v>
                </c:pt>
                <c:pt idx="685">
                  <c:v>342.5</c:v>
                </c:pt>
                <c:pt idx="686">
                  <c:v>343</c:v>
                </c:pt>
                <c:pt idx="687">
                  <c:v>343.5</c:v>
                </c:pt>
                <c:pt idx="688">
                  <c:v>344</c:v>
                </c:pt>
                <c:pt idx="689">
                  <c:v>344.5</c:v>
                </c:pt>
                <c:pt idx="690">
                  <c:v>345</c:v>
                </c:pt>
                <c:pt idx="691">
                  <c:v>345.5</c:v>
                </c:pt>
                <c:pt idx="692">
                  <c:v>346</c:v>
                </c:pt>
                <c:pt idx="693">
                  <c:v>346.5</c:v>
                </c:pt>
                <c:pt idx="694">
                  <c:v>347</c:v>
                </c:pt>
                <c:pt idx="695">
                  <c:v>347.5</c:v>
                </c:pt>
                <c:pt idx="696">
                  <c:v>348</c:v>
                </c:pt>
                <c:pt idx="697">
                  <c:v>348.5</c:v>
                </c:pt>
                <c:pt idx="698">
                  <c:v>349</c:v>
                </c:pt>
                <c:pt idx="699">
                  <c:v>349.5</c:v>
                </c:pt>
                <c:pt idx="700">
                  <c:v>350</c:v>
                </c:pt>
                <c:pt idx="701">
                  <c:v>350.5</c:v>
                </c:pt>
                <c:pt idx="702">
                  <c:v>351</c:v>
                </c:pt>
                <c:pt idx="703">
                  <c:v>351.5</c:v>
                </c:pt>
                <c:pt idx="704">
                  <c:v>352</c:v>
                </c:pt>
                <c:pt idx="705">
                  <c:v>352.5</c:v>
                </c:pt>
                <c:pt idx="706">
                  <c:v>353</c:v>
                </c:pt>
                <c:pt idx="707">
                  <c:v>353.5</c:v>
                </c:pt>
                <c:pt idx="708">
                  <c:v>354</c:v>
                </c:pt>
                <c:pt idx="709">
                  <c:v>354.5</c:v>
                </c:pt>
                <c:pt idx="710">
                  <c:v>355</c:v>
                </c:pt>
                <c:pt idx="711">
                  <c:v>355.5</c:v>
                </c:pt>
                <c:pt idx="712">
                  <c:v>356</c:v>
                </c:pt>
                <c:pt idx="713">
                  <c:v>356.5</c:v>
                </c:pt>
                <c:pt idx="714">
                  <c:v>357</c:v>
                </c:pt>
                <c:pt idx="715">
                  <c:v>357.5</c:v>
                </c:pt>
                <c:pt idx="716">
                  <c:v>358</c:v>
                </c:pt>
                <c:pt idx="717">
                  <c:v>358.5</c:v>
                </c:pt>
                <c:pt idx="718">
                  <c:v>359</c:v>
                </c:pt>
                <c:pt idx="719">
                  <c:v>359.5</c:v>
                </c:pt>
                <c:pt idx="720">
                  <c:v>360</c:v>
                </c:pt>
                <c:pt idx="721">
                  <c:v>360.5</c:v>
                </c:pt>
                <c:pt idx="722">
                  <c:v>361</c:v>
                </c:pt>
                <c:pt idx="723">
                  <c:v>361.5</c:v>
                </c:pt>
                <c:pt idx="724">
                  <c:v>362</c:v>
                </c:pt>
                <c:pt idx="725">
                  <c:v>362.5</c:v>
                </c:pt>
                <c:pt idx="726">
                  <c:v>363</c:v>
                </c:pt>
                <c:pt idx="727">
                  <c:v>363.5</c:v>
                </c:pt>
                <c:pt idx="728">
                  <c:v>364</c:v>
                </c:pt>
                <c:pt idx="729">
                  <c:v>364.5</c:v>
                </c:pt>
                <c:pt idx="730">
                  <c:v>365</c:v>
                </c:pt>
                <c:pt idx="731">
                  <c:v>365.5</c:v>
                </c:pt>
                <c:pt idx="732">
                  <c:v>366</c:v>
                </c:pt>
                <c:pt idx="733">
                  <c:v>366.5</c:v>
                </c:pt>
                <c:pt idx="734">
                  <c:v>367</c:v>
                </c:pt>
                <c:pt idx="735">
                  <c:v>367.5</c:v>
                </c:pt>
                <c:pt idx="736">
                  <c:v>368</c:v>
                </c:pt>
                <c:pt idx="737">
                  <c:v>368.5</c:v>
                </c:pt>
                <c:pt idx="738">
                  <c:v>369</c:v>
                </c:pt>
                <c:pt idx="739">
                  <c:v>369.5</c:v>
                </c:pt>
                <c:pt idx="740">
                  <c:v>370</c:v>
                </c:pt>
                <c:pt idx="741">
                  <c:v>370.5</c:v>
                </c:pt>
                <c:pt idx="742">
                  <c:v>371</c:v>
                </c:pt>
                <c:pt idx="743">
                  <c:v>371.5</c:v>
                </c:pt>
                <c:pt idx="744">
                  <c:v>372</c:v>
                </c:pt>
                <c:pt idx="745">
                  <c:v>372.5</c:v>
                </c:pt>
                <c:pt idx="746">
                  <c:v>373</c:v>
                </c:pt>
                <c:pt idx="747">
                  <c:v>373.5</c:v>
                </c:pt>
                <c:pt idx="748">
                  <c:v>374</c:v>
                </c:pt>
                <c:pt idx="749">
                  <c:v>374.5</c:v>
                </c:pt>
                <c:pt idx="750">
                  <c:v>375</c:v>
                </c:pt>
                <c:pt idx="751">
                  <c:v>375.5</c:v>
                </c:pt>
                <c:pt idx="752">
                  <c:v>376</c:v>
                </c:pt>
                <c:pt idx="753">
                  <c:v>376.5</c:v>
                </c:pt>
                <c:pt idx="754">
                  <c:v>377</c:v>
                </c:pt>
                <c:pt idx="755">
                  <c:v>377.5</c:v>
                </c:pt>
                <c:pt idx="756">
                  <c:v>378</c:v>
                </c:pt>
                <c:pt idx="757">
                  <c:v>378.5</c:v>
                </c:pt>
                <c:pt idx="758">
                  <c:v>379</c:v>
                </c:pt>
                <c:pt idx="759">
                  <c:v>379.5</c:v>
                </c:pt>
                <c:pt idx="760">
                  <c:v>380</c:v>
                </c:pt>
                <c:pt idx="761">
                  <c:v>380.5</c:v>
                </c:pt>
                <c:pt idx="762">
                  <c:v>381</c:v>
                </c:pt>
                <c:pt idx="763">
                  <c:v>381.5</c:v>
                </c:pt>
                <c:pt idx="764">
                  <c:v>382</c:v>
                </c:pt>
                <c:pt idx="765">
                  <c:v>382.5</c:v>
                </c:pt>
                <c:pt idx="766">
                  <c:v>383</c:v>
                </c:pt>
                <c:pt idx="767">
                  <c:v>383.5</c:v>
                </c:pt>
                <c:pt idx="768">
                  <c:v>384</c:v>
                </c:pt>
                <c:pt idx="769">
                  <c:v>384.5</c:v>
                </c:pt>
                <c:pt idx="770">
                  <c:v>385</c:v>
                </c:pt>
                <c:pt idx="771">
                  <c:v>385.5</c:v>
                </c:pt>
                <c:pt idx="772">
                  <c:v>386</c:v>
                </c:pt>
                <c:pt idx="773">
                  <c:v>386.5</c:v>
                </c:pt>
                <c:pt idx="774">
                  <c:v>387</c:v>
                </c:pt>
                <c:pt idx="775">
                  <c:v>387.5</c:v>
                </c:pt>
                <c:pt idx="776">
                  <c:v>388</c:v>
                </c:pt>
                <c:pt idx="777">
                  <c:v>388.5</c:v>
                </c:pt>
                <c:pt idx="778">
                  <c:v>389</c:v>
                </c:pt>
                <c:pt idx="779">
                  <c:v>389.5</c:v>
                </c:pt>
                <c:pt idx="780">
                  <c:v>390</c:v>
                </c:pt>
                <c:pt idx="781">
                  <c:v>390.5</c:v>
                </c:pt>
                <c:pt idx="782">
                  <c:v>391</c:v>
                </c:pt>
                <c:pt idx="783">
                  <c:v>391.5</c:v>
                </c:pt>
                <c:pt idx="784">
                  <c:v>392</c:v>
                </c:pt>
                <c:pt idx="785">
                  <c:v>392.5</c:v>
                </c:pt>
                <c:pt idx="786">
                  <c:v>393</c:v>
                </c:pt>
                <c:pt idx="787">
                  <c:v>393.5</c:v>
                </c:pt>
                <c:pt idx="788">
                  <c:v>394</c:v>
                </c:pt>
                <c:pt idx="789">
                  <c:v>394.5</c:v>
                </c:pt>
                <c:pt idx="790">
                  <c:v>395</c:v>
                </c:pt>
                <c:pt idx="791">
                  <c:v>395.5</c:v>
                </c:pt>
                <c:pt idx="792">
                  <c:v>396</c:v>
                </c:pt>
                <c:pt idx="793">
                  <c:v>396.5</c:v>
                </c:pt>
                <c:pt idx="794">
                  <c:v>397</c:v>
                </c:pt>
                <c:pt idx="795">
                  <c:v>397.5</c:v>
                </c:pt>
                <c:pt idx="796">
                  <c:v>398</c:v>
                </c:pt>
                <c:pt idx="797">
                  <c:v>398.5</c:v>
                </c:pt>
                <c:pt idx="798">
                  <c:v>399</c:v>
                </c:pt>
                <c:pt idx="799">
                  <c:v>399.5</c:v>
                </c:pt>
                <c:pt idx="800">
                  <c:v>400</c:v>
                </c:pt>
                <c:pt idx="801">
                  <c:v>400.5</c:v>
                </c:pt>
                <c:pt idx="802">
                  <c:v>401</c:v>
                </c:pt>
                <c:pt idx="803">
                  <c:v>401.5</c:v>
                </c:pt>
                <c:pt idx="804">
                  <c:v>402</c:v>
                </c:pt>
                <c:pt idx="805">
                  <c:v>402.5</c:v>
                </c:pt>
                <c:pt idx="806">
                  <c:v>403</c:v>
                </c:pt>
                <c:pt idx="807">
                  <c:v>403.5</c:v>
                </c:pt>
                <c:pt idx="808">
                  <c:v>404</c:v>
                </c:pt>
                <c:pt idx="809">
                  <c:v>404.5</c:v>
                </c:pt>
                <c:pt idx="810">
                  <c:v>405</c:v>
                </c:pt>
                <c:pt idx="811">
                  <c:v>405.5</c:v>
                </c:pt>
                <c:pt idx="812">
                  <c:v>406</c:v>
                </c:pt>
                <c:pt idx="813">
                  <c:v>406.5</c:v>
                </c:pt>
                <c:pt idx="814">
                  <c:v>407</c:v>
                </c:pt>
                <c:pt idx="815">
                  <c:v>407.5</c:v>
                </c:pt>
                <c:pt idx="816">
                  <c:v>408</c:v>
                </c:pt>
                <c:pt idx="817">
                  <c:v>408.5</c:v>
                </c:pt>
                <c:pt idx="818">
                  <c:v>409</c:v>
                </c:pt>
                <c:pt idx="819">
                  <c:v>409.5</c:v>
                </c:pt>
                <c:pt idx="820">
                  <c:v>410</c:v>
                </c:pt>
                <c:pt idx="821">
                  <c:v>410.5</c:v>
                </c:pt>
                <c:pt idx="822">
                  <c:v>411</c:v>
                </c:pt>
                <c:pt idx="823">
                  <c:v>411.5</c:v>
                </c:pt>
                <c:pt idx="824">
                  <c:v>412</c:v>
                </c:pt>
                <c:pt idx="825">
                  <c:v>412.5</c:v>
                </c:pt>
                <c:pt idx="826">
                  <c:v>413</c:v>
                </c:pt>
                <c:pt idx="827">
                  <c:v>413.5</c:v>
                </c:pt>
                <c:pt idx="828">
                  <c:v>414</c:v>
                </c:pt>
                <c:pt idx="829">
                  <c:v>414.5</c:v>
                </c:pt>
                <c:pt idx="830">
                  <c:v>415</c:v>
                </c:pt>
                <c:pt idx="831">
                  <c:v>415.5</c:v>
                </c:pt>
                <c:pt idx="832">
                  <c:v>416</c:v>
                </c:pt>
                <c:pt idx="833">
                  <c:v>416.5</c:v>
                </c:pt>
                <c:pt idx="834">
                  <c:v>417</c:v>
                </c:pt>
                <c:pt idx="835">
                  <c:v>417.5</c:v>
                </c:pt>
                <c:pt idx="836">
                  <c:v>418</c:v>
                </c:pt>
                <c:pt idx="837">
                  <c:v>418.5</c:v>
                </c:pt>
                <c:pt idx="838">
                  <c:v>419</c:v>
                </c:pt>
                <c:pt idx="839">
                  <c:v>419.5</c:v>
                </c:pt>
                <c:pt idx="840">
                  <c:v>420</c:v>
                </c:pt>
                <c:pt idx="841">
                  <c:v>420.5</c:v>
                </c:pt>
                <c:pt idx="842">
                  <c:v>421</c:v>
                </c:pt>
                <c:pt idx="843">
                  <c:v>421.5</c:v>
                </c:pt>
                <c:pt idx="844">
                  <c:v>422</c:v>
                </c:pt>
                <c:pt idx="845">
                  <c:v>422.5</c:v>
                </c:pt>
                <c:pt idx="846">
                  <c:v>423</c:v>
                </c:pt>
                <c:pt idx="847">
                  <c:v>423.5</c:v>
                </c:pt>
                <c:pt idx="848">
                  <c:v>424</c:v>
                </c:pt>
                <c:pt idx="849">
                  <c:v>424.5</c:v>
                </c:pt>
                <c:pt idx="850">
                  <c:v>425</c:v>
                </c:pt>
                <c:pt idx="851">
                  <c:v>425.5</c:v>
                </c:pt>
                <c:pt idx="852">
                  <c:v>426</c:v>
                </c:pt>
                <c:pt idx="853">
                  <c:v>426.5</c:v>
                </c:pt>
                <c:pt idx="854">
                  <c:v>427</c:v>
                </c:pt>
                <c:pt idx="855">
                  <c:v>427.5</c:v>
                </c:pt>
                <c:pt idx="856">
                  <c:v>428</c:v>
                </c:pt>
                <c:pt idx="857">
                  <c:v>428.5</c:v>
                </c:pt>
                <c:pt idx="858">
                  <c:v>429</c:v>
                </c:pt>
                <c:pt idx="859">
                  <c:v>429.5</c:v>
                </c:pt>
                <c:pt idx="860">
                  <c:v>430</c:v>
                </c:pt>
                <c:pt idx="861">
                  <c:v>430.5</c:v>
                </c:pt>
                <c:pt idx="862">
                  <c:v>431</c:v>
                </c:pt>
                <c:pt idx="863">
                  <c:v>431.5</c:v>
                </c:pt>
                <c:pt idx="864">
                  <c:v>432</c:v>
                </c:pt>
                <c:pt idx="865">
                  <c:v>432.5</c:v>
                </c:pt>
                <c:pt idx="866">
                  <c:v>433</c:v>
                </c:pt>
                <c:pt idx="867">
                  <c:v>433.5</c:v>
                </c:pt>
                <c:pt idx="868">
                  <c:v>434</c:v>
                </c:pt>
                <c:pt idx="869">
                  <c:v>434.5</c:v>
                </c:pt>
                <c:pt idx="870">
                  <c:v>435</c:v>
                </c:pt>
                <c:pt idx="871">
                  <c:v>435.5</c:v>
                </c:pt>
                <c:pt idx="872">
                  <c:v>436</c:v>
                </c:pt>
                <c:pt idx="873">
                  <c:v>436.5</c:v>
                </c:pt>
                <c:pt idx="874">
                  <c:v>437</c:v>
                </c:pt>
                <c:pt idx="875">
                  <c:v>437.5</c:v>
                </c:pt>
                <c:pt idx="876">
                  <c:v>438</c:v>
                </c:pt>
                <c:pt idx="877">
                  <c:v>438.5</c:v>
                </c:pt>
                <c:pt idx="878">
                  <c:v>439</c:v>
                </c:pt>
                <c:pt idx="879">
                  <c:v>439.5</c:v>
                </c:pt>
                <c:pt idx="880">
                  <c:v>440</c:v>
                </c:pt>
                <c:pt idx="881">
                  <c:v>440.5</c:v>
                </c:pt>
                <c:pt idx="882">
                  <c:v>441</c:v>
                </c:pt>
                <c:pt idx="883">
                  <c:v>441.5</c:v>
                </c:pt>
                <c:pt idx="884">
                  <c:v>442</c:v>
                </c:pt>
                <c:pt idx="885">
                  <c:v>442.5</c:v>
                </c:pt>
                <c:pt idx="886">
                  <c:v>443</c:v>
                </c:pt>
                <c:pt idx="887">
                  <c:v>443.5</c:v>
                </c:pt>
                <c:pt idx="888">
                  <c:v>444</c:v>
                </c:pt>
                <c:pt idx="889">
                  <c:v>444.5</c:v>
                </c:pt>
                <c:pt idx="890">
                  <c:v>445</c:v>
                </c:pt>
                <c:pt idx="891">
                  <c:v>445.5</c:v>
                </c:pt>
                <c:pt idx="892">
                  <c:v>446</c:v>
                </c:pt>
                <c:pt idx="893">
                  <c:v>446.5</c:v>
                </c:pt>
                <c:pt idx="894">
                  <c:v>447</c:v>
                </c:pt>
                <c:pt idx="895">
                  <c:v>447.5</c:v>
                </c:pt>
                <c:pt idx="896">
                  <c:v>448</c:v>
                </c:pt>
                <c:pt idx="897">
                  <c:v>448.5</c:v>
                </c:pt>
                <c:pt idx="898">
                  <c:v>449</c:v>
                </c:pt>
                <c:pt idx="899">
                  <c:v>449.5</c:v>
                </c:pt>
                <c:pt idx="900">
                  <c:v>450</c:v>
                </c:pt>
                <c:pt idx="901">
                  <c:v>450.5</c:v>
                </c:pt>
                <c:pt idx="902">
                  <c:v>451</c:v>
                </c:pt>
                <c:pt idx="903">
                  <c:v>451.5</c:v>
                </c:pt>
                <c:pt idx="904">
                  <c:v>452</c:v>
                </c:pt>
                <c:pt idx="905">
                  <c:v>452.5</c:v>
                </c:pt>
                <c:pt idx="906">
                  <c:v>453</c:v>
                </c:pt>
                <c:pt idx="907">
                  <c:v>453.5</c:v>
                </c:pt>
                <c:pt idx="908">
                  <c:v>454</c:v>
                </c:pt>
                <c:pt idx="909">
                  <c:v>454.5</c:v>
                </c:pt>
                <c:pt idx="910">
                  <c:v>455</c:v>
                </c:pt>
                <c:pt idx="911">
                  <c:v>455.5</c:v>
                </c:pt>
                <c:pt idx="912">
                  <c:v>456</c:v>
                </c:pt>
                <c:pt idx="913">
                  <c:v>456.5</c:v>
                </c:pt>
                <c:pt idx="914">
                  <c:v>457</c:v>
                </c:pt>
                <c:pt idx="915">
                  <c:v>457.5</c:v>
                </c:pt>
                <c:pt idx="916">
                  <c:v>458</c:v>
                </c:pt>
                <c:pt idx="917">
                  <c:v>458.5</c:v>
                </c:pt>
                <c:pt idx="918">
                  <c:v>459</c:v>
                </c:pt>
                <c:pt idx="919">
                  <c:v>459.5</c:v>
                </c:pt>
                <c:pt idx="920">
                  <c:v>460</c:v>
                </c:pt>
                <c:pt idx="921">
                  <c:v>460.5</c:v>
                </c:pt>
                <c:pt idx="922">
                  <c:v>461</c:v>
                </c:pt>
                <c:pt idx="923">
                  <c:v>461.5</c:v>
                </c:pt>
                <c:pt idx="924">
                  <c:v>462</c:v>
                </c:pt>
                <c:pt idx="925">
                  <c:v>462.5</c:v>
                </c:pt>
                <c:pt idx="926">
                  <c:v>463</c:v>
                </c:pt>
                <c:pt idx="927">
                  <c:v>463.5</c:v>
                </c:pt>
                <c:pt idx="928">
                  <c:v>464</c:v>
                </c:pt>
                <c:pt idx="929">
                  <c:v>464.5</c:v>
                </c:pt>
                <c:pt idx="930">
                  <c:v>465</c:v>
                </c:pt>
                <c:pt idx="931">
                  <c:v>465.5</c:v>
                </c:pt>
                <c:pt idx="932">
                  <c:v>466</c:v>
                </c:pt>
                <c:pt idx="933">
                  <c:v>466.5</c:v>
                </c:pt>
                <c:pt idx="934">
                  <c:v>467</c:v>
                </c:pt>
                <c:pt idx="935">
                  <c:v>467.5</c:v>
                </c:pt>
                <c:pt idx="936">
                  <c:v>468</c:v>
                </c:pt>
                <c:pt idx="937">
                  <c:v>468.5</c:v>
                </c:pt>
                <c:pt idx="938">
                  <c:v>469</c:v>
                </c:pt>
                <c:pt idx="939">
                  <c:v>469.5</c:v>
                </c:pt>
                <c:pt idx="940">
                  <c:v>470</c:v>
                </c:pt>
                <c:pt idx="941">
                  <c:v>470.5</c:v>
                </c:pt>
                <c:pt idx="942">
                  <c:v>471</c:v>
                </c:pt>
                <c:pt idx="943">
                  <c:v>471.5</c:v>
                </c:pt>
                <c:pt idx="944">
                  <c:v>472</c:v>
                </c:pt>
                <c:pt idx="945">
                  <c:v>472.5</c:v>
                </c:pt>
                <c:pt idx="946">
                  <c:v>473</c:v>
                </c:pt>
                <c:pt idx="947">
                  <c:v>473.5</c:v>
                </c:pt>
                <c:pt idx="948">
                  <c:v>474</c:v>
                </c:pt>
                <c:pt idx="949">
                  <c:v>474.5</c:v>
                </c:pt>
                <c:pt idx="950">
                  <c:v>475</c:v>
                </c:pt>
                <c:pt idx="951">
                  <c:v>475.5</c:v>
                </c:pt>
                <c:pt idx="952">
                  <c:v>476</c:v>
                </c:pt>
                <c:pt idx="953">
                  <c:v>476.5</c:v>
                </c:pt>
                <c:pt idx="954">
                  <c:v>477</c:v>
                </c:pt>
                <c:pt idx="955">
                  <c:v>477.5</c:v>
                </c:pt>
                <c:pt idx="956">
                  <c:v>478</c:v>
                </c:pt>
                <c:pt idx="957">
                  <c:v>478.5</c:v>
                </c:pt>
                <c:pt idx="958">
                  <c:v>479</c:v>
                </c:pt>
                <c:pt idx="959">
                  <c:v>479.5</c:v>
                </c:pt>
                <c:pt idx="960">
                  <c:v>480</c:v>
                </c:pt>
                <c:pt idx="961">
                  <c:v>480.5</c:v>
                </c:pt>
                <c:pt idx="962">
                  <c:v>481</c:v>
                </c:pt>
                <c:pt idx="963">
                  <c:v>481.5</c:v>
                </c:pt>
                <c:pt idx="964">
                  <c:v>482</c:v>
                </c:pt>
                <c:pt idx="965">
                  <c:v>482.5</c:v>
                </c:pt>
                <c:pt idx="966">
                  <c:v>483</c:v>
                </c:pt>
                <c:pt idx="967">
                  <c:v>483.5</c:v>
                </c:pt>
                <c:pt idx="968">
                  <c:v>484</c:v>
                </c:pt>
                <c:pt idx="969">
                  <c:v>484.5</c:v>
                </c:pt>
                <c:pt idx="970">
                  <c:v>485</c:v>
                </c:pt>
                <c:pt idx="971">
                  <c:v>485.5</c:v>
                </c:pt>
                <c:pt idx="972">
                  <c:v>486</c:v>
                </c:pt>
                <c:pt idx="973">
                  <c:v>486.5</c:v>
                </c:pt>
                <c:pt idx="974">
                  <c:v>487</c:v>
                </c:pt>
                <c:pt idx="975">
                  <c:v>487.5</c:v>
                </c:pt>
                <c:pt idx="976">
                  <c:v>488</c:v>
                </c:pt>
                <c:pt idx="977">
                  <c:v>488.5</c:v>
                </c:pt>
                <c:pt idx="978">
                  <c:v>489</c:v>
                </c:pt>
                <c:pt idx="979">
                  <c:v>489.5</c:v>
                </c:pt>
                <c:pt idx="980">
                  <c:v>490</c:v>
                </c:pt>
                <c:pt idx="981">
                  <c:v>490.5</c:v>
                </c:pt>
                <c:pt idx="982">
                  <c:v>491</c:v>
                </c:pt>
                <c:pt idx="983">
                  <c:v>491.5</c:v>
                </c:pt>
                <c:pt idx="984">
                  <c:v>492</c:v>
                </c:pt>
                <c:pt idx="985">
                  <c:v>492.5</c:v>
                </c:pt>
                <c:pt idx="986">
                  <c:v>493</c:v>
                </c:pt>
                <c:pt idx="987">
                  <c:v>493.5</c:v>
                </c:pt>
                <c:pt idx="988">
                  <c:v>494</c:v>
                </c:pt>
                <c:pt idx="989">
                  <c:v>494.5</c:v>
                </c:pt>
                <c:pt idx="990">
                  <c:v>495</c:v>
                </c:pt>
                <c:pt idx="991">
                  <c:v>495.5</c:v>
                </c:pt>
                <c:pt idx="992">
                  <c:v>496</c:v>
                </c:pt>
                <c:pt idx="993">
                  <c:v>496.5</c:v>
                </c:pt>
                <c:pt idx="994">
                  <c:v>497</c:v>
                </c:pt>
                <c:pt idx="995">
                  <c:v>497.5</c:v>
                </c:pt>
                <c:pt idx="996">
                  <c:v>498</c:v>
                </c:pt>
                <c:pt idx="997">
                  <c:v>498.5</c:v>
                </c:pt>
                <c:pt idx="998">
                  <c:v>499</c:v>
                </c:pt>
                <c:pt idx="999">
                  <c:v>499.5</c:v>
                </c:pt>
                <c:pt idx="1000">
                  <c:v>500</c:v>
                </c:pt>
                <c:pt idx="1001">
                  <c:v>500.5</c:v>
                </c:pt>
                <c:pt idx="1002">
                  <c:v>501</c:v>
                </c:pt>
                <c:pt idx="1003">
                  <c:v>501.5</c:v>
                </c:pt>
                <c:pt idx="1004">
                  <c:v>502</c:v>
                </c:pt>
                <c:pt idx="1005">
                  <c:v>502.5</c:v>
                </c:pt>
                <c:pt idx="1006">
                  <c:v>503</c:v>
                </c:pt>
                <c:pt idx="1007">
                  <c:v>503.5</c:v>
                </c:pt>
                <c:pt idx="1008">
                  <c:v>504</c:v>
                </c:pt>
                <c:pt idx="1009">
                  <c:v>504.5</c:v>
                </c:pt>
                <c:pt idx="1010">
                  <c:v>505</c:v>
                </c:pt>
                <c:pt idx="1011">
                  <c:v>505.5</c:v>
                </c:pt>
                <c:pt idx="1012">
                  <c:v>506</c:v>
                </c:pt>
                <c:pt idx="1013">
                  <c:v>506.5</c:v>
                </c:pt>
                <c:pt idx="1014">
                  <c:v>507</c:v>
                </c:pt>
                <c:pt idx="1015">
                  <c:v>507.5</c:v>
                </c:pt>
                <c:pt idx="1016">
                  <c:v>508</c:v>
                </c:pt>
                <c:pt idx="1017">
                  <c:v>508.5</c:v>
                </c:pt>
                <c:pt idx="1018">
                  <c:v>509</c:v>
                </c:pt>
                <c:pt idx="1019">
                  <c:v>509.5</c:v>
                </c:pt>
                <c:pt idx="1020">
                  <c:v>510</c:v>
                </c:pt>
                <c:pt idx="1021">
                  <c:v>510.5</c:v>
                </c:pt>
                <c:pt idx="1022">
                  <c:v>511</c:v>
                </c:pt>
                <c:pt idx="1023">
                  <c:v>511.5</c:v>
                </c:pt>
                <c:pt idx="1024">
                  <c:v>512</c:v>
                </c:pt>
                <c:pt idx="1025">
                  <c:v>512.5</c:v>
                </c:pt>
                <c:pt idx="1026">
                  <c:v>513</c:v>
                </c:pt>
                <c:pt idx="1027">
                  <c:v>513.5</c:v>
                </c:pt>
                <c:pt idx="1028">
                  <c:v>514</c:v>
                </c:pt>
                <c:pt idx="1029">
                  <c:v>514.5</c:v>
                </c:pt>
                <c:pt idx="1030">
                  <c:v>515</c:v>
                </c:pt>
                <c:pt idx="1031">
                  <c:v>515.5</c:v>
                </c:pt>
                <c:pt idx="1032">
                  <c:v>516</c:v>
                </c:pt>
                <c:pt idx="1033">
                  <c:v>516.5</c:v>
                </c:pt>
                <c:pt idx="1034">
                  <c:v>517</c:v>
                </c:pt>
                <c:pt idx="1035">
                  <c:v>517.5</c:v>
                </c:pt>
                <c:pt idx="1036">
                  <c:v>518</c:v>
                </c:pt>
                <c:pt idx="1037">
                  <c:v>518.5</c:v>
                </c:pt>
                <c:pt idx="1038">
                  <c:v>519</c:v>
                </c:pt>
                <c:pt idx="1039">
                  <c:v>519.5</c:v>
                </c:pt>
                <c:pt idx="1040">
                  <c:v>520</c:v>
                </c:pt>
                <c:pt idx="1041">
                  <c:v>520.5</c:v>
                </c:pt>
                <c:pt idx="1042">
                  <c:v>521</c:v>
                </c:pt>
                <c:pt idx="1043">
                  <c:v>521.5</c:v>
                </c:pt>
                <c:pt idx="1044">
                  <c:v>522</c:v>
                </c:pt>
                <c:pt idx="1045">
                  <c:v>522.5</c:v>
                </c:pt>
                <c:pt idx="1046">
                  <c:v>523</c:v>
                </c:pt>
                <c:pt idx="1047">
                  <c:v>523.5</c:v>
                </c:pt>
                <c:pt idx="1048">
                  <c:v>524</c:v>
                </c:pt>
                <c:pt idx="1049">
                  <c:v>524.5</c:v>
                </c:pt>
                <c:pt idx="1050">
                  <c:v>525</c:v>
                </c:pt>
                <c:pt idx="1051">
                  <c:v>525.5</c:v>
                </c:pt>
                <c:pt idx="1052">
                  <c:v>526</c:v>
                </c:pt>
                <c:pt idx="1053">
                  <c:v>526.5</c:v>
                </c:pt>
                <c:pt idx="1054">
                  <c:v>527</c:v>
                </c:pt>
                <c:pt idx="1055">
                  <c:v>527.5</c:v>
                </c:pt>
                <c:pt idx="1056">
                  <c:v>528</c:v>
                </c:pt>
                <c:pt idx="1057">
                  <c:v>528.5</c:v>
                </c:pt>
                <c:pt idx="1058">
                  <c:v>529</c:v>
                </c:pt>
                <c:pt idx="1059">
                  <c:v>529.5</c:v>
                </c:pt>
                <c:pt idx="1060">
                  <c:v>530</c:v>
                </c:pt>
                <c:pt idx="1061">
                  <c:v>530.5</c:v>
                </c:pt>
                <c:pt idx="1062">
                  <c:v>531</c:v>
                </c:pt>
                <c:pt idx="1063">
                  <c:v>531.5</c:v>
                </c:pt>
                <c:pt idx="1064">
                  <c:v>532</c:v>
                </c:pt>
                <c:pt idx="1065">
                  <c:v>532.5</c:v>
                </c:pt>
                <c:pt idx="1066">
                  <c:v>533</c:v>
                </c:pt>
                <c:pt idx="1067">
                  <c:v>533.5</c:v>
                </c:pt>
                <c:pt idx="1068">
                  <c:v>534</c:v>
                </c:pt>
                <c:pt idx="1069">
                  <c:v>534.5</c:v>
                </c:pt>
                <c:pt idx="1070">
                  <c:v>535</c:v>
                </c:pt>
                <c:pt idx="1071">
                  <c:v>535.5</c:v>
                </c:pt>
                <c:pt idx="1072">
                  <c:v>536</c:v>
                </c:pt>
                <c:pt idx="1073">
                  <c:v>536.5</c:v>
                </c:pt>
                <c:pt idx="1074">
                  <c:v>537</c:v>
                </c:pt>
                <c:pt idx="1075">
                  <c:v>537.5</c:v>
                </c:pt>
                <c:pt idx="1076">
                  <c:v>538</c:v>
                </c:pt>
                <c:pt idx="1077">
                  <c:v>538.5</c:v>
                </c:pt>
                <c:pt idx="1078">
                  <c:v>539</c:v>
                </c:pt>
                <c:pt idx="1079">
                  <c:v>539.5</c:v>
                </c:pt>
                <c:pt idx="1080">
                  <c:v>540</c:v>
                </c:pt>
                <c:pt idx="1081">
                  <c:v>540.5</c:v>
                </c:pt>
                <c:pt idx="1082">
                  <c:v>541</c:v>
                </c:pt>
                <c:pt idx="1083">
                  <c:v>541.5</c:v>
                </c:pt>
                <c:pt idx="1084">
                  <c:v>542</c:v>
                </c:pt>
                <c:pt idx="1085">
                  <c:v>542.5</c:v>
                </c:pt>
                <c:pt idx="1086">
                  <c:v>543</c:v>
                </c:pt>
                <c:pt idx="1087">
                  <c:v>543.5</c:v>
                </c:pt>
                <c:pt idx="1088">
                  <c:v>544</c:v>
                </c:pt>
                <c:pt idx="1089">
                  <c:v>544.5</c:v>
                </c:pt>
                <c:pt idx="1090">
                  <c:v>545</c:v>
                </c:pt>
                <c:pt idx="1091">
                  <c:v>545.5</c:v>
                </c:pt>
                <c:pt idx="1092">
                  <c:v>546</c:v>
                </c:pt>
                <c:pt idx="1093">
                  <c:v>546.5</c:v>
                </c:pt>
                <c:pt idx="1094">
                  <c:v>547</c:v>
                </c:pt>
                <c:pt idx="1095">
                  <c:v>547.5</c:v>
                </c:pt>
                <c:pt idx="1096">
                  <c:v>548</c:v>
                </c:pt>
                <c:pt idx="1097">
                  <c:v>548.5</c:v>
                </c:pt>
                <c:pt idx="1098">
                  <c:v>549</c:v>
                </c:pt>
                <c:pt idx="1099">
                  <c:v>549.5</c:v>
                </c:pt>
                <c:pt idx="1100">
                  <c:v>550</c:v>
                </c:pt>
                <c:pt idx="1101">
                  <c:v>550.5</c:v>
                </c:pt>
                <c:pt idx="1102">
                  <c:v>551</c:v>
                </c:pt>
                <c:pt idx="1103">
                  <c:v>551.5</c:v>
                </c:pt>
                <c:pt idx="1104">
                  <c:v>552</c:v>
                </c:pt>
                <c:pt idx="1105">
                  <c:v>552.5</c:v>
                </c:pt>
                <c:pt idx="1106">
                  <c:v>553</c:v>
                </c:pt>
                <c:pt idx="1107">
                  <c:v>553.5</c:v>
                </c:pt>
                <c:pt idx="1108">
                  <c:v>554</c:v>
                </c:pt>
                <c:pt idx="1109">
                  <c:v>554.5</c:v>
                </c:pt>
                <c:pt idx="1110">
                  <c:v>555</c:v>
                </c:pt>
                <c:pt idx="1111">
                  <c:v>555.5</c:v>
                </c:pt>
                <c:pt idx="1112">
                  <c:v>556</c:v>
                </c:pt>
                <c:pt idx="1113">
                  <c:v>556.5</c:v>
                </c:pt>
                <c:pt idx="1114">
                  <c:v>557</c:v>
                </c:pt>
                <c:pt idx="1115">
                  <c:v>557.5</c:v>
                </c:pt>
                <c:pt idx="1116">
                  <c:v>558</c:v>
                </c:pt>
                <c:pt idx="1117">
                  <c:v>558.5</c:v>
                </c:pt>
                <c:pt idx="1118">
                  <c:v>559</c:v>
                </c:pt>
                <c:pt idx="1119">
                  <c:v>559.5</c:v>
                </c:pt>
                <c:pt idx="1120">
                  <c:v>560</c:v>
                </c:pt>
                <c:pt idx="1121">
                  <c:v>560.5</c:v>
                </c:pt>
                <c:pt idx="1122">
                  <c:v>561</c:v>
                </c:pt>
                <c:pt idx="1123">
                  <c:v>561.5</c:v>
                </c:pt>
                <c:pt idx="1124">
                  <c:v>562</c:v>
                </c:pt>
                <c:pt idx="1125">
                  <c:v>562.5</c:v>
                </c:pt>
                <c:pt idx="1126">
                  <c:v>563</c:v>
                </c:pt>
                <c:pt idx="1127">
                  <c:v>563.5</c:v>
                </c:pt>
                <c:pt idx="1128">
                  <c:v>564</c:v>
                </c:pt>
                <c:pt idx="1129">
                  <c:v>564.5</c:v>
                </c:pt>
                <c:pt idx="1130">
                  <c:v>565</c:v>
                </c:pt>
                <c:pt idx="1131">
                  <c:v>565.5</c:v>
                </c:pt>
                <c:pt idx="1132">
                  <c:v>566</c:v>
                </c:pt>
                <c:pt idx="1133">
                  <c:v>566.5</c:v>
                </c:pt>
                <c:pt idx="1134">
                  <c:v>567</c:v>
                </c:pt>
                <c:pt idx="1135">
                  <c:v>567.5</c:v>
                </c:pt>
                <c:pt idx="1136">
                  <c:v>568</c:v>
                </c:pt>
                <c:pt idx="1137">
                  <c:v>568.5</c:v>
                </c:pt>
                <c:pt idx="1138">
                  <c:v>569</c:v>
                </c:pt>
                <c:pt idx="1139">
                  <c:v>569.5</c:v>
                </c:pt>
                <c:pt idx="1140">
                  <c:v>570</c:v>
                </c:pt>
                <c:pt idx="1141">
                  <c:v>570.5</c:v>
                </c:pt>
                <c:pt idx="1142">
                  <c:v>571</c:v>
                </c:pt>
                <c:pt idx="1143">
                  <c:v>571.5</c:v>
                </c:pt>
                <c:pt idx="1144">
                  <c:v>572</c:v>
                </c:pt>
                <c:pt idx="1145">
                  <c:v>572.5</c:v>
                </c:pt>
                <c:pt idx="1146">
                  <c:v>573</c:v>
                </c:pt>
                <c:pt idx="1147">
                  <c:v>573.5</c:v>
                </c:pt>
                <c:pt idx="1148">
                  <c:v>574</c:v>
                </c:pt>
                <c:pt idx="1149">
                  <c:v>574.5</c:v>
                </c:pt>
                <c:pt idx="1150">
                  <c:v>575</c:v>
                </c:pt>
                <c:pt idx="1151">
                  <c:v>575.5</c:v>
                </c:pt>
                <c:pt idx="1152">
                  <c:v>576</c:v>
                </c:pt>
                <c:pt idx="1153">
                  <c:v>576.5</c:v>
                </c:pt>
                <c:pt idx="1154">
                  <c:v>577</c:v>
                </c:pt>
                <c:pt idx="1155">
                  <c:v>577.5</c:v>
                </c:pt>
                <c:pt idx="1156">
                  <c:v>578</c:v>
                </c:pt>
                <c:pt idx="1157">
                  <c:v>578.5</c:v>
                </c:pt>
                <c:pt idx="1158">
                  <c:v>579</c:v>
                </c:pt>
                <c:pt idx="1159">
                  <c:v>579.5</c:v>
                </c:pt>
                <c:pt idx="1160">
                  <c:v>580</c:v>
                </c:pt>
                <c:pt idx="1161">
                  <c:v>580.5</c:v>
                </c:pt>
                <c:pt idx="1162">
                  <c:v>581</c:v>
                </c:pt>
                <c:pt idx="1163">
                  <c:v>581.5</c:v>
                </c:pt>
                <c:pt idx="1164">
                  <c:v>582</c:v>
                </c:pt>
                <c:pt idx="1165">
                  <c:v>582.5</c:v>
                </c:pt>
                <c:pt idx="1166">
                  <c:v>583</c:v>
                </c:pt>
                <c:pt idx="1167">
                  <c:v>583.5</c:v>
                </c:pt>
                <c:pt idx="1168">
                  <c:v>584</c:v>
                </c:pt>
                <c:pt idx="1169">
                  <c:v>584.5</c:v>
                </c:pt>
                <c:pt idx="1170">
                  <c:v>585</c:v>
                </c:pt>
                <c:pt idx="1171">
                  <c:v>585.5</c:v>
                </c:pt>
                <c:pt idx="1172">
                  <c:v>586</c:v>
                </c:pt>
                <c:pt idx="1173">
                  <c:v>586.5</c:v>
                </c:pt>
                <c:pt idx="1174">
                  <c:v>587</c:v>
                </c:pt>
                <c:pt idx="1175">
                  <c:v>587.5</c:v>
                </c:pt>
                <c:pt idx="1176">
                  <c:v>588</c:v>
                </c:pt>
                <c:pt idx="1177">
                  <c:v>588.5</c:v>
                </c:pt>
                <c:pt idx="1178">
                  <c:v>589</c:v>
                </c:pt>
                <c:pt idx="1179">
                  <c:v>589.5</c:v>
                </c:pt>
                <c:pt idx="1180">
                  <c:v>590</c:v>
                </c:pt>
                <c:pt idx="1181">
                  <c:v>590.5</c:v>
                </c:pt>
                <c:pt idx="1182">
                  <c:v>591</c:v>
                </c:pt>
                <c:pt idx="1183">
                  <c:v>591.5</c:v>
                </c:pt>
                <c:pt idx="1184">
                  <c:v>592</c:v>
                </c:pt>
                <c:pt idx="1185">
                  <c:v>592.5</c:v>
                </c:pt>
                <c:pt idx="1186">
                  <c:v>593</c:v>
                </c:pt>
                <c:pt idx="1187">
                  <c:v>593.5</c:v>
                </c:pt>
                <c:pt idx="1188">
                  <c:v>594</c:v>
                </c:pt>
                <c:pt idx="1189">
                  <c:v>594.5</c:v>
                </c:pt>
                <c:pt idx="1190">
                  <c:v>595</c:v>
                </c:pt>
                <c:pt idx="1191">
                  <c:v>595.5</c:v>
                </c:pt>
                <c:pt idx="1192">
                  <c:v>596</c:v>
                </c:pt>
                <c:pt idx="1193">
                  <c:v>596.5</c:v>
                </c:pt>
                <c:pt idx="1194">
                  <c:v>597</c:v>
                </c:pt>
                <c:pt idx="1195">
                  <c:v>597.5</c:v>
                </c:pt>
                <c:pt idx="1196">
                  <c:v>598</c:v>
                </c:pt>
                <c:pt idx="1197">
                  <c:v>598.5</c:v>
                </c:pt>
                <c:pt idx="1198">
                  <c:v>599</c:v>
                </c:pt>
                <c:pt idx="1199">
                  <c:v>599.5</c:v>
                </c:pt>
                <c:pt idx="1200">
                  <c:v>600</c:v>
                </c:pt>
                <c:pt idx="1201">
                  <c:v>600.5</c:v>
                </c:pt>
                <c:pt idx="1202">
                  <c:v>601</c:v>
                </c:pt>
                <c:pt idx="1203">
                  <c:v>601.5</c:v>
                </c:pt>
                <c:pt idx="1204">
                  <c:v>602</c:v>
                </c:pt>
                <c:pt idx="1205">
                  <c:v>602.5</c:v>
                </c:pt>
                <c:pt idx="1206">
                  <c:v>603</c:v>
                </c:pt>
                <c:pt idx="1207">
                  <c:v>603.5</c:v>
                </c:pt>
                <c:pt idx="1208">
                  <c:v>604</c:v>
                </c:pt>
                <c:pt idx="1209">
                  <c:v>604.5</c:v>
                </c:pt>
                <c:pt idx="1210">
                  <c:v>605</c:v>
                </c:pt>
                <c:pt idx="1211">
                  <c:v>605.5</c:v>
                </c:pt>
                <c:pt idx="1212">
                  <c:v>606</c:v>
                </c:pt>
                <c:pt idx="1213">
                  <c:v>606.5</c:v>
                </c:pt>
                <c:pt idx="1214">
                  <c:v>607</c:v>
                </c:pt>
                <c:pt idx="1215">
                  <c:v>607.5</c:v>
                </c:pt>
                <c:pt idx="1216">
                  <c:v>608</c:v>
                </c:pt>
                <c:pt idx="1217">
                  <c:v>608.5</c:v>
                </c:pt>
                <c:pt idx="1218">
                  <c:v>609</c:v>
                </c:pt>
                <c:pt idx="1219">
                  <c:v>609.5</c:v>
                </c:pt>
                <c:pt idx="1220">
                  <c:v>610</c:v>
                </c:pt>
                <c:pt idx="1221">
                  <c:v>610.5</c:v>
                </c:pt>
                <c:pt idx="1222">
                  <c:v>611</c:v>
                </c:pt>
                <c:pt idx="1223">
                  <c:v>611.5</c:v>
                </c:pt>
                <c:pt idx="1224">
                  <c:v>612</c:v>
                </c:pt>
                <c:pt idx="1225">
                  <c:v>612.5</c:v>
                </c:pt>
                <c:pt idx="1226">
                  <c:v>613</c:v>
                </c:pt>
                <c:pt idx="1227">
                  <c:v>613.5</c:v>
                </c:pt>
                <c:pt idx="1228">
                  <c:v>614</c:v>
                </c:pt>
                <c:pt idx="1229">
                  <c:v>614.5</c:v>
                </c:pt>
                <c:pt idx="1230">
                  <c:v>615</c:v>
                </c:pt>
                <c:pt idx="1231">
                  <c:v>615.5</c:v>
                </c:pt>
                <c:pt idx="1232">
                  <c:v>616</c:v>
                </c:pt>
                <c:pt idx="1233">
                  <c:v>616.5</c:v>
                </c:pt>
                <c:pt idx="1234">
                  <c:v>617</c:v>
                </c:pt>
                <c:pt idx="1235">
                  <c:v>617.5</c:v>
                </c:pt>
                <c:pt idx="1236">
                  <c:v>618</c:v>
                </c:pt>
                <c:pt idx="1237">
                  <c:v>618.5</c:v>
                </c:pt>
                <c:pt idx="1238">
                  <c:v>619</c:v>
                </c:pt>
                <c:pt idx="1239">
                  <c:v>619.5</c:v>
                </c:pt>
                <c:pt idx="1240">
                  <c:v>620</c:v>
                </c:pt>
                <c:pt idx="1241">
                  <c:v>620.5</c:v>
                </c:pt>
                <c:pt idx="1242">
                  <c:v>621</c:v>
                </c:pt>
                <c:pt idx="1243">
                  <c:v>621.5</c:v>
                </c:pt>
                <c:pt idx="1244">
                  <c:v>622</c:v>
                </c:pt>
                <c:pt idx="1245">
                  <c:v>622.5</c:v>
                </c:pt>
                <c:pt idx="1246">
                  <c:v>623</c:v>
                </c:pt>
                <c:pt idx="1247">
                  <c:v>623.5</c:v>
                </c:pt>
                <c:pt idx="1248">
                  <c:v>624</c:v>
                </c:pt>
                <c:pt idx="1249">
                  <c:v>624.5</c:v>
                </c:pt>
                <c:pt idx="1250">
                  <c:v>625</c:v>
                </c:pt>
                <c:pt idx="1251">
                  <c:v>625.5</c:v>
                </c:pt>
                <c:pt idx="1252">
                  <c:v>626</c:v>
                </c:pt>
                <c:pt idx="1253">
                  <c:v>626.5</c:v>
                </c:pt>
                <c:pt idx="1254">
                  <c:v>627</c:v>
                </c:pt>
                <c:pt idx="1255">
                  <c:v>627.5</c:v>
                </c:pt>
                <c:pt idx="1256">
                  <c:v>628</c:v>
                </c:pt>
                <c:pt idx="1257">
                  <c:v>628.5</c:v>
                </c:pt>
                <c:pt idx="1258">
                  <c:v>629</c:v>
                </c:pt>
                <c:pt idx="1259">
                  <c:v>629.5</c:v>
                </c:pt>
                <c:pt idx="1260">
                  <c:v>630</c:v>
                </c:pt>
                <c:pt idx="1261">
                  <c:v>630.5</c:v>
                </c:pt>
                <c:pt idx="1262">
                  <c:v>631</c:v>
                </c:pt>
                <c:pt idx="1263">
                  <c:v>631.5</c:v>
                </c:pt>
                <c:pt idx="1264">
                  <c:v>632</c:v>
                </c:pt>
                <c:pt idx="1265">
                  <c:v>632.5</c:v>
                </c:pt>
                <c:pt idx="1266">
                  <c:v>633</c:v>
                </c:pt>
                <c:pt idx="1267">
                  <c:v>633.5</c:v>
                </c:pt>
                <c:pt idx="1268">
                  <c:v>634</c:v>
                </c:pt>
                <c:pt idx="1269">
                  <c:v>634.5</c:v>
                </c:pt>
                <c:pt idx="1270">
                  <c:v>635</c:v>
                </c:pt>
                <c:pt idx="1271">
                  <c:v>635.5</c:v>
                </c:pt>
                <c:pt idx="1272">
                  <c:v>636</c:v>
                </c:pt>
                <c:pt idx="1273">
                  <c:v>636.5</c:v>
                </c:pt>
                <c:pt idx="1274">
                  <c:v>637</c:v>
                </c:pt>
                <c:pt idx="1275">
                  <c:v>637.5</c:v>
                </c:pt>
                <c:pt idx="1276">
                  <c:v>638</c:v>
                </c:pt>
                <c:pt idx="1277">
                  <c:v>638.5</c:v>
                </c:pt>
                <c:pt idx="1278">
                  <c:v>639</c:v>
                </c:pt>
                <c:pt idx="1279">
                  <c:v>639.5</c:v>
                </c:pt>
                <c:pt idx="1280">
                  <c:v>640</c:v>
                </c:pt>
                <c:pt idx="1281">
                  <c:v>640.5</c:v>
                </c:pt>
                <c:pt idx="1282">
                  <c:v>641</c:v>
                </c:pt>
                <c:pt idx="1283">
                  <c:v>641.5</c:v>
                </c:pt>
                <c:pt idx="1284">
                  <c:v>642</c:v>
                </c:pt>
                <c:pt idx="1285">
                  <c:v>642.5</c:v>
                </c:pt>
                <c:pt idx="1286">
                  <c:v>643</c:v>
                </c:pt>
                <c:pt idx="1287">
                  <c:v>643.5</c:v>
                </c:pt>
                <c:pt idx="1288">
                  <c:v>644</c:v>
                </c:pt>
                <c:pt idx="1289">
                  <c:v>644.5</c:v>
                </c:pt>
                <c:pt idx="1290">
                  <c:v>645</c:v>
                </c:pt>
                <c:pt idx="1291">
                  <c:v>645.5</c:v>
                </c:pt>
                <c:pt idx="1292">
                  <c:v>646</c:v>
                </c:pt>
                <c:pt idx="1293">
                  <c:v>646.5</c:v>
                </c:pt>
                <c:pt idx="1294">
                  <c:v>647</c:v>
                </c:pt>
                <c:pt idx="1295">
                  <c:v>647.5</c:v>
                </c:pt>
                <c:pt idx="1296">
                  <c:v>648</c:v>
                </c:pt>
                <c:pt idx="1297">
                  <c:v>648.5</c:v>
                </c:pt>
                <c:pt idx="1298">
                  <c:v>649</c:v>
                </c:pt>
                <c:pt idx="1299">
                  <c:v>649.5</c:v>
                </c:pt>
                <c:pt idx="1300">
                  <c:v>650</c:v>
                </c:pt>
                <c:pt idx="1301">
                  <c:v>650.5</c:v>
                </c:pt>
                <c:pt idx="1302">
                  <c:v>651</c:v>
                </c:pt>
                <c:pt idx="1303">
                  <c:v>651.5</c:v>
                </c:pt>
                <c:pt idx="1304">
                  <c:v>652</c:v>
                </c:pt>
                <c:pt idx="1305">
                  <c:v>652.5</c:v>
                </c:pt>
                <c:pt idx="1306">
                  <c:v>653</c:v>
                </c:pt>
                <c:pt idx="1307">
                  <c:v>653.5</c:v>
                </c:pt>
                <c:pt idx="1308">
                  <c:v>654</c:v>
                </c:pt>
                <c:pt idx="1309">
                  <c:v>654.5</c:v>
                </c:pt>
                <c:pt idx="1310">
                  <c:v>655</c:v>
                </c:pt>
                <c:pt idx="1311">
                  <c:v>655.5</c:v>
                </c:pt>
                <c:pt idx="1312">
                  <c:v>656</c:v>
                </c:pt>
                <c:pt idx="1313">
                  <c:v>656.5</c:v>
                </c:pt>
                <c:pt idx="1314">
                  <c:v>657</c:v>
                </c:pt>
                <c:pt idx="1315">
                  <c:v>657.5</c:v>
                </c:pt>
                <c:pt idx="1316">
                  <c:v>658</c:v>
                </c:pt>
                <c:pt idx="1317">
                  <c:v>658.5</c:v>
                </c:pt>
                <c:pt idx="1318">
                  <c:v>659</c:v>
                </c:pt>
                <c:pt idx="1319">
                  <c:v>659.5</c:v>
                </c:pt>
                <c:pt idx="1320">
                  <c:v>660</c:v>
                </c:pt>
                <c:pt idx="1321">
                  <c:v>660.5</c:v>
                </c:pt>
                <c:pt idx="1322">
                  <c:v>661</c:v>
                </c:pt>
                <c:pt idx="1323">
                  <c:v>661.5</c:v>
                </c:pt>
                <c:pt idx="1324">
                  <c:v>662</c:v>
                </c:pt>
                <c:pt idx="1325">
                  <c:v>662.5</c:v>
                </c:pt>
                <c:pt idx="1326">
                  <c:v>663</c:v>
                </c:pt>
                <c:pt idx="1327">
                  <c:v>663.5</c:v>
                </c:pt>
                <c:pt idx="1328">
                  <c:v>664</c:v>
                </c:pt>
                <c:pt idx="1329">
                  <c:v>664.5</c:v>
                </c:pt>
                <c:pt idx="1330">
                  <c:v>665</c:v>
                </c:pt>
                <c:pt idx="1331">
                  <c:v>665.5</c:v>
                </c:pt>
                <c:pt idx="1332">
                  <c:v>666</c:v>
                </c:pt>
                <c:pt idx="1333">
                  <c:v>666.5</c:v>
                </c:pt>
                <c:pt idx="1334">
                  <c:v>667</c:v>
                </c:pt>
                <c:pt idx="1335">
                  <c:v>667.5</c:v>
                </c:pt>
                <c:pt idx="1336">
                  <c:v>668</c:v>
                </c:pt>
                <c:pt idx="1337">
                  <c:v>668.5</c:v>
                </c:pt>
                <c:pt idx="1338">
                  <c:v>669</c:v>
                </c:pt>
                <c:pt idx="1339">
                  <c:v>669.5</c:v>
                </c:pt>
                <c:pt idx="1340">
                  <c:v>670</c:v>
                </c:pt>
                <c:pt idx="1341">
                  <c:v>670.5</c:v>
                </c:pt>
                <c:pt idx="1342">
                  <c:v>671</c:v>
                </c:pt>
                <c:pt idx="1343">
                  <c:v>671.5</c:v>
                </c:pt>
                <c:pt idx="1344">
                  <c:v>672</c:v>
                </c:pt>
                <c:pt idx="1345">
                  <c:v>672.5</c:v>
                </c:pt>
                <c:pt idx="1346">
                  <c:v>673</c:v>
                </c:pt>
                <c:pt idx="1347">
                  <c:v>673.5</c:v>
                </c:pt>
                <c:pt idx="1348">
                  <c:v>674</c:v>
                </c:pt>
                <c:pt idx="1349">
                  <c:v>674.5</c:v>
                </c:pt>
                <c:pt idx="1350">
                  <c:v>675</c:v>
                </c:pt>
                <c:pt idx="1351">
                  <c:v>675.5</c:v>
                </c:pt>
                <c:pt idx="1352">
                  <c:v>676</c:v>
                </c:pt>
                <c:pt idx="1353">
                  <c:v>676.5</c:v>
                </c:pt>
                <c:pt idx="1354">
                  <c:v>677</c:v>
                </c:pt>
                <c:pt idx="1355">
                  <c:v>677.5</c:v>
                </c:pt>
                <c:pt idx="1356">
                  <c:v>678</c:v>
                </c:pt>
                <c:pt idx="1357">
                  <c:v>678.5</c:v>
                </c:pt>
                <c:pt idx="1358">
                  <c:v>679</c:v>
                </c:pt>
                <c:pt idx="1359">
                  <c:v>679.5</c:v>
                </c:pt>
                <c:pt idx="1360">
                  <c:v>680</c:v>
                </c:pt>
                <c:pt idx="1361">
                  <c:v>680.5</c:v>
                </c:pt>
                <c:pt idx="1362">
                  <c:v>681</c:v>
                </c:pt>
                <c:pt idx="1363">
                  <c:v>681.5</c:v>
                </c:pt>
                <c:pt idx="1364">
                  <c:v>682</c:v>
                </c:pt>
                <c:pt idx="1365">
                  <c:v>682.5</c:v>
                </c:pt>
                <c:pt idx="1366">
                  <c:v>683</c:v>
                </c:pt>
                <c:pt idx="1367">
                  <c:v>683.5</c:v>
                </c:pt>
                <c:pt idx="1368">
                  <c:v>684</c:v>
                </c:pt>
                <c:pt idx="1369">
                  <c:v>684.5</c:v>
                </c:pt>
                <c:pt idx="1370">
                  <c:v>685</c:v>
                </c:pt>
                <c:pt idx="1371">
                  <c:v>685.5</c:v>
                </c:pt>
                <c:pt idx="1372">
                  <c:v>686</c:v>
                </c:pt>
                <c:pt idx="1373">
                  <c:v>686.5</c:v>
                </c:pt>
                <c:pt idx="1374">
                  <c:v>687</c:v>
                </c:pt>
                <c:pt idx="1375">
                  <c:v>687.5</c:v>
                </c:pt>
                <c:pt idx="1376">
                  <c:v>688</c:v>
                </c:pt>
                <c:pt idx="1377">
                  <c:v>688.5</c:v>
                </c:pt>
                <c:pt idx="1378">
                  <c:v>689</c:v>
                </c:pt>
                <c:pt idx="1379">
                  <c:v>689.5</c:v>
                </c:pt>
                <c:pt idx="1380">
                  <c:v>690</c:v>
                </c:pt>
                <c:pt idx="1381">
                  <c:v>690.5</c:v>
                </c:pt>
                <c:pt idx="1382">
                  <c:v>691</c:v>
                </c:pt>
                <c:pt idx="1383">
                  <c:v>691.5</c:v>
                </c:pt>
                <c:pt idx="1384">
                  <c:v>692</c:v>
                </c:pt>
                <c:pt idx="1385">
                  <c:v>692.5</c:v>
                </c:pt>
                <c:pt idx="1386">
                  <c:v>693</c:v>
                </c:pt>
                <c:pt idx="1387">
                  <c:v>693.5</c:v>
                </c:pt>
                <c:pt idx="1388">
                  <c:v>694</c:v>
                </c:pt>
                <c:pt idx="1389">
                  <c:v>694.5</c:v>
                </c:pt>
                <c:pt idx="1390">
                  <c:v>695</c:v>
                </c:pt>
                <c:pt idx="1391">
                  <c:v>695.5</c:v>
                </c:pt>
                <c:pt idx="1392">
                  <c:v>696</c:v>
                </c:pt>
                <c:pt idx="1393">
                  <c:v>696.5</c:v>
                </c:pt>
                <c:pt idx="1394">
                  <c:v>697</c:v>
                </c:pt>
                <c:pt idx="1395">
                  <c:v>697.5</c:v>
                </c:pt>
                <c:pt idx="1396">
                  <c:v>698</c:v>
                </c:pt>
                <c:pt idx="1397">
                  <c:v>698.5</c:v>
                </c:pt>
                <c:pt idx="1398">
                  <c:v>699</c:v>
                </c:pt>
                <c:pt idx="1399">
                  <c:v>699.5</c:v>
                </c:pt>
                <c:pt idx="1400">
                  <c:v>700</c:v>
                </c:pt>
                <c:pt idx="1401">
                  <c:v>700.5</c:v>
                </c:pt>
                <c:pt idx="1402">
                  <c:v>701</c:v>
                </c:pt>
                <c:pt idx="1403">
                  <c:v>701.5</c:v>
                </c:pt>
                <c:pt idx="1404">
                  <c:v>702</c:v>
                </c:pt>
                <c:pt idx="1405">
                  <c:v>702.5</c:v>
                </c:pt>
                <c:pt idx="1406">
                  <c:v>703</c:v>
                </c:pt>
                <c:pt idx="1407">
                  <c:v>703.5</c:v>
                </c:pt>
                <c:pt idx="1408">
                  <c:v>704</c:v>
                </c:pt>
                <c:pt idx="1409">
                  <c:v>704.5</c:v>
                </c:pt>
                <c:pt idx="1410">
                  <c:v>705</c:v>
                </c:pt>
                <c:pt idx="1411">
                  <c:v>705.5</c:v>
                </c:pt>
                <c:pt idx="1412">
                  <c:v>706</c:v>
                </c:pt>
                <c:pt idx="1413">
                  <c:v>706.5</c:v>
                </c:pt>
                <c:pt idx="1414">
                  <c:v>707</c:v>
                </c:pt>
                <c:pt idx="1415">
                  <c:v>707.5</c:v>
                </c:pt>
                <c:pt idx="1416">
                  <c:v>708</c:v>
                </c:pt>
                <c:pt idx="1417">
                  <c:v>708.5</c:v>
                </c:pt>
                <c:pt idx="1418">
                  <c:v>709</c:v>
                </c:pt>
                <c:pt idx="1419">
                  <c:v>709.5</c:v>
                </c:pt>
                <c:pt idx="1420">
                  <c:v>710</c:v>
                </c:pt>
                <c:pt idx="1421">
                  <c:v>710.5</c:v>
                </c:pt>
                <c:pt idx="1422">
                  <c:v>711</c:v>
                </c:pt>
                <c:pt idx="1423">
                  <c:v>711.5</c:v>
                </c:pt>
                <c:pt idx="1424">
                  <c:v>712</c:v>
                </c:pt>
                <c:pt idx="1425">
                  <c:v>712.5</c:v>
                </c:pt>
                <c:pt idx="1426">
                  <c:v>713</c:v>
                </c:pt>
                <c:pt idx="1427">
                  <c:v>713.5</c:v>
                </c:pt>
                <c:pt idx="1428">
                  <c:v>714</c:v>
                </c:pt>
                <c:pt idx="1429">
                  <c:v>714.5</c:v>
                </c:pt>
                <c:pt idx="1430">
                  <c:v>715</c:v>
                </c:pt>
                <c:pt idx="1431">
                  <c:v>715.5</c:v>
                </c:pt>
                <c:pt idx="1432">
                  <c:v>716</c:v>
                </c:pt>
                <c:pt idx="1433">
                  <c:v>716.5</c:v>
                </c:pt>
                <c:pt idx="1434">
                  <c:v>717</c:v>
                </c:pt>
                <c:pt idx="1435">
                  <c:v>717.5</c:v>
                </c:pt>
                <c:pt idx="1436">
                  <c:v>718</c:v>
                </c:pt>
                <c:pt idx="1437">
                  <c:v>718.5</c:v>
                </c:pt>
                <c:pt idx="1438">
                  <c:v>719</c:v>
                </c:pt>
                <c:pt idx="1439">
                  <c:v>719.5</c:v>
                </c:pt>
                <c:pt idx="1440">
                  <c:v>720</c:v>
                </c:pt>
                <c:pt idx="1441">
                  <c:v>720.5</c:v>
                </c:pt>
                <c:pt idx="1442">
                  <c:v>721</c:v>
                </c:pt>
                <c:pt idx="1443">
                  <c:v>721.5</c:v>
                </c:pt>
                <c:pt idx="1444">
                  <c:v>722</c:v>
                </c:pt>
                <c:pt idx="1445">
                  <c:v>722.5</c:v>
                </c:pt>
                <c:pt idx="1446">
                  <c:v>723</c:v>
                </c:pt>
                <c:pt idx="1447">
                  <c:v>723.5</c:v>
                </c:pt>
                <c:pt idx="1448">
                  <c:v>724</c:v>
                </c:pt>
                <c:pt idx="1449">
                  <c:v>724.5</c:v>
                </c:pt>
                <c:pt idx="1450">
                  <c:v>725</c:v>
                </c:pt>
                <c:pt idx="1451">
                  <c:v>725.5</c:v>
                </c:pt>
                <c:pt idx="1452">
                  <c:v>726</c:v>
                </c:pt>
                <c:pt idx="1453">
                  <c:v>726.5</c:v>
                </c:pt>
                <c:pt idx="1454">
                  <c:v>727</c:v>
                </c:pt>
                <c:pt idx="1455">
                  <c:v>727.5</c:v>
                </c:pt>
                <c:pt idx="1456">
                  <c:v>728</c:v>
                </c:pt>
                <c:pt idx="1457">
                  <c:v>728.5</c:v>
                </c:pt>
                <c:pt idx="1458">
                  <c:v>729</c:v>
                </c:pt>
                <c:pt idx="1459">
                  <c:v>729.5</c:v>
                </c:pt>
                <c:pt idx="1460">
                  <c:v>730</c:v>
                </c:pt>
                <c:pt idx="1461">
                  <c:v>730.5</c:v>
                </c:pt>
                <c:pt idx="1462">
                  <c:v>731</c:v>
                </c:pt>
                <c:pt idx="1463">
                  <c:v>731.5</c:v>
                </c:pt>
                <c:pt idx="1464">
                  <c:v>732</c:v>
                </c:pt>
                <c:pt idx="1465">
                  <c:v>732.5</c:v>
                </c:pt>
                <c:pt idx="1466">
                  <c:v>733</c:v>
                </c:pt>
                <c:pt idx="1467">
                  <c:v>733.5</c:v>
                </c:pt>
                <c:pt idx="1468">
                  <c:v>734</c:v>
                </c:pt>
                <c:pt idx="1469">
                  <c:v>734.5</c:v>
                </c:pt>
                <c:pt idx="1470">
                  <c:v>735</c:v>
                </c:pt>
                <c:pt idx="1471">
                  <c:v>735.5</c:v>
                </c:pt>
                <c:pt idx="1472">
                  <c:v>736</c:v>
                </c:pt>
                <c:pt idx="1473">
                  <c:v>736.5</c:v>
                </c:pt>
                <c:pt idx="1474">
                  <c:v>737</c:v>
                </c:pt>
                <c:pt idx="1475">
                  <c:v>737.5</c:v>
                </c:pt>
                <c:pt idx="1476">
                  <c:v>738</c:v>
                </c:pt>
                <c:pt idx="1477">
                  <c:v>738.5</c:v>
                </c:pt>
                <c:pt idx="1478">
                  <c:v>739</c:v>
                </c:pt>
                <c:pt idx="1479">
                  <c:v>739.5</c:v>
                </c:pt>
                <c:pt idx="1480">
                  <c:v>740</c:v>
                </c:pt>
                <c:pt idx="1481">
                  <c:v>740.5</c:v>
                </c:pt>
                <c:pt idx="1482">
                  <c:v>741</c:v>
                </c:pt>
                <c:pt idx="1483">
                  <c:v>741.5</c:v>
                </c:pt>
                <c:pt idx="1484">
                  <c:v>742</c:v>
                </c:pt>
                <c:pt idx="1485">
                  <c:v>742.5</c:v>
                </c:pt>
                <c:pt idx="1486">
                  <c:v>743</c:v>
                </c:pt>
                <c:pt idx="1487">
                  <c:v>743.5</c:v>
                </c:pt>
                <c:pt idx="1488">
                  <c:v>744</c:v>
                </c:pt>
                <c:pt idx="1489">
                  <c:v>744.5</c:v>
                </c:pt>
                <c:pt idx="1490">
                  <c:v>745</c:v>
                </c:pt>
                <c:pt idx="1491">
                  <c:v>745.5</c:v>
                </c:pt>
                <c:pt idx="1492">
                  <c:v>746</c:v>
                </c:pt>
                <c:pt idx="1493">
                  <c:v>746.5</c:v>
                </c:pt>
                <c:pt idx="1494">
                  <c:v>747</c:v>
                </c:pt>
                <c:pt idx="1495">
                  <c:v>747.5</c:v>
                </c:pt>
                <c:pt idx="1496">
                  <c:v>748</c:v>
                </c:pt>
                <c:pt idx="1497">
                  <c:v>748.5</c:v>
                </c:pt>
                <c:pt idx="1498">
                  <c:v>749</c:v>
                </c:pt>
                <c:pt idx="1499">
                  <c:v>749.5</c:v>
                </c:pt>
                <c:pt idx="1500">
                  <c:v>750</c:v>
                </c:pt>
                <c:pt idx="1501">
                  <c:v>750.5</c:v>
                </c:pt>
                <c:pt idx="1502">
                  <c:v>751</c:v>
                </c:pt>
                <c:pt idx="1503">
                  <c:v>751.5</c:v>
                </c:pt>
                <c:pt idx="1504">
                  <c:v>752</c:v>
                </c:pt>
                <c:pt idx="1505">
                  <c:v>752.5</c:v>
                </c:pt>
                <c:pt idx="1506">
                  <c:v>753</c:v>
                </c:pt>
                <c:pt idx="1507">
                  <c:v>753.5</c:v>
                </c:pt>
                <c:pt idx="1508">
                  <c:v>754</c:v>
                </c:pt>
                <c:pt idx="1509">
                  <c:v>754.5</c:v>
                </c:pt>
                <c:pt idx="1510">
                  <c:v>755</c:v>
                </c:pt>
                <c:pt idx="1511">
                  <c:v>755.5</c:v>
                </c:pt>
                <c:pt idx="1512">
                  <c:v>756</c:v>
                </c:pt>
                <c:pt idx="1513">
                  <c:v>756.5</c:v>
                </c:pt>
                <c:pt idx="1514">
                  <c:v>757</c:v>
                </c:pt>
                <c:pt idx="1515">
                  <c:v>757.5</c:v>
                </c:pt>
                <c:pt idx="1516">
                  <c:v>758</c:v>
                </c:pt>
                <c:pt idx="1517">
                  <c:v>758.5</c:v>
                </c:pt>
                <c:pt idx="1518">
                  <c:v>759</c:v>
                </c:pt>
                <c:pt idx="1519">
                  <c:v>759.5</c:v>
                </c:pt>
                <c:pt idx="1520">
                  <c:v>760</c:v>
                </c:pt>
                <c:pt idx="1521">
                  <c:v>760.5</c:v>
                </c:pt>
                <c:pt idx="1522">
                  <c:v>761</c:v>
                </c:pt>
                <c:pt idx="1523">
                  <c:v>761.5</c:v>
                </c:pt>
                <c:pt idx="1524">
                  <c:v>762</c:v>
                </c:pt>
                <c:pt idx="1525">
                  <c:v>762.5</c:v>
                </c:pt>
                <c:pt idx="1526">
                  <c:v>763</c:v>
                </c:pt>
                <c:pt idx="1527">
                  <c:v>763.5</c:v>
                </c:pt>
                <c:pt idx="1528">
                  <c:v>764</c:v>
                </c:pt>
                <c:pt idx="1529">
                  <c:v>764.5</c:v>
                </c:pt>
                <c:pt idx="1530">
                  <c:v>765</c:v>
                </c:pt>
                <c:pt idx="1531">
                  <c:v>765.5</c:v>
                </c:pt>
                <c:pt idx="1532">
                  <c:v>766</c:v>
                </c:pt>
                <c:pt idx="1533">
                  <c:v>766.5</c:v>
                </c:pt>
                <c:pt idx="1534">
                  <c:v>767</c:v>
                </c:pt>
                <c:pt idx="1535">
                  <c:v>767.5</c:v>
                </c:pt>
                <c:pt idx="1536">
                  <c:v>768</c:v>
                </c:pt>
                <c:pt idx="1537">
                  <c:v>768.5</c:v>
                </c:pt>
                <c:pt idx="1538">
                  <c:v>769</c:v>
                </c:pt>
                <c:pt idx="1539">
                  <c:v>769.5</c:v>
                </c:pt>
                <c:pt idx="1540">
                  <c:v>770</c:v>
                </c:pt>
                <c:pt idx="1541">
                  <c:v>770.5</c:v>
                </c:pt>
                <c:pt idx="1542">
                  <c:v>771</c:v>
                </c:pt>
                <c:pt idx="1543">
                  <c:v>771.5</c:v>
                </c:pt>
                <c:pt idx="1544">
                  <c:v>772</c:v>
                </c:pt>
                <c:pt idx="1545">
                  <c:v>772.5</c:v>
                </c:pt>
                <c:pt idx="1546">
                  <c:v>773</c:v>
                </c:pt>
                <c:pt idx="1547">
                  <c:v>773.5</c:v>
                </c:pt>
                <c:pt idx="1548">
                  <c:v>774</c:v>
                </c:pt>
                <c:pt idx="1549">
                  <c:v>774.5</c:v>
                </c:pt>
                <c:pt idx="1550">
                  <c:v>775</c:v>
                </c:pt>
                <c:pt idx="1551">
                  <c:v>775.5</c:v>
                </c:pt>
                <c:pt idx="1552">
                  <c:v>776</c:v>
                </c:pt>
                <c:pt idx="1553">
                  <c:v>776.5</c:v>
                </c:pt>
                <c:pt idx="1554">
                  <c:v>777</c:v>
                </c:pt>
                <c:pt idx="1555">
                  <c:v>777.5</c:v>
                </c:pt>
                <c:pt idx="1556">
                  <c:v>778</c:v>
                </c:pt>
                <c:pt idx="1557">
                  <c:v>778.5</c:v>
                </c:pt>
                <c:pt idx="1558">
                  <c:v>779</c:v>
                </c:pt>
                <c:pt idx="1559">
                  <c:v>779.5</c:v>
                </c:pt>
                <c:pt idx="1560">
                  <c:v>780</c:v>
                </c:pt>
                <c:pt idx="1561">
                  <c:v>780.5</c:v>
                </c:pt>
                <c:pt idx="1562">
                  <c:v>781</c:v>
                </c:pt>
                <c:pt idx="1563">
                  <c:v>781.5</c:v>
                </c:pt>
                <c:pt idx="1564">
                  <c:v>782</c:v>
                </c:pt>
                <c:pt idx="1565">
                  <c:v>782.5</c:v>
                </c:pt>
                <c:pt idx="1566">
                  <c:v>783</c:v>
                </c:pt>
                <c:pt idx="1567">
                  <c:v>783.5</c:v>
                </c:pt>
                <c:pt idx="1568">
                  <c:v>784</c:v>
                </c:pt>
                <c:pt idx="1569">
                  <c:v>784.5</c:v>
                </c:pt>
                <c:pt idx="1570">
                  <c:v>785</c:v>
                </c:pt>
                <c:pt idx="1571">
                  <c:v>785.5</c:v>
                </c:pt>
                <c:pt idx="1572">
                  <c:v>786</c:v>
                </c:pt>
                <c:pt idx="1573">
                  <c:v>786.5</c:v>
                </c:pt>
                <c:pt idx="1574">
                  <c:v>787</c:v>
                </c:pt>
                <c:pt idx="1575">
                  <c:v>787.5</c:v>
                </c:pt>
                <c:pt idx="1576">
                  <c:v>788</c:v>
                </c:pt>
                <c:pt idx="1577">
                  <c:v>788.5</c:v>
                </c:pt>
                <c:pt idx="1578">
                  <c:v>789</c:v>
                </c:pt>
                <c:pt idx="1579">
                  <c:v>789.5</c:v>
                </c:pt>
                <c:pt idx="1580">
                  <c:v>790</c:v>
                </c:pt>
                <c:pt idx="1581">
                  <c:v>790.5</c:v>
                </c:pt>
                <c:pt idx="1582">
                  <c:v>791</c:v>
                </c:pt>
                <c:pt idx="1583">
                  <c:v>791.5</c:v>
                </c:pt>
                <c:pt idx="1584">
                  <c:v>792</c:v>
                </c:pt>
                <c:pt idx="1585">
                  <c:v>792.5</c:v>
                </c:pt>
                <c:pt idx="1586">
                  <c:v>793</c:v>
                </c:pt>
                <c:pt idx="1587">
                  <c:v>793.5</c:v>
                </c:pt>
                <c:pt idx="1588">
                  <c:v>794</c:v>
                </c:pt>
                <c:pt idx="1589">
                  <c:v>794.5</c:v>
                </c:pt>
                <c:pt idx="1590">
                  <c:v>795</c:v>
                </c:pt>
                <c:pt idx="1591">
                  <c:v>795.5</c:v>
                </c:pt>
                <c:pt idx="1592">
                  <c:v>796</c:v>
                </c:pt>
                <c:pt idx="1593">
                  <c:v>796.5</c:v>
                </c:pt>
                <c:pt idx="1594">
                  <c:v>797</c:v>
                </c:pt>
                <c:pt idx="1595">
                  <c:v>797.5</c:v>
                </c:pt>
                <c:pt idx="1596">
                  <c:v>798</c:v>
                </c:pt>
                <c:pt idx="1597">
                  <c:v>798.5</c:v>
                </c:pt>
                <c:pt idx="1598">
                  <c:v>799</c:v>
                </c:pt>
                <c:pt idx="1599">
                  <c:v>799.5</c:v>
                </c:pt>
                <c:pt idx="1600">
                  <c:v>800</c:v>
                </c:pt>
                <c:pt idx="1601">
                  <c:v>800.5</c:v>
                </c:pt>
                <c:pt idx="1602">
                  <c:v>801</c:v>
                </c:pt>
                <c:pt idx="1603">
                  <c:v>801.5</c:v>
                </c:pt>
                <c:pt idx="1604">
                  <c:v>802</c:v>
                </c:pt>
                <c:pt idx="1605">
                  <c:v>802.5</c:v>
                </c:pt>
                <c:pt idx="1606">
                  <c:v>803</c:v>
                </c:pt>
                <c:pt idx="1607">
                  <c:v>803.5</c:v>
                </c:pt>
                <c:pt idx="1608">
                  <c:v>804</c:v>
                </c:pt>
                <c:pt idx="1609">
                  <c:v>804.5</c:v>
                </c:pt>
                <c:pt idx="1610">
                  <c:v>805</c:v>
                </c:pt>
                <c:pt idx="1611">
                  <c:v>805.5</c:v>
                </c:pt>
                <c:pt idx="1612">
                  <c:v>806</c:v>
                </c:pt>
                <c:pt idx="1613">
                  <c:v>806.5</c:v>
                </c:pt>
                <c:pt idx="1614">
                  <c:v>807</c:v>
                </c:pt>
                <c:pt idx="1615">
                  <c:v>807.5</c:v>
                </c:pt>
                <c:pt idx="1616">
                  <c:v>808</c:v>
                </c:pt>
                <c:pt idx="1617">
                  <c:v>808.5</c:v>
                </c:pt>
                <c:pt idx="1618">
                  <c:v>809</c:v>
                </c:pt>
                <c:pt idx="1619">
                  <c:v>809.5</c:v>
                </c:pt>
                <c:pt idx="1620">
                  <c:v>810</c:v>
                </c:pt>
                <c:pt idx="1621">
                  <c:v>810.5</c:v>
                </c:pt>
                <c:pt idx="1622">
                  <c:v>811</c:v>
                </c:pt>
                <c:pt idx="1623">
                  <c:v>811.5</c:v>
                </c:pt>
                <c:pt idx="1624">
                  <c:v>812</c:v>
                </c:pt>
                <c:pt idx="1625">
                  <c:v>812.5</c:v>
                </c:pt>
                <c:pt idx="1626">
                  <c:v>813</c:v>
                </c:pt>
                <c:pt idx="1627">
                  <c:v>813.5</c:v>
                </c:pt>
                <c:pt idx="1628">
                  <c:v>814</c:v>
                </c:pt>
                <c:pt idx="1629">
                  <c:v>814.5</c:v>
                </c:pt>
                <c:pt idx="1630">
                  <c:v>815</c:v>
                </c:pt>
                <c:pt idx="1631">
                  <c:v>815.5</c:v>
                </c:pt>
                <c:pt idx="1632">
                  <c:v>816</c:v>
                </c:pt>
                <c:pt idx="1633">
                  <c:v>816.5</c:v>
                </c:pt>
                <c:pt idx="1634">
                  <c:v>817</c:v>
                </c:pt>
                <c:pt idx="1635">
                  <c:v>817.5</c:v>
                </c:pt>
                <c:pt idx="1636">
                  <c:v>818</c:v>
                </c:pt>
                <c:pt idx="1637">
                  <c:v>818.5</c:v>
                </c:pt>
                <c:pt idx="1638">
                  <c:v>819</c:v>
                </c:pt>
                <c:pt idx="1639">
                  <c:v>819.5</c:v>
                </c:pt>
                <c:pt idx="1640">
                  <c:v>820</c:v>
                </c:pt>
                <c:pt idx="1641">
                  <c:v>820.5</c:v>
                </c:pt>
                <c:pt idx="1642">
                  <c:v>821</c:v>
                </c:pt>
                <c:pt idx="1643">
                  <c:v>821.5</c:v>
                </c:pt>
                <c:pt idx="1644">
                  <c:v>822</c:v>
                </c:pt>
                <c:pt idx="1645">
                  <c:v>822.5</c:v>
                </c:pt>
                <c:pt idx="1646">
                  <c:v>823</c:v>
                </c:pt>
                <c:pt idx="1647">
                  <c:v>823.5</c:v>
                </c:pt>
                <c:pt idx="1648">
                  <c:v>824</c:v>
                </c:pt>
                <c:pt idx="1649">
                  <c:v>824.5</c:v>
                </c:pt>
                <c:pt idx="1650">
                  <c:v>825</c:v>
                </c:pt>
                <c:pt idx="1651">
                  <c:v>825.5</c:v>
                </c:pt>
                <c:pt idx="1652">
                  <c:v>826</c:v>
                </c:pt>
                <c:pt idx="1653">
                  <c:v>826.5</c:v>
                </c:pt>
                <c:pt idx="1654">
                  <c:v>827</c:v>
                </c:pt>
                <c:pt idx="1655">
                  <c:v>827.5</c:v>
                </c:pt>
                <c:pt idx="1656">
                  <c:v>828</c:v>
                </c:pt>
                <c:pt idx="1657">
                  <c:v>828.5</c:v>
                </c:pt>
                <c:pt idx="1658">
                  <c:v>829</c:v>
                </c:pt>
                <c:pt idx="1659">
                  <c:v>829.5</c:v>
                </c:pt>
                <c:pt idx="1660">
                  <c:v>830</c:v>
                </c:pt>
                <c:pt idx="1661">
                  <c:v>830.5</c:v>
                </c:pt>
                <c:pt idx="1662">
                  <c:v>831</c:v>
                </c:pt>
                <c:pt idx="1663">
                  <c:v>831.5</c:v>
                </c:pt>
                <c:pt idx="1664">
                  <c:v>832</c:v>
                </c:pt>
                <c:pt idx="1665">
                  <c:v>832.5</c:v>
                </c:pt>
                <c:pt idx="1666">
                  <c:v>833</c:v>
                </c:pt>
                <c:pt idx="1667">
                  <c:v>833.5</c:v>
                </c:pt>
                <c:pt idx="1668">
                  <c:v>834</c:v>
                </c:pt>
                <c:pt idx="1669">
                  <c:v>834.5</c:v>
                </c:pt>
                <c:pt idx="1670">
                  <c:v>835</c:v>
                </c:pt>
                <c:pt idx="1671">
                  <c:v>835.5</c:v>
                </c:pt>
                <c:pt idx="1672">
                  <c:v>836</c:v>
                </c:pt>
                <c:pt idx="1673">
                  <c:v>836.5</c:v>
                </c:pt>
                <c:pt idx="1674">
                  <c:v>837</c:v>
                </c:pt>
                <c:pt idx="1675">
                  <c:v>837.5</c:v>
                </c:pt>
                <c:pt idx="1676">
                  <c:v>838</c:v>
                </c:pt>
                <c:pt idx="1677">
                  <c:v>838.5</c:v>
                </c:pt>
                <c:pt idx="1678">
                  <c:v>839</c:v>
                </c:pt>
                <c:pt idx="1679">
                  <c:v>839.5</c:v>
                </c:pt>
                <c:pt idx="1680">
                  <c:v>840</c:v>
                </c:pt>
                <c:pt idx="1681">
                  <c:v>840.5</c:v>
                </c:pt>
                <c:pt idx="1682">
                  <c:v>841</c:v>
                </c:pt>
                <c:pt idx="1683">
                  <c:v>841.5</c:v>
                </c:pt>
                <c:pt idx="1684">
                  <c:v>842</c:v>
                </c:pt>
                <c:pt idx="1685">
                  <c:v>842.5</c:v>
                </c:pt>
                <c:pt idx="1686">
                  <c:v>843</c:v>
                </c:pt>
                <c:pt idx="1687">
                  <c:v>843.5</c:v>
                </c:pt>
                <c:pt idx="1688">
                  <c:v>844</c:v>
                </c:pt>
                <c:pt idx="1689">
                  <c:v>844.5</c:v>
                </c:pt>
                <c:pt idx="1690">
                  <c:v>845</c:v>
                </c:pt>
                <c:pt idx="1691">
                  <c:v>845.5</c:v>
                </c:pt>
                <c:pt idx="1692">
                  <c:v>846</c:v>
                </c:pt>
                <c:pt idx="1693">
                  <c:v>846.5</c:v>
                </c:pt>
                <c:pt idx="1694">
                  <c:v>847</c:v>
                </c:pt>
                <c:pt idx="1695">
                  <c:v>847.5</c:v>
                </c:pt>
                <c:pt idx="1696">
                  <c:v>848</c:v>
                </c:pt>
                <c:pt idx="1697">
                  <c:v>848.5</c:v>
                </c:pt>
                <c:pt idx="1698">
                  <c:v>849</c:v>
                </c:pt>
                <c:pt idx="1699">
                  <c:v>849.5</c:v>
                </c:pt>
                <c:pt idx="1700">
                  <c:v>850</c:v>
                </c:pt>
                <c:pt idx="1701">
                  <c:v>850.5</c:v>
                </c:pt>
                <c:pt idx="1702">
                  <c:v>851</c:v>
                </c:pt>
                <c:pt idx="1703">
                  <c:v>851.5</c:v>
                </c:pt>
                <c:pt idx="1704">
                  <c:v>852</c:v>
                </c:pt>
                <c:pt idx="1705">
                  <c:v>852.5</c:v>
                </c:pt>
                <c:pt idx="1706">
                  <c:v>853</c:v>
                </c:pt>
                <c:pt idx="1707">
                  <c:v>853.5</c:v>
                </c:pt>
                <c:pt idx="1708">
                  <c:v>854</c:v>
                </c:pt>
                <c:pt idx="1709">
                  <c:v>854.5</c:v>
                </c:pt>
                <c:pt idx="1710">
                  <c:v>855</c:v>
                </c:pt>
                <c:pt idx="1711">
                  <c:v>855.5</c:v>
                </c:pt>
                <c:pt idx="1712">
                  <c:v>856</c:v>
                </c:pt>
                <c:pt idx="1713">
                  <c:v>856.5</c:v>
                </c:pt>
                <c:pt idx="1714">
                  <c:v>857</c:v>
                </c:pt>
                <c:pt idx="1715">
                  <c:v>857.5</c:v>
                </c:pt>
                <c:pt idx="1716">
                  <c:v>858</c:v>
                </c:pt>
                <c:pt idx="1717">
                  <c:v>858.5</c:v>
                </c:pt>
                <c:pt idx="1718">
                  <c:v>859</c:v>
                </c:pt>
                <c:pt idx="1719">
                  <c:v>859.5</c:v>
                </c:pt>
                <c:pt idx="1720">
                  <c:v>860</c:v>
                </c:pt>
                <c:pt idx="1721">
                  <c:v>860.5</c:v>
                </c:pt>
                <c:pt idx="1722">
                  <c:v>861</c:v>
                </c:pt>
                <c:pt idx="1723">
                  <c:v>861.5</c:v>
                </c:pt>
                <c:pt idx="1724">
                  <c:v>862</c:v>
                </c:pt>
                <c:pt idx="1725">
                  <c:v>862.5</c:v>
                </c:pt>
                <c:pt idx="1726">
                  <c:v>863</c:v>
                </c:pt>
                <c:pt idx="1727">
                  <c:v>863.5</c:v>
                </c:pt>
                <c:pt idx="1728">
                  <c:v>864</c:v>
                </c:pt>
                <c:pt idx="1729">
                  <c:v>864.5</c:v>
                </c:pt>
                <c:pt idx="1730">
                  <c:v>865</c:v>
                </c:pt>
                <c:pt idx="1731">
                  <c:v>865.5</c:v>
                </c:pt>
                <c:pt idx="1732">
                  <c:v>866</c:v>
                </c:pt>
                <c:pt idx="1733">
                  <c:v>866.5</c:v>
                </c:pt>
                <c:pt idx="1734">
                  <c:v>867</c:v>
                </c:pt>
                <c:pt idx="1735">
                  <c:v>867.5</c:v>
                </c:pt>
                <c:pt idx="1736">
                  <c:v>868</c:v>
                </c:pt>
                <c:pt idx="1737">
                  <c:v>868.5</c:v>
                </c:pt>
                <c:pt idx="1738">
                  <c:v>869</c:v>
                </c:pt>
                <c:pt idx="1739">
                  <c:v>869.5</c:v>
                </c:pt>
                <c:pt idx="1740">
                  <c:v>870</c:v>
                </c:pt>
                <c:pt idx="1741">
                  <c:v>870.5</c:v>
                </c:pt>
                <c:pt idx="1742">
                  <c:v>871</c:v>
                </c:pt>
                <c:pt idx="1743">
                  <c:v>871.5</c:v>
                </c:pt>
                <c:pt idx="1744">
                  <c:v>872</c:v>
                </c:pt>
                <c:pt idx="1745">
                  <c:v>872.5</c:v>
                </c:pt>
                <c:pt idx="1746">
                  <c:v>873</c:v>
                </c:pt>
                <c:pt idx="1747">
                  <c:v>873.5</c:v>
                </c:pt>
                <c:pt idx="1748">
                  <c:v>874</c:v>
                </c:pt>
                <c:pt idx="1749">
                  <c:v>874.5</c:v>
                </c:pt>
                <c:pt idx="1750">
                  <c:v>875</c:v>
                </c:pt>
                <c:pt idx="1751">
                  <c:v>875.5</c:v>
                </c:pt>
                <c:pt idx="1752">
                  <c:v>876</c:v>
                </c:pt>
                <c:pt idx="1753">
                  <c:v>876.5</c:v>
                </c:pt>
                <c:pt idx="1754">
                  <c:v>877</c:v>
                </c:pt>
                <c:pt idx="1755">
                  <c:v>877.5</c:v>
                </c:pt>
                <c:pt idx="1756">
                  <c:v>878</c:v>
                </c:pt>
                <c:pt idx="1757">
                  <c:v>878.5</c:v>
                </c:pt>
                <c:pt idx="1758">
                  <c:v>879</c:v>
                </c:pt>
                <c:pt idx="1759">
                  <c:v>879.5</c:v>
                </c:pt>
                <c:pt idx="1760">
                  <c:v>880</c:v>
                </c:pt>
                <c:pt idx="1761">
                  <c:v>880.5</c:v>
                </c:pt>
                <c:pt idx="1762">
                  <c:v>881</c:v>
                </c:pt>
                <c:pt idx="1763">
                  <c:v>881.5</c:v>
                </c:pt>
                <c:pt idx="1764">
                  <c:v>882</c:v>
                </c:pt>
                <c:pt idx="1765">
                  <c:v>882.5</c:v>
                </c:pt>
                <c:pt idx="1766">
                  <c:v>883</c:v>
                </c:pt>
                <c:pt idx="1767">
                  <c:v>883.5</c:v>
                </c:pt>
                <c:pt idx="1768">
                  <c:v>884</c:v>
                </c:pt>
                <c:pt idx="1769">
                  <c:v>884.5</c:v>
                </c:pt>
                <c:pt idx="1770">
                  <c:v>885</c:v>
                </c:pt>
                <c:pt idx="1771">
                  <c:v>885.5</c:v>
                </c:pt>
                <c:pt idx="1772">
                  <c:v>886</c:v>
                </c:pt>
                <c:pt idx="1773">
                  <c:v>886.5</c:v>
                </c:pt>
                <c:pt idx="1774">
                  <c:v>887</c:v>
                </c:pt>
                <c:pt idx="1775">
                  <c:v>887.5</c:v>
                </c:pt>
                <c:pt idx="1776">
                  <c:v>888</c:v>
                </c:pt>
                <c:pt idx="1777">
                  <c:v>888.5</c:v>
                </c:pt>
                <c:pt idx="1778">
                  <c:v>889</c:v>
                </c:pt>
                <c:pt idx="1779">
                  <c:v>889.5</c:v>
                </c:pt>
                <c:pt idx="1780">
                  <c:v>890</c:v>
                </c:pt>
                <c:pt idx="1781">
                  <c:v>890.5</c:v>
                </c:pt>
                <c:pt idx="1782">
                  <c:v>891</c:v>
                </c:pt>
                <c:pt idx="1783">
                  <c:v>891.5</c:v>
                </c:pt>
                <c:pt idx="1784">
                  <c:v>892</c:v>
                </c:pt>
                <c:pt idx="1785">
                  <c:v>892.5</c:v>
                </c:pt>
                <c:pt idx="1786">
                  <c:v>893</c:v>
                </c:pt>
                <c:pt idx="1787">
                  <c:v>893.5</c:v>
                </c:pt>
                <c:pt idx="1788">
                  <c:v>894</c:v>
                </c:pt>
                <c:pt idx="1789">
                  <c:v>894.5</c:v>
                </c:pt>
                <c:pt idx="1790">
                  <c:v>895</c:v>
                </c:pt>
                <c:pt idx="1791">
                  <c:v>895.5</c:v>
                </c:pt>
                <c:pt idx="1792">
                  <c:v>896</c:v>
                </c:pt>
                <c:pt idx="1793">
                  <c:v>896.5</c:v>
                </c:pt>
                <c:pt idx="1794">
                  <c:v>897</c:v>
                </c:pt>
                <c:pt idx="1795">
                  <c:v>897.5</c:v>
                </c:pt>
                <c:pt idx="1796">
                  <c:v>898</c:v>
                </c:pt>
                <c:pt idx="1797">
                  <c:v>898.5</c:v>
                </c:pt>
                <c:pt idx="1798">
                  <c:v>899</c:v>
                </c:pt>
                <c:pt idx="1799">
                  <c:v>899.5</c:v>
                </c:pt>
                <c:pt idx="1800">
                  <c:v>900</c:v>
                </c:pt>
                <c:pt idx="1801">
                  <c:v>900.5</c:v>
                </c:pt>
                <c:pt idx="1802">
                  <c:v>901</c:v>
                </c:pt>
                <c:pt idx="1803">
                  <c:v>901.5</c:v>
                </c:pt>
                <c:pt idx="1804">
                  <c:v>902</c:v>
                </c:pt>
                <c:pt idx="1805">
                  <c:v>902.5</c:v>
                </c:pt>
                <c:pt idx="1806">
                  <c:v>903</c:v>
                </c:pt>
                <c:pt idx="1807">
                  <c:v>903.5</c:v>
                </c:pt>
                <c:pt idx="1808">
                  <c:v>904</c:v>
                </c:pt>
                <c:pt idx="1809">
                  <c:v>904.5</c:v>
                </c:pt>
                <c:pt idx="1810">
                  <c:v>905</c:v>
                </c:pt>
                <c:pt idx="1811">
                  <c:v>905.5</c:v>
                </c:pt>
                <c:pt idx="1812">
                  <c:v>906</c:v>
                </c:pt>
                <c:pt idx="1813">
                  <c:v>906.5</c:v>
                </c:pt>
                <c:pt idx="1814">
                  <c:v>907</c:v>
                </c:pt>
                <c:pt idx="1815">
                  <c:v>907.5</c:v>
                </c:pt>
                <c:pt idx="1816">
                  <c:v>908</c:v>
                </c:pt>
                <c:pt idx="1817">
                  <c:v>908.5</c:v>
                </c:pt>
                <c:pt idx="1818">
                  <c:v>909</c:v>
                </c:pt>
                <c:pt idx="1819">
                  <c:v>909.5</c:v>
                </c:pt>
                <c:pt idx="1820">
                  <c:v>910</c:v>
                </c:pt>
                <c:pt idx="1821">
                  <c:v>910.5</c:v>
                </c:pt>
                <c:pt idx="1822">
                  <c:v>911</c:v>
                </c:pt>
                <c:pt idx="1823">
                  <c:v>911.5</c:v>
                </c:pt>
                <c:pt idx="1824">
                  <c:v>912</c:v>
                </c:pt>
                <c:pt idx="1825">
                  <c:v>912.5</c:v>
                </c:pt>
                <c:pt idx="1826">
                  <c:v>913</c:v>
                </c:pt>
                <c:pt idx="1827">
                  <c:v>913.5</c:v>
                </c:pt>
                <c:pt idx="1828">
                  <c:v>914</c:v>
                </c:pt>
                <c:pt idx="1829">
                  <c:v>914.5</c:v>
                </c:pt>
                <c:pt idx="1830">
                  <c:v>915</c:v>
                </c:pt>
                <c:pt idx="1831">
                  <c:v>915.5</c:v>
                </c:pt>
                <c:pt idx="1832">
                  <c:v>916</c:v>
                </c:pt>
                <c:pt idx="1833">
                  <c:v>916.5</c:v>
                </c:pt>
                <c:pt idx="1834">
                  <c:v>917</c:v>
                </c:pt>
                <c:pt idx="1835">
                  <c:v>917.5</c:v>
                </c:pt>
                <c:pt idx="1836">
                  <c:v>918</c:v>
                </c:pt>
                <c:pt idx="1837">
                  <c:v>918.5</c:v>
                </c:pt>
                <c:pt idx="1838">
                  <c:v>919</c:v>
                </c:pt>
                <c:pt idx="1839">
                  <c:v>919.5</c:v>
                </c:pt>
                <c:pt idx="1840">
                  <c:v>920</c:v>
                </c:pt>
                <c:pt idx="1841">
                  <c:v>920.5</c:v>
                </c:pt>
                <c:pt idx="1842">
                  <c:v>921</c:v>
                </c:pt>
                <c:pt idx="1843">
                  <c:v>921.5</c:v>
                </c:pt>
                <c:pt idx="1844">
                  <c:v>922</c:v>
                </c:pt>
                <c:pt idx="1845">
                  <c:v>922.5</c:v>
                </c:pt>
                <c:pt idx="1846">
                  <c:v>923</c:v>
                </c:pt>
                <c:pt idx="1847">
                  <c:v>923.5</c:v>
                </c:pt>
                <c:pt idx="1848">
                  <c:v>924</c:v>
                </c:pt>
                <c:pt idx="1849">
                  <c:v>924.5</c:v>
                </c:pt>
                <c:pt idx="1850">
                  <c:v>925</c:v>
                </c:pt>
                <c:pt idx="1851">
                  <c:v>925.5</c:v>
                </c:pt>
                <c:pt idx="1852">
                  <c:v>926</c:v>
                </c:pt>
                <c:pt idx="1853">
                  <c:v>926.5</c:v>
                </c:pt>
                <c:pt idx="1854">
                  <c:v>927</c:v>
                </c:pt>
                <c:pt idx="1855">
                  <c:v>927.5</c:v>
                </c:pt>
                <c:pt idx="1856">
                  <c:v>928</c:v>
                </c:pt>
                <c:pt idx="1857">
                  <c:v>928.5</c:v>
                </c:pt>
                <c:pt idx="1858">
                  <c:v>929</c:v>
                </c:pt>
                <c:pt idx="1859">
                  <c:v>929.5</c:v>
                </c:pt>
                <c:pt idx="1860">
                  <c:v>930</c:v>
                </c:pt>
                <c:pt idx="1861">
                  <c:v>930.5</c:v>
                </c:pt>
                <c:pt idx="1862">
                  <c:v>931</c:v>
                </c:pt>
                <c:pt idx="1863">
                  <c:v>931.5</c:v>
                </c:pt>
                <c:pt idx="1864">
                  <c:v>932</c:v>
                </c:pt>
                <c:pt idx="1865">
                  <c:v>932.5</c:v>
                </c:pt>
                <c:pt idx="1866">
                  <c:v>933</c:v>
                </c:pt>
                <c:pt idx="1867">
                  <c:v>933.5</c:v>
                </c:pt>
                <c:pt idx="1868">
                  <c:v>934</c:v>
                </c:pt>
                <c:pt idx="1869">
                  <c:v>934.5</c:v>
                </c:pt>
                <c:pt idx="1870">
                  <c:v>935</c:v>
                </c:pt>
                <c:pt idx="1871">
                  <c:v>935.5</c:v>
                </c:pt>
                <c:pt idx="1872">
                  <c:v>936</c:v>
                </c:pt>
                <c:pt idx="1873">
                  <c:v>936.5</c:v>
                </c:pt>
                <c:pt idx="1874">
                  <c:v>937</c:v>
                </c:pt>
                <c:pt idx="1875">
                  <c:v>937.5</c:v>
                </c:pt>
                <c:pt idx="1876">
                  <c:v>938</c:v>
                </c:pt>
                <c:pt idx="1877">
                  <c:v>938.5</c:v>
                </c:pt>
                <c:pt idx="1878">
                  <c:v>939</c:v>
                </c:pt>
                <c:pt idx="1879">
                  <c:v>939.5</c:v>
                </c:pt>
                <c:pt idx="1880">
                  <c:v>940</c:v>
                </c:pt>
                <c:pt idx="1881">
                  <c:v>940.5</c:v>
                </c:pt>
                <c:pt idx="1882">
                  <c:v>941</c:v>
                </c:pt>
                <c:pt idx="1883">
                  <c:v>941.5</c:v>
                </c:pt>
                <c:pt idx="1884">
                  <c:v>942</c:v>
                </c:pt>
                <c:pt idx="1885">
                  <c:v>942.5</c:v>
                </c:pt>
                <c:pt idx="1886">
                  <c:v>943</c:v>
                </c:pt>
                <c:pt idx="1887">
                  <c:v>943.5</c:v>
                </c:pt>
                <c:pt idx="1888">
                  <c:v>944</c:v>
                </c:pt>
                <c:pt idx="1889">
                  <c:v>944.5</c:v>
                </c:pt>
                <c:pt idx="1890">
                  <c:v>945</c:v>
                </c:pt>
                <c:pt idx="1891">
                  <c:v>945.5</c:v>
                </c:pt>
                <c:pt idx="1892">
                  <c:v>946</c:v>
                </c:pt>
                <c:pt idx="1893">
                  <c:v>946.5</c:v>
                </c:pt>
                <c:pt idx="1894">
                  <c:v>947</c:v>
                </c:pt>
                <c:pt idx="1895">
                  <c:v>947.5</c:v>
                </c:pt>
                <c:pt idx="1896">
                  <c:v>948</c:v>
                </c:pt>
                <c:pt idx="1897">
                  <c:v>948.5</c:v>
                </c:pt>
                <c:pt idx="1898">
                  <c:v>949</c:v>
                </c:pt>
                <c:pt idx="1899">
                  <c:v>949.5</c:v>
                </c:pt>
                <c:pt idx="1900">
                  <c:v>950</c:v>
                </c:pt>
                <c:pt idx="1901">
                  <c:v>950.5</c:v>
                </c:pt>
                <c:pt idx="1902">
                  <c:v>951</c:v>
                </c:pt>
                <c:pt idx="1903">
                  <c:v>951.5</c:v>
                </c:pt>
                <c:pt idx="1904">
                  <c:v>952</c:v>
                </c:pt>
                <c:pt idx="1905">
                  <c:v>952.5</c:v>
                </c:pt>
                <c:pt idx="1906">
                  <c:v>953</c:v>
                </c:pt>
                <c:pt idx="1907">
                  <c:v>953.5</c:v>
                </c:pt>
                <c:pt idx="1908">
                  <c:v>954</c:v>
                </c:pt>
                <c:pt idx="1909">
                  <c:v>954.5</c:v>
                </c:pt>
                <c:pt idx="1910">
                  <c:v>955</c:v>
                </c:pt>
                <c:pt idx="1911">
                  <c:v>955.5</c:v>
                </c:pt>
                <c:pt idx="1912">
                  <c:v>956</c:v>
                </c:pt>
                <c:pt idx="1913">
                  <c:v>956.5</c:v>
                </c:pt>
                <c:pt idx="1914">
                  <c:v>957</c:v>
                </c:pt>
                <c:pt idx="1915">
                  <c:v>957.5</c:v>
                </c:pt>
                <c:pt idx="1916">
                  <c:v>958</c:v>
                </c:pt>
                <c:pt idx="1917">
                  <c:v>958.5</c:v>
                </c:pt>
                <c:pt idx="1918">
                  <c:v>959</c:v>
                </c:pt>
                <c:pt idx="1919">
                  <c:v>959.5</c:v>
                </c:pt>
                <c:pt idx="1920">
                  <c:v>960</c:v>
                </c:pt>
                <c:pt idx="1921">
                  <c:v>960.5</c:v>
                </c:pt>
                <c:pt idx="1922">
                  <c:v>961</c:v>
                </c:pt>
                <c:pt idx="1923">
                  <c:v>961.5</c:v>
                </c:pt>
                <c:pt idx="1924">
                  <c:v>962</c:v>
                </c:pt>
                <c:pt idx="1925">
                  <c:v>962.5</c:v>
                </c:pt>
                <c:pt idx="1926">
                  <c:v>963</c:v>
                </c:pt>
                <c:pt idx="1927">
                  <c:v>963.5</c:v>
                </c:pt>
                <c:pt idx="1928">
                  <c:v>964</c:v>
                </c:pt>
                <c:pt idx="1929">
                  <c:v>964.5</c:v>
                </c:pt>
                <c:pt idx="1930">
                  <c:v>965</c:v>
                </c:pt>
                <c:pt idx="1931">
                  <c:v>965.5</c:v>
                </c:pt>
                <c:pt idx="1932">
                  <c:v>966</c:v>
                </c:pt>
                <c:pt idx="1933">
                  <c:v>966.5</c:v>
                </c:pt>
                <c:pt idx="1934">
                  <c:v>967</c:v>
                </c:pt>
                <c:pt idx="1935">
                  <c:v>967.5</c:v>
                </c:pt>
                <c:pt idx="1936">
                  <c:v>968</c:v>
                </c:pt>
                <c:pt idx="1937">
                  <c:v>968.5</c:v>
                </c:pt>
                <c:pt idx="1938">
                  <c:v>969</c:v>
                </c:pt>
                <c:pt idx="1939">
                  <c:v>969.5</c:v>
                </c:pt>
                <c:pt idx="1940">
                  <c:v>970</c:v>
                </c:pt>
                <c:pt idx="1941">
                  <c:v>970.5</c:v>
                </c:pt>
                <c:pt idx="1942">
                  <c:v>971</c:v>
                </c:pt>
                <c:pt idx="1943">
                  <c:v>971.5</c:v>
                </c:pt>
                <c:pt idx="1944">
                  <c:v>972</c:v>
                </c:pt>
                <c:pt idx="1945">
                  <c:v>972.5</c:v>
                </c:pt>
                <c:pt idx="1946">
                  <c:v>973</c:v>
                </c:pt>
                <c:pt idx="1947">
                  <c:v>973.5</c:v>
                </c:pt>
                <c:pt idx="1948">
                  <c:v>974</c:v>
                </c:pt>
                <c:pt idx="1949">
                  <c:v>974.5</c:v>
                </c:pt>
                <c:pt idx="1950">
                  <c:v>975</c:v>
                </c:pt>
                <c:pt idx="1951">
                  <c:v>975.5</c:v>
                </c:pt>
                <c:pt idx="1952">
                  <c:v>976</c:v>
                </c:pt>
                <c:pt idx="1953">
                  <c:v>976.5</c:v>
                </c:pt>
                <c:pt idx="1954">
                  <c:v>977</c:v>
                </c:pt>
                <c:pt idx="1955">
                  <c:v>977.5</c:v>
                </c:pt>
                <c:pt idx="1956">
                  <c:v>978</c:v>
                </c:pt>
                <c:pt idx="1957">
                  <c:v>978.5</c:v>
                </c:pt>
                <c:pt idx="1958">
                  <c:v>979</c:v>
                </c:pt>
                <c:pt idx="1959">
                  <c:v>979.5</c:v>
                </c:pt>
                <c:pt idx="1960">
                  <c:v>980</c:v>
                </c:pt>
                <c:pt idx="1961">
                  <c:v>980.5</c:v>
                </c:pt>
                <c:pt idx="1962">
                  <c:v>981</c:v>
                </c:pt>
                <c:pt idx="1963">
                  <c:v>981.5</c:v>
                </c:pt>
                <c:pt idx="1964">
                  <c:v>982</c:v>
                </c:pt>
                <c:pt idx="1965">
                  <c:v>982.5</c:v>
                </c:pt>
                <c:pt idx="1966">
                  <c:v>983</c:v>
                </c:pt>
                <c:pt idx="1967">
                  <c:v>983.5</c:v>
                </c:pt>
                <c:pt idx="1968">
                  <c:v>984</c:v>
                </c:pt>
                <c:pt idx="1969">
                  <c:v>984.5</c:v>
                </c:pt>
                <c:pt idx="1970">
                  <c:v>985</c:v>
                </c:pt>
                <c:pt idx="1971">
                  <c:v>985.5</c:v>
                </c:pt>
                <c:pt idx="1972">
                  <c:v>986</c:v>
                </c:pt>
                <c:pt idx="1973">
                  <c:v>986.5</c:v>
                </c:pt>
                <c:pt idx="1974">
                  <c:v>987</c:v>
                </c:pt>
                <c:pt idx="1975">
                  <c:v>987.5</c:v>
                </c:pt>
                <c:pt idx="1976">
                  <c:v>988</c:v>
                </c:pt>
                <c:pt idx="1977">
                  <c:v>988.5</c:v>
                </c:pt>
                <c:pt idx="1978">
                  <c:v>989</c:v>
                </c:pt>
                <c:pt idx="1979">
                  <c:v>989.5</c:v>
                </c:pt>
                <c:pt idx="1980">
                  <c:v>990</c:v>
                </c:pt>
                <c:pt idx="1981">
                  <c:v>990.5</c:v>
                </c:pt>
                <c:pt idx="1982">
                  <c:v>991</c:v>
                </c:pt>
                <c:pt idx="1983">
                  <c:v>991.5</c:v>
                </c:pt>
                <c:pt idx="1984">
                  <c:v>992</c:v>
                </c:pt>
                <c:pt idx="1985">
                  <c:v>992.5</c:v>
                </c:pt>
                <c:pt idx="1986">
                  <c:v>993</c:v>
                </c:pt>
                <c:pt idx="1987">
                  <c:v>993.5</c:v>
                </c:pt>
                <c:pt idx="1988">
                  <c:v>994</c:v>
                </c:pt>
                <c:pt idx="1989">
                  <c:v>994.5</c:v>
                </c:pt>
                <c:pt idx="1990">
                  <c:v>995</c:v>
                </c:pt>
                <c:pt idx="1991">
                  <c:v>995.5</c:v>
                </c:pt>
                <c:pt idx="1992">
                  <c:v>996</c:v>
                </c:pt>
                <c:pt idx="1993">
                  <c:v>996.5</c:v>
                </c:pt>
                <c:pt idx="1994">
                  <c:v>997</c:v>
                </c:pt>
                <c:pt idx="1995">
                  <c:v>997.5</c:v>
                </c:pt>
                <c:pt idx="1996">
                  <c:v>998</c:v>
                </c:pt>
                <c:pt idx="1997">
                  <c:v>998.5</c:v>
                </c:pt>
                <c:pt idx="1998">
                  <c:v>999</c:v>
                </c:pt>
                <c:pt idx="1999">
                  <c:v>999.5</c:v>
                </c:pt>
                <c:pt idx="2000">
                  <c:v>1000</c:v>
                </c:pt>
              </c:numCache>
            </c:numRef>
          </c:xVal>
          <c:yVal>
            <c:numRef>
              <c:f>Feuil5!$C$1:$C$2001</c:f>
              <c:numCache>
                <c:formatCode>0.00E+00</c:formatCode>
                <c:ptCount val="2001"/>
                <c:pt idx="0">
                  <c:v>0</c:v>
                </c:pt>
                <c:pt idx="1">
                  <c:v>4.9070385419191384E-2</c:v>
                </c:pt>
                <c:pt idx="2">
                  <c:v>9.6342447923892738E-2</c:v>
                </c:pt>
                <c:pt idx="3">
                  <c:v>0.14186619526203706</c:v>
                </c:pt>
                <c:pt idx="4">
                  <c:v>0.18569038509228297</c:v>
                </c:pt>
                <c:pt idx="5">
                  <c:v>0.22786255459652771</c:v>
                </c:pt>
                <c:pt idx="6">
                  <c:v>0.26842904941216317</c:v>
                </c:pt>
                <c:pt idx="7">
                  <c:v>0.3074350518994054</c:v>
                </c:pt>
                <c:pt idx="8">
                  <c:v>0.34492460875871284</c:v>
                </c:pt>
                <c:pt idx="9">
                  <c:v>0.38094065801293736</c:v>
                </c:pt>
                <c:pt idx="10">
                  <c:v>0.41552505536855194</c:v>
                </c:pt>
                <c:pt idx="11">
                  <c:v>0.44871859996995062</c:v>
                </c:pt>
                <c:pt idx="12">
                  <c:v>0.48056105956055228</c:v>
                </c:pt>
                <c:pt idx="13">
                  <c:v>0.51109119506409373</c:v>
                </c:pt>
                <c:pt idx="14">
                  <c:v>0.54034678459918062</c:v>
                </c:pt>
                <c:pt idx="15">
                  <c:v>0.56836464693994948</c:v>
                </c:pt>
                <c:pt idx="16">
                  <c:v>0.59518066443533257</c:v>
                </c:pt>
                <c:pt idx="17">
                  <c:v>0.62082980539916877</c:v>
                </c:pt>
                <c:pt idx="18">
                  <c:v>0.64534614598311568</c:v>
                </c:pt>
                <c:pt idx="19">
                  <c:v>0.66876289154413548</c:v>
                </c:pt>
                <c:pt idx="20">
                  <c:v>0.69111239751783649</c:v>
                </c:pt>
                <c:pt idx="21">
                  <c:v>0.71242618980906336</c:v>
                </c:pt>
                <c:pt idx="22">
                  <c:v>0.73273498471047915</c:v>
                </c:pt>
                <c:pt idx="23">
                  <c:v>0.752068708359933</c:v>
                </c:pt>
                <c:pt idx="24">
                  <c:v>0.77045651574705931</c:v>
                </c:pt>
                <c:pt idx="25">
                  <c:v>0.78792680927929271</c:v>
                </c:pt>
                <c:pt idx="26">
                  <c:v>0.80450725691727587</c:v>
                </c:pt>
                <c:pt idx="27">
                  <c:v>0.82022480988949875</c:v>
                </c:pt>
                <c:pt idx="28">
                  <c:v>0.83510571999562544</c:v>
                </c:pt>
                <c:pt idx="29">
                  <c:v>0.84917555650791243</c:v>
                </c:pt>
                <c:pt idx="30">
                  <c:v>0.86245922267978836</c:v>
                </c:pt>
                <c:pt idx="31">
                  <c:v>0.8749809718705629</c:v>
                </c:pt>
                <c:pt idx="32">
                  <c:v>0.88676442329497573</c:v>
                </c:pt>
                <c:pt idx="33">
                  <c:v>0.89783257740604849</c:v>
                </c:pt>
                <c:pt idx="34">
                  <c:v>0.9082078309196836</c:v>
                </c:pt>
                <c:pt idx="35">
                  <c:v>0.917911991489059</c:v>
                </c:pt>
                <c:pt idx="36">
                  <c:v>0.92696629203685099</c:v>
                </c:pt>
                <c:pt idx="37">
                  <c:v>0.93539140475303062</c:v>
                </c:pt>
                <c:pt idx="38">
                  <c:v>0.94320745476586154</c:v>
                </c:pt>
                <c:pt idx="39">
                  <c:v>0.95043403349355626</c:v>
                </c:pt>
                <c:pt idx="40">
                  <c:v>0.95709021168382169</c:v>
                </c:pt>
                <c:pt idx="41">
                  <c:v>0.96319455214846406</c:v>
                </c:pt>
                <c:pt idx="42">
                  <c:v>0.96876512219996069</c:v>
                </c:pt>
                <c:pt idx="43">
                  <c:v>0.97381950579681331</c:v>
                </c:pt>
                <c:pt idx="44">
                  <c:v>0.97837481540431404</c:v>
                </c:pt>
                <c:pt idx="45">
                  <c:v>0.98244770357722666</c:v>
                </c:pt>
                <c:pt idx="46">
                  <c:v>0.98605437427077869</c:v>
                </c:pt>
                <c:pt idx="47">
                  <c:v>0.98921059388603105</c:v>
                </c:pt>
                <c:pt idx="48">
                  <c:v>0.99193170205589865</c:v>
                </c:pt>
                <c:pt idx="49">
                  <c:v>0.99423262217752417</c:v>
                </c:pt>
                <c:pt idx="50">
                  <c:v>0.99612787169702632</c:v>
                </c:pt>
                <c:pt idx="51">
                  <c:v>0.99763157215209763</c:v>
                </c:pt>
                <c:pt idx="52">
                  <c:v>0.99875745897811363</c:v>
                </c:pt>
                <c:pt idx="53">
                  <c:v>0.99951889108312031</c:v>
                </c:pt>
                <c:pt idx="54">
                  <c:v>0.99992886019700267</c:v>
                </c:pt>
                <c:pt idx="55">
                  <c:v>1</c:v>
                </c:pt>
                <c:pt idx="56">
                  <c:v>0.9997445950356415</c:v>
                </c:pt>
                <c:pt idx="57">
                  <c:v>0.9991745894130285</c:v>
                </c:pt>
                <c:pt idx="58">
                  <c:v>0.99830159530330842</c:v>
                </c:pt>
                <c:pt idx="59">
                  <c:v>0.99713690123505139</c:v>
                </c:pt>
                <c:pt idx="60">
                  <c:v>0.99569148019318576</c:v>
                </c:pt>
                <c:pt idx="61">
                  <c:v>0.99397599752588917</c:v>
                </c:pt>
                <c:pt idx="62">
                  <c:v>0.99200081866405465</c:v>
                </c:pt>
                <c:pt idx="63">
                  <c:v>0.98977601665742365</c:v>
                </c:pt>
                <c:pt idx="64">
                  <c:v>0.98731137953172143</c:v>
                </c:pt>
                <c:pt idx="65">
                  <c:v>0.98461641747091311</c:v>
                </c:pt>
                <c:pt idx="66">
                  <c:v>0.98170036982854247</c:v>
                </c:pt>
                <c:pt idx="67">
                  <c:v>0.97857221197217292</c:v>
                </c:pt>
                <c:pt idx="68">
                  <c:v>0.97524066196470094</c:v>
                </c:pt>
                <c:pt idx="69">
                  <c:v>0.97171418708634949</c:v>
                </c:pt>
                <c:pt idx="70">
                  <c:v>0.96800101020100071</c:v>
                </c:pt>
                <c:pt idx="71">
                  <c:v>0.96410911597044202</c:v>
                </c:pt>
                <c:pt idx="72">
                  <c:v>0.96004625692010026</c:v>
                </c:pt>
                <c:pt idx="73">
                  <c:v>0.95581995935958508</c:v>
                </c:pt>
                <c:pt idx="74">
                  <c:v>0.95143752916150759</c:v>
                </c:pt>
                <c:pt idx="75">
                  <c:v>0.94690605740180611</c:v>
                </c:pt>
                <c:pt idx="76">
                  <c:v>0.94223242586472056</c:v>
                </c:pt>
                <c:pt idx="77">
                  <c:v>0.9374233124156931</c:v>
                </c:pt>
                <c:pt idx="78">
                  <c:v>0.93248519624508164</c:v>
                </c:pt>
                <c:pt idx="79">
                  <c:v>0.92742436298583453</c:v>
                </c:pt>
                <c:pt idx="80">
                  <c:v>0.922246909707925</c:v>
                </c:pt>
                <c:pt idx="81">
                  <c:v>0.91695874979249758</c:v>
                </c:pt>
                <c:pt idx="82">
                  <c:v>0.91156561768842226</c:v>
                </c:pt>
                <c:pt idx="83">
                  <c:v>0.90607307355409272</c:v>
                </c:pt>
                <c:pt idx="84">
                  <c:v>0.9004865077870492</c:v>
                </c:pt>
                <c:pt idx="85">
                  <c:v>0.89481114544410045</c:v>
                </c:pt>
                <c:pt idx="86">
                  <c:v>0.88905205055436132</c:v>
                </c:pt>
                <c:pt idx="87">
                  <c:v>0.88321413032791318</c:v>
                </c:pt>
                <c:pt idx="88">
                  <c:v>0.87730213926231659</c:v>
                </c:pt>
                <c:pt idx="89">
                  <c:v>0.87132068314943711</c:v>
                </c:pt>
                <c:pt idx="90">
                  <c:v>0.86527422298492285</c:v>
                </c:pt>
                <c:pt idx="91">
                  <c:v>0.85916707878258891</c:v>
                </c:pt>
                <c:pt idx="92">
                  <c:v>0.85300343329589512</c:v>
                </c:pt>
                <c:pt idx="93">
                  <c:v>0.84678733564870801</c:v>
                </c:pt>
                <c:pt idx="94">
                  <c:v>0.84052270487752556</c:v>
                </c:pt>
                <c:pt idx="95">
                  <c:v>0.83421333338711579</c:v>
                </c:pt>
                <c:pt idx="96">
                  <c:v>0.8278628903216767</c:v>
                </c:pt>
                <c:pt idx="97">
                  <c:v>0.82147492485348805</c:v>
                </c:pt>
                <c:pt idx="98">
                  <c:v>0.81505286939095956</c:v>
                </c:pt>
                <c:pt idx="99">
                  <c:v>0.80860004270798325</c:v>
                </c:pt>
                <c:pt idx="100">
                  <c:v>0.80211965299641963</c:v>
                </c:pt>
                <c:pt idx="101">
                  <c:v>0.79561480084354175</c:v>
                </c:pt>
                <c:pt idx="102">
                  <c:v>0.78908848213618232</c:v>
                </c:pt>
                <c:pt idx="103">
                  <c:v>0.7825435908932975</c:v>
                </c:pt>
                <c:pt idx="104">
                  <c:v>0.77598292202867725</c:v>
                </c:pt>
                <c:pt idx="105">
                  <c:v>0.76940917404535225</c:v>
                </c:pt>
                <c:pt idx="106">
                  <c:v>0.76282495166343511</c:v>
                </c:pt>
                <c:pt idx="107">
                  <c:v>0.75623276838280407</c:v>
                </c:pt>
                <c:pt idx="108">
                  <c:v>0.74963504898235678</c:v>
                </c:pt>
                <c:pt idx="109">
                  <c:v>0.74303413195711521</c:v>
                </c:pt>
                <c:pt idx="110">
                  <c:v>0.73643227189483651</c:v>
                </c:pt>
                <c:pt idx="111">
                  <c:v>0.72983164179344262</c:v>
                </c:pt>
                <c:pt idx="112">
                  <c:v>0.72323433532071413</c:v>
                </c:pt>
                <c:pt idx="113">
                  <c:v>0.71664236901760159</c:v>
                </c:pt>
                <c:pt idx="114">
                  <c:v>0.71005768444649164</c:v>
                </c:pt>
                <c:pt idx="115">
                  <c:v>0.70348215028572347</c:v>
                </c:pt>
                <c:pt idx="116">
                  <c:v>0.6969175643716442</c:v>
                </c:pt>
                <c:pt idx="117">
                  <c:v>0.69036565568944375</c:v>
                </c:pt>
                <c:pt idx="118">
                  <c:v>0.68382808631394865</c:v>
                </c:pt>
                <c:pt idx="119">
                  <c:v>0.67730645330164163</c:v>
                </c:pt>
                <c:pt idx="120">
                  <c:v>0.67080229053498897</c:v>
                </c:pt>
                <c:pt idx="121">
                  <c:v>0.6643170705202317</c:v>
                </c:pt>
                <c:pt idx="122">
                  <c:v>0.65785220613980866</c:v>
                </c:pt>
                <c:pt idx="123">
                  <c:v>0.65140905236035784</c:v>
                </c:pt>
                <c:pt idx="124">
                  <c:v>0.64498890789752583</c:v>
                </c:pt>
                <c:pt idx="125">
                  <c:v>0.63859301683848047</c:v>
                </c:pt>
                <c:pt idx="126">
                  <c:v>0.63222257022316064</c:v>
                </c:pt>
                <c:pt idx="127">
                  <c:v>0.62587870758536146</c:v>
                </c:pt>
                <c:pt idx="128">
                  <c:v>0.61956251845442034</c:v>
                </c:pt>
                <c:pt idx="129">
                  <c:v>0.61327504381864484</c:v>
                </c:pt>
                <c:pt idx="130">
                  <c:v>0.60701727755124868</c:v>
                </c:pt>
                <c:pt idx="131">
                  <c:v>0.60079016779978889</c:v>
                </c:pt>
                <c:pt idx="132">
                  <c:v>0.594594618339926</c:v>
                </c:pt>
                <c:pt idx="133">
                  <c:v>0.5884314898944103</c:v>
                </c:pt>
                <c:pt idx="134">
                  <c:v>0.58230160141808474</c:v>
                </c:pt>
                <c:pt idx="135">
                  <c:v>0.57620573134972763</c:v>
                </c:pt>
                <c:pt idx="136">
                  <c:v>0.57014461883160061</c:v>
                </c:pt>
                <c:pt idx="137">
                  <c:v>0.56411896489737057</c:v>
                </c:pt>
                <c:pt idx="138">
                  <c:v>0.55812943362928114</c:v>
                </c:pt>
                <c:pt idx="139">
                  <c:v>0.55217665328519283</c:v>
                </c:pt>
                <c:pt idx="140">
                  <c:v>0.54626121739638145</c:v>
                </c:pt>
                <c:pt idx="141">
                  <c:v>0.54038368583662155</c:v>
                </c:pt>
                <c:pt idx="142">
                  <c:v>0.53454458586341758</c:v>
                </c:pt>
                <c:pt idx="143">
                  <c:v>0.52874441313189824</c:v>
                </c:pt>
                <c:pt idx="144">
                  <c:v>0.52298363268218406</c:v>
                </c:pt>
                <c:pt idx="145">
                  <c:v>0.51726267990080321</c:v>
                </c:pt>
                <c:pt idx="146">
                  <c:v>0.51158196145676638</c:v>
                </c:pt>
                <c:pt idx="147">
                  <c:v>0.50594185621294463</c:v>
                </c:pt>
                <c:pt idx="148">
                  <c:v>0.5003427161133559</c:v>
                </c:pt>
                <c:pt idx="149">
                  <c:v>0.49478486704696789</c:v>
                </c:pt>
                <c:pt idx="150">
                  <c:v>0.48926860968851782</c:v>
                </c:pt>
                <c:pt idx="151">
                  <c:v>0.48379422031700881</c:v>
                </c:pt>
                <c:pt idx="152">
                  <c:v>0.4783619516123328</c:v>
                </c:pt>
                <c:pt idx="153">
                  <c:v>0.47297203343063182</c:v>
                </c:pt>
                <c:pt idx="154">
                  <c:v>0.46762467355888204</c:v>
                </c:pt>
                <c:pt idx="155">
                  <c:v>0.46232005844920748</c:v>
                </c:pt>
                <c:pt idx="156">
                  <c:v>0.45705835393345884</c:v>
                </c:pt>
                <c:pt idx="157">
                  <c:v>0.45183970591847633</c:v>
                </c:pt>
                <c:pt idx="158">
                  <c:v>0.44666424106259145</c:v>
                </c:pt>
                <c:pt idx="159">
                  <c:v>0.44153206743377021</c:v>
                </c:pt>
                <c:pt idx="160">
                  <c:v>0.43644327514987563</c:v>
                </c:pt>
                <c:pt idx="161">
                  <c:v>0.43139793700148382</c:v>
                </c:pt>
                <c:pt idx="162">
                  <c:v>0.42639610905771802</c:v>
                </c:pt>
                <c:pt idx="163">
                  <c:v>0.42143783125544565</c:v>
                </c:pt>
                <c:pt idx="164">
                  <c:v>0.41652312797234387</c:v>
                </c:pt>
                <c:pt idx="165">
                  <c:v>0.41165200858416545</c:v>
                </c:pt>
                <c:pt idx="166">
                  <c:v>0.40682446800663608</c:v>
                </c:pt>
                <c:pt idx="167">
                  <c:v>0.40204048722232982</c:v>
                </c:pt>
                <c:pt idx="168">
                  <c:v>0.39730003379295886</c:v>
                </c:pt>
                <c:pt idx="169">
                  <c:v>0.39260306235735337</c:v>
                </c:pt>
                <c:pt idx="170">
                  <c:v>0.38794951511558962</c:v>
                </c:pt>
                <c:pt idx="171">
                  <c:v>0.38333932229952633</c:v>
                </c:pt>
                <c:pt idx="172">
                  <c:v>0.37877240263013867</c:v>
                </c:pt>
                <c:pt idx="173">
                  <c:v>0.37424866376197635</c:v>
                </c:pt>
                <c:pt idx="174">
                  <c:v>0.36976800271504251</c:v>
                </c:pt>
                <c:pt idx="175">
                  <c:v>0.3653303062944584</c:v>
                </c:pt>
                <c:pt idx="176">
                  <c:v>0.36093545149816275</c:v>
                </c:pt>
                <c:pt idx="177">
                  <c:v>0.35658330591301324</c:v>
                </c:pt>
                <c:pt idx="178">
                  <c:v>0.3522737280995068</c:v>
                </c:pt>
                <c:pt idx="179">
                  <c:v>0.34800656796549601</c:v>
                </c:pt>
                <c:pt idx="180">
                  <c:v>0.34378166712908792</c:v>
                </c:pt>
                <c:pt idx="181">
                  <c:v>0.33959885927108951</c:v>
                </c:pt>
                <c:pt idx="182">
                  <c:v>0.33545797047718962</c:v>
                </c:pt>
                <c:pt idx="183">
                  <c:v>0.33135881957018914</c:v>
                </c:pt>
                <c:pt idx="184">
                  <c:v>0.32730121843250698</c:v>
                </c:pt>
                <c:pt idx="185">
                  <c:v>0.32328497231923542</c:v>
                </c:pt>
                <c:pt idx="186">
                  <c:v>0.31930988016193845</c:v>
                </c:pt>
                <c:pt idx="187">
                  <c:v>0.31537573486351222</c:v>
                </c:pt>
                <c:pt idx="188">
                  <c:v>0.31148232358424066</c:v>
                </c:pt>
                <c:pt idx="189">
                  <c:v>0.30762942801934551</c:v>
                </c:pt>
                <c:pt idx="190">
                  <c:v>0.30381682466822868</c:v>
                </c:pt>
                <c:pt idx="191">
                  <c:v>0.30004428509559938</c:v>
                </c:pt>
                <c:pt idx="192">
                  <c:v>0.29631157618473386</c:v>
                </c:pt>
                <c:pt idx="193">
                  <c:v>0.29261846038303402</c:v>
                </c:pt>
                <c:pt idx="194">
                  <c:v>0.28896469594012486</c:v>
                </c:pt>
                <c:pt idx="195">
                  <c:v>0.28535003713864243</c:v>
                </c:pt>
                <c:pt idx="196">
                  <c:v>0.28177423451793493</c:v>
                </c:pt>
                <c:pt idx="197">
                  <c:v>0.27823703509085684</c:v>
                </c:pt>
                <c:pt idx="198">
                  <c:v>0.27473818255380955</c:v>
                </c:pt>
                <c:pt idx="199">
                  <c:v>0.27127741749024858</c:v>
                </c:pt>
                <c:pt idx="200">
                  <c:v>0.26785447756779768</c:v>
                </c:pt>
                <c:pt idx="201">
                  <c:v>0.26446909772914434</c:v>
                </c:pt>
                <c:pt idx="202">
                  <c:v>0.26112101037689261</c:v>
                </c:pt>
                <c:pt idx="203">
                  <c:v>0.25780994555252112</c:v>
                </c:pt>
                <c:pt idx="204">
                  <c:v>0.25453563110959809</c:v>
                </c:pt>
                <c:pt idx="205">
                  <c:v>0.25129779288142379</c:v>
                </c:pt>
                <c:pt idx="206">
                  <c:v>0.24809615484323352</c:v>
                </c:pt>
                <c:pt idx="207">
                  <c:v>0.24493043926910707</c:v>
                </c:pt>
                <c:pt idx="208">
                  <c:v>0.24180036688373971</c:v>
                </c:pt>
                <c:pt idx="209">
                  <c:v>0.23870565700919341</c:v>
                </c:pt>
                <c:pt idx="210">
                  <c:v>0.23564602770677034</c:v>
                </c:pt>
                <c:pt idx="211">
                  <c:v>0.23262119591415237</c:v>
                </c:pt>
                <c:pt idx="212">
                  <c:v>0.22963087757791298</c:v>
                </c:pt>
                <c:pt idx="213">
                  <c:v>0.22667478778153868</c:v>
                </c:pt>
                <c:pt idx="214">
                  <c:v>0.22375264086908497</c:v>
                </c:pt>
                <c:pt idx="215">
                  <c:v>0.22086415056457451</c:v>
                </c:pt>
                <c:pt idx="216">
                  <c:v>0.21800903008726313</c:v>
                </c:pt>
                <c:pt idx="217">
                  <c:v>0.21518699226287324</c:v>
                </c:pt>
                <c:pt idx="218">
                  <c:v>0.21239774963093641</c:v>
                </c:pt>
                <c:pt idx="219">
                  <c:v>0.20964101454830114</c:v>
                </c:pt>
                <c:pt idx="220">
                  <c:v>0.20691649928895781</c:v>
                </c:pt>
                <c:pt idx="221">
                  <c:v>0.204223916140263</c:v>
                </c:pt>
                <c:pt idx="222">
                  <c:v>0.20156297749565857</c:v>
                </c:pt>
                <c:pt idx="223">
                  <c:v>0.19893339594399498</c:v>
                </c:pt>
                <c:pt idx="224">
                  <c:v>0.19633488435553623</c:v>
                </c:pt>
                <c:pt idx="225">
                  <c:v>0.19376715596476554</c:v>
                </c:pt>
                <c:pt idx="226">
                  <c:v>0.1912299244500498</c:v>
                </c:pt>
                <c:pt idx="227">
                  <c:v>0.18872290401027494</c:v>
                </c:pt>
                <c:pt idx="228">
                  <c:v>0.18624580943852784</c:v>
                </c:pt>
                <c:pt idx="229">
                  <c:v>0.18379835619290699</c:v>
                </c:pt>
                <c:pt idx="230">
                  <c:v>0.18138026046454578</c:v>
                </c:pt>
                <c:pt idx="231">
                  <c:v>0.17899123924293731</c:v>
                </c:pt>
                <c:pt idx="232">
                  <c:v>0.17663101037860388</c:v>
                </c:pt>
                <c:pt idx="233">
                  <c:v>0.17429929264324343</c:v>
                </c:pt>
                <c:pt idx="234">
                  <c:v>0.17199580578736179</c:v>
                </c:pt>
                <c:pt idx="235">
                  <c:v>0.16972027059551445</c:v>
                </c:pt>
                <c:pt idx="236">
                  <c:v>0.1674724089392049</c:v>
                </c:pt>
                <c:pt idx="237">
                  <c:v>0.16525194382749775</c:v>
                </c:pt>
                <c:pt idx="238">
                  <c:v>0.16305859945543241</c:v>
                </c:pt>
                <c:pt idx="239">
                  <c:v>0.16089210125030171</c:v>
                </c:pt>
                <c:pt idx="240">
                  <c:v>0.15875217591583521</c:v>
                </c:pt>
                <c:pt idx="241">
                  <c:v>0.15663855147437344</c:v>
                </c:pt>
                <c:pt idx="242">
                  <c:v>0.15455095730708091</c:v>
                </c:pt>
                <c:pt idx="243">
                  <c:v>0.15248912419225996</c:v>
                </c:pt>
                <c:pt idx="244">
                  <c:v>0.15045278434181344</c:v>
                </c:pt>
                <c:pt idx="245">
                  <c:v>0.14844167143593179</c:v>
                </c:pt>
                <c:pt idx="246">
                  <c:v>0.14645552065602721</c:v>
                </c:pt>
                <c:pt idx="247">
                  <c:v>0.14449406871600337</c:v>
                </c:pt>
                <c:pt idx="248">
                  <c:v>0.14255705389187473</c:v>
                </c:pt>
                <c:pt idx="249">
                  <c:v>0.14064421604981925</c:v>
                </c:pt>
                <c:pt idx="250">
                  <c:v>0.13875529667269079</c:v>
                </c:pt>
                <c:pt idx="251">
                  <c:v>0.13689003888503831</c:v>
                </c:pt>
                <c:pt idx="252">
                  <c:v>0.13504818747669842</c:v>
                </c:pt>
                <c:pt idx="253">
                  <c:v>0.13322948892497691</c:v>
                </c:pt>
                <c:pt idx="254">
                  <c:v>0.13143369141549344</c:v>
                </c:pt>
                <c:pt idx="255">
                  <c:v>0.1296605448616947</c:v>
                </c:pt>
                <c:pt idx="256">
                  <c:v>0.12790980092312423</c:v>
                </c:pt>
                <c:pt idx="257">
                  <c:v>0.12618121302244051</c:v>
                </c:pt>
                <c:pt idx="258">
                  <c:v>0.12447453636126009</c:v>
                </c:pt>
                <c:pt idx="259">
                  <c:v>0.12278952793484009</c:v>
                </c:pt>
                <c:pt idx="260">
                  <c:v>0.12112594654565662</c:v>
                </c:pt>
                <c:pt idx="261">
                  <c:v>0.11948355281588979</c:v>
                </c:pt>
                <c:pt idx="262">
                  <c:v>0.11786210919888171</c:v>
                </c:pt>
                <c:pt idx="263">
                  <c:v>0.1162613799895731</c:v>
                </c:pt>
                <c:pt idx="264">
                  <c:v>0.11468113133396793</c:v>
                </c:pt>
                <c:pt idx="265">
                  <c:v>0.11312113123765954</c:v>
                </c:pt>
                <c:pt idx="266">
                  <c:v>0.11158114957343372</c:v>
                </c:pt>
                <c:pt idx="267">
                  <c:v>0.11006095808800449</c:v>
                </c:pt>
                <c:pt idx="268">
                  <c:v>0.10856033040788517</c:v>
                </c:pt>
                <c:pt idx="269">
                  <c:v>0.10707904204444489</c:v>
                </c:pt>
                <c:pt idx="270">
                  <c:v>0.10561687039817062</c:v>
                </c:pt>
                <c:pt idx="271">
                  <c:v>0.10417359476215712</c:v>
                </c:pt>
                <c:pt idx="272">
                  <c:v>0.1027489963248627</c:v>
                </c:pt>
                <c:pt idx="273">
                  <c:v>0.10134285817214995</c:v>
                </c:pt>
                <c:pt idx="274">
                  <c:v>9.9954965288633194E-2</c:v>
                </c:pt>
                <c:pt idx="275">
                  <c:v>9.8585104558363501E-2</c:v>
                </c:pt>
                <c:pt idx="276">
                  <c:v>9.7233064764883775E-2</c:v>
                </c:pt>
                <c:pt idx="277">
                  <c:v>9.5898636590648526E-2</c:v>
                </c:pt>
                <c:pt idx="278">
                  <c:v>9.4581612615861829E-2</c:v>
                </c:pt>
                <c:pt idx="279">
                  <c:v>9.3281787316740999E-2</c:v>
                </c:pt>
                <c:pt idx="280">
                  <c:v>9.199895706322575E-2</c:v>
                </c:pt>
                <c:pt idx="281">
                  <c:v>9.0732920116160548E-2</c:v>
                </c:pt>
                <c:pt idx="282">
                  <c:v>8.9483476623962513E-2</c:v>
                </c:pt>
                <c:pt idx="283">
                  <c:v>8.8250428618806373E-2</c:v>
                </c:pt>
                <c:pt idx="284">
                  <c:v>8.7033580012326639E-2</c:v>
                </c:pt>
                <c:pt idx="285">
                  <c:v>8.583273659088006E-2</c:v>
                </c:pt>
                <c:pt idx="286">
                  <c:v>8.464770601035973E-2</c:v>
                </c:pt>
                <c:pt idx="287">
                  <c:v>8.347829779060302E-2</c:v>
                </c:pt>
                <c:pt idx="288">
                  <c:v>8.2324323309391267E-2</c:v>
                </c:pt>
                <c:pt idx="289">
                  <c:v>8.1185595796068724E-2</c:v>
                </c:pt>
                <c:pt idx="290">
                  <c:v>8.0061930324794028E-2</c:v>
                </c:pt>
                <c:pt idx="291">
                  <c:v>7.8953143807437509E-2</c:v>
                </c:pt>
                <c:pt idx="292">
                  <c:v>7.7859054986141596E-2</c:v>
                </c:pt>
                <c:pt idx="293">
                  <c:v>7.6779484425557709E-2</c:v>
                </c:pt>
                <c:pt idx="294">
                  <c:v>7.5714254504778533E-2</c:v>
                </c:pt>
                <c:pt idx="295">
                  <c:v>7.4663189408969502E-2</c:v>
                </c:pt>
                <c:pt idx="296">
                  <c:v>7.3626115120724631E-2</c:v>
                </c:pt>
                <c:pt idx="297">
                  <c:v>7.2602859411150369E-2</c:v>
                </c:pt>
                <c:pt idx="298">
                  <c:v>7.159325183069655E-2</c:v>
                </c:pt>
                <c:pt idx="299">
                  <c:v>7.0597123699740402E-2</c:v>
                </c:pt>
                <c:pt idx="300">
                  <c:v>6.9614308098944797E-2</c:v>
                </c:pt>
                <c:pt idx="301">
                  <c:v>6.8644639859391468E-2</c:v>
                </c:pt>
                <c:pt idx="302">
                  <c:v>6.7687955552505494E-2</c:v>
                </c:pt>
                <c:pt idx="303">
                  <c:v>6.6744093479787811E-2</c:v>
                </c:pt>
                <c:pt idx="304">
                  <c:v>6.5812893662352476E-2</c:v>
                </c:pt>
                <c:pt idx="305">
                  <c:v>6.4894197830292544E-2</c:v>
                </c:pt>
                <c:pt idx="306">
                  <c:v>6.3987849411874742E-2</c:v>
                </c:pt>
                <c:pt idx="307">
                  <c:v>6.3093693522581901E-2</c:v>
                </c:pt>
                <c:pt idx="308">
                  <c:v>6.2211576953998052E-2</c:v>
                </c:pt>
                <c:pt idx="309">
                  <c:v>6.1341348162564154E-2</c:v>
                </c:pt>
                <c:pt idx="310">
                  <c:v>6.0482857258197104E-2</c:v>
                </c:pt>
                <c:pt idx="311">
                  <c:v>5.9635955992784054E-2</c:v>
                </c:pt>
                <c:pt idx="312">
                  <c:v>5.8800497748571656E-2</c:v>
                </c:pt>
                <c:pt idx="313">
                  <c:v>5.7976337526439124E-2</c:v>
                </c:pt>
                <c:pt idx="314">
                  <c:v>5.7163331934080318E-2</c:v>
                </c:pt>
                <c:pt idx="315">
                  <c:v>5.6361339174088983E-2</c:v>
                </c:pt>
                <c:pt idx="316">
                  <c:v>5.5570219031965323E-2</c:v>
                </c:pt>
                <c:pt idx="317">
                  <c:v>5.4789832864040218E-2</c:v>
                </c:pt>
                <c:pt idx="318">
                  <c:v>5.4020043585332557E-2</c:v>
                </c:pt>
                <c:pt idx="319">
                  <c:v>5.3260715657342479E-2</c:v>
                </c:pt>
                <c:pt idx="320">
                  <c:v>5.2511715075785559E-2</c:v>
                </c:pt>
                <c:pt idx="321">
                  <c:v>5.1772909358276643E-2</c:v>
                </c:pt>
                <c:pt idx="322">
                  <c:v>5.1044167531966965E-2</c:v>
                </c:pt>
                <c:pt idx="323">
                  <c:v>5.0325360121143831E-2</c:v>
                </c:pt>
                <c:pt idx="324">
                  <c:v>4.9616359134791649E-2</c:v>
                </c:pt>
                <c:pt idx="325">
                  <c:v>4.8917038054127178E-2</c:v>
                </c:pt>
                <c:pt idx="326">
                  <c:v>4.822727182010951E-2</c:v>
                </c:pt>
                <c:pt idx="327">
                  <c:v>4.7546936820931307E-2</c:v>
                </c:pt>
                <c:pt idx="328">
                  <c:v>4.6875910879492701E-2</c:v>
                </c:pt>
                <c:pt idx="329">
                  <c:v>4.621407324087156E-2</c:v>
                </c:pt>
                <c:pt idx="330">
                  <c:v>4.5561304559780802E-2</c:v>
                </c:pt>
                <c:pt idx="331">
                  <c:v>4.4917486888030503E-2</c:v>
                </c:pt>
                <c:pt idx="332">
                  <c:v>4.4282503661987861E-2</c:v>
                </c:pt>
                <c:pt idx="333">
                  <c:v>4.3656239690051016E-2</c:v>
                </c:pt>
                <c:pt idx="334">
                  <c:v>4.3038581140125272E-2</c:v>
                </c:pt>
                <c:pt idx="335">
                  <c:v>4.2429415527118722E-2</c:v>
                </c:pt>
                <c:pt idx="336">
                  <c:v>4.1828631700455789E-2</c:v>
                </c:pt>
                <c:pt idx="337">
                  <c:v>4.1236119831609713E-2</c:v>
                </c:pt>
                <c:pt idx="338">
                  <c:v>4.0651771401660895E-2</c:v>
                </c:pt>
                <c:pt idx="339">
                  <c:v>4.0075479188883177E-2</c:v>
                </c:pt>
                <c:pt idx="340">
                  <c:v>3.9507137256360216E-2</c:v>
                </c:pt>
                <c:pt idx="341">
                  <c:v>3.8946640939635145E-2</c:v>
                </c:pt>
                <c:pt idx="342">
                  <c:v>3.8393886834397997E-2</c:v>
                </c:pt>
                <c:pt idx="343">
                  <c:v>3.7848772784210866E-2</c:v>
                </c:pt>
                <c:pt idx="344">
                  <c:v>3.7311197868274026E-2</c:v>
                </c:pt>
                <c:pt idx="345">
                  <c:v>3.6781062389238652E-2</c:v>
                </c:pt>
                <c:pt idx="346">
                  <c:v>3.625826786106446E-2</c:v>
                </c:pt>
                <c:pt idx="347">
                  <c:v>3.5742716996923801E-2</c:v>
                </c:pt>
                <c:pt idx="348">
                  <c:v>3.5234313697161401E-2</c:v>
                </c:pt>
                <c:pt idx="349">
                  <c:v>3.473296303730198E-2</c:v>
                </c:pt>
                <c:pt idx="350">
                  <c:v>3.4238571256116714E-2</c:v>
                </c:pt>
                <c:pt idx="351">
                  <c:v>3.3751045743743401E-2</c:v>
                </c:pt>
                <c:pt idx="352">
                  <c:v>3.3270295029866739E-2</c:v>
                </c:pt>
                <c:pt idx="353">
                  <c:v>3.2796228771958091E-2</c:v>
                </c:pt>
                <c:pt idx="354">
                  <c:v>3.232875774357833E-2</c:v>
                </c:pt>
                <c:pt idx="355">
                  <c:v>3.1867793822741616E-2</c:v>
                </c:pt>
                <c:pt idx="356">
                  <c:v>3.1413249980346579E-2</c:v>
                </c:pt>
                <c:pt idx="357">
                  <c:v>3.0965040268671442E-2</c:v>
                </c:pt>
                <c:pt idx="358">
                  <c:v>3.0523079809939076E-2</c:v>
                </c:pt>
                <c:pt idx="359">
                  <c:v>3.0087284784948792E-2</c:v>
                </c:pt>
                <c:pt idx="360">
                  <c:v>2.9657572421778959E-2</c:v>
                </c:pt>
                <c:pt idx="361">
                  <c:v>2.9233860984560305E-2</c:v>
                </c:pt>
                <c:pt idx="362">
                  <c:v>2.8816069762322403E-2</c:v>
                </c:pt>
                <c:pt idx="363">
                  <c:v>2.8404119057912555E-2</c:v>
                </c:pt>
                <c:pt idx="364">
                  <c:v>2.799793017698789E-2</c:v>
                </c:pt>
                <c:pt idx="365">
                  <c:v>2.7597425417084147E-2</c:v>
                </c:pt>
                <c:pt idx="366">
                  <c:v>2.7202528056758792E-2</c:v>
                </c:pt>
                <c:pt idx="367">
                  <c:v>2.6813162344812038E-2</c:v>
                </c:pt>
                <c:pt idx="368">
                  <c:v>2.6429253489583249E-2</c:v>
                </c:pt>
                <c:pt idx="369">
                  <c:v>2.6050727648326857E-2</c:v>
                </c:pt>
                <c:pt idx="370">
                  <c:v>2.567751191666685E-2</c:v>
                </c:pt>
                <c:pt idx="371">
                  <c:v>2.5309534318128331E-2</c:v>
                </c:pt>
                <c:pt idx="372">
                  <c:v>2.4946723793751468E-2</c:v>
                </c:pt>
                <c:pt idx="373">
                  <c:v>2.4589010191783396E-2</c:v>
                </c:pt>
                <c:pt idx="374">
                  <c:v>2.4236324257451237E-2</c:v>
                </c:pt>
                <c:pt idx="375">
                  <c:v>2.3888597622816695E-2</c:v>
                </c:pt>
                <c:pt idx="376">
                  <c:v>2.3545762796710952E-2</c:v>
                </c:pt>
                <c:pt idx="377">
                  <c:v>2.320775315475148E-2</c:v>
                </c:pt>
                <c:pt idx="378">
                  <c:v>2.2874502929441091E-2</c:v>
                </c:pt>
                <c:pt idx="379">
                  <c:v>2.2545947200347853E-2</c:v>
                </c:pt>
                <c:pt idx="380">
                  <c:v>2.2222021884368885E-2</c:v>
                </c:pt>
                <c:pt idx="381">
                  <c:v>2.1902663726075661E-2</c:v>
                </c:pt>
                <c:pt idx="382">
                  <c:v>2.1587810288141149E-2</c:v>
                </c:pt>
                <c:pt idx="383">
                  <c:v>2.1277399941851211E-2</c:v>
                </c:pt>
                <c:pt idx="384">
                  <c:v>2.0971371857697995E-2</c:v>
                </c:pt>
                <c:pt idx="385">
                  <c:v>2.0669665996055287E-2</c:v>
                </c:pt>
                <c:pt idx="386">
                  <c:v>2.0372223097938378E-2</c:v>
                </c:pt>
                <c:pt idx="387">
                  <c:v>2.0078984675845072E-2</c:v>
                </c:pt>
                <c:pt idx="388">
                  <c:v>1.9789893004680294E-2</c:v>
                </c:pt>
                <c:pt idx="389">
                  <c:v>1.950489111276316E-2</c:v>
                </c:pt>
                <c:pt idx="390">
                  <c:v>1.9223922772916641E-2</c:v>
                </c:pt>
                <c:pt idx="391">
                  <c:v>1.8946932493640063E-2</c:v>
                </c:pt>
                <c:pt idx="392">
                  <c:v>1.8673865510363038E-2</c:v>
                </c:pt>
                <c:pt idx="393">
                  <c:v>1.8404667776782107E-2</c:v>
                </c:pt>
                <c:pt idx="394">
                  <c:v>1.813928595627997E-2</c:v>
                </c:pt>
                <c:pt idx="395">
                  <c:v>1.7877667413425384E-2</c:v>
                </c:pt>
                <c:pt idx="396">
                  <c:v>1.7619760205555317E-2</c:v>
                </c:pt>
                <c:pt idx="397">
                  <c:v>1.7365513074438326E-2</c:v>
                </c:pt>
                <c:pt idx="398">
                  <c:v>1.7114875438019195E-2</c:v>
                </c:pt>
                <c:pt idx="399">
                  <c:v>1.6867797382243671E-2</c:v>
                </c:pt>
                <c:pt idx="400">
                  <c:v>1.6624229652965138E-2</c:v>
                </c:pt>
                <c:pt idx="401">
                  <c:v>1.6384123647929578E-2</c:v>
                </c:pt>
                <c:pt idx="402">
                  <c:v>1.6147431408842425E-2</c:v>
                </c:pt>
                <c:pt idx="403">
                  <c:v>1.5914105613513755E-2</c:v>
                </c:pt>
                <c:pt idx="404">
                  <c:v>1.5684099568082741E-2</c:v>
                </c:pt>
                <c:pt idx="405">
                  <c:v>1.5457367199321718E-2</c:v>
                </c:pt>
                <c:pt idx="406">
                  <c:v>1.5233863047018336E-2</c:v>
                </c:pt>
                <c:pt idx="407">
                  <c:v>1.5013542256435123E-2</c:v>
                </c:pt>
                <c:pt idx="408">
                  <c:v>1.4796360570848306E-2</c:v>
                </c:pt>
                <c:pt idx="409">
                  <c:v>1.4582274324162829E-2</c:v>
                </c:pt>
                <c:pt idx="410">
                  <c:v>1.4371240433603874E-2</c:v>
                </c:pt>
                <c:pt idx="411">
                  <c:v>1.4163216392486688E-2</c:v>
                </c:pt>
                <c:pt idx="412">
                  <c:v>1.3958160263060407E-2</c:v>
                </c:pt>
                <c:pt idx="413">
                  <c:v>1.3756030669428487E-2</c:v>
                </c:pt>
                <c:pt idx="414">
                  <c:v>1.3556786790544466E-2</c:v>
                </c:pt>
                <c:pt idx="415">
                  <c:v>1.3360388353281981E-2</c:v>
                </c:pt>
                <c:pt idx="416">
                  <c:v>1.3166795625578783E-2</c:v>
                </c:pt>
                <c:pt idx="417">
                  <c:v>1.2975969409655161E-2</c:v>
                </c:pt>
                <c:pt idx="418">
                  <c:v>1.2787871035305308E-2</c:v>
                </c:pt>
                <c:pt idx="419">
                  <c:v>1.2602462353260851E-2</c:v>
                </c:pt>
                <c:pt idx="420">
                  <c:v>1.2419705728628277E-2</c:v>
                </c:pt>
                <c:pt idx="421">
                  <c:v>1.2239564034396098E-2</c:v>
                </c:pt>
                <c:pt idx="422">
                  <c:v>1.2062000645014847E-2</c:v>
                </c:pt>
                <c:pt idx="423">
                  <c:v>1.1886979430046967E-2</c:v>
                </c:pt>
                <c:pt idx="424">
                  <c:v>1.1714464747887728E-2</c:v>
                </c:pt>
                <c:pt idx="425">
                  <c:v>1.1544421439554725E-2</c:v>
                </c:pt>
                <c:pt idx="426">
                  <c:v>1.137681482254798E-2</c:v>
                </c:pt>
                <c:pt idx="427">
                  <c:v>1.1211610684777763E-2</c:v>
                </c:pt>
                <c:pt idx="428">
                  <c:v>1.1048775278560687E-2</c:v>
                </c:pt>
                <c:pt idx="429">
                  <c:v>1.0888275314683621E-2</c:v>
                </c:pt>
                <c:pt idx="430">
                  <c:v>1.0730077956534937E-2</c:v>
                </c:pt>
                <c:pt idx="431">
                  <c:v>1.0574150814302071E-2</c:v>
                </c:pt>
                <c:pt idx="432">
                  <c:v>1.0420461939234463E-2</c:v>
                </c:pt>
                <c:pt idx="433">
                  <c:v>1.0268979817973443E-2</c:v>
                </c:pt>
                <c:pt idx="434">
                  <c:v>1.0119673366945588E-2</c:v>
                </c:pt>
                <c:pt idx="435">
                  <c:v>9.9725119268215066E-3</c:v>
                </c:pt>
                <c:pt idx="436">
                  <c:v>9.8274652570378394E-3</c:v>
                </c:pt>
                <c:pt idx="437">
                  <c:v>9.6845035303828216E-3</c:v>
                </c:pt>
                <c:pt idx="438">
                  <c:v>9.5435973276447768E-3</c:v>
                </c:pt>
                <c:pt idx="439">
                  <c:v>9.4047176323224565E-3</c:v>
                </c:pt>
                <c:pt idx="440">
                  <c:v>9.2678358253974746E-3</c:v>
                </c:pt>
                <c:pt idx="441">
                  <c:v>9.1329236801672535E-3</c:v>
                </c:pt>
                <c:pt idx="442">
                  <c:v>8.9999533571393907E-3</c:v>
                </c:pt>
                <c:pt idx="443">
                  <c:v>8.8688973989851979E-3</c:v>
                </c:pt>
                <c:pt idx="444">
                  <c:v>8.7397287255533019E-3</c:v>
                </c:pt>
                <c:pt idx="445">
                  <c:v>8.6124206289422949E-3</c:v>
                </c:pt>
                <c:pt idx="446">
                  <c:v>8.4869467686307567E-3</c:v>
                </c:pt>
                <c:pt idx="447">
                  <c:v>8.3632811666667067E-3</c:v>
                </c:pt>
                <c:pt idx="448">
                  <c:v>8.2413982029129491E-3</c:v>
                </c:pt>
                <c:pt idx="449">
                  <c:v>8.1212726103501009E-3</c:v>
                </c:pt>
                <c:pt idx="450">
                  <c:v>8.0028794704352525E-3</c:v>
                </c:pt>
                <c:pt idx="451">
                  <c:v>7.8861942085167828E-3</c:v>
                </c:pt>
                <c:pt idx="452">
                  <c:v>7.7711925893040887E-3</c:v>
                </c:pt>
                <c:pt idx="453">
                  <c:v>7.6578507123917037E-3</c:v>
                </c:pt>
                <c:pt idx="454">
                  <c:v>7.5461450078383313E-3</c:v>
                </c:pt>
                <c:pt idx="455">
                  <c:v>7.4360522317982172E-3</c:v>
                </c:pt>
                <c:pt idx="456">
                  <c:v>7.3275494622065734E-3</c:v>
                </c:pt>
                <c:pt idx="457">
                  <c:v>7.2206140945170463E-3</c:v>
                </c:pt>
                <c:pt idx="458">
                  <c:v>7.1152238374910404E-3</c:v>
                </c:pt>
                <c:pt idx="459">
                  <c:v>7.0113567090388882E-3</c:v>
                </c:pt>
                <c:pt idx="460">
                  <c:v>6.9089910321114799E-3</c:v>
                </c:pt>
                <c:pt idx="461">
                  <c:v>6.8081054306426908E-3</c:v>
                </c:pt>
                <c:pt idx="462">
                  <c:v>6.7086788255414408E-3</c:v>
                </c:pt>
                <c:pt idx="463">
                  <c:v>6.6106904307332041E-3</c:v>
                </c:pt>
                <c:pt idx="464">
                  <c:v>6.5141197492503879E-3</c:v>
                </c:pt>
                <c:pt idx="465">
                  <c:v>6.4189465693711882E-3</c:v>
                </c:pt>
                <c:pt idx="466">
                  <c:v>6.3251509608059356E-3</c:v>
                </c:pt>
                <c:pt idx="467">
                  <c:v>6.2327132709312132E-3</c:v>
                </c:pt>
                <c:pt idx="468">
                  <c:v>6.1416141210705434E-3</c:v>
                </c:pt>
                <c:pt idx="469">
                  <c:v>6.0518344028214592E-3</c:v>
                </c:pt>
                <c:pt idx="470">
                  <c:v>5.9633552744286404E-3</c:v>
                </c:pt>
                <c:pt idx="471">
                  <c:v>5.8761581572020719E-3</c:v>
                </c:pt>
                <c:pt idx="472">
                  <c:v>5.7902247319803427E-3</c:v>
                </c:pt>
                <c:pt idx="473">
                  <c:v>5.7055369356382125E-3</c:v>
                </c:pt>
                <c:pt idx="474">
                  <c:v>5.6220769576382605E-3</c:v>
                </c:pt>
                <c:pt idx="475">
                  <c:v>5.5398272366256503E-3</c:v>
                </c:pt>
                <c:pt idx="476">
                  <c:v>5.4587704570661496E-3</c:v>
                </c:pt>
                <c:pt idx="477">
                  <c:v>5.3788895459264564E-3</c:v>
                </c:pt>
                <c:pt idx="478">
                  <c:v>5.3001676693967608E-3</c:v>
                </c:pt>
                <c:pt idx="479">
                  <c:v>5.2225882296545725E-3</c:v>
                </c:pt>
                <c:pt idx="480">
                  <c:v>5.1461348616698406E-3</c:v>
                </c:pt>
                <c:pt idx="481">
                  <c:v>5.0707914300507058E-3</c:v>
                </c:pt>
                <c:pt idx="482">
                  <c:v>4.9965420259292445E-3</c:v>
                </c:pt>
                <c:pt idx="483">
                  <c:v>4.9233709638872494E-3</c:v>
                </c:pt>
                <c:pt idx="484">
                  <c:v>4.851262778921177E-3</c:v>
                </c:pt>
                <c:pt idx="485">
                  <c:v>4.7802022234455658E-3</c:v>
                </c:pt>
                <c:pt idx="486">
                  <c:v>4.7101742643355605E-3</c:v>
                </c:pt>
                <c:pt idx="487">
                  <c:v>4.6411640800068862E-3</c:v>
                </c:pt>
                <c:pt idx="488">
                  <c:v>4.5731570575333093E-3</c:v>
                </c:pt>
                <c:pt idx="489">
                  <c:v>4.5061387898017134E-3</c:v>
                </c:pt>
                <c:pt idx="490">
                  <c:v>4.4400950727032035E-3</c:v>
                </c:pt>
                <c:pt idx="491">
                  <c:v>4.3750119023609584E-3</c:v>
                </c:pt>
                <c:pt idx="492">
                  <c:v>4.3108754723937314E-3</c:v>
                </c:pt>
                <c:pt idx="493">
                  <c:v>4.2476721712147109E-3</c:v>
                </c:pt>
                <c:pt idx="494">
                  <c:v>4.1853885793653465E-3</c:v>
                </c:pt>
                <c:pt idx="495">
                  <c:v>4.1240114668842365E-3</c:v>
                </c:pt>
                <c:pt idx="496">
                  <c:v>4.0635277907094883E-3</c:v>
                </c:pt>
                <c:pt idx="497">
                  <c:v>4.0039246921153423E-3</c:v>
                </c:pt>
                <c:pt idx="498">
                  <c:v>3.9451894941821995E-3</c:v>
                </c:pt>
                <c:pt idx="499">
                  <c:v>3.8873096992994584E-3</c:v>
                </c:pt>
                <c:pt idx="500">
                  <c:v>3.8302729867010291E-3</c:v>
                </c:pt>
                <c:pt idx="501">
                  <c:v>3.7740672100332016E-3</c:v>
                </c:pt>
                <c:pt idx="502">
                  <c:v>3.7186803949541452E-3</c:v>
                </c:pt>
                <c:pt idx="503">
                  <c:v>3.66410073676507E-3</c:v>
                </c:pt>
                <c:pt idx="504">
                  <c:v>3.6103165980722962E-3</c:v>
                </c:pt>
                <c:pt idx="505">
                  <c:v>3.5573165064802809E-3</c:v>
                </c:pt>
                <c:pt idx="506">
                  <c:v>3.5050891523147423E-3</c:v>
                </c:pt>
                <c:pt idx="507">
                  <c:v>3.4536233863759463E-3</c:v>
                </c:pt>
                <c:pt idx="508">
                  <c:v>3.402908217721501E-3</c:v>
                </c:pt>
                <c:pt idx="509">
                  <c:v>3.3529328114785171E-3</c:v>
                </c:pt>
                <c:pt idx="510">
                  <c:v>3.3036864866846246E-3</c:v>
                </c:pt>
                <c:pt idx="511">
                  <c:v>3.2551587141575467E-3</c:v>
                </c:pt>
                <c:pt idx="512">
                  <c:v>3.2073391143928923E-3</c:v>
                </c:pt>
                <c:pt idx="513">
                  <c:v>3.1602174554898467E-3</c:v>
                </c:pt>
                <c:pt idx="514">
                  <c:v>3.1137836511043958E-3</c:v>
                </c:pt>
                <c:pt idx="515">
                  <c:v>3.068027758429662E-3</c:v>
                </c:pt>
                <c:pt idx="516">
                  <c:v>3.0229399762031752E-3</c:v>
                </c:pt>
                <c:pt idx="517">
                  <c:v>2.9785106427407488E-3</c:v>
                </c:pt>
                <c:pt idx="518">
                  <c:v>2.9347302339962989E-3</c:v>
                </c:pt>
                <c:pt idx="519">
                  <c:v>2.8915893616478449E-3</c:v>
                </c:pt>
                <c:pt idx="520">
                  <c:v>2.8490787712088781E-3</c:v>
                </c:pt>
                <c:pt idx="521">
                  <c:v>2.8071893401650661E-3</c:v>
                </c:pt>
                <c:pt idx="522">
                  <c:v>2.7659120761357493E-3</c:v>
                </c:pt>
                <c:pt idx="523">
                  <c:v>2.7252381150603155E-3</c:v>
                </c:pt>
                <c:pt idx="524">
                  <c:v>2.6851587194085956E-3</c:v>
                </c:pt>
                <c:pt idx="525">
                  <c:v>2.6456652764154896E-3</c:v>
                </c:pt>
                <c:pt idx="526">
                  <c:v>2.6067492963391635E-3</c:v>
                </c:pt>
                <c:pt idx="527">
                  <c:v>2.5684024107427285E-3</c:v>
                </c:pt>
                <c:pt idx="528">
                  <c:v>2.5306163707990202E-3</c:v>
                </c:pt>
                <c:pt idx="529">
                  <c:v>2.4933830456182258E-3</c:v>
                </c:pt>
                <c:pt idx="530">
                  <c:v>2.4566944205979793E-3</c:v>
                </c:pt>
                <c:pt idx="531">
                  <c:v>2.4205425957958314E-3</c:v>
                </c:pt>
                <c:pt idx="532">
                  <c:v>2.3849197843236092E-3</c:v>
                </c:pt>
                <c:pt idx="533">
                  <c:v>2.3498183107634597E-3</c:v>
                </c:pt>
                <c:pt idx="534">
                  <c:v>2.3152306096054002E-3</c:v>
                </c:pt>
                <c:pt idx="535">
                  <c:v>2.2811492237059332E-3</c:v>
                </c:pt>
                <c:pt idx="536">
                  <c:v>2.2475668027675966E-3</c:v>
                </c:pt>
                <c:pt idx="537">
                  <c:v>2.2144761018390402E-3</c:v>
                </c:pt>
                <c:pt idx="538">
                  <c:v>2.1818699798357142E-3</c:v>
                </c:pt>
                <c:pt idx="539">
                  <c:v>2.1497413980802456E-3</c:v>
                </c:pt>
                <c:pt idx="540">
                  <c:v>2.118083418862974E-3</c:v>
                </c:pt>
                <c:pt idx="541">
                  <c:v>2.0868892040219202E-3</c:v>
                </c:pt>
                <c:pt idx="542">
                  <c:v>2.0561520135421799E-3</c:v>
                </c:pt>
                <c:pt idx="543">
                  <c:v>2.0258652041742977E-3</c:v>
                </c:pt>
                <c:pt idx="544">
                  <c:v>1.9960222280715405E-3</c:v>
                </c:pt>
                <c:pt idx="545">
                  <c:v>1.9666166314457056E-3</c:v>
                </c:pt>
                <c:pt idx="546">
                  <c:v>1.9376420532413938E-3</c:v>
                </c:pt>
                <c:pt idx="547">
                  <c:v>1.9090922238282936E-3</c:v>
                </c:pt>
                <c:pt idx="548">
                  <c:v>1.8809609637113743E-3</c:v>
                </c:pt>
                <c:pt idx="549">
                  <c:v>1.8532421822587365E-3</c:v>
                </c:pt>
                <c:pt idx="550">
                  <c:v>1.8259298764469079E-3</c:v>
                </c:pt>
                <c:pt idx="551">
                  <c:v>1.7990181296233122E-3</c:v>
                </c:pt>
                <c:pt idx="552">
                  <c:v>1.7725011102856481E-3</c:v>
                </c:pt>
                <c:pt idx="553">
                  <c:v>1.7463730708781697E-3</c:v>
                </c:pt>
                <c:pt idx="554">
                  <c:v>1.7206283466043302E-3</c:v>
                </c:pt>
                <c:pt idx="555">
                  <c:v>1.6952613542558735E-3</c:v>
                </c:pt>
                <c:pt idx="556">
                  <c:v>1.670266591057921E-3</c:v>
                </c:pt>
                <c:pt idx="557">
                  <c:v>1.6456386335300403E-3</c:v>
                </c:pt>
                <c:pt idx="558">
                  <c:v>1.6213721363629668E-3</c:v>
                </c:pt>
                <c:pt idx="559">
                  <c:v>1.5974618313107387E-3</c:v>
                </c:pt>
                <c:pt idx="560">
                  <c:v>1.573902526098238E-3</c:v>
                </c:pt>
                <c:pt idx="561">
                  <c:v>1.5506891033436711E-3</c:v>
                </c:pt>
                <c:pt idx="562">
                  <c:v>1.527816519496018E-3</c:v>
                </c:pt>
                <c:pt idx="563">
                  <c:v>1.5052798037871061E-3</c:v>
                </c:pt>
                <c:pt idx="564">
                  <c:v>1.4830740571982141E-3</c:v>
                </c:pt>
                <c:pt idx="565">
                  <c:v>1.4611944514409067E-3</c:v>
                </c:pt>
                <c:pt idx="566">
                  <c:v>1.4396362279520457E-3</c:v>
                </c:pt>
                <c:pt idx="567">
                  <c:v>1.4183946969026718E-3</c:v>
                </c:pt>
                <c:pt idx="568">
                  <c:v>1.3974652362206323E-3</c:v>
                </c:pt>
                <c:pt idx="569">
                  <c:v>1.3768432906267703E-3</c:v>
                </c:pt>
                <c:pt idx="570">
                  <c:v>1.3565243706844538E-3</c:v>
                </c:pt>
                <c:pt idx="571">
                  <c:v>1.3365040518623663E-3</c:v>
                </c:pt>
                <c:pt idx="572">
                  <c:v>1.316777973610232E-3</c:v>
                </c:pt>
                <c:pt idx="573">
                  <c:v>1.297341838447402E-3</c:v>
                </c:pt>
                <c:pt idx="574">
                  <c:v>1.2781914110642201E-3</c:v>
                </c:pt>
                <c:pt idx="575">
                  <c:v>1.2593225174357221E-3</c:v>
                </c:pt>
                <c:pt idx="576">
                  <c:v>1.2407310439477963E-3</c:v>
                </c:pt>
                <c:pt idx="577">
                  <c:v>1.2224129365354813E-3</c:v>
                </c:pt>
                <c:pt idx="578">
                  <c:v>1.2043641998332323E-3</c:v>
                </c:pt>
                <c:pt idx="579">
                  <c:v>1.1865808963371384E-3</c:v>
                </c:pt>
                <c:pt idx="580">
                  <c:v>1.1690591455786904E-3</c:v>
                </c:pt>
                <c:pt idx="581">
                  <c:v>1.1517951233101901E-3</c:v>
                </c:pt>
                <c:pt idx="582">
                  <c:v>1.1347850607015273E-3</c:v>
                </c:pt>
                <c:pt idx="583">
                  <c:v>1.1180252435480523E-3</c:v>
                </c:pt>
                <c:pt idx="584">
                  <c:v>1.1015120114897664E-3</c:v>
                </c:pt>
                <c:pt idx="585">
                  <c:v>1.0852417572411539E-3</c:v>
                </c:pt>
                <c:pt idx="586">
                  <c:v>1.0692109258320383E-3</c:v>
                </c:pt>
                <c:pt idx="587">
                  <c:v>1.0534160138588543E-3</c:v>
                </c:pt>
                <c:pt idx="588">
                  <c:v>1.0378535687466271E-3</c:v>
                </c:pt>
                <c:pt idx="589">
                  <c:v>1.0225201880210721E-3</c:v>
                </c:pt>
                <c:pt idx="590">
                  <c:v>1.0074125185911037E-3</c:v>
                </c:pt>
                <c:pt idx="591">
                  <c:v>9.9252725604123898E-4</c:v>
                </c:pt>
                <c:pt idx="592">
                  <c:v>9.7786114393407777E-4</c:v>
                </c:pt>
                <c:pt idx="593">
                  <c:v>9.6341097312246731E-4</c:v>
                </c:pt>
                <c:pt idx="594">
                  <c:v>9.4917358107138717E-4</c:v>
                </c:pt>
                <c:pt idx="595">
                  <c:v>9.3514585118936364E-4</c:v>
                </c:pt>
                <c:pt idx="596">
                  <c:v>9.2132471216925191E-4</c:v>
                </c:pt>
                <c:pt idx="597">
                  <c:v>9.0770713733836442E-4</c:v>
                </c:pt>
                <c:pt idx="598">
                  <c:v>8.9429014401763587E-4</c:v>
                </c:pt>
                <c:pt idx="599">
                  <c:v>8.8107079288992816E-4</c:v>
                </c:pt>
                <c:pt idx="600">
                  <c:v>8.6804618737713142E-4</c:v>
                </c:pt>
                <c:pt idx="601">
                  <c:v>8.5521347302615586E-4</c:v>
                </c:pt>
                <c:pt idx="602">
                  <c:v>8.425698369034524E-4</c:v>
                </c:pt>
                <c:pt idx="603">
                  <c:v>8.3011250699820528E-4</c:v>
                </c:pt>
                <c:pt idx="604">
                  <c:v>8.1783875163384087E-4</c:v>
                </c:pt>
                <c:pt idx="605">
                  <c:v>8.0574587888788528E-4</c:v>
                </c:pt>
                <c:pt idx="606">
                  <c:v>7.9383123602006032E-4</c:v>
                </c:pt>
                <c:pt idx="607">
                  <c:v>7.8209220890836757E-4</c:v>
                </c:pt>
                <c:pt idx="608">
                  <c:v>7.7052622149323619E-4</c:v>
                </c:pt>
                <c:pt idx="609">
                  <c:v>7.5913073522946033E-4</c:v>
                </c:pt>
                <c:pt idx="610">
                  <c:v>7.4790324854595005E-4</c:v>
                </c:pt>
                <c:pt idx="611">
                  <c:v>7.3684129631306904E-4</c:v>
                </c:pt>
                <c:pt idx="612">
                  <c:v>7.2594244931757971E-4</c:v>
                </c:pt>
                <c:pt idx="613">
                  <c:v>7.1520431374494928E-4</c:v>
                </c:pt>
                <c:pt idx="614">
                  <c:v>7.0462453066907741E-4</c:v>
                </c:pt>
                <c:pt idx="615">
                  <c:v>6.9420077554917226E-4</c:v>
                </c:pt>
                <c:pt idx="616">
                  <c:v>6.8393075773382883E-4</c:v>
                </c:pt>
                <c:pt idx="617">
                  <c:v>6.738122199721235E-4</c:v>
                </c:pt>
                <c:pt idx="618">
                  <c:v>6.6384293793159631E-4</c:v>
                </c:pt>
                <c:pt idx="619">
                  <c:v>6.5402071972318844E-4</c:v>
                </c:pt>
                <c:pt idx="620">
                  <c:v>6.4434340543278524E-4</c:v>
                </c:pt>
                <c:pt idx="621">
                  <c:v>6.3480886665954995E-4</c:v>
                </c:pt>
                <c:pt idx="622">
                  <c:v>6.2541500606072889E-4</c:v>
                </c:pt>
                <c:pt idx="623">
                  <c:v>6.161597569029609E-4</c:v>
                </c:pt>
                <c:pt idx="624">
                  <c:v>6.0704108261996784E-4</c:v>
                </c:pt>
                <c:pt idx="625">
                  <c:v>5.9805697637654116E-4</c:v>
                </c:pt>
                <c:pt idx="626">
                  <c:v>5.8920546063872105E-4</c:v>
                </c:pt>
                <c:pt idx="627">
                  <c:v>5.8048458675012226E-4</c:v>
                </c:pt>
                <c:pt idx="628">
                  <c:v>5.7189243451425894E-4</c:v>
                </c:pt>
                <c:pt idx="629">
                  <c:v>5.6342711178284483E-4</c:v>
                </c:pt>
                <c:pt idx="630">
                  <c:v>5.5508675404996471E-4</c:v>
                </c:pt>
                <c:pt idx="631">
                  <c:v>5.4686952405200433E-4</c:v>
                </c:pt>
                <c:pt idx="632">
                  <c:v>5.3877361137333324E-4</c:v>
                </c:pt>
                <c:pt idx="633">
                  <c:v>5.307972320575539E-4</c:v>
                </c:pt>
                <c:pt idx="634">
                  <c:v>5.2293862822436578E-4</c:v>
                </c:pt>
                <c:pt idx="635">
                  <c:v>5.1519606769182501E-4</c:v>
                </c:pt>
                <c:pt idx="636">
                  <c:v>5.0756784360409088E-4</c:v>
                </c:pt>
                <c:pt idx="637">
                  <c:v>5.0005227406437923E-4</c:v>
                </c:pt>
                <c:pt idx="638">
                  <c:v>4.926477017732706E-4</c:v>
                </c:pt>
                <c:pt idx="639">
                  <c:v>4.8535249367211294E-4</c:v>
                </c:pt>
                <c:pt idx="640">
                  <c:v>4.7816504059156409E-4</c:v>
                </c:pt>
                <c:pt idx="641">
                  <c:v>4.71083756905119E-4</c:v>
                </c:pt>
                <c:pt idx="642">
                  <c:v>4.6410708018767422E-4</c:v>
                </c:pt>
                <c:pt idx="643">
                  <c:v>4.5723347087887591E-4</c:v>
                </c:pt>
                <c:pt idx="644">
                  <c:v>4.5046141195137111E-4</c:v>
                </c:pt>
                <c:pt idx="645">
                  <c:v>4.4378940858377309E-4</c:v>
                </c:pt>
                <c:pt idx="646">
                  <c:v>4.3721598783830304E-4</c:v>
                </c:pt>
                <c:pt idx="647">
                  <c:v>4.3073969834309914E-4</c:v>
                </c:pt>
                <c:pt idx="648">
                  <c:v>4.243591099790174E-4</c:v>
                </c:pt>
                <c:pt idx="649">
                  <c:v>4.1807281357095639E-4</c:v>
                </c:pt>
                <c:pt idx="650">
                  <c:v>4.1187942058362167E-4</c:v>
                </c:pt>
                <c:pt idx="651">
                  <c:v>4.0577756282163469E-4</c:v>
                </c:pt>
                <c:pt idx="652">
                  <c:v>3.9976589213393455E-4</c:v>
                </c:pt>
                <c:pt idx="653">
                  <c:v>3.938430801224569E-4</c:v>
                </c:pt>
                <c:pt idx="654">
                  <c:v>3.8800781785496404E-4</c:v>
                </c:pt>
                <c:pt idx="655">
                  <c:v>3.8225881558202592E-4</c:v>
                </c:pt>
                <c:pt idx="656">
                  <c:v>3.7659480245804652E-4</c:v>
                </c:pt>
                <c:pt idx="657">
                  <c:v>3.7101452626630904E-4</c:v>
                </c:pt>
                <c:pt idx="658">
                  <c:v>3.6551675314797164E-4</c:v>
                </c:pt>
                <c:pt idx="659">
                  <c:v>3.6010026733496094E-4</c:v>
                </c:pt>
                <c:pt idx="660">
                  <c:v>3.5476387088671329E-4</c:v>
                </c:pt>
                <c:pt idx="661">
                  <c:v>3.4950638343067509E-4</c:v>
                </c:pt>
                <c:pt idx="662">
                  <c:v>3.4432664190658994E-4</c:v>
                </c:pt>
                <c:pt idx="663">
                  <c:v>3.3922350031440849E-4</c:v>
                </c:pt>
                <c:pt idx="664">
                  <c:v>3.3419582946586895E-4</c:v>
                </c:pt>
                <c:pt idx="665">
                  <c:v>3.2924251673963604E-4</c:v>
                </c:pt>
                <c:pt idx="666">
                  <c:v>3.2436246583996965E-4</c:v>
                </c:pt>
                <c:pt idx="667">
                  <c:v>3.1955459655887483E-4</c:v>
                </c:pt>
                <c:pt idx="668">
                  <c:v>3.14817844541688E-4</c:v>
                </c:pt>
                <c:pt idx="669">
                  <c:v>3.1015116105601037E-4</c:v>
                </c:pt>
                <c:pt idx="670">
                  <c:v>3.0555351276401096E-4</c:v>
                </c:pt>
                <c:pt idx="671">
                  <c:v>3.0102388149799632E-4</c:v>
                </c:pt>
                <c:pt idx="672">
                  <c:v>2.9656126403921251E-4</c:v>
                </c:pt>
                <c:pt idx="673">
                  <c:v>2.9216467189984612E-4</c:v>
                </c:pt>
                <c:pt idx="674">
                  <c:v>2.8783313110817725E-4</c:v>
                </c:pt>
                <c:pt idx="675">
                  <c:v>2.835656819968178E-4</c:v>
                </c:pt>
                <c:pt idx="676">
                  <c:v>2.7936137899403309E-4</c:v>
                </c:pt>
                <c:pt idx="677">
                  <c:v>2.7521929041803521E-4</c:v>
                </c:pt>
                <c:pt idx="678">
                  <c:v>2.7113849827430504E-4</c:v>
                </c:pt>
                <c:pt idx="679">
                  <c:v>2.6711809805578842E-4</c:v>
                </c:pt>
                <c:pt idx="680">
                  <c:v>2.6315719854601841E-4</c:v>
                </c:pt>
                <c:pt idx="681">
                  <c:v>2.5925492162505811E-4</c:v>
                </c:pt>
                <c:pt idx="682">
                  <c:v>2.5541040207827288E-4</c:v>
                </c:pt>
                <c:pt idx="683">
                  <c:v>2.5162278740783892E-4</c:v>
                </c:pt>
                <c:pt idx="684">
                  <c:v>2.4789123764701391E-4</c:v>
                </c:pt>
                <c:pt idx="685">
                  <c:v>2.4421492517706146E-4</c:v>
                </c:pt>
                <c:pt idx="686">
                  <c:v>2.4059303454684606E-4</c:v>
                </c:pt>
                <c:pt idx="687">
                  <c:v>2.3702476229502949E-4</c:v>
                </c:pt>
                <c:pt idx="688">
                  <c:v>2.33509316774854E-4</c:v>
                </c:pt>
                <c:pt idx="689">
                  <c:v>2.3004591798144142E-4</c:v>
                </c:pt>
                <c:pt idx="690">
                  <c:v>2.2663379738161309E-4</c:v>
                </c:pt>
                <c:pt idx="691">
                  <c:v>2.232721977461639E-4</c:v>
                </c:pt>
                <c:pt idx="692">
                  <c:v>2.1996037298457511E-4</c:v>
                </c:pt>
                <c:pt idx="693">
                  <c:v>2.1669758798211882E-4</c:v>
                </c:pt>
                <c:pt idx="694">
                  <c:v>2.1348311843931653E-4</c:v>
                </c:pt>
                <c:pt idx="695">
                  <c:v>2.1031625071374111E-4</c:v>
                </c:pt>
                <c:pt idx="696">
                  <c:v>2.0719628166408679E-4</c:v>
                </c:pt>
                <c:pt idx="697">
                  <c:v>2.0412251849654596E-4</c:v>
                </c:pt>
                <c:pt idx="698">
                  <c:v>2.0109427861335951E-4</c:v>
                </c:pt>
                <c:pt idx="699">
                  <c:v>1.9811088946360554E-4</c:v>
                </c:pt>
                <c:pt idx="700">
                  <c:v>1.9517168839613269E-4</c:v>
                </c:pt>
                <c:pt idx="701">
                  <c:v>1.9227602251464232E-4</c:v>
                </c:pt>
                <c:pt idx="702">
                  <c:v>1.894232485348624E-4</c:v>
                </c:pt>
                <c:pt idx="703">
                  <c:v>1.8661273264380064E-4</c:v>
                </c:pt>
                <c:pt idx="704">
                  <c:v>1.8384385036104283E-4</c:v>
                </c:pt>
                <c:pt idx="705">
                  <c:v>1.8111598640206436E-4</c:v>
                </c:pt>
                <c:pt idx="706">
                  <c:v>1.7842853454352704E-4</c:v>
                </c:pt>
                <c:pt idx="707">
                  <c:v>1.7578089749053569E-4</c:v>
                </c:pt>
                <c:pt idx="708">
                  <c:v>1.7317248674582149E-4</c:v>
                </c:pt>
                <c:pt idx="709">
                  <c:v>1.7060272248083067E-4</c:v>
                </c:pt>
                <c:pt idx="710">
                  <c:v>1.6807103340867925E-4</c:v>
                </c:pt>
                <c:pt idx="711">
                  <c:v>1.6557685665896652E-4</c:v>
                </c:pt>
                <c:pt idx="712">
                  <c:v>1.6311963765440303E-4</c:v>
                </c:pt>
                <c:pt idx="713">
                  <c:v>1.6069882998923299E-4</c:v>
                </c:pt>
                <c:pt idx="714">
                  <c:v>1.5831389530942459E-4</c:v>
                </c:pt>
                <c:pt idx="715">
                  <c:v>1.5596430319460918E-4</c:v>
                </c:pt>
                <c:pt idx="716">
                  <c:v>1.5364953104173221E-4</c:v>
                </c:pt>
                <c:pt idx="717">
                  <c:v>1.5136906395040603E-4</c:v>
                </c:pt>
                <c:pt idx="718">
                  <c:v>1.4912239460992041E-4</c:v>
                </c:pt>
                <c:pt idx="719">
                  <c:v>1.469090231879086E-4</c:v>
                </c:pt>
                <c:pt idx="720">
                  <c:v>1.4472845722063134E-4</c:v>
                </c:pt>
                <c:pt idx="721">
                  <c:v>1.4258021150485547E-4</c:v>
                </c:pt>
                <c:pt idx="722">
                  <c:v>1.4046380799131563E-4</c:v>
                </c:pt>
                <c:pt idx="723">
                  <c:v>1.3837877567972055E-4</c:v>
                </c:pt>
                <c:pt idx="724">
                  <c:v>1.3632465051529143E-4</c:v>
                </c:pt>
                <c:pt idx="725">
                  <c:v>1.3430097528681462E-4</c:v>
                </c:pt>
                <c:pt idx="726">
                  <c:v>1.3230729952617233E-4</c:v>
                </c:pt>
                <c:pt idx="727">
                  <c:v>1.3034317940933629E-4</c:v>
                </c:pt>
                <c:pt idx="728">
                  <c:v>1.284081776588229E-4</c:v>
                </c:pt>
                <c:pt idx="729">
                  <c:v>1.2650186344754331E-4</c:v>
                </c:pt>
                <c:pt idx="730">
                  <c:v>1.2462381230408381E-4</c:v>
                </c:pt>
                <c:pt idx="731">
                  <c:v>1.2277360601934521E-4</c:v>
                </c:pt>
                <c:pt idx="732">
                  <c:v>1.2095083255456401E-4</c:v>
                </c:pt>
                <c:pt idx="733">
                  <c:v>1.1915508595065911E-4</c:v>
                </c:pt>
                <c:pt idx="734">
                  <c:v>1.1738596623890863E-4</c:v>
                </c:pt>
                <c:pt idx="735">
                  <c:v>1.1564307935293983E-4</c:v>
                </c:pt>
                <c:pt idx="736">
                  <c:v>1.1392603704198525E-4</c:v>
                </c:pt>
                <c:pt idx="737">
                  <c:v>1.1223445678541988E-4</c:v>
                </c:pt>
                <c:pt idx="738">
                  <c:v>1.1056796170854116E-4</c:v>
                </c:pt>
                <c:pt idx="739">
                  <c:v>1.0892618049958225E-4</c:v>
                </c:pt>
                <c:pt idx="740">
                  <c:v>1.0730874732792881E-4</c:v>
                </c:pt>
                <c:pt idx="741">
                  <c:v>1.0571530176354304E-4</c:v>
                </c:pt>
                <c:pt idx="742">
                  <c:v>1.0414548869755984E-4</c:v>
                </c:pt>
                <c:pt idx="743">
                  <c:v>1.0259895826403485E-4</c:v>
                </c:pt>
                <c:pt idx="744">
                  <c:v>1.0107536576285341E-4</c:v>
                </c:pt>
                <c:pt idx="745">
                  <c:v>9.9574371583751161E-5</c:v>
                </c:pt>
                <c:pt idx="746">
                  <c:v>9.8095641131450991E-5</c:v>
                </c:pt>
                <c:pt idx="747">
                  <c:v>9.6638844751899215E-5</c:v>
                </c:pt>
                <c:pt idx="748">
                  <c:v>9.5203657659573138E-5</c:v>
                </c:pt>
                <c:pt idx="749">
                  <c:v>9.378975986585724E-5</c:v>
                </c:pt>
                <c:pt idx="750">
                  <c:v>9.2396836108461398E-5</c:v>
                </c:pt>
                <c:pt idx="751">
                  <c:v>9.102457578187731E-5</c:v>
                </c:pt>
                <c:pt idx="752">
                  <c:v>8.9672672868848182E-5</c:v>
                </c:pt>
                <c:pt idx="753">
                  <c:v>8.8340825872848514E-5</c:v>
                </c:pt>
                <c:pt idx="754">
                  <c:v>8.7028737751539378E-5</c:v>
                </c:pt>
                <c:pt idx="755">
                  <c:v>8.5736115851211566E-5</c:v>
                </c:pt>
                <c:pt idx="756">
                  <c:v>8.4462671842176732E-5</c:v>
                </c:pt>
                <c:pt idx="757">
                  <c:v>8.320812165511386E-5</c:v>
                </c:pt>
                <c:pt idx="758">
                  <c:v>8.1972185418340994E-5</c:v>
                </c:pt>
                <c:pt idx="759">
                  <c:v>8.0754587396009782E-5</c:v>
                </c:pt>
                <c:pt idx="760">
                  <c:v>7.9555055927200052E-5</c:v>
                </c:pt>
                <c:pt idx="761">
                  <c:v>7.8373323365917109E-5</c:v>
                </c:pt>
                <c:pt idx="762">
                  <c:v>7.7209126021953708E-5</c:v>
                </c:pt>
                <c:pt idx="763">
                  <c:v>7.6062204102630241E-5</c:v>
                </c:pt>
                <c:pt idx="764">
                  <c:v>7.4932301655381846E-5</c:v>
                </c:pt>
                <c:pt idx="765">
                  <c:v>7.3819166511189473E-5</c:v>
                </c:pt>
                <c:pt idx="766">
                  <c:v>7.2722550228842902E-5</c:v>
                </c:pt>
                <c:pt idx="767">
                  <c:v>7.1642208040011423E-5</c:v>
                </c:pt>
                <c:pt idx="768">
                  <c:v>7.0577898795131473E-5</c:v>
                </c:pt>
                <c:pt idx="769">
                  <c:v>6.952938491007959E-5</c:v>
                </c:pt>
                <c:pt idx="770">
                  <c:v>6.8496432313630061E-5</c:v>
                </c:pt>
                <c:pt idx="771">
                  <c:v>6.7478810395681923E-5</c:v>
                </c:pt>
                <c:pt idx="772">
                  <c:v>6.6476291956249126E-5</c:v>
                </c:pt>
                <c:pt idx="773">
                  <c:v>6.5488653155191208E-5</c:v>
                </c:pt>
                <c:pt idx="774">
                  <c:v>6.4515673462690537E-5</c:v>
                </c:pt>
                <c:pt idx="775">
                  <c:v>6.3557135610449033E-5</c:v>
                </c:pt>
                <c:pt idx="776">
                  <c:v>6.2612825543604996E-5</c:v>
                </c:pt>
                <c:pt idx="777">
                  <c:v>6.1682532373351793E-5</c:v>
                </c:pt>
                <c:pt idx="778">
                  <c:v>6.0766048330257474E-5</c:v>
                </c:pt>
                <c:pt idx="779">
                  <c:v>5.9863168718262823E-5</c:v>
                </c:pt>
                <c:pt idx="780">
                  <c:v>5.8973691869360962E-5</c:v>
                </c:pt>
                <c:pt idx="781">
                  <c:v>5.8097419098936879E-5</c:v>
                </c:pt>
                <c:pt idx="782">
                  <c:v>5.7234154661766021E-5</c:v>
                </c:pt>
                <c:pt idx="783">
                  <c:v>5.6383705708660284E-5</c:v>
                </c:pt>
                <c:pt idx="784">
                  <c:v>5.5545882243743824E-5</c:v>
                </c:pt>
                <c:pt idx="785">
                  <c:v>5.4720497082364648E-5</c:v>
                </c:pt>
                <c:pt idx="786">
                  <c:v>5.390736580961859E-5</c:v>
                </c:pt>
                <c:pt idx="787">
                  <c:v>5.3106306739485513E-5</c:v>
                </c:pt>
                <c:pt idx="788">
                  <c:v>5.2317140874565025E-5</c:v>
                </c:pt>
                <c:pt idx="789">
                  <c:v>5.1539691866402591E-5</c:v>
                </c:pt>
                <c:pt idx="790">
                  <c:v>5.0773785976399507E-5</c:v>
                </c:pt>
                <c:pt idx="791">
                  <c:v>5.0019252037298838E-5</c:v>
                </c:pt>
                <c:pt idx="792">
                  <c:v>4.9275921415234143E-5</c:v>
                </c:pt>
                <c:pt idx="793">
                  <c:v>4.8543627972338794E-5</c:v>
                </c:pt>
                <c:pt idx="794">
                  <c:v>4.7822208029902546E-5</c:v>
                </c:pt>
                <c:pt idx="795">
                  <c:v>4.7111500332072522E-5</c:v>
                </c:pt>
                <c:pt idx="796">
                  <c:v>4.6411346010085099E-5</c:v>
                </c:pt>
                <c:pt idx="797">
                  <c:v>4.5721588547025526E-5</c:v>
                </c:pt>
                <c:pt idx="798">
                  <c:v>4.5042073743103861E-5</c:v>
                </c:pt>
                <c:pt idx="799">
                  <c:v>4.4372649681443925E-5</c:v>
                </c:pt>
                <c:pt idx="800">
                  <c:v>4.3713166694373433E-5</c:v>
                </c:pt>
                <c:pt idx="801">
                  <c:v>4.3063477330212138E-5</c:v>
                </c:pt>
                <c:pt idx="802">
                  <c:v>4.2423436320543881E-5</c:v>
                </c:pt>
                <c:pt idx="803">
                  <c:v>4.1792900547976389E-5</c:v>
                </c:pt>
                <c:pt idx="804">
                  <c:v>4.1171729014370487E-5</c:v>
                </c:pt>
                <c:pt idx="805">
                  <c:v>4.0559782809539923E-5</c:v>
                </c:pt>
                <c:pt idx="806">
                  <c:v>3.9956925080408159E-5</c:v>
                </c:pt>
                <c:pt idx="807">
                  <c:v>3.9363021000622616E-5</c:v>
                </c:pt>
                <c:pt idx="808">
                  <c:v>3.8777937740615172E-5</c:v>
                </c:pt>
                <c:pt idx="809">
                  <c:v>3.8201544438100819E-5</c:v>
                </c:pt>
                <c:pt idx="810">
                  <c:v>3.7633712169015157E-5</c:v>
                </c:pt>
                <c:pt idx="811">
                  <c:v>3.7074313918874562E-5</c:v>
                </c:pt>
                <c:pt idx="812">
                  <c:v>3.6523224554562102E-5</c:v>
                </c:pt>
                <c:pt idx="813">
                  <c:v>3.5980320796527428E-5</c:v>
                </c:pt>
                <c:pt idx="814">
                  <c:v>3.5445481191394365E-5</c:v>
                </c:pt>
                <c:pt idx="815">
                  <c:v>3.4918586084974606E-5</c:v>
                </c:pt>
                <c:pt idx="816">
                  <c:v>3.4399517595676857E-5</c:v>
                </c:pt>
                <c:pt idx="817">
                  <c:v>3.3888159588308427E-5</c:v>
                </c:pt>
                <c:pt idx="818">
                  <c:v>3.3384397648262765E-5</c:v>
                </c:pt>
                <c:pt idx="819">
                  <c:v>3.2888119056086693E-5</c:v>
                </c:pt>
                <c:pt idx="820">
                  <c:v>3.2399212762422642E-5</c:v>
                </c:pt>
                <c:pt idx="821">
                  <c:v>3.1917569363319519E-5</c:v>
                </c:pt>
                <c:pt idx="822">
                  <c:v>3.1443081075908916E-5</c:v>
                </c:pt>
                <c:pt idx="823">
                  <c:v>3.0975641714437306E-5</c:v>
                </c:pt>
                <c:pt idx="824">
                  <c:v>3.0515146666653298E-5</c:v>
                </c:pt>
                <c:pt idx="825">
                  <c:v>3.0061492870541725E-5</c:v>
                </c:pt>
                <c:pt idx="826">
                  <c:v>2.9614578791402092E-5</c:v>
                </c:pt>
                <c:pt idx="827">
                  <c:v>2.9174304399262851E-5</c:v>
                </c:pt>
                <c:pt idx="828">
                  <c:v>2.8740571146630031E-5</c:v>
                </c:pt>
                <c:pt idx="829">
                  <c:v>2.8313281946563496E-5</c:v>
                </c:pt>
                <c:pt idx="830">
                  <c:v>2.7892341151076189E-5</c:v>
                </c:pt>
                <c:pt idx="831">
                  <c:v>2.7477654529851618E-5</c:v>
                </c:pt>
                <c:pt idx="832">
                  <c:v>2.7069129249276478E-5</c:v>
                </c:pt>
                <c:pt idx="833">
                  <c:v>2.666667385178081E-5</c:v>
                </c:pt>
                <c:pt idx="834">
                  <c:v>2.6270198235483405E-5</c:v>
                </c:pt>
                <c:pt idx="835">
                  <c:v>2.5879613634137299E-5</c:v>
                </c:pt>
                <c:pt idx="836">
                  <c:v>2.5494832597371741E-5</c:v>
                </c:pt>
                <c:pt idx="837">
                  <c:v>2.5115768971224254E-5</c:v>
                </c:pt>
                <c:pt idx="838">
                  <c:v>2.47423378789612E-5</c:v>
                </c:pt>
                <c:pt idx="839">
                  <c:v>2.4374455702180036E-5</c:v>
                </c:pt>
                <c:pt idx="840">
                  <c:v>2.4012040062191845E-5</c:v>
                </c:pt>
                <c:pt idx="841">
                  <c:v>2.3655009801676214E-5</c:v>
                </c:pt>
                <c:pt idx="842">
                  <c:v>2.3303284966609402E-5</c:v>
                </c:pt>
                <c:pt idx="843">
                  <c:v>2.2956786788457565E-5</c:v>
                </c:pt>
                <c:pt idx="844">
                  <c:v>2.2615437666632803E-5</c:v>
                </c:pt>
                <c:pt idx="845">
                  <c:v>2.2279161151208637E-5</c:v>
                </c:pt>
                <c:pt idx="846">
                  <c:v>2.1947881925890256E-5</c:v>
                </c:pt>
                <c:pt idx="847">
                  <c:v>2.1621525791236391E-5</c:v>
                </c:pt>
                <c:pt idx="848">
                  <c:v>2.1300019648128257E-5</c:v>
                </c:pt>
                <c:pt idx="849">
                  <c:v>2.0983291481482694E-5</c:v>
                </c:pt>
                <c:pt idx="850">
                  <c:v>2.0671270344206445E-5</c:v>
                </c:pt>
                <c:pt idx="851">
                  <c:v>2.0363886341385908E-5</c:v>
                </c:pt>
                <c:pt idx="852">
                  <c:v>2.0061070614712435E-5</c:v>
                </c:pt>
                <c:pt idx="853">
                  <c:v>1.9762755327134268E-5</c:v>
                </c:pt>
                <c:pt idx="854">
                  <c:v>1.9468873647738901E-5</c:v>
                </c:pt>
                <c:pt idx="855">
                  <c:v>1.9179359736855637E-5</c:v>
                </c:pt>
                <c:pt idx="856">
                  <c:v>1.8894148731380116E-5</c:v>
                </c:pt>
                <c:pt idx="857">
                  <c:v>1.8613176730314187E-5</c:v>
                </c:pt>
                <c:pt idx="858">
                  <c:v>1.8336380780519968E-5</c:v>
                </c:pt>
                <c:pt idx="859">
                  <c:v>1.8063698862684628E-5</c:v>
                </c:pt>
                <c:pt idx="860">
                  <c:v>1.7795069877491565E-5</c:v>
                </c:pt>
                <c:pt idx="861">
                  <c:v>1.7530433631996941E-5</c:v>
                </c:pt>
                <c:pt idx="862">
                  <c:v>1.7269730826206081E-5</c:v>
                </c:pt>
                <c:pt idx="863">
                  <c:v>1.7012903039849721E-5</c:v>
                </c:pt>
                <c:pt idx="864">
                  <c:v>1.675989271935468E-5</c:v>
                </c:pt>
                <c:pt idx="865">
                  <c:v>1.6510643165006641E-5</c:v>
                </c:pt>
                <c:pt idx="866">
                  <c:v>1.6265098518304145E-5</c:v>
                </c:pt>
                <c:pt idx="867">
                  <c:v>1.6023203749497568E-5</c:v>
                </c:pt>
                <c:pt idx="868">
                  <c:v>1.5784904645313555E-5</c:v>
                </c:pt>
                <c:pt idx="869">
                  <c:v>1.5550147796860378E-5</c:v>
                </c:pt>
                <c:pt idx="870">
                  <c:v>1.5318880587712122E-5</c:v>
                </c:pt>
                <c:pt idx="871">
                  <c:v>1.5091051182168675E-5</c:v>
                </c:pt>
                <c:pt idx="872">
                  <c:v>1.4866608513689732E-5</c:v>
                </c:pt>
                <c:pt idx="873">
                  <c:v>1.4645502273499428E-5</c:v>
                </c:pt>
                <c:pt idx="874">
                  <c:v>1.4427682899359331E-5</c:v>
                </c:pt>
                <c:pt idx="875">
                  <c:v>1.4213101564507739E-5</c:v>
                </c:pt>
                <c:pt idx="876">
                  <c:v>1.4001710166762079E-5</c:v>
                </c:pt>
                <c:pt idx="877">
                  <c:v>1.3793461317782787E-5</c:v>
                </c:pt>
                <c:pt idx="878">
                  <c:v>1.3588308332495496E-5</c:v>
                </c:pt>
                <c:pt idx="879">
                  <c:v>1.3386205218670337E-5</c:v>
                </c:pt>
                <c:pt idx="880">
                  <c:v>1.3187106666654084E-5</c:v>
                </c:pt>
                <c:pt idx="881">
                  <c:v>1.2990968039255604E-5</c:v>
                </c:pt>
                <c:pt idx="882">
                  <c:v>1.2797745361779701E-5</c:v>
                </c:pt>
                <c:pt idx="883">
                  <c:v>1.2607395312208965E-5</c:v>
                </c:pt>
                <c:pt idx="884">
                  <c:v>1.2419875211530418E-5</c:v>
                </c:pt>
                <c:pt idx="885">
                  <c:v>1.2235143014205503E-5</c:v>
                </c:pt>
                <c:pt idx="886">
                  <c:v>1.2053157298781413E-5</c:v>
                </c:pt>
                <c:pt idx="887">
                  <c:v>1.1873877258639939E-5</c:v>
                </c:pt>
                <c:pt idx="888">
                  <c:v>1.1697262692884603E-5</c:v>
                </c:pt>
                <c:pt idx="889">
                  <c:v>1.1523273997362345E-5</c:v>
                </c:pt>
                <c:pt idx="890">
                  <c:v>1.135187215581655E-5</c:v>
                </c:pt>
                <c:pt idx="891">
                  <c:v>1.1183018731173347E-5</c:v>
                </c:pt>
                <c:pt idx="892">
                  <c:v>1.1016675856954841E-5</c:v>
                </c:pt>
                <c:pt idx="893">
                  <c:v>1.0852806228820337E-5</c:v>
                </c:pt>
                <c:pt idx="894">
                  <c:v>1.0691373096232401E-5</c:v>
                </c:pt>
                <c:pt idx="895">
                  <c:v>1.0532340254246231E-5</c:v>
                </c:pt>
                <c:pt idx="896">
                  <c:v>1.0375672035421063E-5</c:v>
                </c:pt>
                <c:pt idx="897">
                  <c:v>1.0221333301850247E-5</c:v>
                </c:pt>
                <c:pt idx="898">
                  <c:v>1.0069289437309929E-5</c:v>
                </c:pt>
                <c:pt idx="899">
                  <c:v>9.9195063395242582E-6</c:v>
                </c:pt>
                <c:pt idx="900">
                  <c:v>9.7719504125437231E-6</c:v>
                </c:pt>
                <c:pt idx="901">
                  <c:v>9.6265885592384101E-6</c:v>
                </c:pt>
                <c:pt idx="902">
                  <c:v>9.4833881738998267E-6</c:v>
                </c:pt>
                <c:pt idx="903">
                  <c:v>9.3423171349545867E-6</c:v>
                </c:pt>
                <c:pt idx="904">
                  <c:v>9.2033437977843474E-6</c:v>
                </c:pt>
                <c:pt idx="905">
                  <c:v>9.0664369876525192E-6</c:v>
                </c:pt>
                <c:pt idx="906">
                  <c:v>8.9315659927358705E-6</c:v>
                </c:pt>
                <c:pt idx="907">
                  <c:v>8.7987005572595567E-6</c:v>
                </c:pt>
                <c:pt idx="908">
                  <c:v>8.6678108747325248E-6</c:v>
                </c:pt>
                <c:pt idx="909">
                  <c:v>8.5388675812846223E-6</c:v>
                </c:pt>
                <c:pt idx="910">
                  <c:v>8.4118417491013037E-6</c:v>
                </c:pt>
                <c:pt idx="911">
                  <c:v>8.286704879956009E-6</c:v>
                </c:pt>
                <c:pt idx="912">
                  <c:v>8.1634288988379604E-6</c:v>
                </c:pt>
                <c:pt idx="913">
                  <c:v>8.0419861476748346E-6</c:v>
                </c:pt>
                <c:pt idx="914">
                  <c:v>7.9223493791481114E-6</c:v>
                </c:pt>
                <c:pt idx="915">
                  <c:v>7.8044917505994049E-6</c:v>
                </c:pt>
                <c:pt idx="916">
                  <c:v>7.6883868180282123E-6</c:v>
                </c:pt>
                <c:pt idx="917">
                  <c:v>7.5740085301778033E-6</c:v>
                </c:pt>
                <c:pt idx="918">
                  <c:v>7.4613312227085575E-6</c:v>
                </c:pt>
                <c:pt idx="919">
                  <c:v>7.3503296124581432E-6</c:v>
                </c:pt>
                <c:pt idx="920">
                  <c:v>7.2409787917863943E-6</c:v>
                </c:pt>
                <c:pt idx="921">
                  <c:v>7.1332542230038926E-6</c:v>
                </c:pt>
                <c:pt idx="922">
                  <c:v>7.0271317328832821E-6</c:v>
                </c:pt>
                <c:pt idx="923">
                  <c:v>6.9225875072517332E-6</c:v>
                </c:pt>
                <c:pt idx="924">
                  <c:v>6.8195980856636186E-6</c:v>
                </c:pt>
                <c:pt idx="925">
                  <c:v>6.7181403561516997E-6</c:v>
                </c:pt>
                <c:pt idx="926">
                  <c:v>6.6181915500569516E-6</c:v>
                </c:pt>
                <c:pt idx="927">
                  <c:v>6.519729236934142E-6</c:v>
                </c:pt>
                <c:pt idx="928">
                  <c:v>6.4227313195329694E-6</c:v>
                </c:pt>
                <c:pt idx="929">
                  <c:v>6.3271760288542514E-6</c:v>
                </c:pt>
                <c:pt idx="930">
                  <c:v>6.2330419192785709E-6</c:v>
                </c:pt>
                <c:pt idx="931">
                  <c:v>6.1403078637673201E-6</c:v>
                </c:pt>
                <c:pt idx="932">
                  <c:v>6.0489530491353129E-6</c:v>
                </c:pt>
                <c:pt idx="933">
                  <c:v>5.9589569713927123E-6</c:v>
                </c:pt>
                <c:pt idx="934">
                  <c:v>5.8702994311565576E-6</c:v>
                </c:pt>
                <c:pt idx="935">
                  <c:v>5.7829605291298838E-6</c:v>
                </c:pt>
                <c:pt idx="936">
                  <c:v>5.6969206616482893E-6</c:v>
                </c:pt>
                <c:pt idx="937">
                  <c:v>5.6121605162920423E-6</c:v>
                </c:pt>
                <c:pt idx="938">
                  <c:v>5.5286610675634578E-6</c:v>
                </c:pt>
                <c:pt idx="939">
                  <c:v>5.446403572628251E-6</c:v>
                </c:pt>
                <c:pt idx="940">
                  <c:v>5.3653695671201192E-6</c:v>
                </c:pt>
                <c:pt idx="941">
                  <c:v>5.2855408610074805E-6</c:v>
                </c:pt>
                <c:pt idx="942">
                  <c:v>5.2068995345213609E-6</c:v>
                </c:pt>
                <c:pt idx="943">
                  <c:v>5.1294279341435817E-6</c:v>
                </c:pt>
                <c:pt idx="944">
                  <c:v>5.0531086686548518E-6</c:v>
                </c:pt>
                <c:pt idx="945">
                  <c:v>4.9779246052409119E-6</c:v>
                </c:pt>
                <c:pt idx="946">
                  <c:v>4.9038588656566402E-6</c:v>
                </c:pt>
                <c:pt idx="947">
                  <c:v>4.8308948224470494E-6</c:v>
                </c:pt>
                <c:pt idx="948">
                  <c:v>4.7590160952243707E-6</c:v>
                </c:pt>
                <c:pt idx="949">
                  <c:v>4.6882065469998429E-6</c:v>
                </c:pt>
                <c:pt idx="950">
                  <c:v>4.6184502805707977E-6</c:v>
                </c:pt>
                <c:pt idx="951">
                  <c:v>4.5497316349604193E-6</c:v>
                </c:pt>
                <c:pt idx="952">
                  <c:v>4.482035181910635E-6</c:v>
                </c:pt>
                <c:pt idx="953">
                  <c:v>4.415345722427204E-6</c:v>
                </c:pt>
                <c:pt idx="954">
                  <c:v>4.34964828337578E-6</c:v>
                </c:pt>
                <c:pt idx="955">
                  <c:v>4.2849281141284072E-6</c:v>
                </c:pt>
                <c:pt idx="956">
                  <c:v>4.2211706832600501E-6</c:v>
                </c:pt>
                <c:pt idx="957">
                  <c:v>4.158361675293706E-6</c:v>
                </c:pt>
                <c:pt idx="958">
                  <c:v>4.0964869874940972E-6</c:v>
                </c:pt>
                <c:pt idx="959">
                  <c:v>4.0355327267087989E-6</c:v>
                </c:pt>
                <c:pt idx="960">
                  <c:v>3.9754852062562565E-6</c:v>
                </c:pt>
                <c:pt idx="961">
                  <c:v>3.9163309428597341E-6</c:v>
                </c:pt>
                <c:pt idx="962">
                  <c:v>3.8580566536270938E-6</c:v>
                </c:pt>
                <c:pt idx="963">
                  <c:v>3.800649253075166E-6</c:v>
                </c:pt>
                <c:pt idx="964">
                  <c:v>3.7440958501982238E-6</c:v>
                </c:pt>
                <c:pt idx="965">
                  <c:v>3.6883837455799757E-6</c:v>
                </c:pt>
                <c:pt idx="966">
                  <c:v>3.6335004285484364E-6</c:v>
                </c:pt>
                <c:pt idx="967">
                  <c:v>3.5794335743730401E-6</c:v>
                </c:pt>
                <c:pt idx="968">
                  <c:v>3.526171041503147E-6</c:v>
                </c:pt>
                <c:pt idx="969">
                  <c:v>3.4737008688476624E-6</c:v>
                </c:pt>
                <c:pt idx="970">
                  <c:v>3.4220112730949822E-6</c:v>
                </c:pt>
                <c:pt idx="971">
                  <c:v>3.3710906460727143E-6</c:v>
                </c:pt>
                <c:pt idx="972">
                  <c:v>3.3209275521464866E-6</c:v>
                </c:pt>
                <c:pt idx="973">
                  <c:v>3.2715107256573854E-6</c:v>
                </c:pt>
                <c:pt idx="974">
                  <c:v>3.2228290683974849E-6</c:v>
                </c:pt>
                <c:pt idx="975">
                  <c:v>3.1748716471227165E-6</c:v>
                </c:pt>
                <c:pt idx="976">
                  <c:v>3.1276276911027067E-6</c:v>
                </c:pt>
                <c:pt idx="977">
                  <c:v>3.0810865897069045E-6</c:v>
                </c:pt>
                <c:pt idx="978">
                  <c:v>3.0352378900266373E-6</c:v>
                </c:pt>
                <c:pt idx="979">
                  <c:v>2.9900712945323083E-6</c:v>
                </c:pt>
                <c:pt idx="980">
                  <c:v>2.9455766587654392E-6</c:v>
                </c:pt>
                <c:pt idx="981">
                  <c:v>2.9017439890649216E-6</c:v>
                </c:pt>
                <c:pt idx="982">
                  <c:v>2.8585634403271652E-6</c:v>
                </c:pt>
                <c:pt idx="983">
                  <c:v>2.8160253137990748E-6</c:v>
                </c:pt>
                <c:pt idx="984">
                  <c:v>2.774120054904363E-6</c:v>
                </c:pt>
                <c:pt idx="985">
                  <c:v>2.7328382511014833E-6</c:v>
                </c:pt>
                <c:pt idx="986">
                  <c:v>2.6921706297739271E-6</c:v>
                </c:pt>
                <c:pt idx="987">
                  <c:v>2.652108056151477E-6</c:v>
                </c:pt>
                <c:pt idx="988">
                  <c:v>2.612641531262342E-6</c:v>
                </c:pt>
                <c:pt idx="989">
                  <c:v>2.5737621899158402E-6</c:v>
                </c:pt>
                <c:pt idx="990">
                  <c:v>2.53546129871489E-6</c:v>
                </c:pt>
                <c:pt idx="991">
                  <c:v>2.4977302540980209E-6</c:v>
                </c:pt>
                <c:pt idx="992">
                  <c:v>2.4605605804104539E-6</c:v>
                </c:pt>
                <c:pt idx="993">
                  <c:v>2.4239439280038357E-6</c:v>
                </c:pt>
                <c:pt idx="994">
                  <c:v>2.3878720713641954E-6</c:v>
                </c:pt>
                <c:pt idx="995">
                  <c:v>2.3523369072675651E-6</c:v>
                </c:pt>
                <c:pt idx="996">
                  <c:v>2.3173304529630834E-6</c:v>
                </c:pt>
                <c:pt idx="997">
                  <c:v>2.2828448443830821E-6</c:v>
                </c:pt>
                <c:pt idx="998">
                  <c:v>2.2488723343796812E-6</c:v>
                </c:pt>
                <c:pt idx="999">
                  <c:v>2.2154052909875997E-6</c:v>
                </c:pt>
                <c:pt idx="1000">
                  <c:v>2.1824361957126552E-6</c:v>
                </c:pt>
                <c:pt idx="1001">
                  <c:v>2.1499576418458731E-6</c:v>
                </c:pt>
                <c:pt idx="1002">
                  <c:v>2.1179623328023986E-6</c:v>
                </c:pt>
                <c:pt idx="1003">
                  <c:v>2.0864430804852093E-6</c:v>
                </c:pt>
                <c:pt idx="1004">
                  <c:v>2.0553928036731401E-6</c:v>
                </c:pt>
                <c:pt idx="1005">
                  <c:v>2.0248045264326506E-6</c:v>
                </c:pt>
                <c:pt idx="1006">
                  <c:v>1.994671376553354E-6</c:v>
                </c:pt>
                <c:pt idx="1007">
                  <c:v>1.9649865840067829E-6</c:v>
                </c:pt>
                <c:pt idx="1008">
                  <c:v>1.9357434794278616E-6</c:v>
                </c:pt>
                <c:pt idx="1009">
                  <c:v>1.9069354926191244E-6</c:v>
                </c:pt>
                <c:pt idx="1010">
                  <c:v>1.8785561510770205E-6</c:v>
                </c:pt>
                <c:pt idx="1011">
                  <c:v>1.8505990785400726E-6</c:v>
                </c:pt>
                <c:pt idx="1012">
                  <c:v>1.8230579935587609E-6</c:v>
                </c:pt>
                <c:pt idx="1013">
                  <c:v>1.7959267080864115E-6</c:v>
                </c:pt>
                <c:pt idx="1014">
                  <c:v>1.7691991260912631E-6</c:v>
                </c:pt>
                <c:pt idx="1015">
                  <c:v>1.7428692421888393E-6</c:v>
                </c:pt>
                <c:pt idx="1016">
                  <c:v>1.7169311402949573E-6</c:v>
                </c:pt>
                <c:pt idx="1017">
                  <c:v>1.6913789922984809E-6</c:v>
                </c:pt>
                <c:pt idx="1018">
                  <c:v>1.6662070567538858E-6</c:v>
                </c:pt>
                <c:pt idx="1019">
                  <c:v>1.6414096775932461E-6</c:v>
                </c:pt>
                <c:pt idx="1020">
                  <c:v>1.6169812828573701E-6</c:v>
                </c:pt>
                <c:pt idx="1021">
                  <c:v>1.5929163834456804E-6</c:v>
                </c:pt>
                <c:pt idx="1022">
                  <c:v>1.5692095718847524E-6</c:v>
                </c:pt>
                <c:pt idx="1023">
                  <c:v>1.5458555211151044E-6</c:v>
                </c:pt>
                <c:pt idx="1024">
                  <c:v>1.5228489832960075E-6</c:v>
                </c:pt>
                <c:pt idx="1025">
                  <c:v>1.5001847886280636E-6</c:v>
                </c:pt>
                <c:pt idx="1026">
                  <c:v>1.4778578441932464E-6</c:v>
                </c:pt>
                <c:pt idx="1027">
                  <c:v>1.4558631328121362E-6</c:v>
                </c:pt>
                <c:pt idx="1028">
                  <c:v>1.4341957119182817E-6</c:v>
                </c:pt>
                <c:pt idx="1029">
                  <c:v>1.4128507124490139E-6</c:v>
                </c:pt>
                <c:pt idx="1030">
                  <c:v>1.3918233377530191E-6</c:v>
                </c:pt>
                <c:pt idx="1031">
                  <c:v>1.3711088625139392E-6</c:v>
                </c:pt>
                <c:pt idx="1032">
                  <c:v>1.3507026316900392E-6</c:v>
                </c:pt>
                <c:pt idx="1033">
                  <c:v>1.330600059469609E-6</c:v>
                </c:pt>
                <c:pt idx="1034">
                  <c:v>1.3107966282419137E-6</c:v>
                </c:pt>
                <c:pt idx="1035">
                  <c:v>1.2912878875833603E-6</c:v>
                </c:pt>
                <c:pt idx="1036">
                  <c:v>1.2720694532587691E-6</c:v>
                </c:pt>
                <c:pt idx="1037">
                  <c:v>1.2531370062374988E-6</c:v>
                </c:pt>
                <c:pt idx="1038">
                  <c:v>1.2344862917241443E-6</c:v>
                </c:pt>
                <c:pt idx="1039">
                  <c:v>1.2161131182036625E-6</c:v>
                </c:pt>
                <c:pt idx="1040">
                  <c:v>1.1980133565006373E-6</c:v>
                </c:pt>
                <c:pt idx="1041">
                  <c:v>1.1801829388526014E-6</c:v>
                </c:pt>
                <c:pt idx="1042">
                  <c:v>1.1626178579970336E-6</c:v>
                </c:pt>
                <c:pt idx="1043">
                  <c:v>1.1453141662720096E-6</c:v>
                </c:pt>
                <c:pt idx="1044">
                  <c:v>1.1282679747301229E-6</c:v>
                </c:pt>
                <c:pt idx="1045">
                  <c:v>1.1114754522656123E-6</c:v>
                </c:pt>
                <c:pt idx="1046">
                  <c:v>1.0949328247545227E-6</c:v>
                </c:pt>
                <c:pt idx="1047">
                  <c:v>1.0786363742074525E-6</c:v>
                </c:pt>
                <c:pt idx="1048">
                  <c:v>1.0625824379351552E-6</c:v>
                </c:pt>
                <c:pt idx="1049">
                  <c:v>1.0467674077262667E-6</c:v>
                </c:pt>
                <c:pt idx="1050">
                  <c:v>1.0311877290374539E-6</c:v>
                </c:pt>
                <c:pt idx="1051">
                  <c:v>1.0158399001954861E-6</c:v>
                </c:pt>
                <c:pt idx="1052">
                  <c:v>1.0007204716112213E-6</c:v>
                </c:pt>
                <c:pt idx="1053">
                  <c:v>9.8582604500517228E-7</c:v>
                </c:pt>
                <c:pt idx="1054">
                  <c:v>9.7115327264475197E-7</c:v>
                </c:pt>
                <c:pt idx="1055">
                  <c:v>9.5669885659265748E-7</c:v>
                </c:pt>
                <c:pt idx="1056">
                  <c:v>9.4245954796657098E-7</c:v>
                </c:pt>
                <c:pt idx="1057">
                  <c:v>9.2843214620976942E-7</c:v>
                </c:pt>
                <c:pt idx="1058">
                  <c:v>9.1461349837265653E-7</c:v>
                </c:pt>
                <c:pt idx="1059">
                  <c:v>9.0100049840484664E-7</c:v>
                </c:pt>
                <c:pt idx="1060">
                  <c:v>8.8759008645790253E-7</c:v>
                </c:pt>
                <c:pt idx="1061">
                  <c:v>8.7437924819833165E-7</c:v>
                </c:pt>
                <c:pt idx="1062">
                  <c:v>8.6136501413088571E-7</c:v>
                </c:pt>
                <c:pt idx="1063">
                  <c:v>8.4854445893181081E-7</c:v>
                </c:pt>
                <c:pt idx="1064">
                  <c:v>8.3591470079206006E-7</c:v>
                </c:pt>
                <c:pt idx="1065">
                  <c:v>8.2347290077030265E-7</c:v>
                </c:pt>
                <c:pt idx="1066">
                  <c:v>8.1121626215548547E-7</c:v>
                </c:pt>
                <c:pt idx="1067">
                  <c:v>7.9914202983889211E-7</c:v>
                </c:pt>
                <c:pt idx="1068">
                  <c:v>7.8724748969550601E-7</c:v>
                </c:pt>
                <c:pt idx="1069">
                  <c:v>7.755299679746519E-7</c:v>
                </c:pt>
                <c:pt idx="1070">
                  <c:v>7.6398683069958155E-7</c:v>
                </c:pt>
                <c:pt idx="1071">
                  <c:v>7.5261548307606065E-7</c:v>
                </c:pt>
                <c:pt idx="1072">
                  <c:v>7.4141336890971805E-7</c:v>
                </c:pt>
                <c:pt idx="1073">
                  <c:v>7.3037797003204469E-7</c:v>
                </c:pt>
                <c:pt idx="1074">
                  <c:v>7.1950680573494536E-7</c:v>
                </c:pt>
                <c:pt idx="1075">
                  <c:v>7.0879743221368915E-7</c:v>
                </c:pt>
                <c:pt idx="1076">
                  <c:v>6.9824744201811992E-7</c:v>
                </c:pt>
                <c:pt idx="1077">
                  <c:v>6.8785446351203417E-7</c:v>
                </c:pt>
                <c:pt idx="1078">
                  <c:v>6.7761616034062175E-7</c:v>
                </c:pt>
                <c:pt idx="1079">
                  <c:v>6.6753023090575841E-7</c:v>
                </c:pt>
                <c:pt idx="1080">
                  <c:v>6.5759440784917488E-7</c:v>
                </c:pt>
                <c:pt idx="1081">
                  <c:v>6.4780645754324743E-7</c:v>
                </c:pt>
                <c:pt idx="1082">
                  <c:v>6.3816417958937543E-7</c:v>
                </c:pt>
                <c:pt idx="1083">
                  <c:v>6.2866540632381507E-7</c:v>
                </c:pt>
                <c:pt idx="1084">
                  <c:v>6.1930800233088925E-7</c:v>
                </c:pt>
                <c:pt idx="1085">
                  <c:v>6.1008986396336981E-7</c:v>
                </c:pt>
                <c:pt idx="1086">
                  <c:v>6.0100891887003688E-7</c:v>
                </c:pt>
                <c:pt idx="1087">
                  <c:v>5.9206312553024811E-7</c:v>
                </c:pt>
                <c:pt idx="1088">
                  <c:v>5.8325047279542884E-7</c:v>
                </c:pt>
                <c:pt idx="1089">
                  <c:v>5.7456897943737244E-7</c:v>
                </c:pt>
                <c:pt idx="1090">
                  <c:v>5.6601669370323624E-7</c:v>
                </c:pt>
                <c:pt idx="1091">
                  <c:v>5.5759169287721792E-7</c:v>
                </c:pt>
                <c:pt idx="1092">
                  <c:v>5.4929208284865539E-7</c:v>
                </c:pt>
                <c:pt idx="1093">
                  <c:v>5.4111599768663424E-7</c:v>
                </c:pt>
                <c:pt idx="1094">
                  <c:v>5.3306159922084358E-7</c:v>
                </c:pt>
                <c:pt idx="1095">
                  <c:v>5.2512707662872399E-7</c:v>
                </c:pt>
                <c:pt idx="1096">
                  <c:v>5.1731064602871948E-7</c:v>
                </c:pt>
                <c:pt idx="1097">
                  <c:v>5.0961055007957324E-7</c:v>
                </c:pt>
                <c:pt idx="1098">
                  <c:v>5.0202505758561663E-7</c:v>
                </c:pt>
                <c:pt idx="1099">
                  <c:v>4.9455246310786724E-7</c:v>
                </c:pt>
                <c:pt idx="1100">
                  <c:v>4.8719108658096447E-7</c:v>
                </c:pt>
                <c:pt idx="1101">
                  <c:v>4.7993927293577172E-7</c:v>
                </c:pt>
                <c:pt idx="1102">
                  <c:v>4.7279539172758103E-7</c:v>
                </c:pt>
                <c:pt idx="1103">
                  <c:v>4.6575783676989228E-7</c:v>
                </c:pt>
                <c:pt idx="1104">
                  <c:v>4.5882502577355934E-7</c:v>
                </c:pt>
                <c:pt idx="1105">
                  <c:v>4.5199539999137918E-7</c:v>
                </c:pt>
                <c:pt idx="1106">
                  <c:v>4.4526742386790134E-7</c:v>
                </c:pt>
                <c:pt idx="1107">
                  <c:v>4.3863958469451184E-7</c:v>
                </c:pt>
                <c:pt idx="1108">
                  <c:v>4.3211039226957021E-7</c:v>
                </c:pt>
                <c:pt idx="1109">
                  <c:v>4.2567837856365249E-7</c:v>
                </c:pt>
                <c:pt idx="1110">
                  <c:v>4.1934209738974112E-7</c:v>
                </c:pt>
                <c:pt idx="1111">
                  <c:v>4.1310012407836795E-7</c:v>
                </c:pt>
                <c:pt idx="1112">
                  <c:v>4.0695105515749412E-7</c:v>
                </c:pt>
                <c:pt idx="1113">
                  <c:v>4.0089350803726718E-7</c:v>
                </c:pt>
                <c:pt idx="1114">
                  <c:v>3.9492612069935229E-7</c:v>
                </c:pt>
                <c:pt idx="1115">
                  <c:v>3.8904755139097063E-7</c:v>
                </c:pt>
                <c:pt idx="1116">
                  <c:v>3.8325647832343782E-7</c:v>
                </c:pt>
                <c:pt idx="1117">
                  <c:v>3.7755159937519623E-7</c:v>
                </c:pt>
                <c:pt idx="1118">
                  <c:v>3.719316317992721E-7</c:v>
                </c:pt>
                <c:pt idx="1119">
                  <c:v>3.6639531193506819E-7</c:v>
                </c:pt>
                <c:pt idx="1120">
                  <c:v>3.6094139492445793E-7</c:v>
                </c:pt>
                <c:pt idx="1121">
                  <c:v>3.5556865443208431E-7</c:v>
                </c:pt>
                <c:pt idx="1122">
                  <c:v>3.502758823698261E-7</c:v>
                </c:pt>
                <c:pt idx="1123">
                  <c:v>3.4506188862537074E-7</c:v>
                </c:pt>
                <c:pt idx="1124">
                  <c:v>3.3992550079479826E-7</c:v>
                </c:pt>
                <c:pt idx="1125">
                  <c:v>3.348655639191645E-7</c:v>
                </c:pt>
                <c:pt idx="1126">
                  <c:v>3.2988094022500182E-7</c:v>
                </c:pt>
                <c:pt idx="1127">
                  <c:v>3.2497050886865073E-7</c:v>
                </c:pt>
                <c:pt idx="1128">
                  <c:v>3.2013316568442929E-7</c:v>
                </c:pt>
                <c:pt idx="1129">
                  <c:v>3.1536782293652117E-7</c:v>
                </c:pt>
                <c:pt idx="1130">
                  <c:v>3.1067340907457659E-7</c:v>
                </c:pt>
                <c:pt idx="1131">
                  <c:v>3.0604886849291271E-7</c:v>
                </c:pt>
                <c:pt idx="1132">
                  <c:v>3.0149316129333885E-7</c:v>
                </c:pt>
                <c:pt idx="1133">
                  <c:v>2.9700526305146292E-7</c:v>
                </c:pt>
                <c:pt idx="1134">
                  <c:v>2.9258416458652601E-7</c:v>
                </c:pt>
                <c:pt idx="1135">
                  <c:v>2.8822887173459463E-7</c:v>
                </c:pt>
                <c:pt idx="1136">
                  <c:v>2.8393840512518853E-7</c:v>
                </c:pt>
                <c:pt idx="1137">
                  <c:v>2.7971179996119321E-7</c:v>
                </c:pt>
                <c:pt idx="1138">
                  <c:v>2.7554810580205355E-7</c:v>
                </c:pt>
                <c:pt idx="1139">
                  <c:v>2.7144638635019643E-7</c:v>
                </c:pt>
                <c:pt idx="1140">
                  <c:v>2.67405719240628E-7</c:v>
                </c:pt>
                <c:pt idx="1141">
                  <c:v>2.6342519583365428E-7</c:v>
                </c:pt>
                <c:pt idx="1142">
                  <c:v>2.5950392101068823E-7</c:v>
                </c:pt>
                <c:pt idx="1143">
                  <c:v>2.556410129731021E-7</c:v>
                </c:pt>
                <c:pt idx="1144">
                  <c:v>2.5183560304405646E-7</c:v>
                </c:pt>
                <c:pt idx="1145">
                  <c:v>2.4808683547328135E-7</c:v>
                </c:pt>
                <c:pt idx="1146">
                  <c:v>2.443938672447717E-7</c:v>
                </c:pt>
                <c:pt idx="1147">
                  <c:v>2.4075586788731819E-7</c:v>
                </c:pt>
                <c:pt idx="1148">
                  <c:v>2.3717201928789304E-7</c:v>
                </c:pt>
                <c:pt idx="1149">
                  <c:v>2.3364151550777051E-7</c:v>
                </c:pt>
                <c:pt idx="1150">
                  <c:v>2.3016356260141451E-7</c:v>
                </c:pt>
                <c:pt idx="1151">
                  <c:v>2.2673737843804113E-7</c:v>
                </c:pt>
                <c:pt idx="1152">
                  <c:v>2.2336219252583077E-7</c:v>
                </c:pt>
                <c:pt idx="1153">
                  <c:v>2.2003724583879308E-7</c:v>
                </c:pt>
                <c:pt idx="1154">
                  <c:v>2.1676179064614452E-7</c:v>
                </c:pt>
                <c:pt idx="1155">
                  <c:v>2.1353509034428292E-7</c:v>
                </c:pt>
                <c:pt idx="1156">
                  <c:v>2.1035641929123123E-7</c:v>
                </c:pt>
                <c:pt idx="1157">
                  <c:v>2.0722506264353092E-7</c:v>
                </c:pt>
                <c:pt idx="1158">
                  <c:v>2.0414031619560901E-7</c:v>
                </c:pt>
                <c:pt idx="1159">
                  <c:v>2.0110148622147589E-7</c:v>
                </c:pt>
                <c:pt idx="1160">
                  <c:v>1.981078893188225E-7</c:v>
                </c:pt>
                <c:pt idx="1161">
                  <c:v>1.9515885225541453E-7</c:v>
                </c:pt>
                <c:pt idx="1162">
                  <c:v>1.9225371181777969E-7</c:v>
                </c:pt>
                <c:pt idx="1163">
                  <c:v>1.8939181466213851E-7</c:v>
                </c:pt>
                <c:pt idx="1164">
                  <c:v>1.8657251716756006E-7</c:v>
                </c:pt>
                <c:pt idx="1165">
                  <c:v>1.8379518529129688E-7</c:v>
                </c:pt>
                <c:pt idx="1166">
                  <c:v>1.8105919442627422E-7</c:v>
                </c:pt>
                <c:pt idx="1167">
                  <c:v>1.7836392926069451E-7</c:v>
                </c:pt>
                <c:pt idx="1168">
                  <c:v>1.7570878363974242E-7</c:v>
                </c:pt>
                <c:pt idx="1169">
                  <c:v>1.7309316042932611E-7</c:v>
                </c:pt>
                <c:pt idx="1170">
                  <c:v>1.7051647138186816E-7</c:v>
                </c:pt>
                <c:pt idx="1171">
                  <c:v>1.6797813700407906E-7</c:v>
                </c:pt>
                <c:pt idx="1172">
                  <c:v>1.6547758642669515E-7</c:v>
                </c:pt>
                <c:pt idx="1173">
                  <c:v>1.6301425727616679E-7</c:v>
                </c:pt>
                <c:pt idx="1174">
                  <c:v>1.605875955482457E-7</c:v>
                </c:pt>
                <c:pt idx="1175">
                  <c:v>1.5819705548345757E-7</c:v>
                </c:pt>
                <c:pt idx="1176">
                  <c:v>1.5584209944441827E-7</c:v>
                </c:pt>
                <c:pt idx="1177">
                  <c:v>1.5352219779498829E-7</c:v>
                </c:pt>
                <c:pt idx="1178">
                  <c:v>1.512368287812133E-7</c:v>
                </c:pt>
                <c:pt idx="1179">
                  <c:v>1.4898547841404428E-7</c:v>
                </c:pt>
                <c:pt idx="1180">
                  <c:v>1.467676403537946E-7</c:v>
                </c:pt>
                <c:pt idx="1181">
                  <c:v>1.4458281579632287E-7</c:v>
                </c:pt>
                <c:pt idx="1182">
                  <c:v>1.4243051336090451E-7</c:v>
                </c:pt>
                <c:pt idx="1183">
                  <c:v>1.4031024897977144E-7</c:v>
                </c:pt>
                <c:pt idx="1184">
                  <c:v>1.3822154578929875E-7</c:v>
                </c:pt>
                <c:pt idx="1185">
                  <c:v>1.3616393402280464E-7</c:v>
                </c:pt>
                <c:pt idx="1186">
                  <c:v>1.3413695090495116E-7</c:v>
                </c:pt>
                <c:pt idx="1187">
                  <c:v>1.321401405477087E-7</c:v>
                </c:pt>
                <c:pt idx="1188">
                  <c:v>1.3017305384787762E-7</c:v>
                </c:pt>
                <c:pt idx="1189">
                  <c:v>1.2823524838612077E-7</c:v>
                </c:pt>
                <c:pt idx="1190">
                  <c:v>1.2632628832751355E-7</c:v>
                </c:pt>
                <c:pt idx="1191">
                  <c:v>1.244457443235646E-7</c:v>
                </c:pt>
                <c:pt idx="1192">
                  <c:v>1.2259319341569061E-7</c:v>
                </c:pt>
                <c:pt idx="1193">
                  <c:v>1.2076821894013959E-7</c:v>
                </c:pt>
                <c:pt idx="1194">
                  <c:v>1.1897041043431423E-7</c:v>
                </c:pt>
                <c:pt idx="1195">
                  <c:v>1.171993635444994E-7</c:v>
                </c:pt>
                <c:pt idx="1196">
                  <c:v>1.1545467993496088E-7</c:v>
                </c:pt>
                <c:pt idx="1197">
                  <c:v>1.1373596719838599E-7</c:v>
                </c:pt>
                <c:pt idx="1198">
                  <c:v>1.1204283876767241E-7</c:v>
                </c:pt>
                <c:pt idx="1199">
                  <c:v>1.1037491382902025E-7</c:v>
                </c:pt>
                <c:pt idx="1200">
                  <c:v>1.0873181723631775E-7</c:v>
                </c:pt>
                <c:pt idx="1201">
                  <c:v>1.0711317942679943E-7</c:v>
                </c:pt>
                <c:pt idx="1202">
                  <c:v>1.0551863633796732E-7</c:v>
                </c:pt>
                <c:pt idx="1203">
                  <c:v>1.0394782932573221E-7</c:v>
                </c:pt>
                <c:pt idx="1204">
                  <c:v>1.0240040508379384E-7</c:v>
                </c:pt>
                <c:pt idx="1205">
                  <c:v>1.0087601556420027E-7</c:v>
                </c:pt>
                <c:pt idx="1206">
                  <c:v>9.9374317899102986E-8</c:v>
                </c:pt>
                <c:pt idx="1207">
                  <c:v>9.789497432366945E-8</c:v>
                </c:pt>
                <c:pt idx="1208">
                  <c:v>9.6437652100144071E-8</c:v>
                </c:pt>
                <c:pt idx="1209">
                  <c:v>9.5002023443042287E-8</c:v>
                </c:pt>
                <c:pt idx="1210">
                  <c:v>9.3587765445449861E-8</c:v>
                </c:pt>
                <c:pt idx="1211">
                  <c:v>9.2194560006426179E-8</c:v>
                </c:pt>
                <c:pt idx="1212">
                  <c:v>9.0822093759486227E-8</c:v>
                </c:pt>
                <c:pt idx="1213">
                  <c:v>8.9470058002141662E-8</c:v>
                </c:pt>
                <c:pt idx="1214">
                  <c:v>8.8138148626498773E-8</c:v>
                </c:pt>
                <c:pt idx="1215">
                  <c:v>8.6826066050878265E-8</c:v>
                </c:pt>
                <c:pt idx="1216">
                  <c:v>8.5533515152461938E-8</c:v>
                </c:pt>
                <c:pt idx="1217">
                  <c:v>8.4260205200938057E-8</c:v>
                </c:pt>
                <c:pt idx="1218">
                  <c:v>8.3005849793133915E-8</c:v>
                </c:pt>
                <c:pt idx="1219">
                  <c:v>8.1770166788615987E-8</c:v>
                </c:pt>
                <c:pt idx="1220">
                  <c:v>8.0552878246261304E-8</c:v>
                </c:pt>
                <c:pt idx="1221">
                  <c:v>7.9353710361756447E-8</c:v>
                </c:pt>
                <c:pt idx="1222">
                  <c:v>7.8172393406039977E-8</c:v>
                </c:pt>
                <c:pt idx="1223">
                  <c:v>7.700866166465238E-8</c:v>
                </c:pt>
                <c:pt idx="1224">
                  <c:v>7.5862253377992171E-8</c:v>
                </c:pt>
                <c:pt idx="1225">
                  <c:v>7.4732910682459226E-8</c:v>
                </c:pt>
                <c:pt idx="1226">
                  <c:v>7.3620379552475233E-8</c:v>
                </c:pt>
                <c:pt idx="1227">
                  <c:v>7.2524409743367678E-8</c:v>
                </c:pt>
                <c:pt idx="1228">
                  <c:v>7.1444754735098215E-8</c:v>
                </c:pt>
                <c:pt idx="1229">
                  <c:v>7.038117167683663E-8</c:v>
                </c:pt>
                <c:pt idx="1230">
                  <c:v>6.9333421332352562E-8</c:v>
                </c:pt>
                <c:pt idx="1231">
                  <c:v>6.8301268026222582E-8</c:v>
                </c:pt>
                <c:pt idx="1232">
                  <c:v>6.7284479590839573E-8</c:v>
                </c:pt>
                <c:pt idx="1233">
                  <c:v>6.6282827314205965E-8</c:v>
                </c:pt>
                <c:pt idx="1234">
                  <c:v>6.5296085888507606E-8</c:v>
                </c:pt>
                <c:pt idx="1235">
                  <c:v>6.4324033359450715E-8</c:v>
                </c:pt>
                <c:pt idx="1236">
                  <c:v>6.3366451076354443E-8</c:v>
                </c:pt>
                <c:pt idx="1237">
                  <c:v>6.2423123642985091E-8</c:v>
                </c:pt>
                <c:pt idx="1238">
                  <c:v>6.1493838869121346E-8</c:v>
                </c:pt>
                <c:pt idx="1239">
                  <c:v>6.0578387722840675E-8</c:v>
                </c:pt>
                <c:pt idx="1240">
                  <c:v>5.9676564283517021E-8</c:v>
                </c:pt>
                <c:pt idx="1241">
                  <c:v>5.878816569551441E-8</c:v>
                </c:pt>
                <c:pt idx="1242">
                  <c:v>5.7912992122575621E-8</c:v>
                </c:pt>
                <c:pt idx="1243">
                  <c:v>5.7050846702880602E-8</c:v>
                </c:pt>
                <c:pt idx="1244">
                  <c:v>5.6201535504784702E-8</c:v>
                </c:pt>
                <c:pt idx="1245">
                  <c:v>5.5364867483205523E-8</c:v>
                </c:pt>
                <c:pt idx="1246">
                  <c:v>5.4540654436663537E-8</c:v>
                </c:pt>
                <c:pt idx="1247">
                  <c:v>5.3728710964962252E-8</c:v>
                </c:pt>
                <c:pt idx="1248">
                  <c:v>5.2928854427497453E-8</c:v>
                </c:pt>
                <c:pt idx="1249">
                  <c:v>5.2140904902185604E-8</c:v>
                </c:pt>
                <c:pt idx="1250">
                  <c:v>5.1364685145004291E-8</c:v>
                </c:pt>
                <c:pt idx="1251">
                  <c:v>5.0600020550135309E-8</c:v>
                </c:pt>
                <c:pt idx="1252">
                  <c:v>4.984673911070071E-8</c:v>
                </c:pt>
                <c:pt idx="1253">
                  <c:v>4.9104671380081008E-8</c:v>
                </c:pt>
                <c:pt idx="1254">
                  <c:v>4.8373650433812935E-8</c:v>
                </c:pt>
                <c:pt idx="1255">
                  <c:v>4.7653511832050593E-8</c:v>
                </c:pt>
                <c:pt idx="1256">
                  <c:v>4.6944093582586435E-8</c:v>
                </c:pt>
                <c:pt idx="1257">
                  <c:v>4.6245236104424032E-8</c:v>
                </c:pt>
                <c:pt idx="1258">
                  <c:v>4.5556782191890171E-8</c:v>
                </c:pt>
                <c:pt idx="1259">
                  <c:v>4.487857697928286E-8</c:v>
                </c:pt>
                <c:pt idx="1260">
                  <c:v>4.4210467906044916E-8</c:v>
                </c:pt>
                <c:pt idx="1261">
                  <c:v>4.3552304682455123E-8</c:v>
                </c:pt>
                <c:pt idx="1262">
                  <c:v>4.2903939255834114E-8</c:v>
                </c:pt>
                <c:pt idx="1263">
                  <c:v>4.2265225777242935E-8</c:v>
                </c:pt>
                <c:pt idx="1264">
                  <c:v>4.1636020568691505E-8</c:v>
                </c:pt>
                <c:pt idx="1265">
                  <c:v>4.1016182090821903E-8</c:v>
                </c:pt>
                <c:pt idx="1266">
                  <c:v>4.0405570911080152E-8</c:v>
                </c:pt>
                <c:pt idx="1267">
                  <c:v>3.9804049672360575E-8</c:v>
                </c:pt>
                <c:pt idx="1268">
                  <c:v>3.9211483062113804E-8</c:v>
                </c:pt>
                <c:pt idx="1269">
                  <c:v>3.8627737781918228E-8</c:v>
                </c:pt>
                <c:pt idx="1270">
                  <c:v>3.8052682517501305E-8</c:v>
                </c:pt>
                <c:pt idx="1271">
                  <c:v>3.7486187909209592E-8</c:v>
                </c:pt>
                <c:pt idx="1272">
                  <c:v>3.6928126522914889E-8</c:v>
                </c:pt>
                <c:pt idx="1273">
                  <c:v>3.6378372821357694E-8</c:v>
                </c:pt>
                <c:pt idx="1274">
                  <c:v>3.5836803135912874E-8</c:v>
                </c:pt>
                <c:pt idx="1275">
                  <c:v>3.5303295638778707E-8</c:v>
                </c:pt>
                <c:pt idx="1276">
                  <c:v>3.4777730315577466E-8</c:v>
                </c:pt>
                <c:pt idx="1277">
                  <c:v>3.4259988938365539E-8</c:v>
                </c:pt>
                <c:pt idx="1278">
                  <c:v>3.3749955039043947E-8</c:v>
                </c:pt>
                <c:pt idx="1279">
                  <c:v>3.3247513883165567E-8</c:v>
                </c:pt>
                <c:pt idx="1280">
                  <c:v>3.2752552444130812E-8</c:v>
                </c:pt>
                <c:pt idx="1281">
                  <c:v>3.2264959377769496E-8</c:v>
                </c:pt>
                <c:pt idx="1282">
                  <c:v>3.178462499729809E-8</c:v>
                </c:pt>
                <c:pt idx="1283">
                  <c:v>3.1311441248652974E-8</c:v>
                </c:pt>
                <c:pt idx="1284">
                  <c:v>3.0845301686187382E-8</c:v>
                </c:pt>
                <c:pt idx="1285">
                  <c:v>3.0386101448731739E-8</c:v>
                </c:pt>
                <c:pt idx="1286">
                  <c:v>2.9933737236012411E-8</c:v>
                </c:pt>
                <c:pt idx="1287">
                  <c:v>2.948810728541646E-8</c:v>
                </c:pt>
                <c:pt idx="1288">
                  <c:v>2.9049111349106221E-8</c:v>
                </c:pt>
                <c:pt idx="1289">
                  <c:v>2.8616650671473558E-8</c:v>
                </c:pt>
                <c:pt idx="1290">
                  <c:v>2.8190627966928205E-8</c:v>
                </c:pt>
                <c:pt idx="1291">
                  <c:v>2.7770947398018658E-8</c:v>
                </c:pt>
                <c:pt idx="1292">
                  <c:v>2.7357514553876876E-8</c:v>
                </c:pt>
                <c:pt idx="1293">
                  <c:v>2.6950236428985635E-8</c:v>
                </c:pt>
                <c:pt idx="1294">
                  <c:v>2.6549021402260184E-8</c:v>
                </c:pt>
                <c:pt idx="1295">
                  <c:v>2.6153779216442173E-8</c:v>
                </c:pt>
                <c:pt idx="1296">
                  <c:v>2.5764420957800011E-8</c:v>
                </c:pt>
                <c:pt idx="1297">
                  <c:v>2.5380859036131456E-8</c:v>
                </c:pt>
                <c:pt idx="1298">
                  <c:v>2.500300716506373E-8</c:v>
                </c:pt>
                <c:pt idx="1299">
                  <c:v>2.4630780342645421E-8</c:v>
                </c:pt>
                <c:pt idx="1300">
                  <c:v>2.4264094832231349E-8</c:v>
                </c:pt>
                <c:pt idx="1301">
                  <c:v>2.3902868143647202E-8</c:v>
                </c:pt>
                <c:pt idx="1302">
                  <c:v>2.354701901463647E-8</c:v>
                </c:pt>
                <c:pt idx="1303">
                  <c:v>2.3196467392583801E-8</c:v>
                </c:pt>
                <c:pt idx="1304">
                  <c:v>2.2851134416511207E-8</c:v>
                </c:pt>
                <c:pt idx="1305">
                  <c:v>2.2510942399338398E-8</c:v>
                </c:pt>
                <c:pt idx="1306">
                  <c:v>2.2175814810413215E-8</c:v>
                </c:pt>
                <c:pt idx="1307">
                  <c:v>2.184567625829542E-8</c:v>
                </c:pt>
                <c:pt idx="1308">
                  <c:v>2.1520452473802118E-8</c:v>
                </c:pt>
                <c:pt idx="1309">
                  <c:v>2.1200070293302896E-8</c:v>
                </c:pt>
                <c:pt idx="1310">
                  <c:v>2.0884457642262891E-8</c:v>
                </c:pt>
                <c:pt idx="1311">
                  <c:v>2.0573543519033688E-8</c:v>
                </c:pt>
                <c:pt idx="1312">
                  <c:v>2.0267257978881948E-8</c:v>
                </c:pt>
                <c:pt idx="1313">
                  <c:v>1.9965532118259231E-8</c:v>
                </c:pt>
                <c:pt idx="1314">
                  <c:v>1.9668298059302706E-8</c:v>
                </c:pt>
                <c:pt idx="1315">
                  <c:v>1.9375488934569008E-8</c:v>
                </c:pt>
                <c:pt idx="1316">
                  <c:v>1.9087038871993612E-8</c:v>
                </c:pt>
                <c:pt idx="1317">
                  <c:v>1.8802882980075574E-8</c:v>
                </c:pt>
                <c:pt idx="1318">
                  <c:v>1.8522957333281216E-8</c:v>
                </c:pt>
                <c:pt idx="1319">
                  <c:v>1.8247198957666228E-8</c:v>
                </c:pt>
                <c:pt idx="1320">
                  <c:v>1.7975545816711344E-8</c:v>
                </c:pt>
                <c:pt idx="1321">
                  <c:v>1.7707936797368697E-8</c:v>
                </c:pt>
                <c:pt idx="1322">
                  <c:v>1.7444311696316005E-8</c:v>
                </c:pt>
                <c:pt idx="1323">
                  <c:v>1.7184611206415394E-8</c:v>
                </c:pt>
                <c:pt idx="1324">
                  <c:v>1.6928776903373695E-8</c:v>
                </c:pt>
                <c:pt idx="1325">
                  <c:v>1.6676751232601465E-8</c:v>
                </c:pt>
                <c:pt idx="1326">
                  <c:v>1.6428477496266876E-8</c:v>
                </c:pt>
                <c:pt idx="1327">
                  <c:v>1.6183899840543449E-8</c:v>
                </c:pt>
                <c:pt idx="1328">
                  <c:v>1.5942963243046477E-8</c:v>
                </c:pt>
                <c:pt idx="1329">
                  <c:v>1.5705613500457391E-8</c:v>
                </c:pt>
                <c:pt idx="1330">
                  <c:v>1.5471797216331499E-8</c:v>
                </c:pt>
                <c:pt idx="1331">
                  <c:v>1.524146178908773E-8</c:v>
                </c:pt>
                <c:pt idx="1332">
                  <c:v>1.5014555400176689E-8</c:v>
                </c:pt>
                <c:pt idx="1333">
                  <c:v>1.4791027002425674E-8</c:v>
                </c:pt>
                <c:pt idx="1334">
                  <c:v>1.457082630855606E-8</c:v>
                </c:pt>
                <c:pt idx="1335">
                  <c:v>1.4353903779871987E-8</c:v>
                </c:pt>
                <c:pt idx="1336">
                  <c:v>1.4140210615118462E-8</c:v>
                </c:pt>
                <c:pt idx="1337">
                  <c:v>1.3929698739502933E-8</c:v>
                </c:pt>
                <c:pt idx="1338">
                  <c:v>1.3722320793882999E-8</c:v>
                </c:pt>
                <c:pt idx="1339">
                  <c:v>1.3518030124112836E-8</c:v>
                </c:pt>
                <c:pt idx="1340">
                  <c:v>1.3316780770549856E-8</c:v>
                </c:pt>
                <c:pt idx="1341">
                  <c:v>1.3118527457716193E-8</c:v>
                </c:pt>
                <c:pt idx="1342">
                  <c:v>1.2923225584114709E-8</c:v>
                </c:pt>
                <c:pt idx="1343">
                  <c:v>1.2730831212196999E-8</c:v>
                </c:pt>
                <c:pt idx="1344">
                  <c:v>1.2541301058479756E-8</c:v>
                </c:pt>
                <c:pt idx="1345">
                  <c:v>1.2354592483809023E-8</c:v>
                </c:pt>
                <c:pt idx="1346">
                  <c:v>1.2170663483769109E-8</c:v>
                </c:pt>
                <c:pt idx="1347">
                  <c:v>1.19894726792339E-8</c:v>
                </c:pt>
                <c:pt idx="1348">
                  <c:v>1.1810979307059354E-8</c:v>
                </c:pt>
                <c:pt idx="1349">
                  <c:v>1.1635143210914379E-8</c:v>
                </c:pt>
                <c:pt idx="1350">
                  <c:v>1.1461924832248066E-8</c:v>
                </c:pt>
                <c:pt idx="1351">
                  <c:v>1.1291285201391268E-8</c:v>
                </c:pt>
                <c:pt idx="1352">
                  <c:v>1.1123185928791071E-8</c:v>
                </c:pt>
                <c:pt idx="1353">
                  <c:v>1.0957589196375018E-8</c:v>
                </c:pt>
                <c:pt idx="1354">
                  <c:v>1.0794457749044692E-8</c:v>
                </c:pt>
                <c:pt idx="1355">
                  <c:v>1.0633754886295342E-8</c:v>
                </c:pt>
                <c:pt idx="1356">
                  <c:v>1.0475444453960425E-8</c:v>
                </c:pt>
                <c:pt idx="1357">
                  <c:v>1.0319490836079003E-8</c:v>
                </c:pt>
                <c:pt idx="1358">
                  <c:v>1.0165858946884415E-8</c:v>
                </c:pt>
                <c:pt idx="1359">
                  <c:v>1.0014514222911442E-8</c:v>
                </c:pt>
                <c:pt idx="1360">
                  <c:v>9.865422615222231E-9</c:v>
                </c:pt>
                <c:pt idx="1361">
                  <c:v>9.7185505817464266E-9</c:v>
                </c:pt>
                <c:pt idx="1362">
                  <c:v>9.5738650797369753E-9</c:v>
                </c:pt>
                <c:pt idx="1363">
                  <c:v>9.4313335583364766E-9</c:v>
                </c:pt>
                <c:pt idx="1364">
                  <c:v>9.2909239512554766E-9</c:v>
                </c:pt>
                <c:pt idx="1365">
                  <c:v>9.1526046695596003E-9</c:v>
                </c:pt>
                <c:pt idx="1366">
                  <c:v>9.0163445945627252E-9</c:v>
                </c:pt>
                <c:pt idx="1367">
                  <c:v>8.8821130708281202E-9</c:v>
                </c:pt>
                <c:pt idx="1368">
                  <c:v>8.7498798992719458E-9</c:v>
                </c:pt>
                <c:pt idx="1369">
                  <c:v>8.6196153303703864E-9</c:v>
                </c:pt>
                <c:pt idx="1370">
                  <c:v>8.4912900574672757E-9</c:v>
                </c:pt>
                <c:pt idx="1371">
                  <c:v>8.3648752101817801E-9</c:v>
                </c:pt>
                <c:pt idx="1372">
                  <c:v>8.2403423479140246E-9</c:v>
                </c:pt>
                <c:pt idx="1373">
                  <c:v>8.1176634534477117E-9</c:v>
                </c:pt>
                <c:pt idx="1374">
                  <c:v>7.996810926647102E-9</c:v>
                </c:pt>
                <c:pt idx="1375">
                  <c:v>7.8777575782489019E-9</c:v>
                </c:pt>
                <c:pt idx="1376">
                  <c:v>7.7604766237458071E-9</c:v>
                </c:pt>
                <c:pt idx="1377">
                  <c:v>7.6449416773613682E-9</c:v>
                </c:pt>
                <c:pt idx="1378">
                  <c:v>7.5311267461144974E-9</c:v>
                </c:pt>
                <c:pt idx="1379">
                  <c:v>7.4190062239723274E-9</c:v>
                </c:pt>
                <c:pt idx="1380">
                  <c:v>7.3085548860901133E-9</c:v>
                </c:pt>
                <c:pt idx="1381">
                  <c:v>7.1997478831369528E-9</c:v>
                </c:pt>
                <c:pt idx="1382">
                  <c:v>7.0925607357056515E-9</c:v>
                </c:pt>
                <c:pt idx="1383">
                  <c:v>6.9869693288062589E-9</c:v>
                </c:pt>
                <c:pt idx="1384">
                  <c:v>6.8829499064412117E-9</c:v>
                </c:pt>
                <c:pt idx="1385">
                  <c:v>6.7804790662613921E-9</c:v>
                </c:pt>
                <c:pt idx="1386">
                  <c:v>6.6795337543016894E-9</c:v>
                </c:pt>
                <c:pt idx="1387">
                  <c:v>6.5800912597948667E-9</c:v>
                </c:pt>
                <c:pt idx="1388">
                  <c:v>6.4821292100628378E-9</c:v>
                </c:pt>
                <c:pt idx="1389">
                  <c:v>6.3856255654836537E-9</c:v>
                </c:pt>
                <c:pt idx="1390">
                  <c:v>6.2905586145337121E-9</c:v>
                </c:pt>
                <c:pt idx="1391">
                  <c:v>6.1969069689034602E-9</c:v>
                </c:pt>
                <c:pt idx="1392">
                  <c:v>6.1046495586863277E-9</c:v>
                </c:pt>
                <c:pt idx="1393">
                  <c:v>6.0137656276385534E-9</c:v>
                </c:pt>
                <c:pt idx="1394">
                  <c:v>5.9242347285101035E-9</c:v>
                </c:pt>
                <c:pt idx="1395">
                  <c:v>5.8360367184450013E-9</c:v>
                </c:pt>
                <c:pt idx="1396">
                  <c:v>5.7491517544499317E-9</c:v>
                </c:pt>
                <c:pt idx="1397">
                  <c:v>5.6635602889304034E-9</c:v>
                </c:pt>
                <c:pt idx="1398">
                  <c:v>5.5792430652936162E-9</c:v>
                </c:pt>
                <c:pt idx="1399">
                  <c:v>5.4961811136160835E-9</c:v>
                </c:pt>
                <c:pt idx="1400">
                  <c:v>5.414355746376727E-9</c:v>
                </c:pt>
                <c:pt idx="1401">
                  <c:v>5.333748554252682E-9</c:v>
                </c:pt>
                <c:pt idx="1402">
                  <c:v>5.2543414019777722E-9</c:v>
                </c:pt>
                <c:pt idx="1403">
                  <c:v>5.1761164242632168E-9</c:v>
                </c:pt>
                <c:pt idx="1404">
                  <c:v>5.0990560217784036E-9</c:v>
                </c:pt>
                <c:pt idx="1405">
                  <c:v>5.0231428571918571E-9</c:v>
                </c:pt>
                <c:pt idx="1406">
                  <c:v>4.9483598512709965E-9</c:v>
                </c:pt>
                <c:pt idx="1407">
                  <c:v>4.8746901790399393E-9</c:v>
                </c:pt>
                <c:pt idx="1408">
                  <c:v>4.8021172659946628E-9</c:v>
                </c:pt>
                <c:pt idx="1409">
                  <c:v>4.730624784374276E-9</c:v>
                </c:pt>
                <c:pt idx="1410">
                  <c:v>4.6601966494878452E-9</c:v>
                </c:pt>
                <c:pt idx="1411">
                  <c:v>4.5908170160962994E-9</c:v>
                </c:pt>
                <c:pt idx="1412">
                  <c:v>4.5224702748474734E-9</c:v>
                </c:pt>
                <c:pt idx="1413">
                  <c:v>4.4551410487647823E-9</c:v>
                </c:pt>
                <c:pt idx="1414">
                  <c:v>4.3888141897878035E-9</c:v>
                </c:pt>
                <c:pt idx="1415">
                  <c:v>4.3234747753648888E-9</c:v>
                </c:pt>
                <c:pt idx="1416">
                  <c:v>4.2591081050957345E-9</c:v>
                </c:pt>
                <c:pt idx="1417">
                  <c:v>4.195699697424585E-9</c:v>
                </c:pt>
                <c:pt idx="1418">
                  <c:v>4.133235286382326E-9</c:v>
                </c:pt>
                <c:pt idx="1419">
                  <c:v>4.0717008183772158E-9</c:v>
                </c:pt>
                <c:pt idx="1420">
                  <c:v>4.0110824490332361E-9</c:v>
                </c:pt>
                <c:pt idx="1421">
                  <c:v>3.9513665400756652E-9</c:v>
                </c:pt>
                <c:pt idx="1422">
                  <c:v>3.8925396562629022E-9</c:v>
                </c:pt>
                <c:pt idx="1423">
                  <c:v>3.8345885623640908E-9</c:v>
                </c:pt>
                <c:pt idx="1424">
                  <c:v>3.7775002201815852E-9</c:v>
                </c:pt>
                <c:pt idx="1425">
                  <c:v>3.7212617856177861E-9</c:v>
                </c:pt>
                <c:pt idx="1426">
                  <c:v>3.6658606057857245E-9</c:v>
                </c:pt>
                <c:pt idx="1427">
                  <c:v>3.6112842161625976E-9</c:v>
                </c:pt>
                <c:pt idx="1428">
                  <c:v>3.5575203377855393E-9</c:v>
                </c:pt>
                <c:pt idx="1429">
                  <c:v>3.5045568744894285E-9</c:v>
                </c:pt>
                <c:pt idx="1430">
                  <c:v>3.4523819101855714E-9</c:v>
                </c:pt>
                <c:pt idx="1431">
                  <c:v>3.400983706181002E-9</c:v>
                </c:pt>
                <c:pt idx="1432">
                  <c:v>3.3503506985375822E-9</c:v>
                </c:pt>
                <c:pt idx="1433">
                  <c:v>3.3004714954706265E-9</c:v>
                </c:pt>
                <c:pt idx="1434">
                  <c:v>3.2513348747860093E-9</c:v>
                </c:pt>
                <c:pt idx="1435">
                  <c:v>3.2029297813555278E-9</c:v>
                </c:pt>
                <c:pt idx="1436">
                  <c:v>3.1552453246298892E-9</c:v>
                </c:pt>
                <c:pt idx="1437">
                  <c:v>3.1082707761888073E-9</c:v>
                </c:pt>
                <c:pt idx="1438">
                  <c:v>3.0619955673270939E-9</c:v>
                </c:pt>
                <c:pt idx="1439">
                  <c:v>3.0164092866773456E-9</c:v>
                </c:pt>
                <c:pt idx="1440">
                  <c:v>2.971501677867626E-9</c:v>
                </c:pt>
                <c:pt idx="1441">
                  <c:v>2.9272626372139794E-9</c:v>
                </c:pt>
                <c:pt idx="1442">
                  <c:v>2.8836822114475858E-9</c:v>
                </c:pt>
                <c:pt idx="1443">
                  <c:v>2.8407505954754026E-9</c:v>
                </c:pt>
                <c:pt idx="1444">
                  <c:v>2.7984581301744201E-9</c:v>
                </c:pt>
                <c:pt idx="1445">
                  <c:v>2.7567953002186342E-9</c:v>
                </c:pt>
                <c:pt idx="1446">
                  <c:v>2.7157527319383222E-9</c:v>
                </c:pt>
                <c:pt idx="1447">
                  <c:v>2.6753211912112484E-9</c:v>
                </c:pt>
                <c:pt idx="1448">
                  <c:v>2.6354915813853058E-9</c:v>
                </c:pt>
                <c:pt idx="1449">
                  <c:v>2.5962549412319847E-9</c:v>
                </c:pt>
                <c:pt idx="1450">
                  <c:v>2.5576024429303655E-9</c:v>
                </c:pt>
                <c:pt idx="1451">
                  <c:v>2.519525390081078E-9</c:v>
                </c:pt>
                <c:pt idx="1452">
                  <c:v>2.482015215749926E-9</c:v>
                </c:pt>
                <c:pt idx="1453">
                  <c:v>2.4450634805404492E-9</c:v>
                </c:pt>
                <c:pt idx="1454">
                  <c:v>2.4086618706954117E-9</c:v>
                </c:pt>
                <c:pt idx="1455">
                  <c:v>2.3728021962263092E-9</c:v>
                </c:pt>
                <c:pt idx="1456">
                  <c:v>2.3374763890710103E-9</c:v>
                </c:pt>
                <c:pt idx="1457">
                  <c:v>2.302676501278465E-9</c:v>
                </c:pt>
                <c:pt idx="1458">
                  <c:v>2.2683947032207759E-9</c:v>
                </c:pt>
                <c:pt idx="1459">
                  <c:v>2.2346232818316066E-9</c:v>
                </c:pt>
                <c:pt idx="1460">
                  <c:v>2.201354638871095E-9</c:v>
                </c:pt>
                <c:pt idx="1461">
                  <c:v>2.1685812892163429E-9</c:v>
                </c:pt>
                <c:pt idx="1462">
                  <c:v>2.1362958591774399E-9</c:v>
                </c:pt>
                <c:pt idx="1463">
                  <c:v>2.1044910848386884E-9</c:v>
                </c:pt>
                <c:pt idx="1464">
                  <c:v>2.073159810424261E-9</c:v>
                </c:pt>
                <c:pt idx="1465">
                  <c:v>2.0422949866884454E-9</c:v>
                </c:pt>
                <c:pt idx="1466">
                  <c:v>2.0118896693296211E-9</c:v>
                </c:pt>
                <c:pt idx="1467">
                  <c:v>1.981937017428141E-9</c:v>
                </c:pt>
                <c:pt idx="1468">
                  <c:v>1.9524302919070768E-9</c:v>
                </c:pt>
                <c:pt idx="1469">
                  <c:v>1.92336285401626E-9</c:v>
                </c:pt>
                <c:pt idx="1470">
                  <c:v>1.8947281638386307E-9</c:v>
                </c:pt>
                <c:pt idx="1471">
                  <c:v>1.8665197788189599E-9</c:v>
                </c:pt>
                <c:pt idx="1472">
                  <c:v>1.8387313523143853E-9</c:v>
                </c:pt>
                <c:pt idx="1473">
                  <c:v>1.811356632166631E-9</c:v>
                </c:pt>
                <c:pt idx="1474">
                  <c:v>1.7843894592953244E-9</c:v>
                </c:pt>
                <c:pt idx="1475">
                  <c:v>1.7578237663124113E-9</c:v>
                </c:pt>
                <c:pt idx="1476">
                  <c:v>1.7316535761571434E-9</c:v>
                </c:pt>
                <c:pt idx="1477">
                  <c:v>1.7058730007513149E-9</c:v>
                </c:pt>
                <c:pt idx="1478">
                  <c:v>1.6804762396746165E-9</c:v>
                </c:pt>
                <c:pt idx="1479">
                  <c:v>1.655457578859673E-9</c:v>
                </c:pt>
                <c:pt idx="1480">
                  <c:v>1.6308113893064863E-9</c:v>
                </c:pt>
                <c:pt idx="1481">
                  <c:v>1.6065321258160653E-9</c:v>
                </c:pt>
                <c:pt idx="1482">
                  <c:v>1.582614325742816E-9</c:v>
                </c:pt>
                <c:pt idx="1483">
                  <c:v>1.5590526077656474E-9</c:v>
                </c:pt>
                <c:pt idx="1484">
                  <c:v>1.5358416706772053E-9</c:v>
                </c:pt>
                <c:pt idx="1485">
                  <c:v>1.5129762921912845E-9</c:v>
                </c:pt>
                <c:pt idx="1486">
                  <c:v>1.490451327767877E-9</c:v>
                </c:pt>
                <c:pt idx="1487">
                  <c:v>1.4682617094557692E-9</c:v>
                </c:pt>
                <c:pt idx="1488">
                  <c:v>1.446402444752372E-9</c:v>
                </c:pt>
                <c:pt idx="1489">
                  <c:v>1.4248686154804821E-9</c:v>
                </c:pt>
                <c:pt idx="1490">
                  <c:v>1.4036553766818684E-9</c:v>
                </c:pt>
                <c:pt idx="1491">
                  <c:v>1.3827579555271066E-9</c:v>
                </c:pt>
                <c:pt idx="1492">
                  <c:v>1.3621716502419302E-9</c:v>
                </c:pt>
                <c:pt idx="1493">
                  <c:v>1.341891829049375E-9</c:v>
                </c:pt>
                <c:pt idx="1494">
                  <c:v>1.3219139291277149E-9</c:v>
                </c:pt>
                <c:pt idx="1495">
                  <c:v>1.3022334555838865E-9</c:v>
                </c:pt>
                <c:pt idx="1496">
                  <c:v>1.2828459804423039E-9</c:v>
                </c:pt>
                <c:pt idx="1497">
                  <c:v>1.2637471416485618E-9</c:v>
                </c:pt>
                <c:pt idx="1498">
                  <c:v>1.2449326420881086E-9</c:v>
                </c:pt>
                <c:pt idx="1499">
                  <c:v>1.2263982486194801E-9</c:v>
                </c:pt>
                <c:pt idx="1500">
                  <c:v>1.2081397911219069E-9</c:v>
                </c:pt>
                <c:pt idx="1501">
                  <c:v>1.1901531615570898E-9</c:v>
                </c:pt>
                <c:pt idx="1502">
                  <c:v>1.1724343130449784E-9</c:v>
                </c:pt>
                <c:pt idx="1503">
                  <c:v>1.1549792589533643E-9</c:v>
                </c:pt>
                <c:pt idx="1504">
                  <c:v>1.1377840720008576E-9</c:v>
                </c:pt>
                <c:pt idx="1505">
                  <c:v>1.1208448833733892E-9</c:v>
                </c:pt>
                <c:pt idx="1506">
                  <c:v>1.1041578818537708E-9</c:v>
                </c:pt>
                <c:pt idx="1507">
                  <c:v>1.0877193129641981E-9</c:v>
                </c:pt>
                <c:pt idx="1508">
                  <c:v>1.071525478121701E-9</c:v>
                </c:pt>
                <c:pt idx="1509">
                  <c:v>1.0555727338058285E-9</c:v>
                </c:pt>
                <c:pt idx="1510">
                  <c:v>1.0398574907390532E-9</c:v>
                </c:pt>
                <c:pt idx="1511">
                  <c:v>1.0243762130792226E-9</c:v>
                </c:pt>
                <c:pt idx="1512">
                  <c:v>1.0091254176240203E-9</c:v>
                </c:pt>
                <c:pt idx="1513">
                  <c:v>9.9410167302735066E-10</c:v>
                </c:pt>
                <c:pt idx="1514">
                  <c:v>9.7930159902727656E-10</c:v>
                </c:pt>
                <c:pt idx="1515">
                  <c:v>9.6472186568558724E-10</c:v>
                </c:pt>
                <c:pt idx="1516">
                  <c:v>9.5035919263857579E-10</c:v>
                </c:pt>
                <c:pt idx="1517">
                  <c:v>9.3621034835900366E-10</c:v>
                </c:pt>
                <c:pt idx="1518">
                  <c:v>9.2227214942908565E-10</c:v>
                </c:pt>
                <c:pt idx="1519">
                  <c:v>9.0854145982429447E-10</c:v>
                </c:pt>
                <c:pt idx="1520">
                  <c:v>8.9501519020768763E-10</c:v>
                </c:pt>
                <c:pt idx="1521">
                  <c:v>8.8169029723501953E-10</c:v>
                </c:pt>
                <c:pt idx="1522">
                  <c:v>8.685637828699071E-10</c:v>
                </c:pt>
                <c:pt idx="1523">
                  <c:v>8.5563269370935938E-10</c:v>
                </c:pt>
                <c:pt idx="1524">
                  <c:v>8.4289412031934147E-10</c:v>
                </c:pt>
                <c:pt idx="1525">
                  <c:v>8.3034519658014961E-10</c:v>
                </c:pt>
                <c:pt idx="1526">
                  <c:v>8.179830990415799E-10</c:v>
                </c:pt>
                <c:pt idx="1527">
                  <c:v>8.0580504628771661E-10</c:v>
                </c:pt>
                <c:pt idx="1528">
                  <c:v>7.9380829831114994E-10</c:v>
                </c:pt>
                <c:pt idx="1529">
                  <c:v>7.8199015589648488E-10</c:v>
                </c:pt>
                <c:pt idx="1530">
                  <c:v>7.7034796001310424E-10</c:v>
                </c:pt>
                <c:pt idx="1531">
                  <c:v>7.5887909121687982E-10</c:v>
                </c:pt>
                <c:pt idx="1532">
                  <c:v>7.4758096906086628E-10</c:v>
                </c:pt>
                <c:pt idx="1533">
                  <c:v>7.3645105151471091E-10</c:v>
                </c:pt>
                <c:pt idx="1534">
                  <c:v>7.2548683439276403E-10</c:v>
                </c:pt>
                <c:pt idx="1535">
                  <c:v>7.1468585079062849E-10</c:v>
                </c:pt>
                <c:pt idx="1536">
                  <c:v>7.0404567053018742E-10</c:v>
                </c:pt>
                <c:pt idx="1537">
                  <c:v>6.9356389961280155E-10</c:v>
                </c:pt>
                <c:pt idx="1538">
                  <c:v>6.832381796807281E-10</c:v>
                </c:pt>
                <c:pt idx="1539">
                  <c:v>6.7306618748650347E-10</c:v>
                </c:pt>
                <c:pt idx="1540">
                  <c:v>6.630456343702401E-10</c:v>
                </c:pt>
                <c:pt idx="1541">
                  <c:v>6.5317426574471712E-10</c:v>
                </c:pt>
                <c:pt idx="1542">
                  <c:v>6.4344986058812364E-10</c:v>
                </c:pt>
                <c:pt idx="1543">
                  <c:v>6.3387023094435467E-10</c:v>
                </c:pt>
                <c:pt idx="1544">
                  <c:v>6.2443322143075358E-10</c:v>
                </c:pt>
                <c:pt idx="1545">
                  <c:v>6.1513670875317943E-10</c:v>
                </c:pt>
                <c:pt idx="1546">
                  <c:v>6.0597860122827768E-10</c:v>
                </c:pt>
                <c:pt idx="1547">
                  <c:v>5.9695683831289365E-10</c:v>
                </c:pt>
                <c:pt idx="1548">
                  <c:v>5.8806939014046611E-10</c:v>
                </c:pt>
                <c:pt idx="1549">
                  <c:v>5.7931425706433331E-10</c:v>
                </c:pt>
                <c:pt idx="1550">
                  <c:v>5.7068946920784722E-10</c:v>
                </c:pt>
                <c:pt idx="1551">
                  <c:v>5.6219308602114939E-10</c:v>
                </c:pt>
                <c:pt idx="1552">
                  <c:v>5.5382319584460964E-10</c:v>
                </c:pt>
                <c:pt idx="1553">
                  <c:v>5.4557791547867144E-10</c:v>
                </c:pt>
                <c:pt idx="1554">
                  <c:v>5.3745538976019358E-10</c:v>
                </c:pt>
                <c:pt idx="1555">
                  <c:v>5.2945379114506002E-10</c:v>
                </c:pt>
                <c:pt idx="1556">
                  <c:v>5.2157131929698362E-10</c:v>
                </c:pt>
                <c:pt idx="1557">
                  <c:v>5.1380620068244968E-10</c:v>
                </c:pt>
                <c:pt idx="1558">
                  <c:v>5.0615668817171648E-10</c:v>
                </c:pt>
                <c:pt idx="1559">
                  <c:v>4.9862106064569744E-10</c:v>
                </c:pt>
                <c:pt idx="1560">
                  <c:v>4.9119762260875443E-10</c:v>
                </c:pt>
                <c:pt idx="1561">
                  <c:v>4.8388470380721906E-10</c:v>
                </c:pt>
                <c:pt idx="1562">
                  <c:v>4.7668065885359022E-10</c:v>
                </c:pt>
                <c:pt idx="1563">
                  <c:v>4.6958386685636731E-10</c:v>
                </c:pt>
                <c:pt idx="1564">
                  <c:v>4.6259273105534186E-10</c:v>
                </c:pt>
                <c:pt idx="1565">
                  <c:v>4.5570567846236224E-10</c:v>
                </c:pt>
                <c:pt idx="1566">
                  <c:v>4.4892115950740007E-10</c:v>
                </c:pt>
                <c:pt idx="1567">
                  <c:v>4.4223764768993916E-10</c:v>
                </c:pt>
                <c:pt idx="1568">
                  <c:v>4.3565363923552771E-10</c:v>
                </c:pt>
                <c:pt idx="1569">
                  <c:v>4.2916765275742689E-10</c:v>
                </c:pt>
                <c:pt idx="1570">
                  <c:v>4.2277822892331761E-10</c:v>
                </c:pt>
                <c:pt idx="1571">
                  <c:v>4.1648393012697514E-10</c:v>
                </c:pt>
                <c:pt idx="1572">
                  <c:v>4.1028334016481821E-10</c:v>
                </c:pt>
                <c:pt idx="1573">
                  <c:v>4.041750639172643E-10</c:v>
                </c:pt>
                <c:pt idx="1574">
                  <c:v>3.9815772703485624E-10</c:v>
                </c:pt>
                <c:pt idx="1575">
                  <c:v>3.922299756290421E-10</c:v>
                </c:pt>
                <c:pt idx="1576">
                  <c:v>3.8639047596755858E-10</c:v>
                </c:pt>
                <c:pt idx="1577">
                  <c:v>3.806379141743565E-10</c:v>
                </c:pt>
                <c:pt idx="1578">
                  <c:v>3.7497099593399148E-10</c:v>
                </c:pt>
                <c:pt idx="1579">
                  <c:v>3.6938844620041201E-10</c:v>
                </c:pt>
                <c:pt idx="1580">
                  <c:v>3.638890089100862E-10</c:v>
                </c:pt>
                <c:pt idx="1581">
                  <c:v>3.5847144669940295E-10</c:v>
                </c:pt>
                <c:pt idx="1582">
                  <c:v>3.5313454062626419E-10</c:v>
                </c:pt>
                <c:pt idx="1583">
                  <c:v>3.4787708989585192E-10</c:v>
                </c:pt>
                <c:pt idx="1584">
                  <c:v>3.4269791159043687E-10</c:v>
                </c:pt>
                <c:pt idx="1585">
                  <c:v>3.3759584040325161E-10</c:v>
                </c:pt>
                <c:pt idx="1586">
                  <c:v>3.3256972837629952E-10</c:v>
                </c:pt>
                <c:pt idx="1587">
                  <c:v>3.2761844464206577E-10</c:v>
                </c:pt>
                <c:pt idx="1588">
                  <c:v>3.2274087516909405E-10</c:v>
                </c:pt>
                <c:pt idx="1589">
                  <c:v>3.1793592251132702E-10</c:v>
                </c:pt>
                <c:pt idx="1590">
                  <c:v>3.1320250556120705E-10</c:v>
                </c:pt>
                <c:pt idx="1591">
                  <c:v>3.085395593064086E-10</c:v>
                </c:pt>
                <c:pt idx="1592">
                  <c:v>3.0394603459024485E-10</c:v>
                </c:pt>
                <c:pt idx="1593">
                  <c:v>2.9942089787559852E-10</c:v>
                </c:pt>
                <c:pt idx="1594">
                  <c:v>2.9496313101239557E-10</c:v>
                </c:pt>
                <c:pt idx="1595">
                  <c:v>2.9057173100851878E-10</c:v>
                </c:pt>
                <c:pt idx="1596">
                  <c:v>2.8624570980415148E-10</c:v>
                </c:pt>
                <c:pt idx="1597">
                  <c:v>2.8198409404946007E-10</c:v>
                </c:pt>
                <c:pt idx="1598">
                  <c:v>2.7778592488561475E-10</c:v>
                </c:pt>
                <c:pt idx="1599">
                  <c:v>2.7365025772902862E-10</c:v>
                </c:pt>
                <c:pt idx="1600">
                  <c:v>2.6957616205886027E-10</c:v>
                </c:pt>
                <c:pt idx="1601">
                  <c:v>2.6556272120763482E-10</c:v>
                </c:pt>
                <c:pt idx="1602">
                  <c:v>2.616090321550015E-10</c:v>
                </c:pt>
                <c:pt idx="1603">
                  <c:v>2.5771420532457026E-10</c:v>
                </c:pt>
                <c:pt idx="1604">
                  <c:v>2.5387736438375598E-10</c:v>
                </c:pt>
                <c:pt idx="1605">
                  <c:v>2.5009764604660702E-10</c:v>
                </c:pt>
                <c:pt idx="1606">
                  <c:v>2.4637419987957914E-10</c:v>
                </c:pt>
                <c:pt idx="1607">
                  <c:v>2.4270618811018876E-10</c:v>
                </c:pt>
                <c:pt idx="1608">
                  <c:v>2.3909278543852044E-10</c:v>
                </c:pt>
                <c:pt idx="1609">
                  <c:v>2.3553317885154012E-10</c:v>
                </c:pt>
                <c:pt idx="1610">
                  <c:v>2.3202656744016766E-10</c:v>
                </c:pt>
                <c:pt idx="1611">
                  <c:v>2.2857216221909459E-10</c:v>
                </c:pt>
                <c:pt idx="1612">
                  <c:v>2.2516918594923848E-10</c:v>
                </c:pt>
                <c:pt idx="1613">
                  <c:v>2.2181687296289473E-10</c:v>
                </c:pt>
                <c:pt idx="1614">
                  <c:v>2.1851446899145692E-10</c:v>
                </c:pt>
                <c:pt idx="1615">
                  <c:v>2.1526123099570611E-10</c:v>
                </c:pt>
                <c:pt idx="1616">
                  <c:v>2.1205642699863952E-10</c:v>
                </c:pt>
                <c:pt idx="1617">
                  <c:v>2.0889933592076923E-10</c:v>
                </c:pt>
                <c:pt idx="1618">
                  <c:v>2.0578924741789718E-10</c:v>
                </c:pt>
                <c:pt idx="1619">
                  <c:v>2.0272546172128675E-10</c:v>
                </c:pt>
                <c:pt idx="1620">
                  <c:v>1.9970728948020942E-10</c:v>
                </c:pt>
                <c:pt idx="1621">
                  <c:v>1.9673405160685821E-10</c:v>
                </c:pt>
                <c:pt idx="1622">
                  <c:v>1.9380507912354706E-10</c:v>
                </c:pt>
                <c:pt idx="1623">
                  <c:v>1.9091971301220131E-10</c:v>
                </c:pt>
                <c:pt idx="1624">
                  <c:v>1.8807730406607791E-10</c:v>
                </c:pt>
                <c:pt idx="1625">
                  <c:v>1.8527721274369839E-10</c:v>
                </c:pt>
                <c:pt idx="1626">
                  <c:v>1.8251880902495507E-10</c:v>
                </c:pt>
                <c:pt idx="1627">
                  <c:v>1.7980147226936342E-10</c:v>
                </c:pt>
                <c:pt idx="1628">
                  <c:v>1.7712459107641249E-10</c:v>
                </c:pt>
                <c:pt idx="1629">
                  <c:v>1.7448756314801369E-10</c:v>
                </c:pt>
                <c:pt idx="1630">
                  <c:v>1.7188979515297868E-10</c:v>
                </c:pt>
                <c:pt idx="1631">
                  <c:v>1.6933070259352706E-10</c:v>
                </c:pt>
                <c:pt idx="1632">
                  <c:v>1.6680970967377343E-10</c:v>
                </c:pt>
                <c:pt idx="1633">
                  <c:v>1.6432624917018139E-10</c:v>
                </c:pt>
                <c:pt idx="1634">
                  <c:v>1.6187976230393513E-10</c:v>
                </c:pt>
                <c:pt idx="1635">
                  <c:v>1.5946969861522226E-10</c:v>
                </c:pt>
                <c:pt idx="1636">
                  <c:v>1.5709551583937879E-10</c:v>
                </c:pt>
                <c:pt idx="1637">
                  <c:v>1.547566797848821E-10</c:v>
                </c:pt>
                <c:pt idx="1638">
                  <c:v>1.5245266421316549E-10</c:v>
                </c:pt>
                <c:pt idx="1639">
                  <c:v>1.5018295072020964E-10</c:v>
                </c:pt>
                <c:pt idx="1640">
                  <c:v>1.4794702861990981E-10</c:v>
                </c:pt>
                <c:pt idx="1641">
                  <c:v>1.4574439482916881E-10</c:v>
                </c:pt>
                <c:pt idx="1642">
                  <c:v>1.435745537547082E-10</c:v>
                </c:pt>
                <c:pt idx="1643">
                  <c:v>1.4143701718156393E-10</c:v>
                </c:pt>
                <c:pt idx="1644">
                  <c:v>1.3933130416323458E-10</c:v>
                </c:pt>
                <c:pt idx="1645">
                  <c:v>1.3725694091347526E-10</c:v>
                </c:pt>
                <c:pt idx="1646">
                  <c:v>1.3521346069969582E-10</c:v>
                </c:pt>
                <c:pt idx="1647">
                  <c:v>1.3320040373794566E-10</c:v>
                </c:pt>
                <c:pt idx="1648">
                  <c:v>1.3121731708946978E-10</c:v>
                </c:pt>
                <c:pt idx="1649">
                  <c:v>1.2926375455879218E-10</c:v>
                </c:pt>
                <c:pt idx="1650">
                  <c:v>1.2733927659332918E-10</c:v>
                </c:pt>
                <c:pt idx="1651">
                  <c:v>1.2544345018448922E-10</c:v>
                </c:pt>
                <c:pt idx="1652">
                  <c:v>1.2357584877024816E-10</c:v>
                </c:pt>
                <c:pt idx="1653">
                  <c:v>1.2173605213917547E-10</c:v>
                </c:pt>
                <c:pt idx="1654">
                  <c:v>1.1992364633588308E-10</c:v>
                </c:pt>
                <c:pt idx="1655">
                  <c:v>1.1813822356789439E-10</c:v>
                </c:pt>
                <c:pt idx="1656">
                  <c:v>1.1637938211388773E-10</c:v>
                </c:pt>
                <c:pt idx="1657">
                  <c:v>1.1464672623331101E-10</c:v>
                </c:pt>
                <c:pt idx="1658">
                  <c:v>1.1293986607734245E-10</c:v>
                </c:pt>
                <c:pt idx="1659">
                  <c:v>1.1125841760117518E-10</c:v>
                </c:pt>
                <c:pt idx="1660">
                  <c:v>1.0960200247760669E-10</c:v>
                </c:pt>
                <c:pt idx="1661">
                  <c:v>1.0797024801191922E-10</c:v>
                </c:pt>
                <c:pt idx="1662">
                  <c:v>1.0636278705802717E-10</c:v>
                </c:pt>
                <c:pt idx="1663">
                  <c:v>1.0477925793586127E-10</c:v>
                </c:pt>
                <c:pt idx="1664">
                  <c:v>1.0321930434999977E-10</c:v>
                </c:pt>
                <c:pt idx="1665">
                  <c:v>1.016825753095017E-10</c:v>
                </c:pt>
                <c:pt idx="1666">
                  <c:v>1.0016872504893096E-10</c:v>
                </c:pt>
                <c:pt idx="1667">
                  <c:v>9.8677412950565659E-11</c:v>
                </c:pt>
                <c:pt idx="1668">
                  <c:v>9.7208303467754082E-11</c:v>
                </c:pt>
                <c:pt idx="1669">
                  <c:v>9.5761066049424503E-11</c:v>
                </c:pt>
                <c:pt idx="1670">
                  <c:v>9.4335375065705185E-11</c:v>
                </c:pt>
                <c:pt idx="1671">
                  <c:v>9.2930909734664181E-11</c:v>
                </c:pt>
                <c:pt idx="1672">
                  <c:v>9.1547354050130332E-11</c:v>
                </c:pt>
                <c:pt idx="1673">
                  <c:v>9.0184396710595344E-11</c:v>
                </c:pt>
                <c:pt idx="1674">
                  <c:v>8.8841731049169294E-11</c:v>
                </c:pt>
                <c:pt idx="1675">
                  <c:v>8.7519054964584807E-11</c:v>
                </c:pt>
                <c:pt idx="1676">
                  <c:v>8.6216070853220808E-11</c:v>
                </c:pt>
                <c:pt idx="1677">
                  <c:v>8.4932485542145706E-11</c:v>
                </c:pt>
                <c:pt idx="1678">
                  <c:v>8.3668010223152102E-11</c:v>
                </c:pt>
                <c:pt idx="1679">
                  <c:v>8.2422360387777505E-11</c:v>
                </c:pt>
                <c:pt idx="1680">
                  <c:v>8.1195255763288557E-11</c:v>
                </c:pt>
                <c:pt idx="1681">
                  <c:v>7.9986420249622185E-11</c:v>
                </c:pt>
                <c:pt idx="1682">
                  <c:v>7.8795581857262241E-11</c:v>
                </c:pt>
                <c:pt idx="1683">
                  <c:v>7.7622472646043573E-11</c:v>
                </c:pt>
                <c:pt idx="1684">
                  <c:v>7.6466828664864525E-11</c:v>
                </c:pt>
                <c:pt idx="1685">
                  <c:v>7.5328389892301163E-11</c:v>
                </c:pt>
                <c:pt idx="1686">
                  <c:v>7.4206900178099342E-11</c:v>
                </c:pt>
                <c:pt idx="1687">
                  <c:v>7.3102107185544295E-11</c:v>
                </c:pt>
                <c:pt idx="1688">
                  <c:v>7.2013762334684493E-11</c:v>
                </c:pt>
                <c:pt idx="1689">
                  <c:v>7.0941620746401289E-11</c:v>
                </c:pt>
                <c:pt idx="1690">
                  <c:v>6.9885441187311523E-11</c:v>
                </c:pt>
                <c:pt idx="1691">
                  <c:v>6.8844986015490935E-11</c:v>
                </c:pt>
                <c:pt idx="1692">
                  <c:v>6.7820021127005477E-11</c:v>
                </c:pt>
                <c:pt idx="1693">
                  <c:v>6.6810315903236853E-11</c:v>
                </c:pt>
                <c:pt idx="1694">
                  <c:v>6.5815643158995149E-11</c:v>
                </c:pt>
                <c:pt idx="1695">
                  <c:v>6.4835779091402106E-11</c:v>
                </c:pt>
                <c:pt idx="1696">
                  <c:v>6.3870503229535609E-11</c:v>
                </c:pt>
                <c:pt idx="1697">
                  <c:v>6.2919598384824055E-11</c:v>
                </c:pt>
                <c:pt idx="1698">
                  <c:v>6.1982850602179427E-11</c:v>
                </c:pt>
                <c:pt idx="1699">
                  <c:v>6.1060049111858409E-11</c:v>
                </c:pt>
                <c:pt idx="1700">
                  <c:v>6.01509862820379E-11</c:v>
                </c:pt>
                <c:pt idx="1701">
                  <c:v>5.9255457572099068E-11</c:v>
                </c:pt>
                <c:pt idx="1702">
                  <c:v>5.8373261486607054E-11</c:v>
                </c:pt>
                <c:pt idx="1703">
                  <c:v>5.7504199529971764E-11</c:v>
                </c:pt>
                <c:pt idx="1704">
                  <c:v>5.664807616178962E-11</c:v>
                </c:pt>
                <c:pt idx="1705">
                  <c:v>5.5804698752847521E-11</c:v>
                </c:pt>
                <c:pt idx="1706">
                  <c:v>5.4973877541776774E-11</c:v>
                </c:pt>
                <c:pt idx="1707">
                  <c:v>5.4155425592362751E-11</c:v>
                </c:pt>
                <c:pt idx="1708">
                  <c:v>5.3349158751481871E-11</c:v>
                </c:pt>
                <c:pt idx="1709">
                  <c:v>5.2554895607666592E-11</c:v>
                </c:pt>
                <c:pt idx="1710">
                  <c:v>5.1772457450289359E-11</c:v>
                </c:pt>
                <c:pt idx="1711">
                  <c:v>5.1001668229351992E-11</c:v>
                </c:pt>
                <c:pt idx="1712">
                  <c:v>5.0242354515875882E-11</c:v>
                </c:pt>
                <c:pt idx="1713">
                  <c:v>4.9494345462879326E-11</c:v>
                </c:pt>
                <c:pt idx="1714">
                  <c:v>4.8757472766938021E-11</c:v>
                </c:pt>
                <c:pt idx="1715">
                  <c:v>4.803157063031541E-11</c:v>
                </c:pt>
                <c:pt idx="1716">
                  <c:v>4.7316475723660657E-11</c:v>
                </c:pt>
                <c:pt idx="1717">
                  <c:v>4.6612027149257635E-11</c:v>
                </c:pt>
                <c:pt idx="1718">
                  <c:v>4.5918066404824263E-11</c:v>
                </c:pt>
                <c:pt idx="1719">
                  <c:v>4.5234437347849588E-11</c:v>
                </c:pt>
                <c:pt idx="1720">
                  <c:v>4.456098616046023E-11</c:v>
                </c:pt>
                <c:pt idx="1721">
                  <c:v>4.389756131481451E-11</c:v>
                </c:pt>
                <c:pt idx="1722">
                  <c:v>4.3244013539004795E-11</c:v>
                </c:pt>
                <c:pt idx="1723">
                  <c:v>4.260019578347552E-11</c:v>
                </c:pt>
                <c:pt idx="1724">
                  <c:v>4.1965963187934383E-11</c:v>
                </c:pt>
                <c:pt idx="1725">
                  <c:v>4.1341173048759125E-11</c:v>
                </c:pt>
                <c:pt idx="1726">
                  <c:v>4.072568478689094E-11</c:v>
                </c:pt>
                <c:pt idx="1727">
                  <c:v>4.0119359916202066E-11</c:v>
                </c:pt>
                <c:pt idx="1728">
                  <c:v>3.9522062012337668E-11</c:v>
                </c:pt>
                <c:pt idx="1729">
                  <c:v>3.8933656682021135E-11</c:v>
                </c:pt>
                <c:pt idx="1730">
                  <c:v>3.8354011532813629E-11</c:v>
                </c:pt>
                <c:pt idx="1731">
                  <c:v>3.7782996143327842E-11</c:v>
                </c:pt>
                <c:pt idx="1732">
                  <c:v>3.7220482033881682E-11</c:v>
                </c:pt>
                <c:pt idx="1733">
                  <c:v>3.6666342637591911E-11</c:v>
                </c:pt>
                <c:pt idx="1734">
                  <c:v>3.6120453271894387E-11</c:v>
                </c:pt>
                <c:pt idx="1735">
                  <c:v>3.5582691110493304E-11</c:v>
                </c:pt>
                <c:pt idx="1736">
                  <c:v>3.5052935155723005E-11</c:v>
                </c:pt>
                <c:pt idx="1737">
                  <c:v>3.4531066211324656E-11</c:v>
                </c:pt>
                <c:pt idx="1738">
                  <c:v>3.4016966855626684E-11</c:v>
                </c:pt>
                <c:pt idx="1739">
                  <c:v>3.3510521415125553E-11</c:v>
                </c:pt>
                <c:pt idx="1740">
                  <c:v>3.3011615938458027E-11</c:v>
                </c:pt>
                <c:pt idx="1741">
                  <c:v>3.2520138170763473E-11</c:v>
                </c:pt>
                <c:pt idx="1742">
                  <c:v>3.2035977528425578E-11</c:v>
                </c:pt>
                <c:pt idx="1743">
                  <c:v>3.1559025074190622E-11</c:v>
                </c:pt>
                <c:pt idx="1744">
                  <c:v>3.1089173492658937E-11</c:v>
                </c:pt>
                <c:pt idx="1745">
                  <c:v>3.0626317066136E-11</c:v>
                </c:pt>
                <c:pt idx="1746">
                  <c:v>3.0170351650847523E-11</c:v>
                </c:pt>
                <c:pt idx="1747">
                  <c:v>2.9721174653506968E-11</c:v>
                </c:pt>
                <c:pt idx="1748">
                  <c:v>2.9278685008231628E-11</c:v>
                </c:pt>
                <c:pt idx="1749">
                  <c:v>2.8842783153803228E-11</c:v>
                </c:pt>
                <c:pt idx="1750">
                  <c:v>2.8413371011266329E-11</c:v>
                </c:pt>
                <c:pt idx="1751">
                  <c:v>2.7990351961860409E-11</c:v>
                </c:pt>
                <c:pt idx="1752">
                  <c:v>2.7573630825281348E-11</c:v>
                </c:pt>
                <c:pt idx="1753">
                  <c:v>2.7163113838264649E-11</c:v>
                </c:pt>
                <c:pt idx="1754">
                  <c:v>2.67587086334897E-11</c:v>
                </c:pt>
                <c:pt idx="1755">
                  <c:v>2.6360324218796862E-11</c:v>
                </c:pt>
                <c:pt idx="1756">
                  <c:v>2.5967870956713982E-11</c:v>
                </c:pt>
                <c:pt idx="1757">
                  <c:v>2.5581260544287519E-11</c:v>
                </c:pt>
                <c:pt idx="1758">
                  <c:v>2.5200405993215506E-11</c:v>
                </c:pt>
                <c:pt idx="1759">
                  <c:v>2.4825221610274027E-11</c:v>
                </c:pt>
                <c:pt idx="1760">
                  <c:v>2.4455622978036547E-11</c:v>
                </c:pt>
                <c:pt idx="1761">
                  <c:v>2.4091526935880336E-11</c:v>
                </c:pt>
                <c:pt idx="1762">
                  <c:v>2.3732851561275142E-11</c:v>
                </c:pt>
                <c:pt idx="1763">
                  <c:v>2.3379516151349621E-11</c:v>
                </c:pt>
                <c:pt idx="1764">
                  <c:v>2.3031441204734725E-11</c:v>
                </c:pt>
                <c:pt idx="1765">
                  <c:v>2.2688548403674666E-11</c:v>
                </c:pt>
                <c:pt idx="1766">
                  <c:v>2.2350760596405346E-11</c:v>
                </c:pt>
                <c:pt idx="1767">
                  <c:v>2.2018001779796474E-11</c:v>
                </c:pt>
                <c:pt idx="1768">
                  <c:v>2.1690197082249359E-11</c:v>
                </c:pt>
                <c:pt idx="1769">
                  <c:v>2.1367272746851001E-11</c:v>
                </c:pt>
                <c:pt idx="1770">
                  <c:v>2.1049156114779658E-11</c:v>
                </c:pt>
                <c:pt idx="1771">
                  <c:v>2.0735775608955434E-11</c:v>
                </c:pt>
                <c:pt idx="1772">
                  <c:v>2.0427060717935699E-11</c:v>
                </c:pt>
                <c:pt idx="1773">
                  <c:v>2.0122941980050671E-11</c:v>
                </c:pt>
                <c:pt idx="1774">
                  <c:v>1.9823350967773594E-11</c:v>
                </c:pt>
                <c:pt idx="1775">
                  <c:v>1.9528220272324611E-11</c:v>
                </c:pt>
                <c:pt idx="1776">
                  <c:v>1.9237483488504245E-11</c:v>
                </c:pt>
                <c:pt idx="1777">
                  <c:v>1.8951075199751759E-11</c:v>
                </c:pt>
                <c:pt idx="1778">
                  <c:v>1.8668930963426098E-11</c:v>
                </c:pt>
                <c:pt idx="1779">
                  <c:v>1.839098729630718E-11</c:v>
                </c:pt>
                <c:pt idx="1780">
                  <c:v>1.8117181660310998E-11</c:v>
                </c:pt>
                <c:pt idx="1781">
                  <c:v>1.7847452448419261E-11</c:v>
                </c:pt>
                <c:pt idx="1782">
                  <c:v>1.7581738970817405E-11</c:v>
                </c:pt>
                <c:pt idx="1783">
                  <c:v>1.7319981441239526E-11</c:v>
                </c:pt>
                <c:pt idx="1784">
                  <c:v>1.7062120963516107E-11</c:v>
                </c:pt>
                <c:pt idx="1785">
                  <c:v>1.6808099518322519E-11</c:v>
                </c:pt>
                <c:pt idx="1786">
                  <c:v>1.6557859950124639E-11</c:v>
                </c:pt>
                <c:pt idx="1787">
                  <c:v>1.6311345954318819E-11</c:v>
                </c:pt>
                <c:pt idx="1788">
                  <c:v>1.6068502064563085E-11</c:v>
                </c:pt>
                <c:pt idx="1789">
                  <c:v>1.5829273640297221E-11</c:v>
                </c:pt>
                <c:pt idx="1790">
                  <c:v>1.5593606854448526E-11</c:v>
                </c:pt>
                <c:pt idx="1791">
                  <c:v>1.5361448681321168E-11</c:v>
                </c:pt>
                <c:pt idx="1792">
                  <c:v>1.5132746884664349E-11</c:v>
                </c:pt>
                <c:pt idx="1793">
                  <c:v>1.490745000592014E-11</c:v>
                </c:pt>
                <c:pt idx="1794">
                  <c:v>1.4685507352644286E-11</c:v>
                </c:pt>
                <c:pt idx="1795">
                  <c:v>1.4466868987101175E-11</c:v>
                </c:pt>
                <c:pt idx="1796">
                  <c:v>1.4251485715027289E-11</c:v>
                </c:pt>
                <c:pt idx="1797">
                  <c:v>1.4039309074562246E-11</c:v>
                </c:pt>
                <c:pt idx="1798">
                  <c:v>1.3830291325345558E-11</c:v>
                </c:pt>
                <c:pt idx="1799">
                  <c:v>1.3624385437774308E-11</c:v>
                </c:pt>
                <c:pt idx="1800">
                  <c:v>1.342154508242161E-11</c:v>
                </c:pt>
                <c:pt idx="1801">
                  <c:v>1.3221724619612673E-11</c:v>
                </c:pt>
                <c:pt idx="1802">
                  <c:v>1.3024879089155247E-11</c:v>
                </c:pt>
                <c:pt idx="1803">
                  <c:v>1.2830964200224014E-11</c:v>
                </c:pt>
                <c:pt idx="1804">
                  <c:v>1.2639936321395178E-11</c:v>
                </c:pt>
                <c:pt idx="1805">
                  <c:v>1.2451752470828867E-11</c:v>
                </c:pt>
                <c:pt idx="1806">
                  <c:v>1.2266370306598396E-11</c:v>
                </c:pt>
                <c:pt idx="1807">
                  <c:v>1.2083748117163103E-11</c:v>
                </c:pt>
                <c:pt idx="1808">
                  <c:v>1.1903844811983573E-11</c:v>
                </c:pt>
                <c:pt idx="1809">
                  <c:v>1.1726619912275708E-11</c:v>
                </c:pt>
                <c:pt idx="1810">
                  <c:v>1.1552033541903413E-11</c:v>
                </c:pt>
                <c:pt idx="1811">
                  <c:v>1.138004641840609E-11</c:v>
                </c:pt>
                <c:pt idx="1812">
                  <c:v>1.1210619844160003E-11</c:v>
                </c:pt>
                <c:pt idx="1813">
                  <c:v>1.1043715697671521E-11</c:v>
                </c:pt>
                <c:pt idx="1814">
                  <c:v>1.0879296424999241E-11</c:v>
                </c:pt>
                <c:pt idx="1815">
                  <c:v>1.0717325031305208E-11</c:v>
                </c:pt>
                <c:pt idx="1816">
                  <c:v>1.0557765072529486E-11</c:v>
                </c:pt>
                <c:pt idx="1817">
                  <c:v>1.0400580647191992E-11</c:v>
                </c:pt>
                <c:pt idx="1818">
                  <c:v>1.0245736388312986E-11</c:v>
                </c:pt>
                <c:pt idx="1819">
                  <c:v>1.0093197455456544E-11</c:v>
                </c:pt>
                <c:pt idx="1820">
                  <c:v>9.9429295268910517E-12</c:v>
                </c:pt>
                <c:pt idx="1821">
                  <c:v>9.7948987918664283E-12</c:v>
                </c:pt>
                <c:pt idx="1822">
                  <c:v>9.649071943007079E-12</c:v>
                </c:pt>
                <c:pt idx="1823">
                  <c:v>9.505416168817585E-12</c:v>
                </c:pt>
                <c:pt idx="1824">
                  <c:v>9.3638991462998135E-12</c:v>
                </c:pt>
                <c:pt idx="1825">
                  <c:v>9.2244890336804695E-12</c:v>
                </c:pt>
                <c:pt idx="1826">
                  <c:v>9.0871544632465106E-12</c:v>
                </c:pt>
                <c:pt idx="1827">
                  <c:v>8.951864534287516E-12</c:v>
                </c:pt>
                <c:pt idx="1828">
                  <c:v>8.8185888061424522E-12</c:v>
                </c:pt>
                <c:pt idx="1829">
                  <c:v>8.6872972913511336E-12</c:v>
                </c:pt>
                <c:pt idx="1830">
                  <c:v>8.557960448906701E-12</c:v>
                </c:pt>
                <c:pt idx="1831">
                  <c:v>8.4305491776086803E-12</c:v>
                </c:pt>
                <c:pt idx="1832">
                  <c:v>8.3050348095153378E-12</c:v>
                </c:pt>
                <c:pt idx="1833">
                  <c:v>8.1813891034931741E-12</c:v>
                </c:pt>
                <c:pt idx="1834">
                  <c:v>8.0595842388632133E-12</c:v>
                </c:pt>
                <c:pt idx="1835">
                  <c:v>7.9395928091400078E-12</c:v>
                </c:pt>
                <c:pt idx="1836">
                  <c:v>7.8213878158667006E-12</c:v>
                </c:pt>
                <c:pt idx="1837">
                  <c:v>7.7049426625391453E-12</c:v>
                </c:pt>
                <c:pt idx="1838">
                  <c:v>7.5902311486221262E-12</c:v>
                </c:pt>
                <c:pt idx="1839">
                  <c:v>7.4772274636541203E-12</c:v>
                </c:pt>
                <c:pt idx="1840">
                  <c:v>7.3659061814397165E-12</c:v>
                </c:pt>
                <c:pt idx="1841">
                  <c:v>7.2562422543290448E-12</c:v>
                </c:pt>
                <c:pt idx="1842">
                  <c:v>7.1482110075815971E-12</c:v>
                </c:pt>
                <c:pt idx="1843">
                  <c:v>7.0417881338146722E-12</c:v>
                </c:pt>
                <c:pt idx="1844">
                  <c:v>6.9369496875338551E-12</c:v>
                </c:pt>
                <c:pt idx="1845">
                  <c:v>6.8336720797454947E-12</c:v>
                </c:pt>
                <c:pt idx="1846">
                  <c:v>6.7319320726491232E-12</c:v>
                </c:pt>
                <c:pt idx="1847">
                  <c:v>6.631706774408601E-12</c:v>
                </c:pt>
                <c:pt idx="1848">
                  <c:v>6.5329736340017501E-12</c:v>
                </c:pt>
                <c:pt idx="1849">
                  <c:v>6.4357104361461316E-12</c:v>
                </c:pt>
                <c:pt idx="1850">
                  <c:v>6.3398952963006514E-12</c:v>
                </c:pt>
                <c:pt idx="1851">
                  <c:v>6.2455066557414011E-12</c:v>
                </c:pt>
                <c:pt idx="1852">
                  <c:v>6.1525232767109403E-12</c:v>
                </c:pt>
                <c:pt idx="1853">
                  <c:v>6.0609242376398069E-12</c:v>
                </c:pt>
                <c:pt idx="1854">
                  <c:v>5.9706889284390511E-12</c:v>
                </c:pt>
                <c:pt idx="1855">
                  <c:v>5.8817970458628434E-12</c:v>
                </c:pt>
                <c:pt idx="1856">
                  <c:v>5.7942285889403343E-12</c:v>
                </c:pt>
                <c:pt idx="1857">
                  <c:v>5.7079638544753812E-12</c:v>
                </c:pt>
                <c:pt idx="1858">
                  <c:v>5.6229834326132232E-12</c:v>
                </c:pt>
                <c:pt idx="1859">
                  <c:v>5.5392682024732388E-12</c:v>
                </c:pt>
                <c:pt idx="1860">
                  <c:v>5.4567993278465494E-12</c:v>
                </c:pt>
                <c:pt idx="1861">
                  <c:v>5.3755582529582062E-12</c:v>
                </c:pt>
                <c:pt idx="1862">
                  <c:v>5.295526698291758E-12</c:v>
                </c:pt>
                <c:pt idx="1863">
                  <c:v>5.2166866564763954E-12</c:v>
                </c:pt>
                <c:pt idx="1864">
                  <c:v>5.1390203882353723E-12</c:v>
                </c:pt>
                <c:pt idx="1865">
                  <c:v>5.06251041839436E-12</c:v>
                </c:pt>
                <c:pt idx="1866">
                  <c:v>4.9871395319498473E-12</c:v>
                </c:pt>
                <c:pt idx="1867">
                  <c:v>4.9128907701954148E-12</c:v>
                </c:pt>
                <c:pt idx="1868">
                  <c:v>4.83974742690619E-12</c:v>
                </c:pt>
                <c:pt idx="1869">
                  <c:v>4.7676930445797096E-12</c:v>
                </c:pt>
                <c:pt idx="1870">
                  <c:v>4.6967114107331326E-12</c:v>
                </c:pt>
                <c:pt idx="1871">
                  <c:v>4.626786554255282E-12</c:v>
                </c:pt>
                <c:pt idx="1872">
                  <c:v>4.5579027418132062E-12</c:v>
                </c:pt>
                <c:pt idx="1873">
                  <c:v>4.4900444743119128E-12</c:v>
                </c:pt>
                <c:pt idx="1874">
                  <c:v>4.4231964834072799E-12</c:v>
                </c:pt>
                <c:pt idx="1875">
                  <c:v>4.3573437280705249E-12</c:v>
                </c:pt>
                <c:pt idx="1876">
                  <c:v>4.2924713912039946E-12</c:v>
                </c:pt>
                <c:pt idx="1877">
                  <c:v>4.2285648763071432E-12</c:v>
                </c:pt>
                <c:pt idx="1878">
                  <c:v>4.1656098041925051E-12</c:v>
                </c:pt>
                <c:pt idx="1879">
                  <c:v>4.1035920097500819E-12</c:v>
                </c:pt>
                <c:pt idx="1880">
                  <c:v>4.0424975387603502E-12</c:v>
                </c:pt>
                <c:pt idx="1881">
                  <c:v>3.9823126447544771E-12</c:v>
                </c:pt>
                <c:pt idx="1882">
                  <c:v>3.9230237859212771E-12</c:v>
                </c:pt>
                <c:pt idx="1883">
                  <c:v>3.86461762206031E-12</c:v>
                </c:pt>
                <c:pt idx="1884">
                  <c:v>3.8070810115803082E-12</c:v>
                </c:pt>
                <c:pt idx="1885">
                  <c:v>3.7504010085422583E-12</c:v>
                </c:pt>
                <c:pt idx="1886">
                  <c:v>3.6945648597465407E-12</c:v>
                </c:pt>
                <c:pt idx="1887">
                  <c:v>3.6395600018634209E-12</c:v>
                </c:pt>
                <c:pt idx="1888">
                  <c:v>3.5853740586063139E-12</c:v>
                </c:pt>
                <c:pt idx="1889">
                  <c:v>3.5319948379469806E-12</c:v>
                </c:pt>
                <c:pt idx="1890">
                  <c:v>3.4794103293723695E-12</c:v>
                </c:pt>
                <c:pt idx="1891">
                  <c:v>3.4276087011822437E-12</c:v>
                </c:pt>
                <c:pt idx="1892">
                  <c:v>3.3765782978269113E-12</c:v>
                </c:pt>
                <c:pt idx="1893">
                  <c:v>3.3263076372848014E-12</c:v>
                </c:pt>
                <c:pt idx="1894">
                  <c:v>3.2767854084789102E-12</c:v>
                </c:pt>
                <c:pt idx="1895">
                  <c:v>3.2280004687318106E-12</c:v>
                </c:pt>
                <c:pt idx="1896">
                  <c:v>3.1799418412584822E-12</c:v>
                </c:pt>
                <c:pt idx="1897">
                  <c:v>3.1325987126965437E-12</c:v>
                </c:pt>
                <c:pt idx="1898">
                  <c:v>3.0859604306731877E-12</c:v>
                </c:pt>
                <c:pt idx="1899">
                  <c:v>3.0400165014084444E-12</c:v>
                </c:pt>
                <c:pt idx="1900">
                  <c:v>2.9947565873538787E-12</c:v>
                </c:pt>
                <c:pt idx="1901">
                  <c:v>2.9501705048668258E-12</c:v>
                </c:pt>
                <c:pt idx="1902">
                  <c:v>2.9062482219188551E-12</c:v>
                </c:pt>
                <c:pt idx="1903">
                  <c:v>2.8629798558386894E-12</c:v>
                </c:pt>
                <c:pt idx="1904">
                  <c:v>2.8203556710884328E-12</c:v>
                </c:pt>
                <c:pt idx="1905">
                  <c:v>2.7783660770731753E-12</c:v>
                </c:pt>
                <c:pt idx="1906">
                  <c:v>2.7370016259829909E-12</c:v>
                </c:pt>
                <c:pt idx="1907">
                  <c:v>2.6962530106671771E-12</c:v>
                </c:pt>
                <c:pt idx="1908">
                  <c:v>2.6561110625402042E-12</c:v>
                </c:pt>
                <c:pt idx="1909">
                  <c:v>2.6165667495185564E-12</c:v>
                </c:pt>
                <c:pt idx="1910">
                  <c:v>2.5776111739887093E-12</c:v>
                </c:pt>
                <c:pt idx="1911">
                  <c:v>2.5392355708050196E-12</c:v>
                </c:pt>
                <c:pt idx="1912">
                  <c:v>2.5014313053175452E-12</c:v>
                </c:pt>
                <c:pt idx="1913">
                  <c:v>2.4641898714292367E-12</c:v>
                </c:pt>
                <c:pt idx="1914">
                  <c:v>2.4275028896820875E-12</c:v>
                </c:pt>
                <c:pt idx="1915">
                  <c:v>2.3913621053716277E-12</c:v>
                </c:pt>
                <c:pt idx="1916">
                  <c:v>2.3557593866897214E-12</c:v>
                </c:pt>
                <c:pt idx="1917">
                  <c:v>2.3206867228947878E-12</c:v>
                </c:pt>
                <c:pt idx="1918">
                  <c:v>2.2861362225093758E-12</c:v>
                </c:pt>
                <c:pt idx="1919">
                  <c:v>2.2521001115445496E-12</c:v>
                </c:pt>
                <c:pt idx="1920">
                  <c:v>2.2185707317508309E-12</c:v>
                </c:pt>
                <c:pt idx="1921">
                  <c:v>2.1855405388948748E-12</c:v>
                </c:pt>
                <c:pt idx="1922">
                  <c:v>2.1530021010621627E-12</c:v>
                </c:pt>
                <c:pt idx="1923">
                  <c:v>2.1209480969847125E-12</c:v>
                </c:pt>
                <c:pt idx="1924">
                  <c:v>2.0893713143938045E-12</c:v>
                </c:pt>
                <c:pt idx="1925">
                  <c:v>2.0582646483971853E-12</c:v>
                </c:pt>
                <c:pt idx="1926">
                  <c:v>2.0276210998804207E-12</c:v>
                </c:pt>
                <c:pt idx="1927">
                  <c:v>1.9974337739321313E-12</c:v>
                </c:pt>
                <c:pt idx="1928">
                  <c:v>1.9676958782925834E-12</c:v>
                </c:pt>
                <c:pt idx="1929">
                  <c:v>1.938400721825408E-12</c:v>
                </c:pt>
                <c:pt idx="1930">
                  <c:v>1.9095417130120544E-12</c:v>
                </c:pt>
                <c:pt idx="1931">
                  <c:v>1.8811123584687506E-12</c:v>
                </c:pt>
                <c:pt idx="1932">
                  <c:v>1.8531062614853711E-12</c:v>
                </c:pt>
                <c:pt idx="1933">
                  <c:v>1.8255171205862624E-12</c:v>
                </c:pt>
                <c:pt idx="1934">
                  <c:v>1.7983387281122691E-12</c:v>
                </c:pt>
                <c:pt idx="1935">
                  <c:v>1.7715649688241225E-12</c:v>
                </c:pt>
                <c:pt idx="1936">
                  <c:v>1.7451898185264121E-12</c:v>
                </c:pt>
                <c:pt idx="1937">
                  <c:v>1.7192073427121264E-12</c:v>
                </c:pt>
                <c:pt idx="1938">
                  <c:v>1.6936116952273981E-12</c:v>
                </c:pt>
                <c:pt idx="1939">
                  <c:v>1.6683971169561047E-12</c:v>
                </c:pt>
                <c:pt idx="1940">
                  <c:v>1.6435579345239727E-12</c:v>
                </c:pt>
                <c:pt idx="1941">
                  <c:v>1.6190885590221554E-12</c:v>
                </c:pt>
                <c:pt idx="1942">
                  <c:v>1.5949834847496747E-12</c:v>
                </c:pt>
                <c:pt idx="1943">
                  <c:v>1.5712372879745803E-12</c:v>
                </c:pt>
                <c:pt idx="1944">
                  <c:v>1.5478446257136469E-12</c:v>
                </c:pt>
                <c:pt idx="1945">
                  <c:v>1.5248002345301529E-12</c:v>
                </c:pt>
                <c:pt idx="1946">
                  <c:v>1.5020989293495877E-12</c:v>
                </c:pt>
                <c:pt idx="1947">
                  <c:v>1.4797356022930065E-12</c:v>
                </c:pt>
                <c:pt idx="1948">
                  <c:v>1.457705221527778E-12</c:v>
                </c:pt>
                <c:pt idx="1949">
                  <c:v>1.436002830135319E-12</c:v>
                </c:pt>
                <c:pt idx="1950">
                  <c:v>1.4146235449958409E-12</c:v>
                </c:pt>
                <c:pt idx="1951">
                  <c:v>1.3935625556896116E-12</c:v>
                </c:pt>
                <c:pt idx="1952">
                  <c:v>1.3728151234146092E-12</c:v>
                </c:pt>
                <c:pt idx="1953">
                  <c:v>1.3523765799202219E-12</c:v>
                </c:pt>
                <c:pt idx="1954">
                  <c:v>1.3322423264569491E-12</c:v>
                </c:pt>
                <c:pt idx="1955">
                  <c:v>1.312407832741628E-12</c:v>
                </c:pt>
                <c:pt idx="1956">
                  <c:v>1.2928686359381062E-12</c:v>
                </c:pt>
                <c:pt idx="1957">
                  <c:v>1.2736203396531107E-12</c:v>
                </c:pt>
                <c:pt idx="1958">
                  <c:v>1.2546586129470176E-12</c:v>
                </c:pt>
                <c:pt idx="1959">
                  <c:v>1.2359791893593741E-12</c:v>
                </c:pt>
                <c:pt idx="1960">
                  <c:v>1.2175778659489743E-12</c:v>
                </c:pt>
                <c:pt idx="1961">
                  <c:v>1.1994505023481268E-12</c:v>
                </c:pt>
                <c:pt idx="1962">
                  <c:v>1.1815930198310949E-12</c:v>
                </c:pt>
                <c:pt idx="1963">
                  <c:v>1.1640014003963703E-12</c:v>
                </c:pt>
                <c:pt idx="1964">
                  <c:v>1.1466716858625818E-12</c:v>
                </c:pt>
                <c:pt idx="1965">
                  <c:v>1.1295999769779233E-12</c:v>
                </c:pt>
                <c:pt idx="1966">
                  <c:v>1.1127824325427898E-12</c:v>
                </c:pt>
                <c:pt idx="1967">
                  <c:v>1.0962152685454837E-12</c:v>
                </c:pt>
                <c:pt idx="1968">
                  <c:v>1.0798947573108301E-12</c:v>
                </c:pt>
                <c:pt idx="1969">
                  <c:v>1.0638172266614547E-12</c:v>
                </c:pt>
                <c:pt idx="1970">
                  <c:v>1.047979059091423E-12</c:v>
                </c:pt>
                <c:pt idx="1971">
                  <c:v>1.0323766909524281E-12</c:v>
                </c:pt>
                <c:pt idx="1972">
                  <c:v>1.0170066116518767E-12</c:v>
                </c:pt>
                <c:pt idx="1973">
                  <c:v>1.001865362862997E-12</c:v>
                </c:pt>
                <c:pt idx="1974">
                  <c:v>9.8694953774675921E-13</c:v>
                </c:pt>
                <c:pt idx="1975">
                  <c:v>9.7225578018521835E-13</c:v>
                </c:pt>
                <c:pt idx="1976">
                  <c:v>9.5778078402651213E-13</c:v>
                </c:pt>
                <c:pt idx="1977">
                  <c:v>9.4352129234085718E-13</c:v>
                </c:pt>
                <c:pt idx="1978">
                  <c:v>9.2947409668777175E-13</c:v>
                </c:pt>
                <c:pt idx="1979">
                  <c:v>9.1563603639417368E-13</c:v>
                </c:pt>
                <c:pt idx="1980">
                  <c:v>9.0200399784319701E-13</c:v>
                </c:pt>
                <c:pt idx="1981">
                  <c:v>8.8857491377362795E-13</c:v>
                </c:pt>
                <c:pt idx="1982">
                  <c:v>8.7534576258974907E-13</c:v>
                </c:pt>
                <c:pt idx="1983">
                  <c:v>8.6231356768150492E-13</c:v>
                </c:pt>
                <c:pt idx="1984">
                  <c:v>8.494753967547051E-13</c:v>
                </c:pt>
                <c:pt idx="1985">
                  <c:v>8.3682836117128302E-13</c:v>
                </c:pt>
                <c:pt idx="1986">
                  <c:v>8.2436961529933301E-13</c:v>
                </c:pt>
                <c:pt idx="1987">
                  <c:v>8.1209635587282943E-13</c:v>
                </c:pt>
                <c:pt idx="1988">
                  <c:v>8.0000582136088226E-13</c:v>
                </c:pt>
                <c:pt idx="1989">
                  <c:v>7.8809529134638697E-13</c:v>
                </c:pt>
                <c:pt idx="1990">
                  <c:v>7.7636208591392018E-13</c:v>
                </c:pt>
                <c:pt idx="1991">
                  <c:v>7.6480356504674781E-13</c:v>
                </c:pt>
                <c:pt idx="1992">
                  <c:v>7.5341712803282176E-13</c:v>
                </c:pt>
                <c:pt idx="1993">
                  <c:v>7.4220021287958576E-13</c:v>
                </c:pt>
                <c:pt idx="1994">
                  <c:v>7.3115029573754501E-13</c:v>
                </c:pt>
                <c:pt idx="1995">
                  <c:v>7.20264890332389E-13</c:v>
                </c:pt>
                <c:pt idx="1996">
                  <c:v>7.0954154740552934E-13</c:v>
                </c:pt>
                <c:pt idx="1997">
                  <c:v>6.9897785416308662E-13</c:v>
                </c:pt>
                <c:pt idx="1998">
                  <c:v>6.885714337329184E-13</c:v>
                </c:pt>
                <c:pt idx="1999">
                  <c:v>6.7831994462988324E-13</c:v>
                </c:pt>
                <c:pt idx="2000">
                  <c:v>6.6822108022894739E-13</c:v>
                </c:pt>
              </c:numCache>
            </c:numRef>
          </c:yVal>
          <c:smooth val="1"/>
        </c:ser>
        <c:axId val="97890688"/>
        <c:axId val="97892608"/>
      </c:scatterChart>
      <c:valAx>
        <c:axId val="97890688"/>
        <c:scaling>
          <c:orientation val="minMax"/>
          <c:max val="500"/>
          <c:min val="0"/>
        </c:scaling>
        <c:axPos val="b"/>
        <c:title>
          <c:tx>
            <c:rich>
              <a:bodyPr/>
              <a:lstStyle/>
              <a:p>
                <a:pPr>
                  <a:defRPr sz="1600">
                    <a:latin typeface="Arial" pitchFamily="34" charset="0"/>
                    <a:cs typeface="Arial" pitchFamily="34" charset="0"/>
                  </a:defRPr>
                </a:pPr>
                <a:r>
                  <a:rPr lang="en-US" sz="1600">
                    <a:latin typeface="Arial" pitchFamily="34" charset="0"/>
                    <a:cs typeface="Arial" pitchFamily="34" charset="0"/>
                  </a:rPr>
                  <a:t>Temps (unité arbitraire)</a:t>
                </a:r>
              </a:p>
            </c:rich>
          </c:tx>
        </c:title>
        <c:numFmt formatCode="#,##0" sourceLinked="0"/>
        <c:tickLblPos val="nextTo"/>
        <c:crossAx val="97892608"/>
        <c:crosses val="autoZero"/>
        <c:crossBetween val="midCat"/>
      </c:valAx>
      <c:valAx>
        <c:axId val="97892608"/>
        <c:scaling>
          <c:orientation val="minMax"/>
        </c:scaling>
        <c:axPos val="l"/>
        <c:majorGridlines/>
        <c:title>
          <c:tx>
            <c:rich>
              <a:bodyPr rot="-5400000" vert="horz"/>
              <a:lstStyle/>
              <a:p>
                <a:pPr>
                  <a:defRPr sz="1600">
                    <a:latin typeface="Arial" pitchFamily="34" charset="0"/>
                    <a:cs typeface="Arial" pitchFamily="34" charset="0"/>
                  </a:defRPr>
                </a:pPr>
                <a:r>
                  <a:rPr lang="en-US" sz="1600">
                    <a:latin typeface="Arial" pitchFamily="34" charset="0"/>
                    <a:cs typeface="Arial" pitchFamily="34" charset="0"/>
                  </a:rPr>
                  <a:t>Amplitude (unité arbitraire)</a:t>
                </a:r>
              </a:p>
            </c:rich>
          </c:tx>
        </c:title>
        <c:numFmt formatCode="General" sourceLinked="1"/>
        <c:tickLblPos val="nextTo"/>
        <c:crossAx val="97890688"/>
        <c:crosses val="autoZero"/>
        <c:crossBetween val="midCat"/>
      </c:valAx>
    </c:plotArea>
    <c:legend>
      <c:legendPos val="r"/>
      <c:txPr>
        <a:bodyPr/>
        <a:lstStyle/>
        <a:p>
          <a:pPr>
            <a:defRPr sz="1400">
              <a:latin typeface="Arial" pitchFamily="34" charset="0"/>
              <a:cs typeface="Arial" pitchFamily="34" charset="0"/>
            </a:defRPr>
          </a:pPr>
          <a:endParaRPr lang="fr-FR"/>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9B42B-7508-41ED-AC13-399E139744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92E194C8-A7D0-4D35-9D4E-5F1C27A13B93}">
      <dgm:prSet phldrT="[Texte]" custT="1"/>
      <dgm:spPr/>
      <dgm:t>
        <a:bodyPr/>
        <a:lstStyle/>
        <a:p>
          <a:r>
            <a:rPr lang="fr-FR" sz="1800" dirty="0" smtClean="0">
              <a:latin typeface="Arial" pitchFamily="34" charset="0"/>
              <a:cs typeface="Arial" pitchFamily="34" charset="0"/>
            </a:rPr>
            <a:t>Environnements  de travail</a:t>
          </a:r>
          <a:endParaRPr lang="fr-FR" sz="1800" dirty="0">
            <a:latin typeface="Arial" pitchFamily="34" charset="0"/>
            <a:cs typeface="Arial" pitchFamily="34" charset="0"/>
          </a:endParaRPr>
        </a:p>
      </dgm:t>
    </dgm:pt>
    <dgm:pt modelId="{9715865B-A3BF-4D18-B32D-BBD7079EDFF5}" type="parTrans" cxnId="{26A4B553-AFCD-46AC-84AF-33A7FDEED78C}">
      <dgm:prSet/>
      <dgm:spPr/>
      <dgm:t>
        <a:bodyPr/>
        <a:lstStyle/>
        <a:p>
          <a:endParaRPr lang="fr-FR" sz="1800">
            <a:latin typeface="Arial" pitchFamily="34" charset="0"/>
            <a:cs typeface="Arial" pitchFamily="34" charset="0"/>
          </a:endParaRPr>
        </a:p>
      </dgm:t>
    </dgm:pt>
    <dgm:pt modelId="{013EFB4E-3DCF-460D-A23E-CFE8BCF37BE5}" type="sibTrans" cxnId="{26A4B553-AFCD-46AC-84AF-33A7FDEED78C}">
      <dgm:prSet/>
      <dgm:spPr/>
      <dgm:t>
        <a:bodyPr/>
        <a:lstStyle/>
        <a:p>
          <a:endParaRPr lang="fr-FR" sz="1800">
            <a:latin typeface="Arial" pitchFamily="34" charset="0"/>
            <a:cs typeface="Arial" pitchFamily="34" charset="0"/>
          </a:endParaRPr>
        </a:p>
      </dgm:t>
    </dgm:pt>
    <dgm:pt modelId="{240C5FE2-4874-458B-BB3A-3A8A3147643B}">
      <dgm:prSet custT="1"/>
      <dgm:spPr/>
      <dgm:t>
        <a:bodyPr/>
        <a:lstStyle/>
        <a:p>
          <a:r>
            <a:rPr lang="fr-FR" sz="1800" dirty="0" smtClean="0">
              <a:latin typeface="Arial" pitchFamily="34" charset="0"/>
              <a:cs typeface="Arial" pitchFamily="34" charset="0"/>
            </a:rPr>
            <a:t>IPHC / RAMSES</a:t>
          </a:r>
        </a:p>
      </dgm:t>
    </dgm:pt>
    <dgm:pt modelId="{5342D91B-CF26-47F3-9A7C-16BC2BB2A35E}" type="parTrans" cxnId="{0E67F2BB-C090-4634-9C4E-75641E6DD493}">
      <dgm:prSet/>
      <dgm:spPr/>
      <dgm:t>
        <a:bodyPr/>
        <a:lstStyle/>
        <a:p>
          <a:endParaRPr lang="fr-FR" sz="1800">
            <a:latin typeface="Arial" pitchFamily="34" charset="0"/>
            <a:cs typeface="Arial" pitchFamily="34" charset="0"/>
          </a:endParaRPr>
        </a:p>
      </dgm:t>
    </dgm:pt>
    <dgm:pt modelId="{295A642A-4F0D-4A1A-B7C9-6271952960C9}" type="sibTrans" cxnId="{0E67F2BB-C090-4634-9C4E-75641E6DD493}">
      <dgm:prSet/>
      <dgm:spPr/>
      <dgm:t>
        <a:bodyPr/>
        <a:lstStyle/>
        <a:p>
          <a:endParaRPr lang="fr-FR" sz="1800">
            <a:latin typeface="Arial" pitchFamily="34" charset="0"/>
            <a:cs typeface="Arial" pitchFamily="34" charset="0"/>
          </a:endParaRPr>
        </a:p>
      </dgm:t>
    </dgm:pt>
    <dgm:pt modelId="{C0A041A8-7567-4DE4-8A72-589CC81EA1CA}">
      <dgm:prSet custT="1"/>
      <dgm:spPr/>
      <dgm:t>
        <a:bodyPr/>
        <a:lstStyle/>
        <a:p>
          <a:r>
            <a:rPr lang="fr-FR" sz="1800" smtClean="0">
              <a:latin typeface="Arial" pitchFamily="34" charset="0"/>
              <a:cs typeface="Arial" pitchFamily="34" charset="0"/>
            </a:rPr>
            <a:t>EAMEA / GEA</a:t>
          </a:r>
          <a:endParaRPr lang="fr-FR" sz="1800" dirty="0" smtClean="0">
            <a:latin typeface="Arial" pitchFamily="34" charset="0"/>
            <a:cs typeface="Arial" pitchFamily="34" charset="0"/>
          </a:endParaRPr>
        </a:p>
      </dgm:t>
    </dgm:pt>
    <dgm:pt modelId="{81B23ED6-1BF7-4682-A155-C5BBA2C2677A}" type="parTrans" cxnId="{240376DD-4EDE-4C9C-82C6-FF3738ED2D14}">
      <dgm:prSet/>
      <dgm:spPr/>
      <dgm:t>
        <a:bodyPr/>
        <a:lstStyle/>
        <a:p>
          <a:endParaRPr lang="fr-FR" sz="1800">
            <a:latin typeface="Arial" pitchFamily="34" charset="0"/>
            <a:cs typeface="Arial" pitchFamily="34" charset="0"/>
          </a:endParaRPr>
        </a:p>
      </dgm:t>
    </dgm:pt>
    <dgm:pt modelId="{174E7212-B8DF-4C4F-9B31-0A481E1704B2}" type="sibTrans" cxnId="{240376DD-4EDE-4C9C-82C6-FF3738ED2D14}">
      <dgm:prSet/>
      <dgm:spPr/>
      <dgm:t>
        <a:bodyPr/>
        <a:lstStyle/>
        <a:p>
          <a:endParaRPr lang="fr-FR" sz="1800">
            <a:latin typeface="Arial" pitchFamily="34" charset="0"/>
            <a:cs typeface="Arial" pitchFamily="34" charset="0"/>
          </a:endParaRPr>
        </a:p>
      </dgm:t>
    </dgm:pt>
    <dgm:pt modelId="{70E8BD23-EB58-4993-BEE0-77028C993A23}">
      <dgm:prSet custT="1"/>
      <dgm:spPr/>
      <dgm:t>
        <a:bodyPr/>
        <a:lstStyle/>
        <a:p>
          <a:r>
            <a:rPr lang="fr-FR" sz="1800" dirty="0" smtClean="0">
              <a:latin typeface="Arial" pitchFamily="34" charset="0"/>
              <a:cs typeface="Arial" pitchFamily="34" charset="0"/>
            </a:rPr>
            <a:t>La scintillation liquide</a:t>
          </a:r>
        </a:p>
      </dgm:t>
    </dgm:pt>
    <dgm:pt modelId="{75D629AF-8655-4DA9-822C-31AF99B15CC6}" type="parTrans" cxnId="{DA0A0CB2-6373-4534-8B68-63F6840DCCFA}">
      <dgm:prSet/>
      <dgm:spPr/>
      <dgm:t>
        <a:bodyPr/>
        <a:lstStyle/>
        <a:p>
          <a:endParaRPr lang="fr-FR" sz="1800">
            <a:latin typeface="Arial" pitchFamily="34" charset="0"/>
            <a:cs typeface="Arial" pitchFamily="34" charset="0"/>
          </a:endParaRPr>
        </a:p>
      </dgm:t>
    </dgm:pt>
    <dgm:pt modelId="{29EEFABC-9CA0-413D-91E1-B26083DAC4E3}" type="sibTrans" cxnId="{DA0A0CB2-6373-4534-8B68-63F6840DCCFA}">
      <dgm:prSet/>
      <dgm:spPr/>
      <dgm:t>
        <a:bodyPr/>
        <a:lstStyle/>
        <a:p>
          <a:endParaRPr lang="fr-FR" sz="1800">
            <a:latin typeface="Arial" pitchFamily="34" charset="0"/>
            <a:cs typeface="Arial" pitchFamily="34" charset="0"/>
          </a:endParaRPr>
        </a:p>
      </dgm:t>
    </dgm:pt>
    <dgm:pt modelId="{0503FFE2-FADC-4DAA-8D67-65C70BA791C3}">
      <dgm:prSet custT="1"/>
      <dgm:spPr/>
      <dgm:t>
        <a:bodyPr/>
        <a:lstStyle/>
        <a:p>
          <a:r>
            <a:rPr lang="fr-FR" sz="1800" smtClean="0">
              <a:latin typeface="Arial" pitchFamily="34" charset="0"/>
              <a:cs typeface="Arial" pitchFamily="34" charset="0"/>
            </a:rPr>
            <a:t>Principe</a:t>
          </a:r>
          <a:endParaRPr lang="fr-FR" sz="1800" dirty="0" smtClean="0">
            <a:latin typeface="Arial" pitchFamily="34" charset="0"/>
            <a:cs typeface="Arial" pitchFamily="34" charset="0"/>
          </a:endParaRPr>
        </a:p>
      </dgm:t>
    </dgm:pt>
    <dgm:pt modelId="{82702F0B-6DF1-48FA-94CC-59527FE997B6}" type="parTrans" cxnId="{E21C418A-3450-4239-8F9F-E2CB735CB0EA}">
      <dgm:prSet/>
      <dgm:spPr/>
      <dgm:t>
        <a:bodyPr/>
        <a:lstStyle/>
        <a:p>
          <a:endParaRPr lang="fr-FR" sz="1800">
            <a:latin typeface="Arial" pitchFamily="34" charset="0"/>
            <a:cs typeface="Arial" pitchFamily="34" charset="0"/>
          </a:endParaRPr>
        </a:p>
      </dgm:t>
    </dgm:pt>
    <dgm:pt modelId="{10C790DE-8172-494F-A887-70E76D1D3EE1}" type="sibTrans" cxnId="{E21C418A-3450-4239-8F9F-E2CB735CB0EA}">
      <dgm:prSet/>
      <dgm:spPr/>
      <dgm:t>
        <a:bodyPr/>
        <a:lstStyle/>
        <a:p>
          <a:endParaRPr lang="fr-FR" sz="1800">
            <a:latin typeface="Arial" pitchFamily="34" charset="0"/>
            <a:cs typeface="Arial" pitchFamily="34" charset="0"/>
          </a:endParaRPr>
        </a:p>
      </dgm:t>
    </dgm:pt>
    <dgm:pt modelId="{96503DEE-9A20-43B3-A2FD-14B3338654C8}">
      <dgm:prSet custT="1"/>
      <dgm:spPr/>
      <dgm:t>
        <a:bodyPr/>
        <a:lstStyle/>
        <a:p>
          <a:r>
            <a:rPr lang="fr-FR" sz="1800" dirty="0" smtClean="0">
              <a:latin typeface="Arial" pitchFamily="34" charset="0"/>
              <a:cs typeface="Arial" pitchFamily="34" charset="0"/>
            </a:rPr>
            <a:t>Perturbation</a:t>
          </a:r>
        </a:p>
      </dgm:t>
    </dgm:pt>
    <dgm:pt modelId="{BD244FAE-9242-45DE-B026-1CF30425390B}" type="parTrans" cxnId="{AD394A79-7D13-492B-BE2C-D058EBC06741}">
      <dgm:prSet/>
      <dgm:spPr/>
      <dgm:t>
        <a:bodyPr/>
        <a:lstStyle/>
        <a:p>
          <a:endParaRPr lang="fr-FR" sz="1800">
            <a:latin typeface="Arial" pitchFamily="34" charset="0"/>
            <a:cs typeface="Arial" pitchFamily="34" charset="0"/>
          </a:endParaRPr>
        </a:p>
      </dgm:t>
    </dgm:pt>
    <dgm:pt modelId="{EEE6ACEB-15F8-4351-8445-00E9C5D87145}" type="sibTrans" cxnId="{AD394A79-7D13-492B-BE2C-D058EBC06741}">
      <dgm:prSet/>
      <dgm:spPr/>
      <dgm:t>
        <a:bodyPr/>
        <a:lstStyle/>
        <a:p>
          <a:endParaRPr lang="fr-FR" sz="1800">
            <a:latin typeface="Arial" pitchFamily="34" charset="0"/>
            <a:cs typeface="Arial" pitchFamily="34" charset="0"/>
          </a:endParaRPr>
        </a:p>
      </dgm:t>
    </dgm:pt>
    <dgm:pt modelId="{92DC10BD-429D-4A6F-9D50-C532BADDFA30}">
      <dgm:prSet custT="1"/>
      <dgm:spPr/>
      <dgm:t>
        <a:bodyPr/>
        <a:lstStyle/>
        <a:p>
          <a:r>
            <a:rPr lang="fr-FR" sz="1800" smtClean="0">
              <a:latin typeface="Arial" pitchFamily="34" charset="0"/>
              <a:cs typeface="Arial" pitchFamily="34" charset="0"/>
            </a:rPr>
            <a:t>Méthodes de discrimination</a:t>
          </a:r>
          <a:endParaRPr lang="fr-FR" sz="1800" dirty="0" smtClean="0">
            <a:latin typeface="Arial" pitchFamily="34" charset="0"/>
            <a:cs typeface="Arial" pitchFamily="34" charset="0"/>
          </a:endParaRPr>
        </a:p>
      </dgm:t>
    </dgm:pt>
    <dgm:pt modelId="{8ADBEF06-E130-41C6-9BD0-25D490FBCEBF}" type="parTrans" cxnId="{440A6938-5F67-44DF-9967-FCBE90D374FA}">
      <dgm:prSet/>
      <dgm:spPr/>
      <dgm:t>
        <a:bodyPr/>
        <a:lstStyle/>
        <a:p>
          <a:endParaRPr lang="fr-FR" sz="1800">
            <a:latin typeface="Arial" pitchFamily="34" charset="0"/>
            <a:cs typeface="Arial" pitchFamily="34" charset="0"/>
          </a:endParaRPr>
        </a:p>
      </dgm:t>
    </dgm:pt>
    <dgm:pt modelId="{EF1F1746-6ED2-4DE4-A515-97ED25413B87}" type="sibTrans" cxnId="{440A6938-5F67-44DF-9967-FCBE90D374FA}">
      <dgm:prSet/>
      <dgm:spPr/>
      <dgm:t>
        <a:bodyPr/>
        <a:lstStyle/>
        <a:p>
          <a:endParaRPr lang="fr-FR" sz="1800">
            <a:latin typeface="Arial" pitchFamily="34" charset="0"/>
            <a:cs typeface="Arial" pitchFamily="34" charset="0"/>
          </a:endParaRPr>
        </a:p>
      </dgm:t>
    </dgm:pt>
    <dgm:pt modelId="{D6192A6B-E2A0-4FC5-A222-10BDE307DF48}">
      <dgm:prSet custT="1"/>
      <dgm:spPr/>
      <dgm:t>
        <a:bodyPr/>
        <a:lstStyle/>
        <a:p>
          <a:r>
            <a:rPr lang="fr-FR" sz="1800" dirty="0" smtClean="0">
              <a:latin typeface="Arial" pitchFamily="34" charset="0"/>
              <a:cs typeface="Arial" pitchFamily="34" charset="0"/>
            </a:rPr>
            <a:t>Différences </a:t>
          </a:r>
          <a:r>
            <a:rPr lang="fr-FR" sz="1800" dirty="0" smtClean="0">
              <a:latin typeface="Symbol" pitchFamily="18" charset="2"/>
              <a:cs typeface="Arial" pitchFamily="34" charset="0"/>
            </a:rPr>
            <a:t>a</a:t>
          </a:r>
          <a:r>
            <a:rPr lang="fr-FR" sz="1800" dirty="0" smtClean="0">
              <a:latin typeface="Arial" pitchFamily="34" charset="0"/>
              <a:cs typeface="Arial" pitchFamily="34" charset="0"/>
            </a:rPr>
            <a:t> / </a:t>
          </a:r>
          <a:r>
            <a:rPr lang="fr-FR" sz="1800" dirty="0" smtClean="0">
              <a:latin typeface="Symbol" pitchFamily="18" charset="2"/>
              <a:cs typeface="Arial" pitchFamily="34" charset="0"/>
            </a:rPr>
            <a:t>b</a:t>
          </a:r>
        </a:p>
      </dgm:t>
    </dgm:pt>
    <dgm:pt modelId="{1C340A4F-7E4F-4BDE-A2B0-F0603ACAB54B}" type="parTrans" cxnId="{A6B8C131-AA02-42D3-AE22-FCF6FD716499}">
      <dgm:prSet/>
      <dgm:spPr/>
      <dgm:t>
        <a:bodyPr/>
        <a:lstStyle/>
        <a:p>
          <a:endParaRPr lang="fr-FR" sz="1800">
            <a:latin typeface="Arial" pitchFamily="34" charset="0"/>
            <a:cs typeface="Arial" pitchFamily="34" charset="0"/>
          </a:endParaRPr>
        </a:p>
      </dgm:t>
    </dgm:pt>
    <dgm:pt modelId="{0B9073F2-0E64-430E-A78D-38E52554D7A0}" type="sibTrans" cxnId="{A6B8C131-AA02-42D3-AE22-FCF6FD716499}">
      <dgm:prSet/>
      <dgm:spPr/>
      <dgm:t>
        <a:bodyPr/>
        <a:lstStyle/>
        <a:p>
          <a:endParaRPr lang="fr-FR" sz="1800">
            <a:latin typeface="Arial" pitchFamily="34" charset="0"/>
            <a:cs typeface="Arial" pitchFamily="34" charset="0"/>
          </a:endParaRPr>
        </a:p>
      </dgm:t>
    </dgm:pt>
    <dgm:pt modelId="{D000BED2-FC92-4AB1-9D78-7B065FDAF79D}">
      <dgm:prSet custT="1"/>
      <dgm:spPr/>
      <dgm:t>
        <a:bodyPr/>
        <a:lstStyle/>
        <a:p>
          <a:r>
            <a:rPr lang="fr-FR" sz="1800" smtClean="0">
              <a:latin typeface="Arial" pitchFamily="34" charset="0"/>
              <a:cs typeface="Arial" pitchFamily="34" charset="0"/>
            </a:rPr>
            <a:t>Mises en œuvre</a:t>
          </a:r>
          <a:endParaRPr lang="fr-FR" sz="1800" dirty="0" smtClean="0">
            <a:latin typeface="Arial" pitchFamily="34" charset="0"/>
            <a:cs typeface="Arial" pitchFamily="34" charset="0"/>
          </a:endParaRPr>
        </a:p>
      </dgm:t>
    </dgm:pt>
    <dgm:pt modelId="{B6ADC1AA-6BA4-448D-A2A9-EA76E67F1B84}" type="parTrans" cxnId="{ED145482-585E-420F-82EF-629AD462B607}">
      <dgm:prSet/>
      <dgm:spPr/>
      <dgm:t>
        <a:bodyPr/>
        <a:lstStyle/>
        <a:p>
          <a:endParaRPr lang="fr-FR" sz="1800">
            <a:latin typeface="Arial" pitchFamily="34" charset="0"/>
            <a:cs typeface="Arial" pitchFamily="34" charset="0"/>
          </a:endParaRPr>
        </a:p>
      </dgm:t>
    </dgm:pt>
    <dgm:pt modelId="{3F4A36A6-7366-4972-BADE-822F354309EA}" type="sibTrans" cxnId="{ED145482-585E-420F-82EF-629AD462B607}">
      <dgm:prSet/>
      <dgm:spPr/>
      <dgm:t>
        <a:bodyPr/>
        <a:lstStyle/>
        <a:p>
          <a:endParaRPr lang="fr-FR" sz="1800">
            <a:latin typeface="Arial" pitchFamily="34" charset="0"/>
            <a:cs typeface="Arial" pitchFamily="34" charset="0"/>
          </a:endParaRPr>
        </a:p>
      </dgm:t>
    </dgm:pt>
    <dgm:pt modelId="{5A22616C-C35B-4DCD-9BD4-66B9052C9BC9}">
      <dgm:prSet custT="1"/>
      <dgm:spPr/>
      <dgm:t>
        <a:bodyPr/>
        <a:lstStyle/>
        <a:p>
          <a:r>
            <a:rPr lang="fr-FR" sz="1800" smtClean="0">
              <a:latin typeface="Arial" pitchFamily="34" charset="0"/>
              <a:cs typeface="Arial" pitchFamily="34" charset="0"/>
            </a:rPr>
            <a:t>Nouvelle méthode d’identification</a:t>
          </a:r>
          <a:endParaRPr lang="fr-FR" sz="1800" dirty="0" smtClean="0">
            <a:latin typeface="Arial" pitchFamily="34" charset="0"/>
            <a:cs typeface="Arial" pitchFamily="34" charset="0"/>
          </a:endParaRPr>
        </a:p>
      </dgm:t>
    </dgm:pt>
    <dgm:pt modelId="{C16DE437-D794-47A8-8E1C-4A3469727BC2}" type="parTrans" cxnId="{8C136423-0D4F-4955-9D49-582B52131164}">
      <dgm:prSet/>
      <dgm:spPr/>
      <dgm:t>
        <a:bodyPr/>
        <a:lstStyle/>
        <a:p>
          <a:endParaRPr lang="fr-FR" sz="1800">
            <a:latin typeface="Arial" pitchFamily="34" charset="0"/>
            <a:cs typeface="Arial" pitchFamily="34" charset="0"/>
          </a:endParaRPr>
        </a:p>
      </dgm:t>
    </dgm:pt>
    <dgm:pt modelId="{48D09925-4D8A-4EF0-B780-9560F45581FB}" type="sibTrans" cxnId="{8C136423-0D4F-4955-9D49-582B52131164}">
      <dgm:prSet/>
      <dgm:spPr/>
      <dgm:t>
        <a:bodyPr/>
        <a:lstStyle/>
        <a:p>
          <a:endParaRPr lang="fr-FR" sz="1800">
            <a:latin typeface="Arial" pitchFamily="34" charset="0"/>
            <a:cs typeface="Arial" pitchFamily="34" charset="0"/>
          </a:endParaRPr>
        </a:p>
      </dgm:t>
    </dgm:pt>
    <dgm:pt modelId="{1613351A-D3E5-4BDB-B027-5EF7318C256D}">
      <dgm:prSet custT="1"/>
      <dgm:spPr/>
      <dgm:t>
        <a:bodyPr/>
        <a:lstStyle/>
        <a:p>
          <a:r>
            <a:rPr lang="fr-FR" sz="1800" dirty="0" smtClean="0">
              <a:latin typeface="Arial" pitchFamily="34" charset="0"/>
              <a:cs typeface="Arial" pitchFamily="34" charset="0"/>
            </a:rPr>
            <a:t>Objectif</a:t>
          </a:r>
        </a:p>
      </dgm:t>
    </dgm:pt>
    <dgm:pt modelId="{E4E33006-251C-48BF-9BE6-70A727E9294F}" type="parTrans" cxnId="{68619304-DD30-46BA-9028-870E7FDBC9A6}">
      <dgm:prSet/>
      <dgm:spPr/>
      <dgm:t>
        <a:bodyPr/>
        <a:lstStyle/>
        <a:p>
          <a:endParaRPr lang="fr-FR" sz="1800">
            <a:latin typeface="Arial" pitchFamily="34" charset="0"/>
            <a:cs typeface="Arial" pitchFamily="34" charset="0"/>
          </a:endParaRPr>
        </a:p>
      </dgm:t>
    </dgm:pt>
    <dgm:pt modelId="{44ACF8BE-69EF-4D60-83CE-C39C5C2012B2}" type="sibTrans" cxnId="{68619304-DD30-46BA-9028-870E7FDBC9A6}">
      <dgm:prSet/>
      <dgm:spPr/>
      <dgm:t>
        <a:bodyPr/>
        <a:lstStyle/>
        <a:p>
          <a:endParaRPr lang="fr-FR" sz="1800">
            <a:latin typeface="Arial" pitchFamily="34" charset="0"/>
            <a:cs typeface="Arial" pitchFamily="34" charset="0"/>
          </a:endParaRPr>
        </a:p>
      </dgm:t>
    </dgm:pt>
    <dgm:pt modelId="{CD254435-01E8-41F9-A485-ECD4EE492B55}">
      <dgm:prSet custT="1"/>
      <dgm:spPr/>
      <dgm:t>
        <a:bodyPr/>
        <a:lstStyle/>
        <a:p>
          <a:r>
            <a:rPr lang="fr-FR" sz="1800" dirty="0" smtClean="0">
              <a:latin typeface="Arial" pitchFamily="34" charset="0"/>
              <a:cs typeface="Arial" pitchFamily="34" charset="0"/>
            </a:rPr>
            <a:t>Principe</a:t>
          </a:r>
        </a:p>
      </dgm:t>
    </dgm:pt>
    <dgm:pt modelId="{9F651B21-75F4-4743-AB3F-602645A33A95}" type="parTrans" cxnId="{D4D443CB-E691-426F-97FE-58227E8235A7}">
      <dgm:prSet/>
      <dgm:spPr/>
    </dgm:pt>
    <dgm:pt modelId="{01851E4B-43D4-4F49-891F-3667BD207680}" type="sibTrans" cxnId="{D4D443CB-E691-426F-97FE-58227E8235A7}">
      <dgm:prSet/>
      <dgm:spPr/>
    </dgm:pt>
    <dgm:pt modelId="{F4F2886C-AEE5-4785-A4E6-D4456D88406E}">
      <dgm:prSet custT="1"/>
      <dgm:spPr/>
      <dgm:t>
        <a:bodyPr/>
        <a:lstStyle/>
        <a:p>
          <a:r>
            <a:rPr lang="fr-FR" sz="1800" dirty="0" smtClean="0">
              <a:latin typeface="Arial" pitchFamily="34" charset="0"/>
              <a:cs typeface="Arial" pitchFamily="34" charset="0"/>
            </a:rPr>
            <a:t>Implémentation</a:t>
          </a:r>
        </a:p>
      </dgm:t>
    </dgm:pt>
    <dgm:pt modelId="{11FB1F41-2BD5-4749-B5D2-8A6C3D17C446}" type="parTrans" cxnId="{EDCE533E-68D9-408C-9A6B-632ADEDB7D64}">
      <dgm:prSet/>
      <dgm:spPr/>
    </dgm:pt>
    <dgm:pt modelId="{9F6D6027-F2B1-483A-BB4C-A2F8441AC61F}" type="sibTrans" cxnId="{EDCE533E-68D9-408C-9A6B-632ADEDB7D64}">
      <dgm:prSet/>
      <dgm:spPr/>
    </dgm:pt>
    <dgm:pt modelId="{87E541BF-6B9E-425A-829A-F1F455F54AE8}" type="pres">
      <dgm:prSet presAssocID="{5299B42B-7508-41ED-AC13-399E139744B1}" presName="linear" presStyleCnt="0">
        <dgm:presLayoutVars>
          <dgm:dir/>
          <dgm:animLvl val="lvl"/>
          <dgm:resizeHandles val="exact"/>
        </dgm:presLayoutVars>
      </dgm:prSet>
      <dgm:spPr/>
      <dgm:t>
        <a:bodyPr/>
        <a:lstStyle/>
        <a:p>
          <a:endParaRPr lang="fr-FR"/>
        </a:p>
      </dgm:t>
    </dgm:pt>
    <dgm:pt modelId="{F1762B6B-0735-40D0-8BB4-91FE68516998}" type="pres">
      <dgm:prSet presAssocID="{92E194C8-A7D0-4D35-9D4E-5F1C27A13B93}" presName="parentLin" presStyleCnt="0"/>
      <dgm:spPr/>
    </dgm:pt>
    <dgm:pt modelId="{B41760CA-5803-4471-B6AB-0429708B2476}" type="pres">
      <dgm:prSet presAssocID="{92E194C8-A7D0-4D35-9D4E-5F1C27A13B93}" presName="parentLeftMargin" presStyleLbl="node1" presStyleIdx="0" presStyleCnt="4"/>
      <dgm:spPr/>
      <dgm:t>
        <a:bodyPr/>
        <a:lstStyle/>
        <a:p>
          <a:endParaRPr lang="fr-FR"/>
        </a:p>
      </dgm:t>
    </dgm:pt>
    <dgm:pt modelId="{0D4DAE39-5B75-4063-BD96-D0209FFE36DF}" type="pres">
      <dgm:prSet presAssocID="{92E194C8-A7D0-4D35-9D4E-5F1C27A13B93}" presName="parentText" presStyleLbl="node1" presStyleIdx="0" presStyleCnt="4">
        <dgm:presLayoutVars>
          <dgm:chMax val="0"/>
          <dgm:bulletEnabled val="1"/>
        </dgm:presLayoutVars>
      </dgm:prSet>
      <dgm:spPr/>
      <dgm:t>
        <a:bodyPr/>
        <a:lstStyle/>
        <a:p>
          <a:endParaRPr lang="fr-FR"/>
        </a:p>
      </dgm:t>
    </dgm:pt>
    <dgm:pt modelId="{257B7764-F55F-4A7E-BA0C-B31A870724A4}" type="pres">
      <dgm:prSet presAssocID="{92E194C8-A7D0-4D35-9D4E-5F1C27A13B93}" presName="negativeSpace" presStyleCnt="0"/>
      <dgm:spPr/>
    </dgm:pt>
    <dgm:pt modelId="{F6F87E2C-C499-41E1-AEC6-1D6F93DD3769}" type="pres">
      <dgm:prSet presAssocID="{92E194C8-A7D0-4D35-9D4E-5F1C27A13B93}" presName="childText" presStyleLbl="conFgAcc1" presStyleIdx="0" presStyleCnt="4">
        <dgm:presLayoutVars>
          <dgm:bulletEnabled val="1"/>
        </dgm:presLayoutVars>
      </dgm:prSet>
      <dgm:spPr/>
      <dgm:t>
        <a:bodyPr/>
        <a:lstStyle/>
        <a:p>
          <a:endParaRPr lang="fr-FR"/>
        </a:p>
      </dgm:t>
    </dgm:pt>
    <dgm:pt modelId="{F828F821-9BDF-4705-929C-C04E26A9374C}" type="pres">
      <dgm:prSet presAssocID="{013EFB4E-3DCF-460D-A23E-CFE8BCF37BE5}" presName="spaceBetweenRectangles" presStyleCnt="0"/>
      <dgm:spPr/>
    </dgm:pt>
    <dgm:pt modelId="{4ED9C61F-A153-47CA-9AD2-BA5EC71D637A}" type="pres">
      <dgm:prSet presAssocID="{70E8BD23-EB58-4993-BEE0-77028C993A23}" presName="parentLin" presStyleCnt="0"/>
      <dgm:spPr/>
    </dgm:pt>
    <dgm:pt modelId="{821996CF-B1B5-4125-BF25-03E85056322F}" type="pres">
      <dgm:prSet presAssocID="{70E8BD23-EB58-4993-BEE0-77028C993A23}" presName="parentLeftMargin" presStyleLbl="node1" presStyleIdx="0" presStyleCnt="4"/>
      <dgm:spPr/>
      <dgm:t>
        <a:bodyPr/>
        <a:lstStyle/>
        <a:p>
          <a:endParaRPr lang="fr-FR"/>
        </a:p>
      </dgm:t>
    </dgm:pt>
    <dgm:pt modelId="{FE363F6B-C98D-4429-AB76-80276137D22D}" type="pres">
      <dgm:prSet presAssocID="{70E8BD23-EB58-4993-BEE0-77028C993A23}" presName="parentText" presStyleLbl="node1" presStyleIdx="1" presStyleCnt="4">
        <dgm:presLayoutVars>
          <dgm:chMax val="0"/>
          <dgm:bulletEnabled val="1"/>
        </dgm:presLayoutVars>
      </dgm:prSet>
      <dgm:spPr/>
      <dgm:t>
        <a:bodyPr/>
        <a:lstStyle/>
        <a:p>
          <a:endParaRPr lang="fr-FR"/>
        </a:p>
      </dgm:t>
    </dgm:pt>
    <dgm:pt modelId="{8478CF6D-9618-4B35-ADA9-8C67F53BD705}" type="pres">
      <dgm:prSet presAssocID="{70E8BD23-EB58-4993-BEE0-77028C993A23}" presName="negativeSpace" presStyleCnt="0"/>
      <dgm:spPr/>
    </dgm:pt>
    <dgm:pt modelId="{22F0655B-340C-4087-B304-E03B41CC2BBE}" type="pres">
      <dgm:prSet presAssocID="{70E8BD23-EB58-4993-BEE0-77028C993A23}" presName="childText" presStyleLbl="conFgAcc1" presStyleIdx="1" presStyleCnt="4">
        <dgm:presLayoutVars>
          <dgm:bulletEnabled val="1"/>
        </dgm:presLayoutVars>
      </dgm:prSet>
      <dgm:spPr/>
      <dgm:t>
        <a:bodyPr/>
        <a:lstStyle/>
        <a:p>
          <a:endParaRPr lang="fr-FR"/>
        </a:p>
      </dgm:t>
    </dgm:pt>
    <dgm:pt modelId="{992CE7A0-D6A2-4488-BD50-FC7D88F51EAA}" type="pres">
      <dgm:prSet presAssocID="{29EEFABC-9CA0-413D-91E1-B26083DAC4E3}" presName="spaceBetweenRectangles" presStyleCnt="0"/>
      <dgm:spPr/>
    </dgm:pt>
    <dgm:pt modelId="{9F387792-8FD9-4B6D-BA77-B0A62CDC8DA7}" type="pres">
      <dgm:prSet presAssocID="{92DC10BD-429D-4A6F-9D50-C532BADDFA30}" presName="parentLin" presStyleCnt="0"/>
      <dgm:spPr/>
    </dgm:pt>
    <dgm:pt modelId="{D28718D5-53B3-42BB-8071-46FAB3A07D9F}" type="pres">
      <dgm:prSet presAssocID="{92DC10BD-429D-4A6F-9D50-C532BADDFA30}" presName="parentLeftMargin" presStyleLbl="node1" presStyleIdx="1" presStyleCnt="4"/>
      <dgm:spPr/>
      <dgm:t>
        <a:bodyPr/>
        <a:lstStyle/>
        <a:p>
          <a:endParaRPr lang="fr-FR"/>
        </a:p>
      </dgm:t>
    </dgm:pt>
    <dgm:pt modelId="{37F7461E-51E3-4948-8589-8B0A1C117236}" type="pres">
      <dgm:prSet presAssocID="{92DC10BD-429D-4A6F-9D50-C532BADDFA30}" presName="parentText" presStyleLbl="node1" presStyleIdx="2" presStyleCnt="4">
        <dgm:presLayoutVars>
          <dgm:chMax val="0"/>
          <dgm:bulletEnabled val="1"/>
        </dgm:presLayoutVars>
      </dgm:prSet>
      <dgm:spPr/>
      <dgm:t>
        <a:bodyPr/>
        <a:lstStyle/>
        <a:p>
          <a:endParaRPr lang="fr-FR"/>
        </a:p>
      </dgm:t>
    </dgm:pt>
    <dgm:pt modelId="{2C17E813-B306-4839-9E90-AE2345AC0594}" type="pres">
      <dgm:prSet presAssocID="{92DC10BD-429D-4A6F-9D50-C532BADDFA30}" presName="negativeSpace" presStyleCnt="0"/>
      <dgm:spPr/>
    </dgm:pt>
    <dgm:pt modelId="{FD778606-1897-4903-BBEE-925BB59C51C9}" type="pres">
      <dgm:prSet presAssocID="{92DC10BD-429D-4A6F-9D50-C532BADDFA30}" presName="childText" presStyleLbl="conFgAcc1" presStyleIdx="2" presStyleCnt="4">
        <dgm:presLayoutVars>
          <dgm:bulletEnabled val="1"/>
        </dgm:presLayoutVars>
      </dgm:prSet>
      <dgm:spPr/>
      <dgm:t>
        <a:bodyPr/>
        <a:lstStyle/>
        <a:p>
          <a:endParaRPr lang="fr-FR"/>
        </a:p>
      </dgm:t>
    </dgm:pt>
    <dgm:pt modelId="{4566E5C6-9990-4BA7-B563-50405B7D9603}" type="pres">
      <dgm:prSet presAssocID="{EF1F1746-6ED2-4DE4-A515-97ED25413B87}" presName="spaceBetweenRectangles" presStyleCnt="0"/>
      <dgm:spPr/>
    </dgm:pt>
    <dgm:pt modelId="{3B4C1E5E-23E4-412D-8E6A-C0F91812C87B}" type="pres">
      <dgm:prSet presAssocID="{5A22616C-C35B-4DCD-9BD4-66B9052C9BC9}" presName="parentLin" presStyleCnt="0"/>
      <dgm:spPr/>
    </dgm:pt>
    <dgm:pt modelId="{5E1B4C65-8478-444B-93DA-3E5251DEDF5E}" type="pres">
      <dgm:prSet presAssocID="{5A22616C-C35B-4DCD-9BD4-66B9052C9BC9}" presName="parentLeftMargin" presStyleLbl="node1" presStyleIdx="2" presStyleCnt="4"/>
      <dgm:spPr/>
      <dgm:t>
        <a:bodyPr/>
        <a:lstStyle/>
        <a:p>
          <a:endParaRPr lang="fr-FR"/>
        </a:p>
      </dgm:t>
    </dgm:pt>
    <dgm:pt modelId="{92539840-D677-4A7B-BED7-C32B5C33E344}" type="pres">
      <dgm:prSet presAssocID="{5A22616C-C35B-4DCD-9BD4-66B9052C9BC9}" presName="parentText" presStyleLbl="node1" presStyleIdx="3" presStyleCnt="4">
        <dgm:presLayoutVars>
          <dgm:chMax val="0"/>
          <dgm:bulletEnabled val="1"/>
        </dgm:presLayoutVars>
      </dgm:prSet>
      <dgm:spPr/>
      <dgm:t>
        <a:bodyPr/>
        <a:lstStyle/>
        <a:p>
          <a:endParaRPr lang="fr-FR"/>
        </a:p>
      </dgm:t>
    </dgm:pt>
    <dgm:pt modelId="{B6B989A2-60E9-4B3B-B14D-F1A47CDCFC6F}" type="pres">
      <dgm:prSet presAssocID="{5A22616C-C35B-4DCD-9BD4-66B9052C9BC9}" presName="negativeSpace" presStyleCnt="0"/>
      <dgm:spPr/>
    </dgm:pt>
    <dgm:pt modelId="{BE057720-F272-4D99-9070-16E3993AC2ED}" type="pres">
      <dgm:prSet presAssocID="{5A22616C-C35B-4DCD-9BD4-66B9052C9BC9}" presName="childText" presStyleLbl="conFgAcc1" presStyleIdx="3" presStyleCnt="4">
        <dgm:presLayoutVars>
          <dgm:bulletEnabled val="1"/>
        </dgm:presLayoutVars>
      </dgm:prSet>
      <dgm:spPr/>
      <dgm:t>
        <a:bodyPr/>
        <a:lstStyle/>
        <a:p>
          <a:endParaRPr lang="fr-FR"/>
        </a:p>
      </dgm:t>
    </dgm:pt>
  </dgm:ptLst>
  <dgm:cxnLst>
    <dgm:cxn modelId="{4A3443AD-07C1-4A12-A4C5-61EBD8EBEAD3}" type="presOf" srcId="{C0A041A8-7567-4DE4-8A72-589CC81EA1CA}" destId="{F6F87E2C-C499-41E1-AEC6-1D6F93DD3769}" srcOrd="0" destOrd="1" presId="urn:microsoft.com/office/officeart/2005/8/layout/list1"/>
    <dgm:cxn modelId="{24677D42-1882-49E5-BAB8-367172AACE50}" type="presOf" srcId="{70E8BD23-EB58-4993-BEE0-77028C993A23}" destId="{FE363F6B-C98D-4429-AB76-80276137D22D}" srcOrd="1" destOrd="0" presId="urn:microsoft.com/office/officeart/2005/8/layout/list1"/>
    <dgm:cxn modelId="{5AFEA742-A767-4949-8FF8-CDAA8BA70E10}" type="presOf" srcId="{5299B42B-7508-41ED-AC13-399E139744B1}" destId="{87E541BF-6B9E-425A-829A-F1F455F54AE8}" srcOrd="0" destOrd="0" presId="urn:microsoft.com/office/officeart/2005/8/layout/list1"/>
    <dgm:cxn modelId="{26A4B553-AFCD-46AC-84AF-33A7FDEED78C}" srcId="{5299B42B-7508-41ED-AC13-399E139744B1}" destId="{92E194C8-A7D0-4D35-9D4E-5F1C27A13B93}" srcOrd="0" destOrd="0" parTransId="{9715865B-A3BF-4D18-B32D-BBD7079EDFF5}" sibTransId="{013EFB4E-3DCF-460D-A23E-CFE8BCF37BE5}"/>
    <dgm:cxn modelId="{E3D9F424-7080-4E6A-86C4-ACFA74F67E5F}" type="presOf" srcId="{70E8BD23-EB58-4993-BEE0-77028C993A23}" destId="{821996CF-B1B5-4125-BF25-03E85056322F}" srcOrd="0" destOrd="0" presId="urn:microsoft.com/office/officeart/2005/8/layout/list1"/>
    <dgm:cxn modelId="{A6B8C131-AA02-42D3-AE22-FCF6FD716499}" srcId="{92DC10BD-429D-4A6F-9D50-C532BADDFA30}" destId="{D6192A6B-E2A0-4FC5-A222-10BDE307DF48}" srcOrd="0" destOrd="0" parTransId="{1C340A4F-7E4F-4BDE-A2B0-F0603ACAB54B}" sibTransId="{0B9073F2-0E64-430E-A78D-38E52554D7A0}"/>
    <dgm:cxn modelId="{D4D443CB-E691-426F-97FE-58227E8235A7}" srcId="{5A22616C-C35B-4DCD-9BD4-66B9052C9BC9}" destId="{CD254435-01E8-41F9-A485-ECD4EE492B55}" srcOrd="1" destOrd="0" parTransId="{9F651B21-75F4-4743-AB3F-602645A33A95}" sibTransId="{01851E4B-43D4-4F49-891F-3667BD207680}"/>
    <dgm:cxn modelId="{DA0A0CB2-6373-4534-8B68-63F6840DCCFA}" srcId="{5299B42B-7508-41ED-AC13-399E139744B1}" destId="{70E8BD23-EB58-4993-BEE0-77028C993A23}" srcOrd="1" destOrd="0" parTransId="{75D629AF-8655-4DA9-822C-31AF99B15CC6}" sibTransId="{29EEFABC-9CA0-413D-91E1-B26083DAC4E3}"/>
    <dgm:cxn modelId="{AD394A79-7D13-492B-BE2C-D058EBC06741}" srcId="{70E8BD23-EB58-4993-BEE0-77028C993A23}" destId="{96503DEE-9A20-43B3-A2FD-14B3338654C8}" srcOrd="1" destOrd="0" parTransId="{BD244FAE-9242-45DE-B026-1CF30425390B}" sibTransId="{EEE6ACEB-15F8-4351-8445-00E9C5D87145}"/>
    <dgm:cxn modelId="{68619304-DD30-46BA-9028-870E7FDBC9A6}" srcId="{5A22616C-C35B-4DCD-9BD4-66B9052C9BC9}" destId="{1613351A-D3E5-4BDB-B027-5EF7318C256D}" srcOrd="0" destOrd="0" parTransId="{E4E33006-251C-48BF-9BE6-70A727E9294F}" sibTransId="{44ACF8BE-69EF-4D60-83CE-C39C5C2012B2}"/>
    <dgm:cxn modelId="{E21C418A-3450-4239-8F9F-E2CB735CB0EA}" srcId="{70E8BD23-EB58-4993-BEE0-77028C993A23}" destId="{0503FFE2-FADC-4DAA-8D67-65C70BA791C3}" srcOrd="0" destOrd="0" parTransId="{82702F0B-6DF1-48FA-94CC-59527FE997B6}" sibTransId="{10C790DE-8172-494F-A887-70E76D1D3EE1}"/>
    <dgm:cxn modelId="{F244AFC9-1469-47DD-BEB1-CEEEB18BAEE6}" type="presOf" srcId="{1613351A-D3E5-4BDB-B027-5EF7318C256D}" destId="{BE057720-F272-4D99-9070-16E3993AC2ED}" srcOrd="0" destOrd="0" presId="urn:microsoft.com/office/officeart/2005/8/layout/list1"/>
    <dgm:cxn modelId="{8C136423-0D4F-4955-9D49-582B52131164}" srcId="{5299B42B-7508-41ED-AC13-399E139744B1}" destId="{5A22616C-C35B-4DCD-9BD4-66B9052C9BC9}" srcOrd="3" destOrd="0" parTransId="{C16DE437-D794-47A8-8E1C-4A3469727BC2}" sibTransId="{48D09925-4D8A-4EF0-B780-9560F45581FB}"/>
    <dgm:cxn modelId="{F84C94A6-231E-4A8A-9BD1-F5F887C267E7}" type="presOf" srcId="{0503FFE2-FADC-4DAA-8D67-65C70BA791C3}" destId="{22F0655B-340C-4087-B304-E03B41CC2BBE}" srcOrd="0" destOrd="0" presId="urn:microsoft.com/office/officeart/2005/8/layout/list1"/>
    <dgm:cxn modelId="{248779A3-1A8A-4C3D-9326-4EEE88AA260D}" type="presOf" srcId="{5A22616C-C35B-4DCD-9BD4-66B9052C9BC9}" destId="{5E1B4C65-8478-444B-93DA-3E5251DEDF5E}" srcOrd="0" destOrd="0" presId="urn:microsoft.com/office/officeart/2005/8/layout/list1"/>
    <dgm:cxn modelId="{EDCE533E-68D9-408C-9A6B-632ADEDB7D64}" srcId="{5A22616C-C35B-4DCD-9BD4-66B9052C9BC9}" destId="{F4F2886C-AEE5-4785-A4E6-D4456D88406E}" srcOrd="2" destOrd="0" parTransId="{11FB1F41-2BD5-4749-B5D2-8A6C3D17C446}" sibTransId="{9F6D6027-F2B1-483A-BB4C-A2F8441AC61F}"/>
    <dgm:cxn modelId="{CCA1B76C-F196-41F6-A512-0B43847830BD}" type="presOf" srcId="{240C5FE2-4874-458B-BB3A-3A8A3147643B}" destId="{F6F87E2C-C499-41E1-AEC6-1D6F93DD3769}" srcOrd="0" destOrd="0" presId="urn:microsoft.com/office/officeart/2005/8/layout/list1"/>
    <dgm:cxn modelId="{240376DD-4EDE-4C9C-82C6-FF3738ED2D14}" srcId="{92E194C8-A7D0-4D35-9D4E-5F1C27A13B93}" destId="{C0A041A8-7567-4DE4-8A72-589CC81EA1CA}" srcOrd="1" destOrd="0" parTransId="{81B23ED6-1BF7-4682-A155-C5BBA2C2677A}" sibTransId="{174E7212-B8DF-4C4F-9B31-0A481E1704B2}"/>
    <dgm:cxn modelId="{92A32EF7-E124-48C7-B409-5A4D42B99204}" type="presOf" srcId="{92E194C8-A7D0-4D35-9D4E-5F1C27A13B93}" destId="{B41760CA-5803-4471-B6AB-0429708B2476}" srcOrd="0" destOrd="0" presId="urn:microsoft.com/office/officeart/2005/8/layout/list1"/>
    <dgm:cxn modelId="{C7872525-CEB7-4A61-BC25-A7448BFB931A}" type="presOf" srcId="{92DC10BD-429D-4A6F-9D50-C532BADDFA30}" destId="{37F7461E-51E3-4948-8589-8B0A1C117236}" srcOrd="1" destOrd="0" presId="urn:microsoft.com/office/officeart/2005/8/layout/list1"/>
    <dgm:cxn modelId="{C8E05FB3-ED0B-4EB0-AFC4-F3FEBDCC5BAD}" type="presOf" srcId="{96503DEE-9A20-43B3-A2FD-14B3338654C8}" destId="{22F0655B-340C-4087-B304-E03B41CC2BBE}" srcOrd="0" destOrd="1" presId="urn:microsoft.com/office/officeart/2005/8/layout/list1"/>
    <dgm:cxn modelId="{0D25FA4D-DBAE-4D4F-9A3C-26B594971C53}" type="presOf" srcId="{5A22616C-C35B-4DCD-9BD4-66B9052C9BC9}" destId="{92539840-D677-4A7B-BED7-C32B5C33E344}" srcOrd="1" destOrd="0" presId="urn:microsoft.com/office/officeart/2005/8/layout/list1"/>
    <dgm:cxn modelId="{A72611BB-6059-4C24-AF61-194393A7DCFB}" type="presOf" srcId="{92E194C8-A7D0-4D35-9D4E-5F1C27A13B93}" destId="{0D4DAE39-5B75-4063-BD96-D0209FFE36DF}" srcOrd="1" destOrd="0" presId="urn:microsoft.com/office/officeart/2005/8/layout/list1"/>
    <dgm:cxn modelId="{1AAB12A4-186A-447A-88A3-0E38EF4B7CD1}" type="presOf" srcId="{F4F2886C-AEE5-4785-A4E6-D4456D88406E}" destId="{BE057720-F272-4D99-9070-16E3993AC2ED}" srcOrd="0" destOrd="2" presId="urn:microsoft.com/office/officeart/2005/8/layout/list1"/>
    <dgm:cxn modelId="{440A6938-5F67-44DF-9967-FCBE90D374FA}" srcId="{5299B42B-7508-41ED-AC13-399E139744B1}" destId="{92DC10BD-429D-4A6F-9D50-C532BADDFA30}" srcOrd="2" destOrd="0" parTransId="{8ADBEF06-E130-41C6-9BD0-25D490FBCEBF}" sibTransId="{EF1F1746-6ED2-4DE4-A515-97ED25413B87}"/>
    <dgm:cxn modelId="{6FA3F703-6C4A-4238-9912-D8D59706EBD5}" type="presOf" srcId="{CD254435-01E8-41F9-A485-ECD4EE492B55}" destId="{BE057720-F272-4D99-9070-16E3993AC2ED}" srcOrd="0" destOrd="1" presId="urn:microsoft.com/office/officeart/2005/8/layout/list1"/>
    <dgm:cxn modelId="{4D813170-8B88-4515-A979-54A4C887476F}" type="presOf" srcId="{D000BED2-FC92-4AB1-9D78-7B065FDAF79D}" destId="{FD778606-1897-4903-BBEE-925BB59C51C9}" srcOrd="0" destOrd="1" presId="urn:microsoft.com/office/officeart/2005/8/layout/list1"/>
    <dgm:cxn modelId="{0E67F2BB-C090-4634-9C4E-75641E6DD493}" srcId="{92E194C8-A7D0-4D35-9D4E-5F1C27A13B93}" destId="{240C5FE2-4874-458B-BB3A-3A8A3147643B}" srcOrd="0" destOrd="0" parTransId="{5342D91B-CF26-47F3-9A7C-16BC2BB2A35E}" sibTransId="{295A642A-4F0D-4A1A-B7C9-6271952960C9}"/>
    <dgm:cxn modelId="{EE9BE1D1-C63E-4BDC-ABAB-1BA2FA8F9FEB}" type="presOf" srcId="{92DC10BD-429D-4A6F-9D50-C532BADDFA30}" destId="{D28718D5-53B3-42BB-8071-46FAB3A07D9F}" srcOrd="0" destOrd="0" presId="urn:microsoft.com/office/officeart/2005/8/layout/list1"/>
    <dgm:cxn modelId="{ED145482-585E-420F-82EF-629AD462B607}" srcId="{92DC10BD-429D-4A6F-9D50-C532BADDFA30}" destId="{D000BED2-FC92-4AB1-9D78-7B065FDAF79D}" srcOrd="1" destOrd="0" parTransId="{B6ADC1AA-6BA4-448D-A2A9-EA76E67F1B84}" sibTransId="{3F4A36A6-7366-4972-BADE-822F354309EA}"/>
    <dgm:cxn modelId="{23148F3F-93FE-4FEA-9B99-4B8DBD9BB67A}" type="presOf" srcId="{D6192A6B-E2A0-4FC5-A222-10BDE307DF48}" destId="{FD778606-1897-4903-BBEE-925BB59C51C9}" srcOrd="0" destOrd="0" presId="urn:microsoft.com/office/officeart/2005/8/layout/list1"/>
    <dgm:cxn modelId="{908C3F7F-4443-4356-A68B-168F4A012ACC}" type="presParOf" srcId="{87E541BF-6B9E-425A-829A-F1F455F54AE8}" destId="{F1762B6B-0735-40D0-8BB4-91FE68516998}" srcOrd="0" destOrd="0" presId="urn:microsoft.com/office/officeart/2005/8/layout/list1"/>
    <dgm:cxn modelId="{DBA9A93D-350D-4447-83B5-3D403190009E}" type="presParOf" srcId="{F1762B6B-0735-40D0-8BB4-91FE68516998}" destId="{B41760CA-5803-4471-B6AB-0429708B2476}" srcOrd="0" destOrd="0" presId="urn:microsoft.com/office/officeart/2005/8/layout/list1"/>
    <dgm:cxn modelId="{2DE1F306-26AD-4121-AF34-A6143ED7961F}" type="presParOf" srcId="{F1762B6B-0735-40D0-8BB4-91FE68516998}" destId="{0D4DAE39-5B75-4063-BD96-D0209FFE36DF}" srcOrd="1" destOrd="0" presId="urn:microsoft.com/office/officeart/2005/8/layout/list1"/>
    <dgm:cxn modelId="{0D0D86FD-CD1E-4AED-9752-DE98C2734E45}" type="presParOf" srcId="{87E541BF-6B9E-425A-829A-F1F455F54AE8}" destId="{257B7764-F55F-4A7E-BA0C-B31A870724A4}" srcOrd="1" destOrd="0" presId="urn:microsoft.com/office/officeart/2005/8/layout/list1"/>
    <dgm:cxn modelId="{D3544545-EA1A-4E88-90E1-BE62435ED3D8}" type="presParOf" srcId="{87E541BF-6B9E-425A-829A-F1F455F54AE8}" destId="{F6F87E2C-C499-41E1-AEC6-1D6F93DD3769}" srcOrd="2" destOrd="0" presId="urn:microsoft.com/office/officeart/2005/8/layout/list1"/>
    <dgm:cxn modelId="{BCC0259B-1AE2-40A0-BB5C-97930CA60458}" type="presParOf" srcId="{87E541BF-6B9E-425A-829A-F1F455F54AE8}" destId="{F828F821-9BDF-4705-929C-C04E26A9374C}" srcOrd="3" destOrd="0" presId="urn:microsoft.com/office/officeart/2005/8/layout/list1"/>
    <dgm:cxn modelId="{A5A63DB8-B17C-4212-A540-52FB309E9837}" type="presParOf" srcId="{87E541BF-6B9E-425A-829A-F1F455F54AE8}" destId="{4ED9C61F-A153-47CA-9AD2-BA5EC71D637A}" srcOrd="4" destOrd="0" presId="urn:microsoft.com/office/officeart/2005/8/layout/list1"/>
    <dgm:cxn modelId="{C6718227-05F0-4305-833B-93F56718473A}" type="presParOf" srcId="{4ED9C61F-A153-47CA-9AD2-BA5EC71D637A}" destId="{821996CF-B1B5-4125-BF25-03E85056322F}" srcOrd="0" destOrd="0" presId="urn:microsoft.com/office/officeart/2005/8/layout/list1"/>
    <dgm:cxn modelId="{5D9A14BB-C494-4441-A53C-86062D8FBA83}" type="presParOf" srcId="{4ED9C61F-A153-47CA-9AD2-BA5EC71D637A}" destId="{FE363F6B-C98D-4429-AB76-80276137D22D}" srcOrd="1" destOrd="0" presId="urn:microsoft.com/office/officeart/2005/8/layout/list1"/>
    <dgm:cxn modelId="{637A6442-1CFD-48D4-8505-A5AC964EB4E5}" type="presParOf" srcId="{87E541BF-6B9E-425A-829A-F1F455F54AE8}" destId="{8478CF6D-9618-4B35-ADA9-8C67F53BD705}" srcOrd="5" destOrd="0" presId="urn:microsoft.com/office/officeart/2005/8/layout/list1"/>
    <dgm:cxn modelId="{F683AF2A-21BB-48DC-8A4C-0C115B64CD25}" type="presParOf" srcId="{87E541BF-6B9E-425A-829A-F1F455F54AE8}" destId="{22F0655B-340C-4087-B304-E03B41CC2BBE}" srcOrd="6" destOrd="0" presId="urn:microsoft.com/office/officeart/2005/8/layout/list1"/>
    <dgm:cxn modelId="{667DD798-2976-49F5-8C62-4CBC50B650E9}" type="presParOf" srcId="{87E541BF-6B9E-425A-829A-F1F455F54AE8}" destId="{992CE7A0-D6A2-4488-BD50-FC7D88F51EAA}" srcOrd="7" destOrd="0" presId="urn:microsoft.com/office/officeart/2005/8/layout/list1"/>
    <dgm:cxn modelId="{564B1CFA-2A7E-4816-9562-197353C8C87C}" type="presParOf" srcId="{87E541BF-6B9E-425A-829A-F1F455F54AE8}" destId="{9F387792-8FD9-4B6D-BA77-B0A62CDC8DA7}" srcOrd="8" destOrd="0" presId="urn:microsoft.com/office/officeart/2005/8/layout/list1"/>
    <dgm:cxn modelId="{D831BF09-29C2-4E7C-95BB-4DA7EF96E961}" type="presParOf" srcId="{9F387792-8FD9-4B6D-BA77-B0A62CDC8DA7}" destId="{D28718D5-53B3-42BB-8071-46FAB3A07D9F}" srcOrd="0" destOrd="0" presId="urn:microsoft.com/office/officeart/2005/8/layout/list1"/>
    <dgm:cxn modelId="{7388B1A3-6100-4935-BE66-A3BFF896FF60}" type="presParOf" srcId="{9F387792-8FD9-4B6D-BA77-B0A62CDC8DA7}" destId="{37F7461E-51E3-4948-8589-8B0A1C117236}" srcOrd="1" destOrd="0" presId="urn:microsoft.com/office/officeart/2005/8/layout/list1"/>
    <dgm:cxn modelId="{8689DADF-8428-43FE-B32D-DB5E4FEFA06E}" type="presParOf" srcId="{87E541BF-6B9E-425A-829A-F1F455F54AE8}" destId="{2C17E813-B306-4839-9E90-AE2345AC0594}" srcOrd="9" destOrd="0" presId="urn:microsoft.com/office/officeart/2005/8/layout/list1"/>
    <dgm:cxn modelId="{8934F808-E46B-45F8-BC8A-827E41A52D9F}" type="presParOf" srcId="{87E541BF-6B9E-425A-829A-F1F455F54AE8}" destId="{FD778606-1897-4903-BBEE-925BB59C51C9}" srcOrd="10" destOrd="0" presId="urn:microsoft.com/office/officeart/2005/8/layout/list1"/>
    <dgm:cxn modelId="{21F0FC19-DEE1-4CC8-8967-CC6676D87195}" type="presParOf" srcId="{87E541BF-6B9E-425A-829A-F1F455F54AE8}" destId="{4566E5C6-9990-4BA7-B563-50405B7D9603}" srcOrd="11" destOrd="0" presId="urn:microsoft.com/office/officeart/2005/8/layout/list1"/>
    <dgm:cxn modelId="{764B7938-F4CC-4B49-ACB6-1EC114F33CE9}" type="presParOf" srcId="{87E541BF-6B9E-425A-829A-F1F455F54AE8}" destId="{3B4C1E5E-23E4-412D-8E6A-C0F91812C87B}" srcOrd="12" destOrd="0" presId="urn:microsoft.com/office/officeart/2005/8/layout/list1"/>
    <dgm:cxn modelId="{859BC459-6ADC-4C4C-AEA9-3B359C9D8CE5}" type="presParOf" srcId="{3B4C1E5E-23E4-412D-8E6A-C0F91812C87B}" destId="{5E1B4C65-8478-444B-93DA-3E5251DEDF5E}" srcOrd="0" destOrd="0" presId="urn:microsoft.com/office/officeart/2005/8/layout/list1"/>
    <dgm:cxn modelId="{85D61173-A084-463C-9C12-5EBE45553CD0}" type="presParOf" srcId="{3B4C1E5E-23E4-412D-8E6A-C0F91812C87B}" destId="{92539840-D677-4A7B-BED7-C32B5C33E344}" srcOrd="1" destOrd="0" presId="urn:microsoft.com/office/officeart/2005/8/layout/list1"/>
    <dgm:cxn modelId="{37BE00AC-8E0A-44CE-AE46-13694339E612}" type="presParOf" srcId="{87E541BF-6B9E-425A-829A-F1F455F54AE8}" destId="{B6B989A2-60E9-4B3B-B14D-F1A47CDCFC6F}" srcOrd="13" destOrd="0" presId="urn:microsoft.com/office/officeart/2005/8/layout/list1"/>
    <dgm:cxn modelId="{F0294851-915A-44BF-97C1-BBA94C427C56}" type="presParOf" srcId="{87E541BF-6B9E-425A-829A-F1F455F54AE8}" destId="{BE057720-F272-4D99-9070-16E3993AC2ED}" srcOrd="14"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5B21FD88-0FC3-48D5-AD21-91B8ECAE4C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FFD9D4F7-FA3B-464A-916B-546714D1E6F9}">
      <dgm:prSet phldrT="[Texte]" custT="1"/>
      <dgm:spPr/>
      <dgm:t>
        <a:bodyPr/>
        <a:lstStyle/>
        <a:p>
          <a:r>
            <a:rPr lang="fr-FR" sz="1800" dirty="0" smtClean="0">
              <a:latin typeface="Arial" pitchFamily="34" charset="0"/>
              <a:cs typeface="Arial" pitchFamily="34" charset="0"/>
            </a:rPr>
            <a:t>IPHC</a:t>
          </a:r>
          <a:endParaRPr lang="fr-FR" sz="1800" dirty="0">
            <a:latin typeface="Arial" pitchFamily="34" charset="0"/>
            <a:cs typeface="Arial" pitchFamily="34" charset="0"/>
          </a:endParaRPr>
        </a:p>
      </dgm:t>
    </dgm:pt>
    <dgm:pt modelId="{D6DCAF91-EDDB-46C5-9B06-BE1D4E4D31C1}" type="parTrans" cxnId="{BC20D89D-AB95-46E8-B428-B71A0312A4E2}">
      <dgm:prSet/>
      <dgm:spPr/>
      <dgm:t>
        <a:bodyPr/>
        <a:lstStyle/>
        <a:p>
          <a:endParaRPr lang="fr-FR" sz="1800">
            <a:latin typeface="Arial" pitchFamily="34" charset="0"/>
            <a:cs typeface="Arial" pitchFamily="34" charset="0"/>
          </a:endParaRPr>
        </a:p>
      </dgm:t>
    </dgm:pt>
    <dgm:pt modelId="{CBFD0B0B-232E-4633-8D28-B0A9027BCA3A}" type="sibTrans" cxnId="{BC20D89D-AB95-46E8-B428-B71A0312A4E2}">
      <dgm:prSet/>
      <dgm:spPr/>
      <dgm:t>
        <a:bodyPr/>
        <a:lstStyle/>
        <a:p>
          <a:endParaRPr lang="fr-FR" sz="1800">
            <a:latin typeface="Arial" pitchFamily="34" charset="0"/>
            <a:cs typeface="Arial" pitchFamily="34" charset="0"/>
          </a:endParaRPr>
        </a:p>
      </dgm:t>
    </dgm:pt>
    <dgm:pt modelId="{9BEDAD54-86E8-4008-9066-DA7075DDF9FA}">
      <dgm:prSet custT="1"/>
      <dgm:spPr/>
      <dgm:t>
        <a:bodyPr/>
        <a:lstStyle/>
        <a:p>
          <a:r>
            <a:rPr lang="fr-FR" sz="1800" dirty="0" smtClean="0">
              <a:latin typeface="Arial" pitchFamily="34" charset="0"/>
              <a:cs typeface="Arial" pitchFamily="34" charset="0"/>
            </a:rPr>
            <a:t>RAMSES</a:t>
          </a:r>
        </a:p>
      </dgm:t>
    </dgm:pt>
    <dgm:pt modelId="{CC06B298-15BC-441F-B7CF-22C9E0A42501}" type="parTrans" cxnId="{1C2EF445-D046-4F9B-A58F-9BCCABB3930A}">
      <dgm:prSet/>
      <dgm:spPr/>
      <dgm:t>
        <a:bodyPr/>
        <a:lstStyle/>
        <a:p>
          <a:endParaRPr lang="fr-FR" sz="1800">
            <a:latin typeface="Arial" pitchFamily="34" charset="0"/>
            <a:cs typeface="Arial" pitchFamily="34" charset="0"/>
          </a:endParaRPr>
        </a:p>
      </dgm:t>
    </dgm:pt>
    <dgm:pt modelId="{E71FDE0E-B26E-4A14-9CA4-B49612FD031C}" type="sibTrans" cxnId="{1C2EF445-D046-4F9B-A58F-9BCCABB3930A}">
      <dgm:prSet/>
      <dgm:spPr/>
      <dgm:t>
        <a:bodyPr/>
        <a:lstStyle/>
        <a:p>
          <a:endParaRPr lang="fr-FR" sz="1800">
            <a:latin typeface="Arial" pitchFamily="34" charset="0"/>
            <a:cs typeface="Arial" pitchFamily="34" charset="0"/>
          </a:endParaRPr>
        </a:p>
      </dgm:t>
    </dgm:pt>
    <dgm:pt modelId="{6C37B44E-A638-4999-AB23-199B4A57E349}">
      <dgm:prSet custT="1"/>
      <dgm:spPr/>
      <dgm:t>
        <a:bodyPr/>
        <a:lstStyle/>
        <a:p>
          <a:r>
            <a:rPr lang="fr-FR" sz="1800" dirty="0" smtClean="0">
              <a:latin typeface="Arial" pitchFamily="34" charset="0"/>
              <a:cs typeface="Arial" pitchFamily="34" charset="0"/>
            </a:rPr>
            <a:t>A. M. </a:t>
          </a:r>
          <a:r>
            <a:rPr lang="fr-FR" sz="1800" dirty="0" err="1" smtClean="0">
              <a:latin typeface="Arial" pitchFamily="34" charset="0"/>
              <a:cs typeface="Arial" pitchFamily="34" charset="0"/>
            </a:rPr>
            <a:t>Nourreddine</a:t>
          </a:r>
          <a:endParaRPr lang="fr-FR" sz="1800" dirty="0" smtClean="0">
            <a:latin typeface="Arial" pitchFamily="34" charset="0"/>
            <a:cs typeface="Arial" pitchFamily="34" charset="0"/>
          </a:endParaRPr>
        </a:p>
      </dgm:t>
    </dgm:pt>
    <dgm:pt modelId="{F0B8D176-3424-4859-8E6D-774852E53BF4}" type="parTrans" cxnId="{8DBB1BCD-070F-457A-8954-D33E1FCFEA24}">
      <dgm:prSet/>
      <dgm:spPr/>
      <dgm:t>
        <a:bodyPr/>
        <a:lstStyle/>
        <a:p>
          <a:endParaRPr lang="fr-FR" sz="1800">
            <a:latin typeface="Arial" pitchFamily="34" charset="0"/>
            <a:cs typeface="Arial" pitchFamily="34" charset="0"/>
          </a:endParaRPr>
        </a:p>
      </dgm:t>
    </dgm:pt>
    <dgm:pt modelId="{4CBCF5A0-1215-4E69-8D9D-41866C78ABD8}" type="sibTrans" cxnId="{8DBB1BCD-070F-457A-8954-D33E1FCFEA24}">
      <dgm:prSet/>
      <dgm:spPr/>
      <dgm:t>
        <a:bodyPr/>
        <a:lstStyle/>
        <a:p>
          <a:endParaRPr lang="fr-FR" sz="1800">
            <a:latin typeface="Arial" pitchFamily="34" charset="0"/>
            <a:cs typeface="Arial" pitchFamily="34" charset="0"/>
          </a:endParaRPr>
        </a:p>
      </dgm:t>
    </dgm:pt>
    <dgm:pt modelId="{AB936A4D-9555-443E-AF67-540435ED527D}">
      <dgm:prSet custT="1"/>
      <dgm:spPr/>
      <dgm:t>
        <a:bodyPr/>
        <a:lstStyle/>
        <a:p>
          <a:r>
            <a:rPr lang="fr-FR" sz="1800" dirty="0" smtClean="0">
              <a:latin typeface="Arial" pitchFamily="34" charset="0"/>
              <a:cs typeface="Arial" pitchFamily="34" charset="0"/>
            </a:rPr>
            <a:t>EAMEA</a:t>
          </a:r>
        </a:p>
      </dgm:t>
    </dgm:pt>
    <dgm:pt modelId="{45907983-46EB-442C-9237-47C3D999FFAF}" type="parTrans" cxnId="{513872D0-43B1-4192-9A2E-15F336C2BD3F}">
      <dgm:prSet/>
      <dgm:spPr/>
      <dgm:t>
        <a:bodyPr/>
        <a:lstStyle/>
        <a:p>
          <a:endParaRPr lang="fr-FR" sz="1800">
            <a:latin typeface="Arial" pitchFamily="34" charset="0"/>
            <a:cs typeface="Arial" pitchFamily="34" charset="0"/>
          </a:endParaRPr>
        </a:p>
      </dgm:t>
    </dgm:pt>
    <dgm:pt modelId="{4E07F4B2-F32E-4316-B8BD-875F60AEC7FE}" type="sibTrans" cxnId="{513872D0-43B1-4192-9A2E-15F336C2BD3F}">
      <dgm:prSet/>
      <dgm:spPr/>
      <dgm:t>
        <a:bodyPr/>
        <a:lstStyle/>
        <a:p>
          <a:endParaRPr lang="fr-FR" sz="1800">
            <a:latin typeface="Arial" pitchFamily="34" charset="0"/>
            <a:cs typeface="Arial" pitchFamily="34" charset="0"/>
          </a:endParaRPr>
        </a:p>
      </dgm:t>
    </dgm:pt>
    <dgm:pt modelId="{80EBA6B6-4040-450C-BD99-42C60D8837EE}">
      <dgm:prSet custT="1"/>
      <dgm:spPr/>
      <dgm:t>
        <a:bodyPr/>
        <a:lstStyle/>
        <a:p>
          <a:r>
            <a:rPr lang="fr-FR" sz="1800" smtClean="0">
              <a:latin typeface="Arial" pitchFamily="34" charset="0"/>
              <a:cs typeface="Arial" pitchFamily="34" charset="0"/>
            </a:rPr>
            <a:t>M. Piccione</a:t>
          </a:r>
          <a:endParaRPr lang="fr-FR" sz="1800" dirty="0" smtClean="0">
            <a:latin typeface="Arial" pitchFamily="34" charset="0"/>
            <a:cs typeface="Arial" pitchFamily="34" charset="0"/>
          </a:endParaRPr>
        </a:p>
      </dgm:t>
    </dgm:pt>
    <dgm:pt modelId="{B26AEFE4-D23C-4F01-BA92-0BF537E43CDC}" type="parTrans" cxnId="{518263B7-108A-48D3-89DA-10AA7AB41B51}">
      <dgm:prSet/>
      <dgm:spPr/>
      <dgm:t>
        <a:bodyPr/>
        <a:lstStyle/>
        <a:p>
          <a:endParaRPr lang="fr-FR" sz="1800">
            <a:latin typeface="Arial" pitchFamily="34" charset="0"/>
            <a:cs typeface="Arial" pitchFamily="34" charset="0"/>
          </a:endParaRPr>
        </a:p>
      </dgm:t>
    </dgm:pt>
    <dgm:pt modelId="{D32140E3-11C4-4C66-B6D7-8E9235C5D2C9}" type="sibTrans" cxnId="{518263B7-108A-48D3-89DA-10AA7AB41B51}">
      <dgm:prSet/>
      <dgm:spPr/>
      <dgm:t>
        <a:bodyPr/>
        <a:lstStyle/>
        <a:p>
          <a:endParaRPr lang="fr-FR" sz="1800">
            <a:latin typeface="Arial" pitchFamily="34" charset="0"/>
            <a:cs typeface="Arial" pitchFamily="34" charset="0"/>
          </a:endParaRPr>
        </a:p>
      </dgm:t>
    </dgm:pt>
    <dgm:pt modelId="{D647B088-05C0-424D-A5EB-6A781AF07C82}">
      <dgm:prSet custT="1"/>
      <dgm:spPr/>
      <dgm:t>
        <a:bodyPr/>
        <a:lstStyle/>
        <a:p>
          <a:r>
            <a:rPr lang="fr-FR" sz="1800" dirty="0" smtClean="0">
              <a:latin typeface="Arial" pitchFamily="34" charset="0"/>
              <a:cs typeface="Arial" pitchFamily="34" charset="0"/>
            </a:rPr>
            <a:t>GEA</a:t>
          </a:r>
        </a:p>
      </dgm:t>
    </dgm:pt>
    <dgm:pt modelId="{D484CA81-3BF9-4B68-84FC-645BEB5E11A7}" type="parTrans" cxnId="{C47D3126-1CCE-4646-92AC-D66BE0A731F3}">
      <dgm:prSet/>
      <dgm:spPr/>
      <dgm:t>
        <a:bodyPr/>
        <a:lstStyle/>
        <a:p>
          <a:endParaRPr lang="fr-FR" sz="1800">
            <a:latin typeface="Arial" pitchFamily="34" charset="0"/>
            <a:cs typeface="Arial" pitchFamily="34" charset="0"/>
          </a:endParaRPr>
        </a:p>
      </dgm:t>
    </dgm:pt>
    <dgm:pt modelId="{0C00A3B6-D40B-452C-AB47-EF93AB57E584}" type="sibTrans" cxnId="{C47D3126-1CCE-4646-92AC-D66BE0A731F3}">
      <dgm:prSet/>
      <dgm:spPr/>
      <dgm:t>
        <a:bodyPr/>
        <a:lstStyle/>
        <a:p>
          <a:endParaRPr lang="fr-FR" sz="1800">
            <a:latin typeface="Arial" pitchFamily="34" charset="0"/>
            <a:cs typeface="Arial" pitchFamily="34" charset="0"/>
          </a:endParaRPr>
        </a:p>
      </dgm:t>
    </dgm:pt>
    <dgm:pt modelId="{38F847C0-56ED-48DA-9382-83CD241469FE}">
      <dgm:prSet custT="1"/>
      <dgm:spPr/>
      <dgm:t>
        <a:bodyPr/>
        <a:lstStyle/>
        <a:p>
          <a:r>
            <a:rPr lang="fr-FR" sz="1800" smtClean="0">
              <a:latin typeface="Arial" pitchFamily="34" charset="0"/>
              <a:cs typeface="Arial" pitchFamily="34" charset="0"/>
            </a:rPr>
            <a:t>L. Tenailleau</a:t>
          </a:r>
          <a:endParaRPr lang="fr-FR" sz="1800" dirty="0" smtClean="0">
            <a:latin typeface="Arial" pitchFamily="34" charset="0"/>
            <a:cs typeface="Arial" pitchFamily="34" charset="0"/>
          </a:endParaRPr>
        </a:p>
      </dgm:t>
    </dgm:pt>
    <dgm:pt modelId="{DB51BBAD-84C5-4731-A967-3C89DED26798}" type="parTrans" cxnId="{0E6FD8E1-E99D-469B-AC3B-BF5FD66447E1}">
      <dgm:prSet/>
      <dgm:spPr/>
      <dgm:t>
        <a:bodyPr/>
        <a:lstStyle/>
        <a:p>
          <a:endParaRPr lang="fr-FR" sz="1800">
            <a:latin typeface="Arial" pitchFamily="34" charset="0"/>
            <a:cs typeface="Arial" pitchFamily="34" charset="0"/>
          </a:endParaRPr>
        </a:p>
      </dgm:t>
    </dgm:pt>
    <dgm:pt modelId="{A1DAAA63-9E6E-4B28-8F94-1DE16F3EA15A}" type="sibTrans" cxnId="{0E6FD8E1-E99D-469B-AC3B-BF5FD66447E1}">
      <dgm:prSet/>
      <dgm:spPr/>
      <dgm:t>
        <a:bodyPr/>
        <a:lstStyle/>
        <a:p>
          <a:endParaRPr lang="fr-FR" sz="1800">
            <a:latin typeface="Arial" pitchFamily="34" charset="0"/>
            <a:cs typeface="Arial" pitchFamily="34" charset="0"/>
          </a:endParaRPr>
        </a:p>
      </dgm:t>
    </dgm:pt>
    <dgm:pt modelId="{66D60D42-E4DF-409A-A303-402936B94781}">
      <dgm:prSet phldrT="[Texte]" custT="1"/>
      <dgm:spPr/>
      <dgm:t>
        <a:bodyPr/>
        <a:lstStyle/>
        <a:p>
          <a:r>
            <a:rPr lang="fr-FR" sz="1800" smtClean="0">
              <a:latin typeface="Arial" pitchFamily="34" charset="0"/>
              <a:cs typeface="Arial" pitchFamily="34" charset="0"/>
            </a:rPr>
            <a:t>Institut Pluridisciplinaire Hubert Curien (Strasbourg)</a:t>
          </a:r>
          <a:endParaRPr lang="fr-FR" sz="1800">
            <a:latin typeface="Arial" pitchFamily="34" charset="0"/>
            <a:cs typeface="Arial" pitchFamily="34" charset="0"/>
          </a:endParaRPr>
        </a:p>
      </dgm:t>
    </dgm:pt>
    <dgm:pt modelId="{AD87696E-4C53-4885-BBEF-CE6CF569DA94}" type="parTrans" cxnId="{56AEBB99-1440-4EA2-A6A8-B1552AA87424}">
      <dgm:prSet/>
      <dgm:spPr/>
      <dgm:t>
        <a:bodyPr/>
        <a:lstStyle/>
        <a:p>
          <a:endParaRPr lang="fr-FR" sz="1800">
            <a:latin typeface="Arial" pitchFamily="34" charset="0"/>
            <a:cs typeface="Arial" pitchFamily="34" charset="0"/>
          </a:endParaRPr>
        </a:p>
      </dgm:t>
    </dgm:pt>
    <dgm:pt modelId="{AD7DCB11-1380-40D5-A446-92D6AEFB49D2}" type="sibTrans" cxnId="{56AEBB99-1440-4EA2-A6A8-B1552AA87424}">
      <dgm:prSet/>
      <dgm:spPr/>
      <dgm:t>
        <a:bodyPr/>
        <a:lstStyle/>
        <a:p>
          <a:endParaRPr lang="fr-FR" sz="1800">
            <a:latin typeface="Arial" pitchFamily="34" charset="0"/>
            <a:cs typeface="Arial" pitchFamily="34" charset="0"/>
          </a:endParaRPr>
        </a:p>
      </dgm:t>
    </dgm:pt>
    <dgm:pt modelId="{8E999B84-5F82-49C9-B7F1-3724828F759A}">
      <dgm:prSet custT="1"/>
      <dgm:spPr/>
      <dgm:t>
        <a:bodyPr/>
        <a:lstStyle/>
        <a:p>
          <a:r>
            <a:rPr lang="fr-FR" sz="1800" smtClean="0">
              <a:latin typeface="Arial" pitchFamily="34" charset="0"/>
              <a:cs typeface="Arial" pitchFamily="34" charset="0"/>
            </a:rPr>
            <a:t>Radioprotection </a:t>
          </a:r>
          <a:r>
            <a:rPr lang="fr-FR" sz="1800" dirty="0" smtClean="0">
              <a:latin typeface="Arial" pitchFamily="34" charset="0"/>
              <a:cs typeface="Arial" pitchFamily="34" charset="0"/>
            </a:rPr>
            <a:t>et Mesures Environnementales</a:t>
          </a:r>
        </a:p>
      </dgm:t>
    </dgm:pt>
    <dgm:pt modelId="{6A6D1788-7338-44E9-ADB9-4383F9EEA233}" type="parTrans" cxnId="{324FC4E5-7415-4617-AAB8-DF37F394EA8F}">
      <dgm:prSet/>
      <dgm:spPr/>
      <dgm:t>
        <a:bodyPr/>
        <a:lstStyle/>
        <a:p>
          <a:endParaRPr lang="fr-FR" sz="1800">
            <a:latin typeface="Arial" pitchFamily="34" charset="0"/>
            <a:cs typeface="Arial" pitchFamily="34" charset="0"/>
          </a:endParaRPr>
        </a:p>
      </dgm:t>
    </dgm:pt>
    <dgm:pt modelId="{31BA3298-C066-4492-A9B2-221EC2A2FC96}" type="sibTrans" cxnId="{324FC4E5-7415-4617-AAB8-DF37F394EA8F}">
      <dgm:prSet/>
      <dgm:spPr/>
      <dgm:t>
        <a:bodyPr/>
        <a:lstStyle/>
        <a:p>
          <a:endParaRPr lang="fr-FR" sz="1800">
            <a:latin typeface="Arial" pitchFamily="34" charset="0"/>
            <a:cs typeface="Arial" pitchFamily="34" charset="0"/>
          </a:endParaRPr>
        </a:p>
      </dgm:t>
    </dgm:pt>
    <dgm:pt modelId="{ABF286CA-C702-42BF-A878-88A7CFFD4334}">
      <dgm:prSet custT="1"/>
      <dgm:spPr/>
      <dgm:t>
        <a:bodyPr/>
        <a:lstStyle/>
        <a:p>
          <a:r>
            <a:rPr lang="fr-FR" sz="1800" smtClean="0">
              <a:latin typeface="Arial" pitchFamily="34" charset="0"/>
              <a:cs typeface="Arial" pitchFamily="34" charset="0"/>
            </a:rPr>
            <a:t>Ecole </a:t>
          </a:r>
          <a:r>
            <a:rPr lang="fr-FR" sz="1800" dirty="0" smtClean="0">
              <a:latin typeface="Arial" pitchFamily="34" charset="0"/>
              <a:cs typeface="Arial" pitchFamily="34" charset="0"/>
            </a:rPr>
            <a:t>des Applications Militaires de l’Energie Atomique (Cherbourg)</a:t>
          </a:r>
        </a:p>
      </dgm:t>
    </dgm:pt>
    <dgm:pt modelId="{B6D31595-4530-4812-A6E3-2D8D5A5F3F12}" type="parTrans" cxnId="{1694F75D-9134-4AA2-9CF4-11B272C5E22C}">
      <dgm:prSet/>
      <dgm:spPr/>
      <dgm:t>
        <a:bodyPr/>
        <a:lstStyle/>
        <a:p>
          <a:endParaRPr lang="fr-FR" sz="1800">
            <a:latin typeface="Arial" pitchFamily="34" charset="0"/>
            <a:cs typeface="Arial" pitchFamily="34" charset="0"/>
          </a:endParaRPr>
        </a:p>
      </dgm:t>
    </dgm:pt>
    <dgm:pt modelId="{70B8C50F-0664-4211-8E81-2AABF5C5F736}" type="sibTrans" cxnId="{1694F75D-9134-4AA2-9CF4-11B272C5E22C}">
      <dgm:prSet/>
      <dgm:spPr/>
      <dgm:t>
        <a:bodyPr/>
        <a:lstStyle/>
        <a:p>
          <a:endParaRPr lang="fr-FR" sz="1800">
            <a:latin typeface="Arial" pitchFamily="34" charset="0"/>
            <a:cs typeface="Arial" pitchFamily="34" charset="0"/>
          </a:endParaRPr>
        </a:p>
      </dgm:t>
    </dgm:pt>
    <dgm:pt modelId="{552A9B59-CD2A-42C1-A996-453BE698A34B}">
      <dgm:prSet custT="1"/>
      <dgm:spPr/>
      <dgm:t>
        <a:bodyPr/>
        <a:lstStyle/>
        <a:p>
          <a:r>
            <a:rPr lang="fr-FR" sz="1800" smtClean="0">
              <a:latin typeface="Arial" pitchFamily="34" charset="0"/>
              <a:cs typeface="Arial" pitchFamily="34" charset="0"/>
            </a:rPr>
            <a:t>Groupe </a:t>
          </a:r>
          <a:r>
            <a:rPr lang="fr-FR" sz="1800" dirty="0" smtClean="0">
              <a:latin typeface="Arial" pitchFamily="34" charset="0"/>
              <a:cs typeface="Arial" pitchFamily="34" charset="0"/>
            </a:rPr>
            <a:t>d’Etudes Atomiques (Cherbourg)</a:t>
          </a:r>
        </a:p>
      </dgm:t>
    </dgm:pt>
    <dgm:pt modelId="{B1928FF2-CFF6-4C36-A159-E6735ECCC936}" type="parTrans" cxnId="{D8D111EE-B6D9-4EDF-A93F-2474946CC1DA}">
      <dgm:prSet/>
      <dgm:spPr/>
      <dgm:t>
        <a:bodyPr/>
        <a:lstStyle/>
        <a:p>
          <a:endParaRPr lang="fr-FR" sz="1800">
            <a:latin typeface="Arial" pitchFamily="34" charset="0"/>
            <a:cs typeface="Arial" pitchFamily="34" charset="0"/>
          </a:endParaRPr>
        </a:p>
      </dgm:t>
    </dgm:pt>
    <dgm:pt modelId="{39732BBB-E955-4A1E-B760-AA55DED479C3}" type="sibTrans" cxnId="{D8D111EE-B6D9-4EDF-A93F-2474946CC1DA}">
      <dgm:prSet/>
      <dgm:spPr/>
      <dgm:t>
        <a:bodyPr/>
        <a:lstStyle/>
        <a:p>
          <a:endParaRPr lang="fr-FR" sz="1800">
            <a:latin typeface="Arial" pitchFamily="34" charset="0"/>
            <a:cs typeface="Arial" pitchFamily="34" charset="0"/>
          </a:endParaRPr>
        </a:p>
      </dgm:t>
    </dgm:pt>
    <dgm:pt modelId="{0DB6FCFF-EA59-479C-8328-DE40D50DB0D4}" type="pres">
      <dgm:prSet presAssocID="{5B21FD88-0FC3-48D5-AD21-91B8ECAE4C13}" presName="linear" presStyleCnt="0">
        <dgm:presLayoutVars>
          <dgm:dir/>
          <dgm:animLvl val="lvl"/>
          <dgm:resizeHandles val="exact"/>
        </dgm:presLayoutVars>
      </dgm:prSet>
      <dgm:spPr/>
      <dgm:t>
        <a:bodyPr/>
        <a:lstStyle/>
        <a:p>
          <a:endParaRPr lang="fr-FR"/>
        </a:p>
      </dgm:t>
    </dgm:pt>
    <dgm:pt modelId="{3126E37D-BBF8-4447-AD4C-584F90A72DF0}" type="pres">
      <dgm:prSet presAssocID="{FFD9D4F7-FA3B-464A-916B-546714D1E6F9}" presName="parentLin" presStyleCnt="0"/>
      <dgm:spPr/>
    </dgm:pt>
    <dgm:pt modelId="{BA3AC3D4-59B0-447E-88D2-8CD3148834A1}" type="pres">
      <dgm:prSet presAssocID="{FFD9D4F7-FA3B-464A-916B-546714D1E6F9}" presName="parentLeftMargin" presStyleLbl="node1" presStyleIdx="0" presStyleCnt="4"/>
      <dgm:spPr/>
      <dgm:t>
        <a:bodyPr/>
        <a:lstStyle/>
        <a:p>
          <a:endParaRPr lang="fr-FR"/>
        </a:p>
      </dgm:t>
    </dgm:pt>
    <dgm:pt modelId="{A5E853E0-236E-41D5-B95E-6DACEB786F71}" type="pres">
      <dgm:prSet presAssocID="{FFD9D4F7-FA3B-464A-916B-546714D1E6F9}" presName="parentText" presStyleLbl="node1" presStyleIdx="0" presStyleCnt="4">
        <dgm:presLayoutVars>
          <dgm:chMax val="0"/>
          <dgm:bulletEnabled val="1"/>
        </dgm:presLayoutVars>
      </dgm:prSet>
      <dgm:spPr/>
      <dgm:t>
        <a:bodyPr/>
        <a:lstStyle/>
        <a:p>
          <a:endParaRPr lang="fr-FR"/>
        </a:p>
      </dgm:t>
    </dgm:pt>
    <dgm:pt modelId="{23FB6790-9CCF-40E0-9BD2-B6BB4386D386}" type="pres">
      <dgm:prSet presAssocID="{FFD9D4F7-FA3B-464A-916B-546714D1E6F9}" presName="negativeSpace" presStyleCnt="0"/>
      <dgm:spPr/>
    </dgm:pt>
    <dgm:pt modelId="{74C832D4-391F-46EB-B466-7DE1E8A6B015}" type="pres">
      <dgm:prSet presAssocID="{FFD9D4F7-FA3B-464A-916B-546714D1E6F9}" presName="childText" presStyleLbl="conFgAcc1" presStyleIdx="0" presStyleCnt="4">
        <dgm:presLayoutVars>
          <dgm:bulletEnabled val="1"/>
        </dgm:presLayoutVars>
      </dgm:prSet>
      <dgm:spPr/>
      <dgm:t>
        <a:bodyPr/>
        <a:lstStyle/>
        <a:p>
          <a:endParaRPr lang="fr-FR"/>
        </a:p>
      </dgm:t>
    </dgm:pt>
    <dgm:pt modelId="{DF264CF1-60F9-4E33-934A-97D6894ACFA1}" type="pres">
      <dgm:prSet presAssocID="{CBFD0B0B-232E-4633-8D28-B0A9027BCA3A}" presName="spaceBetweenRectangles" presStyleCnt="0"/>
      <dgm:spPr/>
    </dgm:pt>
    <dgm:pt modelId="{A154C6AA-9844-4A1B-A228-EC53E84264C3}" type="pres">
      <dgm:prSet presAssocID="{9BEDAD54-86E8-4008-9066-DA7075DDF9FA}" presName="parentLin" presStyleCnt="0"/>
      <dgm:spPr/>
    </dgm:pt>
    <dgm:pt modelId="{4B48CA00-A4BF-4E66-924A-BDE0907F529E}" type="pres">
      <dgm:prSet presAssocID="{9BEDAD54-86E8-4008-9066-DA7075DDF9FA}" presName="parentLeftMargin" presStyleLbl="node1" presStyleIdx="0" presStyleCnt="4"/>
      <dgm:spPr/>
      <dgm:t>
        <a:bodyPr/>
        <a:lstStyle/>
        <a:p>
          <a:endParaRPr lang="fr-FR"/>
        </a:p>
      </dgm:t>
    </dgm:pt>
    <dgm:pt modelId="{09648ED1-F99D-409F-910E-E408BA2CC65A}" type="pres">
      <dgm:prSet presAssocID="{9BEDAD54-86E8-4008-9066-DA7075DDF9FA}" presName="parentText" presStyleLbl="node1" presStyleIdx="1" presStyleCnt="4">
        <dgm:presLayoutVars>
          <dgm:chMax val="0"/>
          <dgm:bulletEnabled val="1"/>
        </dgm:presLayoutVars>
      </dgm:prSet>
      <dgm:spPr/>
      <dgm:t>
        <a:bodyPr/>
        <a:lstStyle/>
        <a:p>
          <a:endParaRPr lang="fr-FR"/>
        </a:p>
      </dgm:t>
    </dgm:pt>
    <dgm:pt modelId="{F1ADA2DD-FF57-4225-9CD7-3DAB14FD3693}" type="pres">
      <dgm:prSet presAssocID="{9BEDAD54-86E8-4008-9066-DA7075DDF9FA}" presName="negativeSpace" presStyleCnt="0"/>
      <dgm:spPr/>
    </dgm:pt>
    <dgm:pt modelId="{C5A464B1-6E0C-4D89-9055-890E9BCDF130}" type="pres">
      <dgm:prSet presAssocID="{9BEDAD54-86E8-4008-9066-DA7075DDF9FA}" presName="childText" presStyleLbl="conFgAcc1" presStyleIdx="1" presStyleCnt="4">
        <dgm:presLayoutVars>
          <dgm:bulletEnabled val="1"/>
        </dgm:presLayoutVars>
      </dgm:prSet>
      <dgm:spPr/>
      <dgm:t>
        <a:bodyPr/>
        <a:lstStyle/>
        <a:p>
          <a:endParaRPr lang="fr-FR"/>
        </a:p>
      </dgm:t>
    </dgm:pt>
    <dgm:pt modelId="{F28A2503-4042-4AD5-BDFD-7BAB2B5A73EB}" type="pres">
      <dgm:prSet presAssocID="{E71FDE0E-B26E-4A14-9CA4-B49612FD031C}" presName="spaceBetweenRectangles" presStyleCnt="0"/>
      <dgm:spPr/>
    </dgm:pt>
    <dgm:pt modelId="{C548558E-798C-4B85-8D8D-B0CCF9ADEE64}" type="pres">
      <dgm:prSet presAssocID="{AB936A4D-9555-443E-AF67-540435ED527D}" presName="parentLin" presStyleCnt="0"/>
      <dgm:spPr/>
    </dgm:pt>
    <dgm:pt modelId="{3709FF91-6E02-4905-BC2E-95C5D12EE183}" type="pres">
      <dgm:prSet presAssocID="{AB936A4D-9555-443E-AF67-540435ED527D}" presName="parentLeftMargin" presStyleLbl="node1" presStyleIdx="1" presStyleCnt="4"/>
      <dgm:spPr/>
      <dgm:t>
        <a:bodyPr/>
        <a:lstStyle/>
        <a:p>
          <a:endParaRPr lang="fr-FR"/>
        </a:p>
      </dgm:t>
    </dgm:pt>
    <dgm:pt modelId="{77AEEFAD-D2E6-476C-8023-D30908CF6D0D}" type="pres">
      <dgm:prSet presAssocID="{AB936A4D-9555-443E-AF67-540435ED527D}" presName="parentText" presStyleLbl="node1" presStyleIdx="2" presStyleCnt="4">
        <dgm:presLayoutVars>
          <dgm:chMax val="0"/>
          <dgm:bulletEnabled val="1"/>
        </dgm:presLayoutVars>
      </dgm:prSet>
      <dgm:spPr/>
      <dgm:t>
        <a:bodyPr/>
        <a:lstStyle/>
        <a:p>
          <a:endParaRPr lang="fr-FR"/>
        </a:p>
      </dgm:t>
    </dgm:pt>
    <dgm:pt modelId="{3711C747-9537-4974-85EE-2AA2056F0B67}" type="pres">
      <dgm:prSet presAssocID="{AB936A4D-9555-443E-AF67-540435ED527D}" presName="negativeSpace" presStyleCnt="0"/>
      <dgm:spPr/>
    </dgm:pt>
    <dgm:pt modelId="{F664CDC4-4F95-485F-B379-2226A57BBCEB}" type="pres">
      <dgm:prSet presAssocID="{AB936A4D-9555-443E-AF67-540435ED527D}" presName="childText" presStyleLbl="conFgAcc1" presStyleIdx="2" presStyleCnt="4">
        <dgm:presLayoutVars>
          <dgm:bulletEnabled val="1"/>
        </dgm:presLayoutVars>
      </dgm:prSet>
      <dgm:spPr/>
      <dgm:t>
        <a:bodyPr/>
        <a:lstStyle/>
        <a:p>
          <a:endParaRPr lang="fr-FR"/>
        </a:p>
      </dgm:t>
    </dgm:pt>
    <dgm:pt modelId="{50407B58-59BC-4865-A6C2-1C79702651FF}" type="pres">
      <dgm:prSet presAssocID="{4E07F4B2-F32E-4316-B8BD-875F60AEC7FE}" presName="spaceBetweenRectangles" presStyleCnt="0"/>
      <dgm:spPr/>
    </dgm:pt>
    <dgm:pt modelId="{76D78E26-783D-494B-A210-C2AAA9B53963}" type="pres">
      <dgm:prSet presAssocID="{D647B088-05C0-424D-A5EB-6A781AF07C82}" presName="parentLin" presStyleCnt="0"/>
      <dgm:spPr/>
    </dgm:pt>
    <dgm:pt modelId="{B5C62B7C-7EDD-40A9-8002-ED33A18F9371}" type="pres">
      <dgm:prSet presAssocID="{D647B088-05C0-424D-A5EB-6A781AF07C82}" presName="parentLeftMargin" presStyleLbl="node1" presStyleIdx="2" presStyleCnt="4"/>
      <dgm:spPr/>
      <dgm:t>
        <a:bodyPr/>
        <a:lstStyle/>
        <a:p>
          <a:endParaRPr lang="fr-FR"/>
        </a:p>
      </dgm:t>
    </dgm:pt>
    <dgm:pt modelId="{1A523017-8BAA-4DEE-B771-C70EED3165E7}" type="pres">
      <dgm:prSet presAssocID="{D647B088-05C0-424D-A5EB-6A781AF07C82}" presName="parentText" presStyleLbl="node1" presStyleIdx="3" presStyleCnt="4">
        <dgm:presLayoutVars>
          <dgm:chMax val="0"/>
          <dgm:bulletEnabled val="1"/>
        </dgm:presLayoutVars>
      </dgm:prSet>
      <dgm:spPr/>
      <dgm:t>
        <a:bodyPr/>
        <a:lstStyle/>
        <a:p>
          <a:endParaRPr lang="fr-FR"/>
        </a:p>
      </dgm:t>
    </dgm:pt>
    <dgm:pt modelId="{CA3F49BA-4B4F-4398-A139-85881B2CD9E2}" type="pres">
      <dgm:prSet presAssocID="{D647B088-05C0-424D-A5EB-6A781AF07C82}" presName="negativeSpace" presStyleCnt="0"/>
      <dgm:spPr/>
    </dgm:pt>
    <dgm:pt modelId="{5CD96198-067B-4C7C-AE32-CCD8473DE31F}" type="pres">
      <dgm:prSet presAssocID="{D647B088-05C0-424D-A5EB-6A781AF07C82}" presName="childText" presStyleLbl="conFgAcc1" presStyleIdx="3" presStyleCnt="4">
        <dgm:presLayoutVars>
          <dgm:bulletEnabled val="1"/>
        </dgm:presLayoutVars>
      </dgm:prSet>
      <dgm:spPr/>
      <dgm:t>
        <a:bodyPr/>
        <a:lstStyle/>
        <a:p>
          <a:endParaRPr lang="fr-FR"/>
        </a:p>
      </dgm:t>
    </dgm:pt>
  </dgm:ptLst>
  <dgm:cxnLst>
    <dgm:cxn modelId="{BCA76804-15CB-4FAE-A488-48CF00534247}" type="presOf" srcId="{6C37B44E-A638-4999-AB23-199B4A57E349}" destId="{C5A464B1-6E0C-4D89-9055-890E9BCDF130}" srcOrd="0" destOrd="1" presId="urn:microsoft.com/office/officeart/2005/8/layout/list1"/>
    <dgm:cxn modelId="{741B4EA3-CBDA-4297-A69A-65358B627C9B}" type="presOf" srcId="{ABF286CA-C702-42BF-A878-88A7CFFD4334}" destId="{F664CDC4-4F95-485F-B379-2226A57BBCEB}" srcOrd="0" destOrd="0" presId="urn:microsoft.com/office/officeart/2005/8/layout/list1"/>
    <dgm:cxn modelId="{8DBB1BCD-070F-457A-8954-D33E1FCFEA24}" srcId="{9BEDAD54-86E8-4008-9066-DA7075DDF9FA}" destId="{6C37B44E-A638-4999-AB23-199B4A57E349}" srcOrd="1" destOrd="0" parTransId="{F0B8D176-3424-4859-8E6D-774852E53BF4}" sibTransId="{4CBCF5A0-1215-4E69-8D9D-41866C78ABD8}"/>
    <dgm:cxn modelId="{518263B7-108A-48D3-89DA-10AA7AB41B51}" srcId="{AB936A4D-9555-443E-AF67-540435ED527D}" destId="{80EBA6B6-4040-450C-BD99-42C60D8837EE}" srcOrd="1" destOrd="0" parTransId="{B26AEFE4-D23C-4F01-BA92-0BF537E43CDC}" sibTransId="{D32140E3-11C4-4C66-B6D7-8E9235C5D2C9}"/>
    <dgm:cxn modelId="{978BA0F2-2289-44A5-BC80-00F2E343F03F}" type="presOf" srcId="{D647B088-05C0-424D-A5EB-6A781AF07C82}" destId="{1A523017-8BAA-4DEE-B771-C70EED3165E7}" srcOrd="1" destOrd="0" presId="urn:microsoft.com/office/officeart/2005/8/layout/list1"/>
    <dgm:cxn modelId="{1C2EF445-D046-4F9B-A58F-9BCCABB3930A}" srcId="{5B21FD88-0FC3-48D5-AD21-91B8ECAE4C13}" destId="{9BEDAD54-86E8-4008-9066-DA7075DDF9FA}" srcOrd="1" destOrd="0" parTransId="{CC06B298-15BC-441F-B7CF-22C9E0A42501}" sibTransId="{E71FDE0E-B26E-4A14-9CA4-B49612FD031C}"/>
    <dgm:cxn modelId="{BC20D89D-AB95-46E8-B428-B71A0312A4E2}" srcId="{5B21FD88-0FC3-48D5-AD21-91B8ECAE4C13}" destId="{FFD9D4F7-FA3B-464A-916B-546714D1E6F9}" srcOrd="0" destOrd="0" parTransId="{D6DCAF91-EDDB-46C5-9B06-BE1D4E4D31C1}" sibTransId="{CBFD0B0B-232E-4633-8D28-B0A9027BCA3A}"/>
    <dgm:cxn modelId="{9EA3B9AB-0102-4120-9762-E713E6B2BAB3}" type="presOf" srcId="{FFD9D4F7-FA3B-464A-916B-546714D1E6F9}" destId="{BA3AC3D4-59B0-447E-88D2-8CD3148834A1}" srcOrd="0" destOrd="0" presId="urn:microsoft.com/office/officeart/2005/8/layout/list1"/>
    <dgm:cxn modelId="{6FD1AC8D-8DDD-4A5C-BA27-1DF83BAAAEA9}" type="presOf" srcId="{AB936A4D-9555-443E-AF67-540435ED527D}" destId="{77AEEFAD-D2E6-476C-8023-D30908CF6D0D}" srcOrd="1" destOrd="0" presId="urn:microsoft.com/office/officeart/2005/8/layout/list1"/>
    <dgm:cxn modelId="{324FC4E5-7415-4617-AAB8-DF37F394EA8F}" srcId="{9BEDAD54-86E8-4008-9066-DA7075DDF9FA}" destId="{8E999B84-5F82-49C9-B7F1-3724828F759A}" srcOrd="0" destOrd="0" parTransId="{6A6D1788-7338-44E9-ADB9-4383F9EEA233}" sibTransId="{31BA3298-C066-4492-A9B2-221EC2A2FC96}"/>
    <dgm:cxn modelId="{56AEBB99-1440-4EA2-A6A8-B1552AA87424}" srcId="{FFD9D4F7-FA3B-464A-916B-546714D1E6F9}" destId="{66D60D42-E4DF-409A-A303-402936B94781}" srcOrd="0" destOrd="0" parTransId="{AD87696E-4C53-4885-BBEF-CE6CF569DA94}" sibTransId="{AD7DCB11-1380-40D5-A446-92D6AEFB49D2}"/>
    <dgm:cxn modelId="{E7AFC5C9-0E6D-42D1-A8F1-4FFE6C2E9A1D}" type="presOf" srcId="{D647B088-05C0-424D-A5EB-6A781AF07C82}" destId="{B5C62B7C-7EDD-40A9-8002-ED33A18F9371}" srcOrd="0" destOrd="0" presId="urn:microsoft.com/office/officeart/2005/8/layout/list1"/>
    <dgm:cxn modelId="{D1EF7B27-3606-4A7C-B61A-54BF7DF87261}" type="presOf" srcId="{66D60D42-E4DF-409A-A303-402936B94781}" destId="{74C832D4-391F-46EB-B466-7DE1E8A6B015}" srcOrd="0" destOrd="0" presId="urn:microsoft.com/office/officeart/2005/8/layout/list1"/>
    <dgm:cxn modelId="{061BE4E1-BE38-464B-BAC4-2DB0F5F8C159}" type="presOf" srcId="{AB936A4D-9555-443E-AF67-540435ED527D}" destId="{3709FF91-6E02-4905-BC2E-95C5D12EE183}" srcOrd="0" destOrd="0" presId="urn:microsoft.com/office/officeart/2005/8/layout/list1"/>
    <dgm:cxn modelId="{DAA1CD52-9B90-4D9E-8FFB-101E64A5D647}" type="presOf" srcId="{8E999B84-5F82-49C9-B7F1-3724828F759A}" destId="{C5A464B1-6E0C-4D89-9055-890E9BCDF130}" srcOrd="0" destOrd="0" presId="urn:microsoft.com/office/officeart/2005/8/layout/list1"/>
    <dgm:cxn modelId="{1694F75D-9134-4AA2-9CF4-11B272C5E22C}" srcId="{AB936A4D-9555-443E-AF67-540435ED527D}" destId="{ABF286CA-C702-42BF-A878-88A7CFFD4334}" srcOrd="0" destOrd="0" parTransId="{B6D31595-4530-4812-A6E3-2D8D5A5F3F12}" sibTransId="{70B8C50F-0664-4211-8E81-2AABF5C5F736}"/>
    <dgm:cxn modelId="{BF526F34-20FC-4230-8B46-638241A2D6F4}" type="presOf" srcId="{5B21FD88-0FC3-48D5-AD21-91B8ECAE4C13}" destId="{0DB6FCFF-EA59-479C-8328-DE40D50DB0D4}" srcOrd="0" destOrd="0" presId="urn:microsoft.com/office/officeart/2005/8/layout/list1"/>
    <dgm:cxn modelId="{4095A38B-C8C1-497F-896D-88CCE7DCD67E}" type="presOf" srcId="{38F847C0-56ED-48DA-9382-83CD241469FE}" destId="{5CD96198-067B-4C7C-AE32-CCD8473DE31F}" srcOrd="0" destOrd="1" presId="urn:microsoft.com/office/officeart/2005/8/layout/list1"/>
    <dgm:cxn modelId="{5F32F079-657C-411D-8963-2FE897D6F418}" type="presOf" srcId="{9BEDAD54-86E8-4008-9066-DA7075DDF9FA}" destId="{4B48CA00-A4BF-4E66-924A-BDE0907F529E}" srcOrd="0" destOrd="0" presId="urn:microsoft.com/office/officeart/2005/8/layout/list1"/>
    <dgm:cxn modelId="{C180AFBC-5D46-4202-8A6E-F6D6EA03F941}" type="presOf" srcId="{80EBA6B6-4040-450C-BD99-42C60D8837EE}" destId="{F664CDC4-4F95-485F-B379-2226A57BBCEB}" srcOrd="0" destOrd="1" presId="urn:microsoft.com/office/officeart/2005/8/layout/list1"/>
    <dgm:cxn modelId="{D8D111EE-B6D9-4EDF-A93F-2474946CC1DA}" srcId="{D647B088-05C0-424D-A5EB-6A781AF07C82}" destId="{552A9B59-CD2A-42C1-A996-453BE698A34B}" srcOrd="0" destOrd="0" parTransId="{B1928FF2-CFF6-4C36-A159-E6735ECCC936}" sibTransId="{39732BBB-E955-4A1E-B760-AA55DED479C3}"/>
    <dgm:cxn modelId="{0E6FD8E1-E99D-469B-AC3B-BF5FD66447E1}" srcId="{D647B088-05C0-424D-A5EB-6A781AF07C82}" destId="{38F847C0-56ED-48DA-9382-83CD241469FE}" srcOrd="1" destOrd="0" parTransId="{DB51BBAD-84C5-4731-A967-3C89DED26798}" sibTransId="{A1DAAA63-9E6E-4B28-8F94-1DE16F3EA15A}"/>
    <dgm:cxn modelId="{513872D0-43B1-4192-9A2E-15F336C2BD3F}" srcId="{5B21FD88-0FC3-48D5-AD21-91B8ECAE4C13}" destId="{AB936A4D-9555-443E-AF67-540435ED527D}" srcOrd="2" destOrd="0" parTransId="{45907983-46EB-442C-9237-47C3D999FFAF}" sibTransId="{4E07F4B2-F32E-4316-B8BD-875F60AEC7FE}"/>
    <dgm:cxn modelId="{BAB575E2-7088-4641-AA2F-102205A26600}" type="presOf" srcId="{9BEDAD54-86E8-4008-9066-DA7075DDF9FA}" destId="{09648ED1-F99D-409F-910E-E408BA2CC65A}" srcOrd="1" destOrd="0" presId="urn:microsoft.com/office/officeart/2005/8/layout/list1"/>
    <dgm:cxn modelId="{C9BFAA80-C2A6-4931-BA29-4910A061E312}" type="presOf" srcId="{FFD9D4F7-FA3B-464A-916B-546714D1E6F9}" destId="{A5E853E0-236E-41D5-B95E-6DACEB786F71}" srcOrd="1" destOrd="0" presId="urn:microsoft.com/office/officeart/2005/8/layout/list1"/>
    <dgm:cxn modelId="{C7C5A42A-AB3D-4D76-8BE6-1B975F116F6E}" type="presOf" srcId="{552A9B59-CD2A-42C1-A996-453BE698A34B}" destId="{5CD96198-067B-4C7C-AE32-CCD8473DE31F}" srcOrd="0" destOrd="0" presId="urn:microsoft.com/office/officeart/2005/8/layout/list1"/>
    <dgm:cxn modelId="{C47D3126-1CCE-4646-92AC-D66BE0A731F3}" srcId="{5B21FD88-0FC3-48D5-AD21-91B8ECAE4C13}" destId="{D647B088-05C0-424D-A5EB-6A781AF07C82}" srcOrd="3" destOrd="0" parTransId="{D484CA81-3BF9-4B68-84FC-645BEB5E11A7}" sibTransId="{0C00A3B6-D40B-452C-AB47-EF93AB57E584}"/>
    <dgm:cxn modelId="{DCE37447-6B57-4222-B136-527BF9A8B1FB}" type="presParOf" srcId="{0DB6FCFF-EA59-479C-8328-DE40D50DB0D4}" destId="{3126E37D-BBF8-4447-AD4C-584F90A72DF0}" srcOrd="0" destOrd="0" presId="urn:microsoft.com/office/officeart/2005/8/layout/list1"/>
    <dgm:cxn modelId="{4A3AB480-5F02-411C-B7D3-77304BEACE53}" type="presParOf" srcId="{3126E37D-BBF8-4447-AD4C-584F90A72DF0}" destId="{BA3AC3D4-59B0-447E-88D2-8CD3148834A1}" srcOrd="0" destOrd="0" presId="urn:microsoft.com/office/officeart/2005/8/layout/list1"/>
    <dgm:cxn modelId="{927B980E-5502-4D03-BF5E-C9CAA9E80B3F}" type="presParOf" srcId="{3126E37D-BBF8-4447-AD4C-584F90A72DF0}" destId="{A5E853E0-236E-41D5-B95E-6DACEB786F71}" srcOrd="1" destOrd="0" presId="urn:microsoft.com/office/officeart/2005/8/layout/list1"/>
    <dgm:cxn modelId="{01002CF3-968B-4291-AC78-614499DB4849}" type="presParOf" srcId="{0DB6FCFF-EA59-479C-8328-DE40D50DB0D4}" destId="{23FB6790-9CCF-40E0-9BD2-B6BB4386D386}" srcOrd="1" destOrd="0" presId="urn:microsoft.com/office/officeart/2005/8/layout/list1"/>
    <dgm:cxn modelId="{27279141-A64E-4A73-B9A5-77D5E0B7E460}" type="presParOf" srcId="{0DB6FCFF-EA59-479C-8328-DE40D50DB0D4}" destId="{74C832D4-391F-46EB-B466-7DE1E8A6B015}" srcOrd="2" destOrd="0" presId="urn:microsoft.com/office/officeart/2005/8/layout/list1"/>
    <dgm:cxn modelId="{DC150ABD-D3F3-44C9-A236-7D46A2084FDC}" type="presParOf" srcId="{0DB6FCFF-EA59-479C-8328-DE40D50DB0D4}" destId="{DF264CF1-60F9-4E33-934A-97D6894ACFA1}" srcOrd="3" destOrd="0" presId="urn:microsoft.com/office/officeart/2005/8/layout/list1"/>
    <dgm:cxn modelId="{6754131B-3869-4CC4-8045-AF66DF6BE443}" type="presParOf" srcId="{0DB6FCFF-EA59-479C-8328-DE40D50DB0D4}" destId="{A154C6AA-9844-4A1B-A228-EC53E84264C3}" srcOrd="4" destOrd="0" presId="urn:microsoft.com/office/officeart/2005/8/layout/list1"/>
    <dgm:cxn modelId="{1C45DA21-BBAE-4A0A-A3B5-8F099F8CFB0A}" type="presParOf" srcId="{A154C6AA-9844-4A1B-A228-EC53E84264C3}" destId="{4B48CA00-A4BF-4E66-924A-BDE0907F529E}" srcOrd="0" destOrd="0" presId="urn:microsoft.com/office/officeart/2005/8/layout/list1"/>
    <dgm:cxn modelId="{7E034A5D-CF65-4683-8239-60EDDE1EB9B1}" type="presParOf" srcId="{A154C6AA-9844-4A1B-A228-EC53E84264C3}" destId="{09648ED1-F99D-409F-910E-E408BA2CC65A}" srcOrd="1" destOrd="0" presId="urn:microsoft.com/office/officeart/2005/8/layout/list1"/>
    <dgm:cxn modelId="{F77D75A1-D411-4B49-BF89-783032EF77E8}" type="presParOf" srcId="{0DB6FCFF-EA59-479C-8328-DE40D50DB0D4}" destId="{F1ADA2DD-FF57-4225-9CD7-3DAB14FD3693}" srcOrd="5" destOrd="0" presId="urn:microsoft.com/office/officeart/2005/8/layout/list1"/>
    <dgm:cxn modelId="{110B305C-5B48-4A0F-B731-1B38CC5FEC99}" type="presParOf" srcId="{0DB6FCFF-EA59-479C-8328-DE40D50DB0D4}" destId="{C5A464B1-6E0C-4D89-9055-890E9BCDF130}" srcOrd="6" destOrd="0" presId="urn:microsoft.com/office/officeart/2005/8/layout/list1"/>
    <dgm:cxn modelId="{B811D765-4117-40B7-9F93-120E6921D8EB}" type="presParOf" srcId="{0DB6FCFF-EA59-479C-8328-DE40D50DB0D4}" destId="{F28A2503-4042-4AD5-BDFD-7BAB2B5A73EB}" srcOrd="7" destOrd="0" presId="urn:microsoft.com/office/officeart/2005/8/layout/list1"/>
    <dgm:cxn modelId="{5E176759-E335-42E9-8D32-619DCFE56AFA}" type="presParOf" srcId="{0DB6FCFF-EA59-479C-8328-DE40D50DB0D4}" destId="{C548558E-798C-4B85-8D8D-B0CCF9ADEE64}" srcOrd="8" destOrd="0" presId="urn:microsoft.com/office/officeart/2005/8/layout/list1"/>
    <dgm:cxn modelId="{005D447D-800D-4923-8FC6-BE4D6968C452}" type="presParOf" srcId="{C548558E-798C-4B85-8D8D-B0CCF9ADEE64}" destId="{3709FF91-6E02-4905-BC2E-95C5D12EE183}" srcOrd="0" destOrd="0" presId="urn:microsoft.com/office/officeart/2005/8/layout/list1"/>
    <dgm:cxn modelId="{FB7B04F6-F2D2-4245-84A6-DCF678E5141B}" type="presParOf" srcId="{C548558E-798C-4B85-8D8D-B0CCF9ADEE64}" destId="{77AEEFAD-D2E6-476C-8023-D30908CF6D0D}" srcOrd="1" destOrd="0" presId="urn:microsoft.com/office/officeart/2005/8/layout/list1"/>
    <dgm:cxn modelId="{8E21E9DA-C931-4963-B2AB-949F1118342A}" type="presParOf" srcId="{0DB6FCFF-EA59-479C-8328-DE40D50DB0D4}" destId="{3711C747-9537-4974-85EE-2AA2056F0B67}" srcOrd="9" destOrd="0" presId="urn:microsoft.com/office/officeart/2005/8/layout/list1"/>
    <dgm:cxn modelId="{22C9B651-9976-48A1-A3E5-8837B264980D}" type="presParOf" srcId="{0DB6FCFF-EA59-479C-8328-DE40D50DB0D4}" destId="{F664CDC4-4F95-485F-B379-2226A57BBCEB}" srcOrd="10" destOrd="0" presId="urn:microsoft.com/office/officeart/2005/8/layout/list1"/>
    <dgm:cxn modelId="{5DAF770D-02AD-44E4-9A17-80D4400204DD}" type="presParOf" srcId="{0DB6FCFF-EA59-479C-8328-DE40D50DB0D4}" destId="{50407B58-59BC-4865-A6C2-1C79702651FF}" srcOrd="11" destOrd="0" presId="urn:microsoft.com/office/officeart/2005/8/layout/list1"/>
    <dgm:cxn modelId="{B31F90EC-8F59-42E8-8CDB-047FB19D6CDE}" type="presParOf" srcId="{0DB6FCFF-EA59-479C-8328-DE40D50DB0D4}" destId="{76D78E26-783D-494B-A210-C2AAA9B53963}" srcOrd="12" destOrd="0" presId="urn:microsoft.com/office/officeart/2005/8/layout/list1"/>
    <dgm:cxn modelId="{7C5A7B73-4EE2-4136-B2BC-47251C82DA7A}" type="presParOf" srcId="{76D78E26-783D-494B-A210-C2AAA9B53963}" destId="{B5C62B7C-7EDD-40A9-8002-ED33A18F9371}" srcOrd="0" destOrd="0" presId="urn:microsoft.com/office/officeart/2005/8/layout/list1"/>
    <dgm:cxn modelId="{8BB2A548-819F-40C6-A173-D31BC9366210}" type="presParOf" srcId="{76D78E26-783D-494B-A210-C2AAA9B53963}" destId="{1A523017-8BAA-4DEE-B771-C70EED3165E7}" srcOrd="1" destOrd="0" presId="urn:microsoft.com/office/officeart/2005/8/layout/list1"/>
    <dgm:cxn modelId="{271918A6-AF69-4927-8E7B-3AAC9C113E8A}" type="presParOf" srcId="{0DB6FCFF-EA59-479C-8328-DE40D50DB0D4}" destId="{CA3F49BA-4B4F-4398-A139-85881B2CD9E2}" srcOrd="13" destOrd="0" presId="urn:microsoft.com/office/officeart/2005/8/layout/list1"/>
    <dgm:cxn modelId="{42EA383F-C99F-4135-8FE2-04EE308364FD}" type="presParOf" srcId="{0DB6FCFF-EA59-479C-8328-DE40D50DB0D4}" destId="{5CD96198-067B-4C7C-AE32-CCD8473DE31F}" srcOrd="14"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D02C8303-7A82-4B3B-93E3-9F40EF4EFA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3696F7E7-D8F9-4F64-81CF-839FBCBE1288}">
      <dgm:prSet phldrT="[Texte]" custT="1"/>
      <dgm:spPr/>
      <dgm:t>
        <a:bodyPr/>
        <a:lstStyle/>
        <a:p>
          <a:r>
            <a:rPr lang="fr-FR" sz="1800" dirty="0" smtClean="0"/>
            <a:t>Spectres (Histogrammes)</a:t>
          </a:r>
          <a:endParaRPr lang="fr-FR" sz="1800" dirty="0"/>
        </a:p>
      </dgm:t>
    </dgm:pt>
    <dgm:pt modelId="{BAC1259F-CBBE-4775-9611-30C2AFA835F3}" type="parTrans" cxnId="{46B7C3FA-627A-4316-A11A-3C97683512AC}">
      <dgm:prSet/>
      <dgm:spPr/>
      <dgm:t>
        <a:bodyPr/>
        <a:lstStyle/>
        <a:p>
          <a:endParaRPr lang="fr-FR" sz="1800"/>
        </a:p>
      </dgm:t>
    </dgm:pt>
    <dgm:pt modelId="{465D3F70-3A92-4BB9-B942-3737E69F1963}" type="sibTrans" cxnId="{46B7C3FA-627A-4316-A11A-3C97683512AC}">
      <dgm:prSet/>
      <dgm:spPr/>
      <dgm:t>
        <a:bodyPr/>
        <a:lstStyle/>
        <a:p>
          <a:endParaRPr lang="fr-FR" sz="1800"/>
        </a:p>
      </dgm:t>
    </dgm:pt>
    <dgm:pt modelId="{0CC842BD-A4B5-4E03-B7D3-99D7D8719A24}">
      <dgm:prSet phldrT="[Texte]" custT="1"/>
      <dgm:spPr/>
      <dgm:t>
        <a:bodyPr/>
        <a:lstStyle/>
        <a:p>
          <a:r>
            <a:rPr lang="fr-FR" sz="1800" dirty="0" smtClean="0"/>
            <a:t>Global</a:t>
          </a:r>
          <a:endParaRPr lang="fr-FR" sz="1800" dirty="0"/>
        </a:p>
      </dgm:t>
    </dgm:pt>
    <dgm:pt modelId="{CCF21C77-5250-4149-8575-882F46DFA20E}" type="parTrans" cxnId="{4F812057-91E3-4093-80FA-588B53514B11}">
      <dgm:prSet/>
      <dgm:spPr/>
      <dgm:t>
        <a:bodyPr/>
        <a:lstStyle/>
        <a:p>
          <a:endParaRPr lang="fr-FR" sz="1800"/>
        </a:p>
      </dgm:t>
    </dgm:pt>
    <dgm:pt modelId="{DC124753-D430-4D7B-B280-7807E4FD144E}" type="sibTrans" cxnId="{4F812057-91E3-4093-80FA-588B53514B11}">
      <dgm:prSet/>
      <dgm:spPr/>
      <dgm:t>
        <a:bodyPr/>
        <a:lstStyle/>
        <a:p>
          <a:endParaRPr lang="fr-FR" sz="1800"/>
        </a:p>
      </dgm:t>
    </dgm:pt>
    <dgm:pt modelId="{3D1335E6-0A36-4DF7-A08A-6AD54379338F}">
      <dgm:prSet phldrT="[Texte]" custT="1"/>
      <dgm:spPr/>
      <dgm:t>
        <a:bodyPr/>
        <a:lstStyle/>
        <a:p>
          <a:endParaRPr lang="fr-FR" sz="1800" dirty="0"/>
        </a:p>
      </dgm:t>
    </dgm:pt>
    <dgm:pt modelId="{F1F92BEC-2E84-4BE0-9338-92515CF19BF4}" type="parTrans" cxnId="{B2EF79C4-9AE3-4B4E-B838-A0CCCDEED38C}">
      <dgm:prSet/>
      <dgm:spPr/>
      <dgm:t>
        <a:bodyPr/>
        <a:lstStyle/>
        <a:p>
          <a:endParaRPr lang="fr-FR" sz="1800"/>
        </a:p>
      </dgm:t>
    </dgm:pt>
    <dgm:pt modelId="{D26203F7-5724-4992-9F5B-2341A964DCAE}" type="sibTrans" cxnId="{B2EF79C4-9AE3-4B4E-B838-A0CCCDEED38C}">
      <dgm:prSet/>
      <dgm:spPr/>
      <dgm:t>
        <a:bodyPr/>
        <a:lstStyle/>
        <a:p>
          <a:endParaRPr lang="fr-FR" sz="1800"/>
        </a:p>
      </dgm:t>
    </dgm:pt>
    <dgm:pt modelId="{2EB38E78-6CEB-4D1F-B3D3-61FB816AFD43}">
      <dgm:prSet phldrT="[Texte]" custT="1"/>
      <dgm:spPr/>
      <dgm:t>
        <a:bodyPr/>
        <a:lstStyle/>
        <a:p>
          <a:r>
            <a:rPr lang="fr-FR" sz="1800" dirty="0" smtClean="0"/>
            <a:t>Identifications de spectres</a:t>
          </a:r>
          <a:endParaRPr lang="fr-FR" sz="1800" dirty="0">
            <a:latin typeface="Symbol" pitchFamily="18" charset="2"/>
          </a:endParaRPr>
        </a:p>
      </dgm:t>
    </dgm:pt>
    <dgm:pt modelId="{141FFBE5-B788-42DF-8AD0-17F755ADF81A}" type="parTrans" cxnId="{4CB48629-8B0E-4084-949A-2C362674F322}">
      <dgm:prSet/>
      <dgm:spPr/>
      <dgm:t>
        <a:bodyPr/>
        <a:lstStyle/>
        <a:p>
          <a:endParaRPr lang="fr-FR" sz="1800"/>
        </a:p>
      </dgm:t>
    </dgm:pt>
    <dgm:pt modelId="{9A0A9D20-8496-4E02-80B7-BFCF81EBFCFE}" type="sibTrans" cxnId="{4CB48629-8B0E-4084-949A-2C362674F322}">
      <dgm:prSet/>
      <dgm:spPr/>
      <dgm:t>
        <a:bodyPr/>
        <a:lstStyle/>
        <a:p>
          <a:endParaRPr lang="fr-FR" sz="1800"/>
        </a:p>
      </dgm:t>
    </dgm:pt>
    <dgm:pt modelId="{DC6E0B6A-B1F3-4D8C-A323-4D859ECDAE2F}">
      <dgm:prSet phldrT="[Texte]" custT="1"/>
      <dgm:spPr/>
      <dgm:t>
        <a:bodyPr/>
        <a:lstStyle/>
        <a:p>
          <a:r>
            <a:rPr lang="fr-FR" sz="1800" dirty="0" smtClean="0"/>
            <a:t>Local</a:t>
          </a:r>
          <a:endParaRPr lang="fr-FR" sz="1800" dirty="0"/>
        </a:p>
      </dgm:t>
    </dgm:pt>
    <dgm:pt modelId="{98E0DF2C-5001-44C4-B5F9-6B6555271700}" type="parTrans" cxnId="{12CBB206-C8FC-42D9-9069-BDD524A7072E}">
      <dgm:prSet/>
      <dgm:spPr/>
      <dgm:t>
        <a:bodyPr/>
        <a:lstStyle/>
        <a:p>
          <a:endParaRPr lang="fr-FR" sz="1800"/>
        </a:p>
      </dgm:t>
    </dgm:pt>
    <dgm:pt modelId="{AB8F2FDC-F3F6-4D44-8555-3B4C97DAFCF6}" type="sibTrans" cxnId="{12CBB206-C8FC-42D9-9069-BDD524A7072E}">
      <dgm:prSet/>
      <dgm:spPr/>
      <dgm:t>
        <a:bodyPr/>
        <a:lstStyle/>
        <a:p>
          <a:endParaRPr lang="fr-FR" sz="1800"/>
        </a:p>
      </dgm:t>
    </dgm:pt>
    <dgm:pt modelId="{07A0EAD4-23C0-4207-AFC9-F0EE5558A5FC}">
      <dgm:prSet phldrT="[Texte]" custT="1"/>
      <dgm:spPr/>
      <dgm:t>
        <a:bodyPr/>
        <a:lstStyle/>
        <a:p>
          <a:r>
            <a:rPr lang="fr-FR" sz="1800" dirty="0" smtClean="0"/>
            <a:t>Impulsions</a:t>
          </a:r>
          <a:endParaRPr lang="fr-FR" sz="1800" dirty="0"/>
        </a:p>
      </dgm:t>
    </dgm:pt>
    <dgm:pt modelId="{4590D07C-6E1F-435D-8240-368E74A8476C}" type="parTrans" cxnId="{9E7F7257-0984-4421-9AF4-6D32C5FDC6AE}">
      <dgm:prSet/>
      <dgm:spPr/>
      <dgm:t>
        <a:bodyPr/>
        <a:lstStyle/>
        <a:p>
          <a:endParaRPr lang="fr-FR" sz="1800"/>
        </a:p>
      </dgm:t>
    </dgm:pt>
    <dgm:pt modelId="{3125E46A-8049-4FFA-9891-96E36693320B}" type="sibTrans" cxnId="{9E7F7257-0984-4421-9AF4-6D32C5FDC6AE}">
      <dgm:prSet/>
      <dgm:spPr/>
      <dgm:t>
        <a:bodyPr/>
        <a:lstStyle/>
        <a:p>
          <a:endParaRPr lang="fr-FR" sz="1800"/>
        </a:p>
      </dgm:t>
    </dgm:pt>
    <dgm:pt modelId="{AA43CAD5-8B2E-42CE-999B-6D7EE9598341}" type="pres">
      <dgm:prSet presAssocID="{D02C8303-7A82-4B3B-93E3-9F40EF4EFAB6}" presName="linearFlow" presStyleCnt="0">
        <dgm:presLayoutVars>
          <dgm:dir/>
          <dgm:animLvl val="lvl"/>
          <dgm:resizeHandles val="exact"/>
        </dgm:presLayoutVars>
      </dgm:prSet>
      <dgm:spPr/>
      <dgm:t>
        <a:bodyPr/>
        <a:lstStyle/>
        <a:p>
          <a:endParaRPr lang="fr-FR"/>
        </a:p>
      </dgm:t>
    </dgm:pt>
    <dgm:pt modelId="{19E9F765-CF3D-4B82-9707-0C8E3E6F9C39}" type="pres">
      <dgm:prSet presAssocID="{DC6E0B6A-B1F3-4D8C-A323-4D859ECDAE2F}" presName="composite" presStyleCnt="0"/>
      <dgm:spPr/>
    </dgm:pt>
    <dgm:pt modelId="{C9891A86-A8DA-44B9-A5AE-BA616C8AEB4C}" type="pres">
      <dgm:prSet presAssocID="{DC6E0B6A-B1F3-4D8C-A323-4D859ECDAE2F}" presName="parentText" presStyleLbl="alignNode1" presStyleIdx="0" presStyleCnt="3">
        <dgm:presLayoutVars>
          <dgm:chMax val="1"/>
          <dgm:bulletEnabled val="1"/>
        </dgm:presLayoutVars>
      </dgm:prSet>
      <dgm:spPr/>
      <dgm:t>
        <a:bodyPr/>
        <a:lstStyle/>
        <a:p>
          <a:endParaRPr lang="fr-FR"/>
        </a:p>
      </dgm:t>
    </dgm:pt>
    <dgm:pt modelId="{3F7994BA-712D-4376-A1AE-A69D2A7767E0}" type="pres">
      <dgm:prSet presAssocID="{DC6E0B6A-B1F3-4D8C-A323-4D859ECDAE2F}" presName="descendantText" presStyleLbl="alignAcc1" presStyleIdx="0" presStyleCnt="3">
        <dgm:presLayoutVars>
          <dgm:bulletEnabled val="1"/>
        </dgm:presLayoutVars>
      </dgm:prSet>
      <dgm:spPr/>
      <dgm:t>
        <a:bodyPr/>
        <a:lstStyle/>
        <a:p>
          <a:endParaRPr lang="fr-FR"/>
        </a:p>
      </dgm:t>
    </dgm:pt>
    <dgm:pt modelId="{8C2888E4-7E84-4AB9-97AF-8E9172C7BC58}" type="pres">
      <dgm:prSet presAssocID="{AB8F2FDC-F3F6-4D44-8555-3B4C97DAFCF6}" presName="sp" presStyleCnt="0"/>
      <dgm:spPr/>
    </dgm:pt>
    <dgm:pt modelId="{88D0075D-CEA4-413A-993F-571EA6BCF0A3}" type="pres">
      <dgm:prSet presAssocID="{3D1335E6-0A36-4DF7-A08A-6AD54379338F}" presName="composite" presStyleCnt="0"/>
      <dgm:spPr/>
    </dgm:pt>
    <dgm:pt modelId="{3C9B87CB-90F7-4B4C-B5FA-001D5F503F00}" type="pres">
      <dgm:prSet presAssocID="{3D1335E6-0A36-4DF7-A08A-6AD54379338F}" presName="parentText" presStyleLbl="alignNode1" presStyleIdx="1" presStyleCnt="3">
        <dgm:presLayoutVars>
          <dgm:chMax val="1"/>
          <dgm:bulletEnabled val="1"/>
        </dgm:presLayoutVars>
      </dgm:prSet>
      <dgm:spPr/>
      <dgm:t>
        <a:bodyPr/>
        <a:lstStyle/>
        <a:p>
          <a:endParaRPr lang="fr-FR"/>
        </a:p>
      </dgm:t>
    </dgm:pt>
    <dgm:pt modelId="{267DB06D-7A05-48B3-B469-058D71B1D85B}" type="pres">
      <dgm:prSet presAssocID="{3D1335E6-0A36-4DF7-A08A-6AD54379338F}" presName="descendantText" presStyleLbl="alignAcc1" presStyleIdx="1" presStyleCnt="3">
        <dgm:presLayoutVars>
          <dgm:bulletEnabled val="1"/>
        </dgm:presLayoutVars>
      </dgm:prSet>
      <dgm:spPr/>
      <dgm:t>
        <a:bodyPr/>
        <a:lstStyle/>
        <a:p>
          <a:endParaRPr lang="fr-FR"/>
        </a:p>
      </dgm:t>
    </dgm:pt>
    <dgm:pt modelId="{F9B51D4A-396E-4EF6-B630-6488E5F9048A}" type="pres">
      <dgm:prSet presAssocID="{D26203F7-5724-4992-9F5B-2341A964DCAE}" presName="sp" presStyleCnt="0"/>
      <dgm:spPr/>
    </dgm:pt>
    <dgm:pt modelId="{93F83379-35F9-4B01-9D3E-3089FBF7EC63}" type="pres">
      <dgm:prSet presAssocID="{0CC842BD-A4B5-4E03-B7D3-99D7D8719A24}" presName="composite" presStyleCnt="0"/>
      <dgm:spPr/>
    </dgm:pt>
    <dgm:pt modelId="{CED06CDD-3CD3-45D1-9A85-D0FE940A6B35}" type="pres">
      <dgm:prSet presAssocID="{0CC842BD-A4B5-4E03-B7D3-99D7D8719A24}" presName="parentText" presStyleLbl="alignNode1" presStyleIdx="2" presStyleCnt="3">
        <dgm:presLayoutVars>
          <dgm:chMax val="1"/>
          <dgm:bulletEnabled val="1"/>
        </dgm:presLayoutVars>
      </dgm:prSet>
      <dgm:spPr/>
      <dgm:t>
        <a:bodyPr/>
        <a:lstStyle/>
        <a:p>
          <a:endParaRPr lang="fr-FR"/>
        </a:p>
      </dgm:t>
    </dgm:pt>
    <dgm:pt modelId="{96530712-8546-4AFD-B5CB-F4993E9CE940}" type="pres">
      <dgm:prSet presAssocID="{0CC842BD-A4B5-4E03-B7D3-99D7D8719A24}" presName="descendantText" presStyleLbl="alignAcc1" presStyleIdx="2" presStyleCnt="3">
        <dgm:presLayoutVars>
          <dgm:bulletEnabled val="1"/>
        </dgm:presLayoutVars>
      </dgm:prSet>
      <dgm:spPr/>
      <dgm:t>
        <a:bodyPr/>
        <a:lstStyle/>
        <a:p>
          <a:endParaRPr lang="fr-FR"/>
        </a:p>
      </dgm:t>
    </dgm:pt>
  </dgm:ptLst>
  <dgm:cxnLst>
    <dgm:cxn modelId="{738A5B03-2FB9-43B3-A813-43D8D6D3E995}" type="presOf" srcId="{3D1335E6-0A36-4DF7-A08A-6AD54379338F}" destId="{3C9B87CB-90F7-4B4C-B5FA-001D5F503F00}" srcOrd="0" destOrd="0" presId="urn:microsoft.com/office/officeart/2005/8/layout/chevron2"/>
    <dgm:cxn modelId="{12CBB206-C8FC-42D9-9069-BDD524A7072E}" srcId="{D02C8303-7A82-4B3B-93E3-9F40EF4EFAB6}" destId="{DC6E0B6A-B1F3-4D8C-A323-4D859ECDAE2F}" srcOrd="0" destOrd="0" parTransId="{98E0DF2C-5001-44C4-B5F9-6B6555271700}" sibTransId="{AB8F2FDC-F3F6-4D44-8555-3B4C97DAFCF6}"/>
    <dgm:cxn modelId="{542C6F28-67DE-4433-9A18-5E4F16D8498B}" type="presOf" srcId="{2EB38E78-6CEB-4D1F-B3D3-61FB816AFD43}" destId="{96530712-8546-4AFD-B5CB-F4993E9CE940}" srcOrd="0" destOrd="0" presId="urn:microsoft.com/office/officeart/2005/8/layout/chevron2"/>
    <dgm:cxn modelId="{46B7C3FA-627A-4316-A11A-3C97683512AC}" srcId="{3D1335E6-0A36-4DF7-A08A-6AD54379338F}" destId="{3696F7E7-D8F9-4F64-81CF-839FBCBE1288}" srcOrd="0" destOrd="0" parTransId="{BAC1259F-CBBE-4775-9611-30C2AFA835F3}" sibTransId="{465D3F70-3A92-4BB9-B942-3737E69F1963}"/>
    <dgm:cxn modelId="{D8CE694B-B78A-465A-A168-128245262EB2}" type="presOf" srcId="{3696F7E7-D8F9-4F64-81CF-839FBCBE1288}" destId="{267DB06D-7A05-48B3-B469-058D71B1D85B}" srcOrd="0" destOrd="0" presId="urn:microsoft.com/office/officeart/2005/8/layout/chevron2"/>
    <dgm:cxn modelId="{4A6F06BA-B835-466B-BA3D-D65423EA1CA2}" type="presOf" srcId="{D02C8303-7A82-4B3B-93E3-9F40EF4EFAB6}" destId="{AA43CAD5-8B2E-42CE-999B-6D7EE9598341}" srcOrd="0" destOrd="0" presId="urn:microsoft.com/office/officeart/2005/8/layout/chevron2"/>
    <dgm:cxn modelId="{4F812057-91E3-4093-80FA-588B53514B11}" srcId="{D02C8303-7A82-4B3B-93E3-9F40EF4EFAB6}" destId="{0CC842BD-A4B5-4E03-B7D3-99D7D8719A24}" srcOrd="2" destOrd="0" parTransId="{CCF21C77-5250-4149-8575-882F46DFA20E}" sibTransId="{DC124753-D430-4D7B-B280-7807E4FD144E}"/>
    <dgm:cxn modelId="{2FCBA394-6B04-402F-87CD-3BED4C0C1F8D}" type="presOf" srcId="{DC6E0B6A-B1F3-4D8C-A323-4D859ECDAE2F}" destId="{C9891A86-A8DA-44B9-A5AE-BA616C8AEB4C}" srcOrd="0" destOrd="0" presId="urn:microsoft.com/office/officeart/2005/8/layout/chevron2"/>
    <dgm:cxn modelId="{FA08ADA8-8B7D-48D3-B66E-6F42FC4C5355}" type="presOf" srcId="{07A0EAD4-23C0-4207-AFC9-F0EE5558A5FC}" destId="{3F7994BA-712D-4376-A1AE-A69D2A7767E0}" srcOrd="0" destOrd="0" presId="urn:microsoft.com/office/officeart/2005/8/layout/chevron2"/>
    <dgm:cxn modelId="{B1E61FB6-1DA3-4A5E-ACB4-A210CCED0CCF}" type="presOf" srcId="{0CC842BD-A4B5-4E03-B7D3-99D7D8719A24}" destId="{CED06CDD-3CD3-45D1-9A85-D0FE940A6B35}" srcOrd="0" destOrd="0" presId="urn:microsoft.com/office/officeart/2005/8/layout/chevron2"/>
    <dgm:cxn modelId="{B2EF79C4-9AE3-4B4E-B838-A0CCCDEED38C}" srcId="{D02C8303-7A82-4B3B-93E3-9F40EF4EFAB6}" destId="{3D1335E6-0A36-4DF7-A08A-6AD54379338F}" srcOrd="1" destOrd="0" parTransId="{F1F92BEC-2E84-4BE0-9338-92515CF19BF4}" sibTransId="{D26203F7-5724-4992-9F5B-2341A964DCAE}"/>
    <dgm:cxn modelId="{9E7F7257-0984-4421-9AF4-6D32C5FDC6AE}" srcId="{DC6E0B6A-B1F3-4D8C-A323-4D859ECDAE2F}" destId="{07A0EAD4-23C0-4207-AFC9-F0EE5558A5FC}" srcOrd="0" destOrd="0" parTransId="{4590D07C-6E1F-435D-8240-368E74A8476C}" sibTransId="{3125E46A-8049-4FFA-9891-96E36693320B}"/>
    <dgm:cxn modelId="{4CB48629-8B0E-4084-949A-2C362674F322}" srcId="{0CC842BD-A4B5-4E03-B7D3-99D7D8719A24}" destId="{2EB38E78-6CEB-4D1F-B3D3-61FB816AFD43}" srcOrd="0" destOrd="0" parTransId="{141FFBE5-B788-42DF-8AD0-17F755ADF81A}" sibTransId="{9A0A9D20-8496-4E02-80B7-BFCF81EBFCFE}"/>
    <dgm:cxn modelId="{7AB49D11-B171-4677-A63B-1D6F2D2BC3FA}" type="presParOf" srcId="{AA43CAD5-8B2E-42CE-999B-6D7EE9598341}" destId="{19E9F765-CF3D-4B82-9707-0C8E3E6F9C39}" srcOrd="0" destOrd="0" presId="urn:microsoft.com/office/officeart/2005/8/layout/chevron2"/>
    <dgm:cxn modelId="{9C1FE238-B89F-47D4-9803-38FF22212B65}" type="presParOf" srcId="{19E9F765-CF3D-4B82-9707-0C8E3E6F9C39}" destId="{C9891A86-A8DA-44B9-A5AE-BA616C8AEB4C}" srcOrd="0" destOrd="0" presId="urn:microsoft.com/office/officeart/2005/8/layout/chevron2"/>
    <dgm:cxn modelId="{3041A8EA-DB4F-4611-8CD4-4B38386EE692}" type="presParOf" srcId="{19E9F765-CF3D-4B82-9707-0C8E3E6F9C39}" destId="{3F7994BA-712D-4376-A1AE-A69D2A7767E0}" srcOrd="1" destOrd="0" presId="urn:microsoft.com/office/officeart/2005/8/layout/chevron2"/>
    <dgm:cxn modelId="{11F6A91A-3C0A-4178-A2AE-5EEDCF3AB4D9}" type="presParOf" srcId="{AA43CAD5-8B2E-42CE-999B-6D7EE9598341}" destId="{8C2888E4-7E84-4AB9-97AF-8E9172C7BC58}" srcOrd="1" destOrd="0" presId="urn:microsoft.com/office/officeart/2005/8/layout/chevron2"/>
    <dgm:cxn modelId="{C71EC289-08A1-48D5-AE92-9DF3C6685AB3}" type="presParOf" srcId="{AA43CAD5-8B2E-42CE-999B-6D7EE9598341}" destId="{88D0075D-CEA4-413A-993F-571EA6BCF0A3}" srcOrd="2" destOrd="0" presId="urn:microsoft.com/office/officeart/2005/8/layout/chevron2"/>
    <dgm:cxn modelId="{8973AA37-385B-4B57-BB8E-31B73E5EBA70}" type="presParOf" srcId="{88D0075D-CEA4-413A-993F-571EA6BCF0A3}" destId="{3C9B87CB-90F7-4B4C-B5FA-001D5F503F00}" srcOrd="0" destOrd="0" presId="urn:microsoft.com/office/officeart/2005/8/layout/chevron2"/>
    <dgm:cxn modelId="{B87EAFD9-E5D2-4493-BECD-6A7DA4EA6B2C}" type="presParOf" srcId="{88D0075D-CEA4-413A-993F-571EA6BCF0A3}" destId="{267DB06D-7A05-48B3-B469-058D71B1D85B}" srcOrd="1" destOrd="0" presId="urn:microsoft.com/office/officeart/2005/8/layout/chevron2"/>
    <dgm:cxn modelId="{59F65DFD-D85E-4142-9C8B-99927B8B9CB2}" type="presParOf" srcId="{AA43CAD5-8B2E-42CE-999B-6D7EE9598341}" destId="{F9B51D4A-396E-4EF6-B630-6488E5F9048A}" srcOrd="3" destOrd="0" presId="urn:microsoft.com/office/officeart/2005/8/layout/chevron2"/>
    <dgm:cxn modelId="{1B9171B7-E4F1-4FF7-B7FF-1724DE0893CD}" type="presParOf" srcId="{AA43CAD5-8B2E-42CE-999B-6D7EE9598341}" destId="{93F83379-35F9-4B01-9D3E-3089FBF7EC63}" srcOrd="4" destOrd="0" presId="urn:microsoft.com/office/officeart/2005/8/layout/chevron2"/>
    <dgm:cxn modelId="{42F046F1-4B77-485E-A28C-CDDBA985ADA3}" type="presParOf" srcId="{93F83379-35F9-4B01-9D3E-3089FBF7EC63}" destId="{CED06CDD-3CD3-45D1-9A85-D0FE940A6B35}" srcOrd="0" destOrd="0" presId="urn:microsoft.com/office/officeart/2005/8/layout/chevron2"/>
    <dgm:cxn modelId="{8B863C11-B7AC-4A93-9B75-902F03339E2F}" type="presParOf" srcId="{93F83379-35F9-4B01-9D3E-3089FBF7EC63}" destId="{96530712-8546-4AFD-B5CB-F4993E9CE940}"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D02C8303-7A82-4B3B-93E3-9F40EF4EFA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3696F7E7-D8F9-4F64-81CF-839FBCBE1288}">
      <dgm:prSet phldrT="[Texte]" custT="1"/>
      <dgm:spPr/>
      <dgm:t>
        <a:bodyPr/>
        <a:lstStyle/>
        <a:p>
          <a:r>
            <a:rPr lang="fr-FR" sz="1800" dirty="0" smtClean="0"/>
            <a:t>Spectres (Max, </a:t>
          </a:r>
          <a:r>
            <a:rPr lang="fr-FR" sz="1800" dirty="0" err="1" smtClean="0"/>
            <a:t>Wallac</a:t>
          </a:r>
          <a:r>
            <a:rPr lang="fr-FR" sz="1800" dirty="0" smtClean="0"/>
            <a:t>, …)</a:t>
          </a:r>
          <a:endParaRPr lang="fr-FR" sz="1800" dirty="0"/>
        </a:p>
      </dgm:t>
    </dgm:pt>
    <dgm:pt modelId="{BAC1259F-CBBE-4775-9611-30C2AFA835F3}" type="parTrans" cxnId="{46B7C3FA-627A-4316-A11A-3C97683512AC}">
      <dgm:prSet/>
      <dgm:spPr/>
      <dgm:t>
        <a:bodyPr/>
        <a:lstStyle/>
        <a:p>
          <a:endParaRPr lang="fr-FR" sz="1800"/>
        </a:p>
      </dgm:t>
    </dgm:pt>
    <dgm:pt modelId="{465D3F70-3A92-4BB9-B942-3737E69F1963}" type="sibTrans" cxnId="{46B7C3FA-627A-4316-A11A-3C97683512AC}">
      <dgm:prSet/>
      <dgm:spPr/>
      <dgm:t>
        <a:bodyPr/>
        <a:lstStyle/>
        <a:p>
          <a:endParaRPr lang="fr-FR" sz="1800"/>
        </a:p>
      </dgm:t>
    </dgm:pt>
    <dgm:pt modelId="{9AD1B454-E05D-4A41-8CA9-B8A832A80A5E}">
      <dgm:prSet phldrT="[Texte]" custT="1"/>
      <dgm:spPr/>
      <dgm:t>
        <a:bodyPr/>
        <a:lstStyle/>
        <a:p>
          <a:r>
            <a:rPr lang="fr-FR" sz="1800" dirty="0" smtClean="0"/>
            <a:t>2</a:t>
          </a:r>
          <a:endParaRPr lang="fr-FR" sz="1800" dirty="0"/>
        </a:p>
      </dgm:t>
    </dgm:pt>
    <dgm:pt modelId="{277E155A-470F-4508-AF9F-A137B0CA09E2}" type="parTrans" cxnId="{ECBE45BC-22B7-4411-8346-B716A12EE9AA}">
      <dgm:prSet/>
      <dgm:spPr/>
      <dgm:t>
        <a:bodyPr/>
        <a:lstStyle/>
        <a:p>
          <a:endParaRPr lang="fr-FR" sz="1800"/>
        </a:p>
      </dgm:t>
    </dgm:pt>
    <dgm:pt modelId="{9509A3CB-6FB3-4B75-87CE-8B65F8AC5C0D}" type="sibTrans" cxnId="{ECBE45BC-22B7-4411-8346-B716A12EE9AA}">
      <dgm:prSet/>
      <dgm:spPr/>
      <dgm:t>
        <a:bodyPr/>
        <a:lstStyle/>
        <a:p>
          <a:endParaRPr lang="fr-FR" sz="1800"/>
        </a:p>
      </dgm:t>
    </dgm:pt>
    <dgm:pt modelId="{05940D2A-FE53-4146-96AD-5A0A44F03AEC}">
      <dgm:prSet phldrT="[Texte]" custT="1"/>
      <dgm:spPr/>
      <dgm:t>
        <a:bodyPr/>
        <a:lstStyle/>
        <a:p>
          <a:r>
            <a:rPr lang="fr-FR" sz="1800" dirty="0" smtClean="0"/>
            <a:t>3</a:t>
          </a:r>
          <a:endParaRPr lang="fr-FR" sz="1800" dirty="0"/>
        </a:p>
      </dgm:t>
    </dgm:pt>
    <dgm:pt modelId="{0A0FACFA-1E3F-4CBE-8DCA-555B59483782}" type="parTrans" cxnId="{391E156A-796F-4A3B-B117-C76283CE364F}">
      <dgm:prSet/>
      <dgm:spPr/>
      <dgm:t>
        <a:bodyPr/>
        <a:lstStyle/>
        <a:p>
          <a:endParaRPr lang="fr-FR" sz="1800"/>
        </a:p>
      </dgm:t>
    </dgm:pt>
    <dgm:pt modelId="{51761E2F-7D2D-4F20-A9E4-02C68EF22E0C}" type="sibTrans" cxnId="{391E156A-796F-4A3B-B117-C76283CE364F}">
      <dgm:prSet/>
      <dgm:spPr/>
      <dgm:t>
        <a:bodyPr/>
        <a:lstStyle/>
        <a:p>
          <a:endParaRPr lang="fr-FR" sz="1800"/>
        </a:p>
      </dgm:t>
    </dgm:pt>
    <dgm:pt modelId="{0CC842BD-A4B5-4E03-B7D3-99D7D8719A24}">
      <dgm:prSet phldrT="[Texte]" custT="1"/>
      <dgm:spPr/>
      <dgm:t>
        <a:bodyPr/>
        <a:lstStyle/>
        <a:p>
          <a:r>
            <a:rPr lang="fr-FR" sz="1800" dirty="0" smtClean="0"/>
            <a:t>4</a:t>
          </a:r>
          <a:endParaRPr lang="fr-FR" sz="1800" dirty="0"/>
        </a:p>
      </dgm:t>
    </dgm:pt>
    <dgm:pt modelId="{CCF21C77-5250-4149-8575-882F46DFA20E}" type="parTrans" cxnId="{4F812057-91E3-4093-80FA-588B53514B11}">
      <dgm:prSet/>
      <dgm:spPr/>
      <dgm:t>
        <a:bodyPr/>
        <a:lstStyle/>
        <a:p>
          <a:endParaRPr lang="fr-FR" sz="1800"/>
        </a:p>
      </dgm:t>
    </dgm:pt>
    <dgm:pt modelId="{DC124753-D430-4D7B-B280-7807E4FD144E}" type="sibTrans" cxnId="{4F812057-91E3-4093-80FA-588B53514B11}">
      <dgm:prSet/>
      <dgm:spPr/>
      <dgm:t>
        <a:bodyPr/>
        <a:lstStyle/>
        <a:p>
          <a:endParaRPr lang="fr-FR" sz="1800"/>
        </a:p>
      </dgm:t>
    </dgm:pt>
    <dgm:pt modelId="{3D1335E6-0A36-4DF7-A08A-6AD54379338F}">
      <dgm:prSet phldrT="[Texte]" custT="1"/>
      <dgm:spPr/>
      <dgm:t>
        <a:bodyPr/>
        <a:lstStyle/>
        <a:p>
          <a:r>
            <a:rPr lang="fr-FR" sz="1800" dirty="0" smtClean="0"/>
            <a:t>1</a:t>
          </a:r>
          <a:endParaRPr lang="fr-FR" sz="1800" dirty="0"/>
        </a:p>
      </dgm:t>
    </dgm:pt>
    <dgm:pt modelId="{F1F92BEC-2E84-4BE0-9338-92515CF19BF4}" type="parTrans" cxnId="{B2EF79C4-9AE3-4B4E-B838-A0CCCDEED38C}">
      <dgm:prSet/>
      <dgm:spPr/>
      <dgm:t>
        <a:bodyPr/>
        <a:lstStyle/>
        <a:p>
          <a:endParaRPr lang="fr-FR" sz="1800"/>
        </a:p>
      </dgm:t>
    </dgm:pt>
    <dgm:pt modelId="{D26203F7-5724-4992-9F5B-2341A964DCAE}" type="sibTrans" cxnId="{B2EF79C4-9AE3-4B4E-B838-A0CCCDEED38C}">
      <dgm:prSet/>
      <dgm:spPr/>
      <dgm:t>
        <a:bodyPr/>
        <a:lstStyle/>
        <a:p>
          <a:endParaRPr lang="fr-FR" sz="1800"/>
        </a:p>
      </dgm:t>
    </dgm:pt>
    <dgm:pt modelId="{F2DE4973-EDC6-4D7E-A012-4DEC951D725B}">
      <dgm:prSet phldrT="[Texte]" custT="1"/>
      <dgm:spPr/>
      <dgm:t>
        <a:bodyPr/>
        <a:lstStyle/>
        <a:p>
          <a:r>
            <a:rPr lang="fr-FR" sz="1800" dirty="0" smtClean="0"/>
            <a:t>Analyse des images</a:t>
          </a:r>
          <a:endParaRPr lang="fr-FR" sz="1800" dirty="0"/>
        </a:p>
      </dgm:t>
    </dgm:pt>
    <dgm:pt modelId="{30B0E044-912D-40A8-8D3B-0EABE7C5452B}" type="parTrans" cxnId="{5F54B87D-B504-488C-BAC8-68BB1A6AF9CF}">
      <dgm:prSet/>
      <dgm:spPr/>
      <dgm:t>
        <a:bodyPr/>
        <a:lstStyle/>
        <a:p>
          <a:endParaRPr lang="fr-FR" sz="1800"/>
        </a:p>
      </dgm:t>
    </dgm:pt>
    <dgm:pt modelId="{4C5706BB-7001-4509-BDE5-4E4B397B8A63}" type="sibTrans" cxnId="{5F54B87D-B504-488C-BAC8-68BB1A6AF9CF}">
      <dgm:prSet/>
      <dgm:spPr/>
      <dgm:t>
        <a:bodyPr/>
        <a:lstStyle/>
        <a:p>
          <a:endParaRPr lang="fr-FR" sz="1800"/>
        </a:p>
      </dgm:t>
    </dgm:pt>
    <dgm:pt modelId="{9B9D1AAF-421A-4774-A71A-B787FC9142A1}">
      <dgm:prSet phldrT="[Texte]" custT="1"/>
      <dgm:spPr/>
      <dgm:t>
        <a:bodyPr/>
        <a:lstStyle/>
        <a:p>
          <a:r>
            <a:rPr lang="fr-FR" sz="1800" dirty="0" smtClean="0"/>
            <a:t>Identification et reconstruction des pulses</a:t>
          </a:r>
          <a:endParaRPr lang="fr-FR" sz="1800" dirty="0"/>
        </a:p>
      </dgm:t>
    </dgm:pt>
    <dgm:pt modelId="{46B9501D-4FFB-4441-8D42-C3C20D5EBE54}" type="parTrans" cxnId="{CF6416ED-806D-48E0-AA22-3CC0CF121FC6}">
      <dgm:prSet/>
      <dgm:spPr/>
      <dgm:t>
        <a:bodyPr/>
        <a:lstStyle/>
        <a:p>
          <a:endParaRPr lang="fr-FR" sz="1800"/>
        </a:p>
      </dgm:t>
    </dgm:pt>
    <dgm:pt modelId="{03D43D15-5325-4908-BD52-AEFFB927A4E4}" type="sibTrans" cxnId="{CF6416ED-806D-48E0-AA22-3CC0CF121FC6}">
      <dgm:prSet/>
      <dgm:spPr/>
      <dgm:t>
        <a:bodyPr/>
        <a:lstStyle/>
        <a:p>
          <a:endParaRPr lang="fr-FR" sz="1800"/>
        </a:p>
      </dgm:t>
    </dgm:pt>
    <dgm:pt modelId="{2EB38E78-6CEB-4D1F-B3D3-61FB816AFD43}">
      <dgm:prSet phldrT="[Texte]" custT="1"/>
      <dgm:spPr/>
      <dgm:t>
        <a:bodyPr/>
        <a:lstStyle/>
        <a:p>
          <a:r>
            <a:rPr lang="fr-FR" sz="1800" dirty="0" smtClean="0"/>
            <a:t>Spectres </a:t>
          </a:r>
          <a:r>
            <a:rPr lang="fr-FR" sz="1800" dirty="0" smtClean="0">
              <a:latin typeface="Symbol" pitchFamily="18" charset="2"/>
            </a:rPr>
            <a:t>a</a:t>
          </a:r>
          <a:r>
            <a:rPr lang="fr-FR" sz="1800" dirty="0" smtClean="0"/>
            <a:t> / </a:t>
          </a:r>
          <a:r>
            <a:rPr lang="fr-FR" sz="1800" dirty="0" smtClean="0">
              <a:latin typeface="Symbol" pitchFamily="18" charset="2"/>
            </a:rPr>
            <a:t>b</a:t>
          </a:r>
          <a:endParaRPr lang="fr-FR" sz="1800" dirty="0">
            <a:latin typeface="Symbol" pitchFamily="18" charset="2"/>
          </a:endParaRPr>
        </a:p>
      </dgm:t>
    </dgm:pt>
    <dgm:pt modelId="{141FFBE5-B788-42DF-8AD0-17F755ADF81A}" type="parTrans" cxnId="{4CB48629-8B0E-4084-949A-2C362674F322}">
      <dgm:prSet/>
      <dgm:spPr/>
      <dgm:t>
        <a:bodyPr/>
        <a:lstStyle/>
        <a:p>
          <a:endParaRPr lang="fr-FR" sz="1800"/>
        </a:p>
      </dgm:t>
    </dgm:pt>
    <dgm:pt modelId="{9A0A9D20-8496-4E02-80B7-BFCF81EBFCFE}" type="sibTrans" cxnId="{4CB48629-8B0E-4084-949A-2C362674F322}">
      <dgm:prSet/>
      <dgm:spPr/>
      <dgm:t>
        <a:bodyPr/>
        <a:lstStyle/>
        <a:p>
          <a:endParaRPr lang="fr-FR" sz="1800"/>
        </a:p>
      </dgm:t>
    </dgm:pt>
    <dgm:pt modelId="{DC6E0B6A-B1F3-4D8C-A323-4D859ECDAE2F}">
      <dgm:prSet phldrT="[Texte]" custT="1"/>
      <dgm:spPr/>
      <dgm:t>
        <a:bodyPr/>
        <a:lstStyle/>
        <a:p>
          <a:r>
            <a:rPr lang="fr-FR" sz="1800" dirty="0" smtClean="0"/>
            <a:t>0</a:t>
          </a:r>
          <a:endParaRPr lang="fr-FR" sz="1800" dirty="0"/>
        </a:p>
      </dgm:t>
    </dgm:pt>
    <dgm:pt modelId="{98E0DF2C-5001-44C4-B5F9-6B6555271700}" type="parTrans" cxnId="{12CBB206-C8FC-42D9-9069-BDD524A7072E}">
      <dgm:prSet/>
      <dgm:spPr/>
      <dgm:t>
        <a:bodyPr/>
        <a:lstStyle/>
        <a:p>
          <a:endParaRPr lang="fr-FR" sz="1800"/>
        </a:p>
      </dgm:t>
    </dgm:pt>
    <dgm:pt modelId="{AB8F2FDC-F3F6-4D44-8555-3B4C97DAFCF6}" type="sibTrans" cxnId="{12CBB206-C8FC-42D9-9069-BDD524A7072E}">
      <dgm:prSet/>
      <dgm:spPr/>
      <dgm:t>
        <a:bodyPr/>
        <a:lstStyle/>
        <a:p>
          <a:endParaRPr lang="fr-FR" sz="1800"/>
        </a:p>
      </dgm:t>
    </dgm:pt>
    <dgm:pt modelId="{07A0EAD4-23C0-4207-AFC9-F0EE5558A5FC}">
      <dgm:prSet phldrT="[Texte]" custT="1"/>
      <dgm:spPr/>
      <dgm:t>
        <a:bodyPr/>
        <a:lstStyle/>
        <a:p>
          <a:r>
            <a:rPr lang="fr-FR" sz="1800" dirty="0" smtClean="0"/>
            <a:t>Impulsions</a:t>
          </a:r>
          <a:endParaRPr lang="fr-FR" sz="1800" dirty="0"/>
        </a:p>
      </dgm:t>
    </dgm:pt>
    <dgm:pt modelId="{4590D07C-6E1F-435D-8240-368E74A8476C}" type="parTrans" cxnId="{9E7F7257-0984-4421-9AF4-6D32C5FDC6AE}">
      <dgm:prSet/>
      <dgm:spPr/>
      <dgm:t>
        <a:bodyPr/>
        <a:lstStyle/>
        <a:p>
          <a:endParaRPr lang="fr-FR" sz="1800"/>
        </a:p>
      </dgm:t>
    </dgm:pt>
    <dgm:pt modelId="{3125E46A-8049-4FFA-9891-96E36693320B}" type="sibTrans" cxnId="{9E7F7257-0984-4421-9AF4-6D32C5FDC6AE}">
      <dgm:prSet/>
      <dgm:spPr/>
      <dgm:t>
        <a:bodyPr/>
        <a:lstStyle/>
        <a:p>
          <a:endParaRPr lang="fr-FR" sz="1800"/>
        </a:p>
      </dgm:t>
    </dgm:pt>
    <dgm:pt modelId="{AA43CAD5-8B2E-42CE-999B-6D7EE9598341}" type="pres">
      <dgm:prSet presAssocID="{D02C8303-7A82-4B3B-93E3-9F40EF4EFAB6}" presName="linearFlow" presStyleCnt="0">
        <dgm:presLayoutVars>
          <dgm:dir/>
          <dgm:animLvl val="lvl"/>
          <dgm:resizeHandles val="exact"/>
        </dgm:presLayoutVars>
      </dgm:prSet>
      <dgm:spPr/>
      <dgm:t>
        <a:bodyPr/>
        <a:lstStyle/>
        <a:p>
          <a:endParaRPr lang="fr-FR"/>
        </a:p>
      </dgm:t>
    </dgm:pt>
    <dgm:pt modelId="{19E9F765-CF3D-4B82-9707-0C8E3E6F9C39}" type="pres">
      <dgm:prSet presAssocID="{DC6E0B6A-B1F3-4D8C-A323-4D859ECDAE2F}" presName="composite" presStyleCnt="0"/>
      <dgm:spPr/>
    </dgm:pt>
    <dgm:pt modelId="{C9891A86-A8DA-44B9-A5AE-BA616C8AEB4C}" type="pres">
      <dgm:prSet presAssocID="{DC6E0B6A-B1F3-4D8C-A323-4D859ECDAE2F}" presName="parentText" presStyleLbl="alignNode1" presStyleIdx="0" presStyleCnt="5">
        <dgm:presLayoutVars>
          <dgm:chMax val="1"/>
          <dgm:bulletEnabled val="1"/>
        </dgm:presLayoutVars>
      </dgm:prSet>
      <dgm:spPr/>
      <dgm:t>
        <a:bodyPr/>
        <a:lstStyle/>
        <a:p>
          <a:endParaRPr lang="fr-FR"/>
        </a:p>
      </dgm:t>
    </dgm:pt>
    <dgm:pt modelId="{3F7994BA-712D-4376-A1AE-A69D2A7767E0}" type="pres">
      <dgm:prSet presAssocID="{DC6E0B6A-B1F3-4D8C-A323-4D859ECDAE2F}" presName="descendantText" presStyleLbl="alignAcc1" presStyleIdx="0" presStyleCnt="5">
        <dgm:presLayoutVars>
          <dgm:bulletEnabled val="1"/>
        </dgm:presLayoutVars>
      </dgm:prSet>
      <dgm:spPr/>
      <dgm:t>
        <a:bodyPr/>
        <a:lstStyle/>
        <a:p>
          <a:endParaRPr lang="fr-FR"/>
        </a:p>
      </dgm:t>
    </dgm:pt>
    <dgm:pt modelId="{8C2888E4-7E84-4AB9-97AF-8E9172C7BC58}" type="pres">
      <dgm:prSet presAssocID="{AB8F2FDC-F3F6-4D44-8555-3B4C97DAFCF6}" presName="sp" presStyleCnt="0"/>
      <dgm:spPr/>
    </dgm:pt>
    <dgm:pt modelId="{88D0075D-CEA4-413A-993F-571EA6BCF0A3}" type="pres">
      <dgm:prSet presAssocID="{3D1335E6-0A36-4DF7-A08A-6AD54379338F}" presName="composite" presStyleCnt="0"/>
      <dgm:spPr/>
    </dgm:pt>
    <dgm:pt modelId="{3C9B87CB-90F7-4B4C-B5FA-001D5F503F00}" type="pres">
      <dgm:prSet presAssocID="{3D1335E6-0A36-4DF7-A08A-6AD54379338F}" presName="parentText" presStyleLbl="alignNode1" presStyleIdx="1" presStyleCnt="5">
        <dgm:presLayoutVars>
          <dgm:chMax val="1"/>
          <dgm:bulletEnabled val="1"/>
        </dgm:presLayoutVars>
      </dgm:prSet>
      <dgm:spPr/>
      <dgm:t>
        <a:bodyPr/>
        <a:lstStyle/>
        <a:p>
          <a:endParaRPr lang="fr-FR"/>
        </a:p>
      </dgm:t>
    </dgm:pt>
    <dgm:pt modelId="{267DB06D-7A05-48B3-B469-058D71B1D85B}" type="pres">
      <dgm:prSet presAssocID="{3D1335E6-0A36-4DF7-A08A-6AD54379338F}" presName="descendantText" presStyleLbl="alignAcc1" presStyleIdx="1" presStyleCnt="5">
        <dgm:presLayoutVars>
          <dgm:bulletEnabled val="1"/>
        </dgm:presLayoutVars>
      </dgm:prSet>
      <dgm:spPr/>
      <dgm:t>
        <a:bodyPr/>
        <a:lstStyle/>
        <a:p>
          <a:endParaRPr lang="fr-FR"/>
        </a:p>
      </dgm:t>
    </dgm:pt>
    <dgm:pt modelId="{F9B51D4A-396E-4EF6-B630-6488E5F9048A}" type="pres">
      <dgm:prSet presAssocID="{D26203F7-5724-4992-9F5B-2341A964DCAE}" presName="sp" presStyleCnt="0"/>
      <dgm:spPr/>
    </dgm:pt>
    <dgm:pt modelId="{7F3FC1AF-CD95-49BC-B7A7-CDFAFEF944E0}" type="pres">
      <dgm:prSet presAssocID="{9AD1B454-E05D-4A41-8CA9-B8A832A80A5E}" presName="composite" presStyleCnt="0"/>
      <dgm:spPr/>
    </dgm:pt>
    <dgm:pt modelId="{B0D8ECB9-B968-49B6-B459-F5896E5ADFCA}" type="pres">
      <dgm:prSet presAssocID="{9AD1B454-E05D-4A41-8CA9-B8A832A80A5E}" presName="parentText" presStyleLbl="alignNode1" presStyleIdx="2" presStyleCnt="5">
        <dgm:presLayoutVars>
          <dgm:chMax val="1"/>
          <dgm:bulletEnabled val="1"/>
        </dgm:presLayoutVars>
      </dgm:prSet>
      <dgm:spPr/>
      <dgm:t>
        <a:bodyPr/>
        <a:lstStyle/>
        <a:p>
          <a:endParaRPr lang="fr-FR"/>
        </a:p>
      </dgm:t>
    </dgm:pt>
    <dgm:pt modelId="{40E5B652-5BE4-4C26-847C-A3BC91FF17DC}" type="pres">
      <dgm:prSet presAssocID="{9AD1B454-E05D-4A41-8CA9-B8A832A80A5E}" presName="descendantText" presStyleLbl="alignAcc1" presStyleIdx="2" presStyleCnt="5">
        <dgm:presLayoutVars>
          <dgm:bulletEnabled val="1"/>
        </dgm:presLayoutVars>
      </dgm:prSet>
      <dgm:spPr/>
      <dgm:t>
        <a:bodyPr/>
        <a:lstStyle/>
        <a:p>
          <a:endParaRPr lang="fr-FR"/>
        </a:p>
      </dgm:t>
    </dgm:pt>
    <dgm:pt modelId="{1C8B08E5-5DF4-44EE-A27E-2EAF5F090300}" type="pres">
      <dgm:prSet presAssocID="{9509A3CB-6FB3-4B75-87CE-8B65F8AC5C0D}" presName="sp" presStyleCnt="0"/>
      <dgm:spPr/>
    </dgm:pt>
    <dgm:pt modelId="{CE97F60E-46A4-4857-8709-23BAB337AECA}" type="pres">
      <dgm:prSet presAssocID="{05940D2A-FE53-4146-96AD-5A0A44F03AEC}" presName="composite" presStyleCnt="0"/>
      <dgm:spPr/>
    </dgm:pt>
    <dgm:pt modelId="{1CE1C3D0-D97B-4AF6-BA8F-6DF43AB32D1F}" type="pres">
      <dgm:prSet presAssocID="{05940D2A-FE53-4146-96AD-5A0A44F03AEC}" presName="parentText" presStyleLbl="alignNode1" presStyleIdx="3" presStyleCnt="5">
        <dgm:presLayoutVars>
          <dgm:chMax val="1"/>
          <dgm:bulletEnabled val="1"/>
        </dgm:presLayoutVars>
      </dgm:prSet>
      <dgm:spPr/>
      <dgm:t>
        <a:bodyPr/>
        <a:lstStyle/>
        <a:p>
          <a:endParaRPr lang="fr-FR"/>
        </a:p>
      </dgm:t>
    </dgm:pt>
    <dgm:pt modelId="{2A30AAB6-3472-4C2E-B30D-4841E4E89881}" type="pres">
      <dgm:prSet presAssocID="{05940D2A-FE53-4146-96AD-5A0A44F03AEC}" presName="descendantText" presStyleLbl="alignAcc1" presStyleIdx="3" presStyleCnt="5">
        <dgm:presLayoutVars>
          <dgm:bulletEnabled val="1"/>
        </dgm:presLayoutVars>
      </dgm:prSet>
      <dgm:spPr/>
      <dgm:t>
        <a:bodyPr/>
        <a:lstStyle/>
        <a:p>
          <a:endParaRPr lang="fr-FR"/>
        </a:p>
      </dgm:t>
    </dgm:pt>
    <dgm:pt modelId="{B870F448-A253-4C46-971D-42DE753A534F}" type="pres">
      <dgm:prSet presAssocID="{51761E2F-7D2D-4F20-A9E4-02C68EF22E0C}" presName="sp" presStyleCnt="0"/>
      <dgm:spPr/>
    </dgm:pt>
    <dgm:pt modelId="{93F83379-35F9-4B01-9D3E-3089FBF7EC63}" type="pres">
      <dgm:prSet presAssocID="{0CC842BD-A4B5-4E03-B7D3-99D7D8719A24}" presName="composite" presStyleCnt="0"/>
      <dgm:spPr/>
    </dgm:pt>
    <dgm:pt modelId="{CED06CDD-3CD3-45D1-9A85-D0FE940A6B35}" type="pres">
      <dgm:prSet presAssocID="{0CC842BD-A4B5-4E03-B7D3-99D7D8719A24}" presName="parentText" presStyleLbl="alignNode1" presStyleIdx="4" presStyleCnt="5">
        <dgm:presLayoutVars>
          <dgm:chMax val="1"/>
          <dgm:bulletEnabled val="1"/>
        </dgm:presLayoutVars>
      </dgm:prSet>
      <dgm:spPr/>
      <dgm:t>
        <a:bodyPr/>
        <a:lstStyle/>
        <a:p>
          <a:endParaRPr lang="fr-FR"/>
        </a:p>
      </dgm:t>
    </dgm:pt>
    <dgm:pt modelId="{96530712-8546-4AFD-B5CB-F4993E9CE940}" type="pres">
      <dgm:prSet presAssocID="{0CC842BD-A4B5-4E03-B7D3-99D7D8719A24}" presName="descendantText" presStyleLbl="alignAcc1" presStyleIdx="4" presStyleCnt="5">
        <dgm:presLayoutVars>
          <dgm:bulletEnabled val="1"/>
        </dgm:presLayoutVars>
      </dgm:prSet>
      <dgm:spPr/>
      <dgm:t>
        <a:bodyPr/>
        <a:lstStyle/>
        <a:p>
          <a:endParaRPr lang="fr-FR"/>
        </a:p>
      </dgm:t>
    </dgm:pt>
  </dgm:ptLst>
  <dgm:cxnLst>
    <dgm:cxn modelId="{391E156A-796F-4A3B-B117-C76283CE364F}" srcId="{D02C8303-7A82-4B3B-93E3-9F40EF4EFAB6}" destId="{05940D2A-FE53-4146-96AD-5A0A44F03AEC}" srcOrd="3" destOrd="0" parTransId="{0A0FACFA-1E3F-4CBE-8DCA-555B59483782}" sibTransId="{51761E2F-7D2D-4F20-A9E4-02C68EF22E0C}"/>
    <dgm:cxn modelId="{073BFDC9-474F-413B-9E90-FC864D44506C}" type="presOf" srcId="{0CC842BD-A4B5-4E03-B7D3-99D7D8719A24}" destId="{CED06CDD-3CD3-45D1-9A85-D0FE940A6B35}" srcOrd="0" destOrd="0" presId="urn:microsoft.com/office/officeart/2005/8/layout/chevron2"/>
    <dgm:cxn modelId="{E216BCE3-FFA0-4173-87CA-2DEC73536CFC}" type="presOf" srcId="{9B9D1AAF-421A-4774-A71A-B787FC9142A1}" destId="{2A30AAB6-3472-4C2E-B30D-4841E4E89881}" srcOrd="0" destOrd="0" presId="urn:microsoft.com/office/officeart/2005/8/layout/chevron2"/>
    <dgm:cxn modelId="{46B7C3FA-627A-4316-A11A-3C97683512AC}" srcId="{3D1335E6-0A36-4DF7-A08A-6AD54379338F}" destId="{3696F7E7-D8F9-4F64-81CF-839FBCBE1288}" srcOrd="0" destOrd="0" parTransId="{BAC1259F-CBBE-4775-9611-30C2AFA835F3}" sibTransId="{465D3F70-3A92-4BB9-B942-3737E69F1963}"/>
    <dgm:cxn modelId="{9E7F7257-0984-4421-9AF4-6D32C5FDC6AE}" srcId="{DC6E0B6A-B1F3-4D8C-A323-4D859ECDAE2F}" destId="{07A0EAD4-23C0-4207-AFC9-F0EE5558A5FC}" srcOrd="0" destOrd="0" parTransId="{4590D07C-6E1F-435D-8240-368E74A8476C}" sibTransId="{3125E46A-8049-4FFA-9891-96E36693320B}"/>
    <dgm:cxn modelId="{E96C7D91-7BC6-4182-BC7B-45999A87FD32}" type="presOf" srcId="{DC6E0B6A-B1F3-4D8C-A323-4D859ECDAE2F}" destId="{C9891A86-A8DA-44B9-A5AE-BA616C8AEB4C}" srcOrd="0" destOrd="0" presId="urn:microsoft.com/office/officeart/2005/8/layout/chevron2"/>
    <dgm:cxn modelId="{4CB48629-8B0E-4084-949A-2C362674F322}" srcId="{0CC842BD-A4B5-4E03-B7D3-99D7D8719A24}" destId="{2EB38E78-6CEB-4D1F-B3D3-61FB816AFD43}" srcOrd="0" destOrd="0" parTransId="{141FFBE5-B788-42DF-8AD0-17F755ADF81A}" sibTransId="{9A0A9D20-8496-4E02-80B7-BFCF81EBFCFE}"/>
    <dgm:cxn modelId="{4F812057-91E3-4093-80FA-588B53514B11}" srcId="{D02C8303-7A82-4B3B-93E3-9F40EF4EFAB6}" destId="{0CC842BD-A4B5-4E03-B7D3-99D7D8719A24}" srcOrd="4" destOrd="0" parTransId="{CCF21C77-5250-4149-8575-882F46DFA20E}" sibTransId="{DC124753-D430-4D7B-B280-7807E4FD144E}"/>
    <dgm:cxn modelId="{1B44999B-AD2C-4FFC-AAF8-4FF7C68466B9}" type="presOf" srcId="{2EB38E78-6CEB-4D1F-B3D3-61FB816AFD43}" destId="{96530712-8546-4AFD-B5CB-F4993E9CE940}" srcOrd="0" destOrd="0" presId="urn:microsoft.com/office/officeart/2005/8/layout/chevron2"/>
    <dgm:cxn modelId="{2F98CC44-5B1A-45E7-8A3F-251D70F6DC65}" type="presOf" srcId="{D02C8303-7A82-4B3B-93E3-9F40EF4EFAB6}" destId="{AA43CAD5-8B2E-42CE-999B-6D7EE9598341}" srcOrd="0" destOrd="0" presId="urn:microsoft.com/office/officeart/2005/8/layout/chevron2"/>
    <dgm:cxn modelId="{31BD8FB9-2AD5-4E63-8232-61BD47F3C613}" type="presOf" srcId="{3696F7E7-D8F9-4F64-81CF-839FBCBE1288}" destId="{267DB06D-7A05-48B3-B469-058D71B1D85B}" srcOrd="0" destOrd="0" presId="urn:microsoft.com/office/officeart/2005/8/layout/chevron2"/>
    <dgm:cxn modelId="{F3599EAB-02E0-46F0-AC27-F22E3B83BF19}" type="presOf" srcId="{05940D2A-FE53-4146-96AD-5A0A44F03AEC}" destId="{1CE1C3D0-D97B-4AF6-BA8F-6DF43AB32D1F}" srcOrd="0" destOrd="0" presId="urn:microsoft.com/office/officeart/2005/8/layout/chevron2"/>
    <dgm:cxn modelId="{CB686D06-B6BB-4FA3-973B-42F569511D9D}" type="presOf" srcId="{3D1335E6-0A36-4DF7-A08A-6AD54379338F}" destId="{3C9B87CB-90F7-4B4C-B5FA-001D5F503F00}" srcOrd="0" destOrd="0" presId="urn:microsoft.com/office/officeart/2005/8/layout/chevron2"/>
    <dgm:cxn modelId="{4C86AC08-9441-4807-B3F8-19A67EB95B23}" type="presOf" srcId="{9AD1B454-E05D-4A41-8CA9-B8A832A80A5E}" destId="{B0D8ECB9-B968-49B6-B459-F5896E5ADFCA}" srcOrd="0" destOrd="0" presId="urn:microsoft.com/office/officeart/2005/8/layout/chevron2"/>
    <dgm:cxn modelId="{B2EF79C4-9AE3-4B4E-B838-A0CCCDEED38C}" srcId="{D02C8303-7A82-4B3B-93E3-9F40EF4EFAB6}" destId="{3D1335E6-0A36-4DF7-A08A-6AD54379338F}" srcOrd="1" destOrd="0" parTransId="{F1F92BEC-2E84-4BE0-9338-92515CF19BF4}" sibTransId="{D26203F7-5724-4992-9F5B-2341A964DCAE}"/>
    <dgm:cxn modelId="{12CBB206-C8FC-42D9-9069-BDD524A7072E}" srcId="{D02C8303-7A82-4B3B-93E3-9F40EF4EFAB6}" destId="{DC6E0B6A-B1F3-4D8C-A323-4D859ECDAE2F}" srcOrd="0" destOrd="0" parTransId="{98E0DF2C-5001-44C4-B5F9-6B6555271700}" sibTransId="{AB8F2FDC-F3F6-4D44-8555-3B4C97DAFCF6}"/>
    <dgm:cxn modelId="{5D54764A-528D-4B4F-BA4F-FB03FE1D7FD7}" type="presOf" srcId="{07A0EAD4-23C0-4207-AFC9-F0EE5558A5FC}" destId="{3F7994BA-712D-4376-A1AE-A69D2A7767E0}" srcOrd="0" destOrd="0" presId="urn:microsoft.com/office/officeart/2005/8/layout/chevron2"/>
    <dgm:cxn modelId="{CF6416ED-806D-48E0-AA22-3CC0CF121FC6}" srcId="{05940D2A-FE53-4146-96AD-5A0A44F03AEC}" destId="{9B9D1AAF-421A-4774-A71A-B787FC9142A1}" srcOrd="0" destOrd="0" parTransId="{46B9501D-4FFB-4441-8D42-C3C20D5EBE54}" sibTransId="{03D43D15-5325-4908-BD52-AEFFB927A4E4}"/>
    <dgm:cxn modelId="{5F54B87D-B504-488C-BAC8-68BB1A6AF9CF}" srcId="{9AD1B454-E05D-4A41-8CA9-B8A832A80A5E}" destId="{F2DE4973-EDC6-4D7E-A012-4DEC951D725B}" srcOrd="0" destOrd="0" parTransId="{30B0E044-912D-40A8-8D3B-0EABE7C5452B}" sibTransId="{4C5706BB-7001-4509-BDE5-4E4B397B8A63}"/>
    <dgm:cxn modelId="{ECBE45BC-22B7-4411-8346-B716A12EE9AA}" srcId="{D02C8303-7A82-4B3B-93E3-9F40EF4EFAB6}" destId="{9AD1B454-E05D-4A41-8CA9-B8A832A80A5E}" srcOrd="2" destOrd="0" parTransId="{277E155A-470F-4508-AF9F-A137B0CA09E2}" sibTransId="{9509A3CB-6FB3-4B75-87CE-8B65F8AC5C0D}"/>
    <dgm:cxn modelId="{1B48FBBC-9E6F-4B4A-879A-825E3939FB8C}" type="presOf" srcId="{F2DE4973-EDC6-4D7E-A012-4DEC951D725B}" destId="{40E5B652-5BE4-4C26-847C-A3BC91FF17DC}" srcOrd="0" destOrd="0" presId="urn:microsoft.com/office/officeart/2005/8/layout/chevron2"/>
    <dgm:cxn modelId="{188F8C28-2FD5-4A09-87D1-5A9DC6A08B98}" type="presParOf" srcId="{AA43CAD5-8B2E-42CE-999B-6D7EE9598341}" destId="{19E9F765-CF3D-4B82-9707-0C8E3E6F9C39}" srcOrd="0" destOrd="0" presId="urn:microsoft.com/office/officeart/2005/8/layout/chevron2"/>
    <dgm:cxn modelId="{8543C0D1-63E5-42C6-80C8-44B5639AEEE9}" type="presParOf" srcId="{19E9F765-CF3D-4B82-9707-0C8E3E6F9C39}" destId="{C9891A86-A8DA-44B9-A5AE-BA616C8AEB4C}" srcOrd="0" destOrd="0" presId="urn:microsoft.com/office/officeart/2005/8/layout/chevron2"/>
    <dgm:cxn modelId="{FD76BCA7-6726-44A0-A5F4-9E54462CA0EA}" type="presParOf" srcId="{19E9F765-CF3D-4B82-9707-0C8E3E6F9C39}" destId="{3F7994BA-712D-4376-A1AE-A69D2A7767E0}" srcOrd="1" destOrd="0" presId="urn:microsoft.com/office/officeart/2005/8/layout/chevron2"/>
    <dgm:cxn modelId="{8454AA2C-2595-4D78-ABF8-0B3E5BA07864}" type="presParOf" srcId="{AA43CAD5-8B2E-42CE-999B-6D7EE9598341}" destId="{8C2888E4-7E84-4AB9-97AF-8E9172C7BC58}" srcOrd="1" destOrd="0" presId="urn:microsoft.com/office/officeart/2005/8/layout/chevron2"/>
    <dgm:cxn modelId="{F550DABF-28E9-4972-9607-4B323F7C13E6}" type="presParOf" srcId="{AA43CAD5-8B2E-42CE-999B-6D7EE9598341}" destId="{88D0075D-CEA4-413A-993F-571EA6BCF0A3}" srcOrd="2" destOrd="0" presId="urn:microsoft.com/office/officeart/2005/8/layout/chevron2"/>
    <dgm:cxn modelId="{0C9345C0-4405-42CC-8687-30A074453030}" type="presParOf" srcId="{88D0075D-CEA4-413A-993F-571EA6BCF0A3}" destId="{3C9B87CB-90F7-4B4C-B5FA-001D5F503F00}" srcOrd="0" destOrd="0" presId="urn:microsoft.com/office/officeart/2005/8/layout/chevron2"/>
    <dgm:cxn modelId="{AAC6EB5F-27C8-466F-B6F7-2145389FB130}" type="presParOf" srcId="{88D0075D-CEA4-413A-993F-571EA6BCF0A3}" destId="{267DB06D-7A05-48B3-B469-058D71B1D85B}" srcOrd="1" destOrd="0" presId="urn:microsoft.com/office/officeart/2005/8/layout/chevron2"/>
    <dgm:cxn modelId="{398EEEF4-C7DF-42B8-9737-D0A5CABF564B}" type="presParOf" srcId="{AA43CAD5-8B2E-42CE-999B-6D7EE9598341}" destId="{F9B51D4A-396E-4EF6-B630-6488E5F9048A}" srcOrd="3" destOrd="0" presId="urn:microsoft.com/office/officeart/2005/8/layout/chevron2"/>
    <dgm:cxn modelId="{690B5524-E68D-45BF-925A-89015911D3A9}" type="presParOf" srcId="{AA43CAD5-8B2E-42CE-999B-6D7EE9598341}" destId="{7F3FC1AF-CD95-49BC-B7A7-CDFAFEF944E0}" srcOrd="4" destOrd="0" presId="urn:microsoft.com/office/officeart/2005/8/layout/chevron2"/>
    <dgm:cxn modelId="{43707C6A-0282-4915-86FC-7DC8F9F3B325}" type="presParOf" srcId="{7F3FC1AF-CD95-49BC-B7A7-CDFAFEF944E0}" destId="{B0D8ECB9-B968-49B6-B459-F5896E5ADFCA}" srcOrd="0" destOrd="0" presId="urn:microsoft.com/office/officeart/2005/8/layout/chevron2"/>
    <dgm:cxn modelId="{607E5BC5-01C3-47A1-91A8-3C7D69D6AA0E}" type="presParOf" srcId="{7F3FC1AF-CD95-49BC-B7A7-CDFAFEF944E0}" destId="{40E5B652-5BE4-4C26-847C-A3BC91FF17DC}" srcOrd="1" destOrd="0" presId="urn:microsoft.com/office/officeart/2005/8/layout/chevron2"/>
    <dgm:cxn modelId="{DD0AA3DD-5EE5-4311-A369-1DBEC7123A02}" type="presParOf" srcId="{AA43CAD5-8B2E-42CE-999B-6D7EE9598341}" destId="{1C8B08E5-5DF4-44EE-A27E-2EAF5F090300}" srcOrd="5" destOrd="0" presId="urn:microsoft.com/office/officeart/2005/8/layout/chevron2"/>
    <dgm:cxn modelId="{0BD78319-177F-43E7-8520-DF6BA5419364}" type="presParOf" srcId="{AA43CAD5-8B2E-42CE-999B-6D7EE9598341}" destId="{CE97F60E-46A4-4857-8709-23BAB337AECA}" srcOrd="6" destOrd="0" presId="urn:microsoft.com/office/officeart/2005/8/layout/chevron2"/>
    <dgm:cxn modelId="{5F4925BA-206C-4762-AE15-1B648382A390}" type="presParOf" srcId="{CE97F60E-46A4-4857-8709-23BAB337AECA}" destId="{1CE1C3D0-D97B-4AF6-BA8F-6DF43AB32D1F}" srcOrd="0" destOrd="0" presId="urn:microsoft.com/office/officeart/2005/8/layout/chevron2"/>
    <dgm:cxn modelId="{E06417AF-0949-4EB7-8CC1-0A8C442DBAD3}" type="presParOf" srcId="{CE97F60E-46A4-4857-8709-23BAB337AECA}" destId="{2A30AAB6-3472-4C2E-B30D-4841E4E89881}" srcOrd="1" destOrd="0" presId="urn:microsoft.com/office/officeart/2005/8/layout/chevron2"/>
    <dgm:cxn modelId="{614EB169-E4C9-4466-BDFF-BA661E3B5099}" type="presParOf" srcId="{AA43CAD5-8B2E-42CE-999B-6D7EE9598341}" destId="{B870F448-A253-4C46-971D-42DE753A534F}" srcOrd="7" destOrd="0" presId="urn:microsoft.com/office/officeart/2005/8/layout/chevron2"/>
    <dgm:cxn modelId="{0199ED10-DF10-41C1-999D-13723C3BB389}" type="presParOf" srcId="{AA43CAD5-8B2E-42CE-999B-6D7EE9598341}" destId="{93F83379-35F9-4B01-9D3E-3089FBF7EC63}" srcOrd="8" destOrd="0" presId="urn:microsoft.com/office/officeart/2005/8/layout/chevron2"/>
    <dgm:cxn modelId="{0DB14D31-DAFB-4C83-B91C-C181231FBBE1}" type="presParOf" srcId="{93F83379-35F9-4B01-9D3E-3089FBF7EC63}" destId="{CED06CDD-3CD3-45D1-9A85-D0FE940A6B35}" srcOrd="0" destOrd="0" presId="urn:microsoft.com/office/officeart/2005/8/layout/chevron2"/>
    <dgm:cxn modelId="{4CBB6224-C889-40FC-AF27-A9F28C64FF0B}" type="presParOf" srcId="{93F83379-35F9-4B01-9D3E-3089FBF7EC63}" destId="{96530712-8546-4AFD-B5CB-F4993E9CE940}"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F73F4C14-D781-49CB-B52E-2008DFE363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17D33B9-FC6D-40F5-881C-B3789FED8177}">
      <dgm:prSet phldrT="[Texte]" custT="1"/>
      <dgm:spPr/>
      <dgm:t>
        <a:bodyPr/>
        <a:lstStyle/>
        <a:p>
          <a:r>
            <a:rPr lang="fr-FR" sz="1800" dirty="0" smtClean="0">
              <a:latin typeface="Arial" pitchFamily="34" charset="0"/>
              <a:cs typeface="Arial" pitchFamily="34" charset="0"/>
            </a:rPr>
            <a:t>C++</a:t>
          </a:r>
          <a:endParaRPr lang="fr-FR" sz="1800" dirty="0">
            <a:latin typeface="Arial" pitchFamily="34" charset="0"/>
            <a:cs typeface="Arial" pitchFamily="34" charset="0"/>
          </a:endParaRPr>
        </a:p>
      </dgm:t>
    </dgm:pt>
    <dgm:pt modelId="{BED1507E-7E89-4E5C-AC1E-5BB1031EAF73}" type="parTrans" cxnId="{6C52A44F-D05B-4EBF-82B1-ACD4C10A798A}">
      <dgm:prSet/>
      <dgm:spPr/>
      <dgm:t>
        <a:bodyPr/>
        <a:lstStyle/>
        <a:p>
          <a:endParaRPr lang="fr-FR" sz="1800">
            <a:latin typeface="Arial" pitchFamily="34" charset="0"/>
            <a:cs typeface="Arial" pitchFamily="34" charset="0"/>
          </a:endParaRPr>
        </a:p>
      </dgm:t>
    </dgm:pt>
    <dgm:pt modelId="{03EC5810-61B1-4712-AA4E-F258D3028EB9}" type="sibTrans" cxnId="{6C52A44F-D05B-4EBF-82B1-ACD4C10A798A}">
      <dgm:prSet/>
      <dgm:spPr/>
      <dgm:t>
        <a:bodyPr/>
        <a:lstStyle/>
        <a:p>
          <a:endParaRPr lang="fr-FR" sz="1800">
            <a:latin typeface="Arial" pitchFamily="34" charset="0"/>
            <a:cs typeface="Arial" pitchFamily="34" charset="0"/>
          </a:endParaRPr>
        </a:p>
      </dgm:t>
    </dgm:pt>
    <dgm:pt modelId="{A216ADCC-A05B-4A92-8FF7-640EC9601147}">
      <dgm:prSet phldrT="[Texte]" custT="1"/>
      <dgm:spPr/>
      <dgm:t>
        <a:bodyPr/>
        <a:lstStyle/>
        <a:p>
          <a:r>
            <a:rPr lang="fr-FR" sz="1800" dirty="0" err="1" smtClean="0">
              <a:latin typeface="Arial" pitchFamily="34" charset="0"/>
              <a:cs typeface="Arial" pitchFamily="34" charset="0"/>
            </a:rPr>
            <a:t>Labview</a:t>
          </a:r>
          <a:endParaRPr lang="fr-FR" sz="1800" dirty="0">
            <a:latin typeface="Arial" pitchFamily="34" charset="0"/>
            <a:cs typeface="Arial" pitchFamily="34" charset="0"/>
          </a:endParaRPr>
        </a:p>
      </dgm:t>
    </dgm:pt>
    <dgm:pt modelId="{71C64A08-D3B8-42C3-A4AC-028340FA7530}" type="parTrans" cxnId="{0DDDA741-8781-4839-B7BB-C006E7FDFDD6}">
      <dgm:prSet/>
      <dgm:spPr/>
      <dgm:t>
        <a:bodyPr/>
        <a:lstStyle/>
        <a:p>
          <a:endParaRPr lang="fr-FR" sz="1800">
            <a:latin typeface="Arial" pitchFamily="34" charset="0"/>
            <a:cs typeface="Arial" pitchFamily="34" charset="0"/>
          </a:endParaRPr>
        </a:p>
      </dgm:t>
    </dgm:pt>
    <dgm:pt modelId="{179E604D-2FA0-4A60-9366-7D2A1A924972}" type="sibTrans" cxnId="{0DDDA741-8781-4839-B7BB-C006E7FDFDD6}">
      <dgm:prSet/>
      <dgm:spPr/>
      <dgm:t>
        <a:bodyPr/>
        <a:lstStyle/>
        <a:p>
          <a:endParaRPr lang="fr-FR" sz="1800">
            <a:latin typeface="Arial" pitchFamily="34" charset="0"/>
            <a:cs typeface="Arial" pitchFamily="34" charset="0"/>
          </a:endParaRPr>
        </a:p>
      </dgm:t>
    </dgm:pt>
    <dgm:pt modelId="{93AB30DF-6302-4555-A629-1F1C717CDEC2}">
      <dgm:prSet phldrT="[Texte]" custT="1"/>
      <dgm:spPr/>
      <dgm:t>
        <a:bodyPr/>
        <a:lstStyle/>
        <a:p>
          <a:r>
            <a:rPr lang="fr-FR" sz="1800" dirty="0" smtClean="0">
              <a:latin typeface="Arial" pitchFamily="34" charset="0"/>
              <a:cs typeface="Arial" pitchFamily="34" charset="0"/>
            </a:rPr>
            <a:t>Rapide</a:t>
          </a:r>
          <a:endParaRPr lang="fr-FR" sz="1800" dirty="0">
            <a:latin typeface="Arial" pitchFamily="34" charset="0"/>
            <a:cs typeface="Arial" pitchFamily="34" charset="0"/>
          </a:endParaRPr>
        </a:p>
      </dgm:t>
    </dgm:pt>
    <dgm:pt modelId="{FA7A2F11-A91D-4AFB-A7E9-D90260805EB6}" type="parTrans" cxnId="{7510ACC5-177B-4680-BB6C-005DE2B4DCF8}">
      <dgm:prSet/>
      <dgm:spPr/>
      <dgm:t>
        <a:bodyPr/>
        <a:lstStyle/>
        <a:p>
          <a:endParaRPr lang="fr-FR" sz="1800">
            <a:latin typeface="Arial" pitchFamily="34" charset="0"/>
            <a:cs typeface="Arial" pitchFamily="34" charset="0"/>
          </a:endParaRPr>
        </a:p>
      </dgm:t>
    </dgm:pt>
    <dgm:pt modelId="{38D0E9B8-48E6-43D1-98A8-8F178EBB03DE}" type="sibTrans" cxnId="{7510ACC5-177B-4680-BB6C-005DE2B4DCF8}">
      <dgm:prSet/>
      <dgm:spPr/>
      <dgm:t>
        <a:bodyPr/>
        <a:lstStyle/>
        <a:p>
          <a:endParaRPr lang="fr-FR" sz="1800">
            <a:latin typeface="Arial" pitchFamily="34" charset="0"/>
            <a:cs typeface="Arial" pitchFamily="34" charset="0"/>
          </a:endParaRPr>
        </a:p>
      </dgm:t>
    </dgm:pt>
    <dgm:pt modelId="{C4774076-A996-4FE0-AE34-B220494F9318}">
      <dgm:prSet phldrT="[Texte]" custT="1"/>
      <dgm:spPr/>
      <dgm:t>
        <a:bodyPr/>
        <a:lstStyle/>
        <a:p>
          <a:r>
            <a:rPr lang="fr-FR" sz="1800" dirty="0" smtClean="0">
              <a:latin typeface="Arial" pitchFamily="34" charset="0"/>
              <a:cs typeface="Arial" pitchFamily="34" charset="0"/>
            </a:rPr>
            <a:t>Interface graphique à faire</a:t>
          </a:r>
          <a:endParaRPr lang="fr-FR" sz="1800" dirty="0">
            <a:latin typeface="Arial" pitchFamily="34" charset="0"/>
            <a:cs typeface="Arial" pitchFamily="34" charset="0"/>
          </a:endParaRPr>
        </a:p>
      </dgm:t>
    </dgm:pt>
    <dgm:pt modelId="{F42E6098-7690-44B1-9EE2-C6F1E860CBD2}" type="parTrans" cxnId="{A9781094-3EED-4293-A56B-F9D24EC9A4CB}">
      <dgm:prSet/>
      <dgm:spPr/>
      <dgm:t>
        <a:bodyPr/>
        <a:lstStyle/>
        <a:p>
          <a:endParaRPr lang="fr-FR" sz="1800">
            <a:latin typeface="Arial" pitchFamily="34" charset="0"/>
            <a:cs typeface="Arial" pitchFamily="34" charset="0"/>
          </a:endParaRPr>
        </a:p>
      </dgm:t>
    </dgm:pt>
    <dgm:pt modelId="{56E9B6DC-79FB-4282-9EDC-D595226D0D6D}" type="sibTrans" cxnId="{A9781094-3EED-4293-A56B-F9D24EC9A4CB}">
      <dgm:prSet/>
      <dgm:spPr/>
      <dgm:t>
        <a:bodyPr/>
        <a:lstStyle/>
        <a:p>
          <a:endParaRPr lang="fr-FR" sz="1800">
            <a:latin typeface="Arial" pitchFamily="34" charset="0"/>
            <a:cs typeface="Arial" pitchFamily="34" charset="0"/>
          </a:endParaRPr>
        </a:p>
      </dgm:t>
    </dgm:pt>
    <dgm:pt modelId="{64D31377-9896-41DA-91B0-ED256673BEB8}">
      <dgm:prSet phldrT="[Texte]" custT="1"/>
      <dgm:spPr/>
      <dgm:t>
        <a:bodyPr/>
        <a:lstStyle/>
        <a:p>
          <a:r>
            <a:rPr lang="fr-FR" sz="1800" dirty="0" smtClean="0">
              <a:latin typeface="Arial" pitchFamily="34" charset="0"/>
              <a:cs typeface="Arial" pitchFamily="34" charset="0"/>
            </a:rPr>
            <a:t>Interface graphique simple</a:t>
          </a:r>
          <a:endParaRPr lang="fr-FR" sz="1800" dirty="0">
            <a:latin typeface="Arial" pitchFamily="34" charset="0"/>
            <a:cs typeface="Arial" pitchFamily="34" charset="0"/>
          </a:endParaRPr>
        </a:p>
      </dgm:t>
    </dgm:pt>
    <dgm:pt modelId="{761179A1-E472-4C59-8C15-6F9ED5B1A760}" type="parTrans" cxnId="{2863FFBA-1041-4A88-9F30-7759E4ED670C}">
      <dgm:prSet/>
      <dgm:spPr/>
      <dgm:t>
        <a:bodyPr/>
        <a:lstStyle/>
        <a:p>
          <a:endParaRPr lang="fr-FR" sz="1800">
            <a:latin typeface="Arial" pitchFamily="34" charset="0"/>
            <a:cs typeface="Arial" pitchFamily="34" charset="0"/>
          </a:endParaRPr>
        </a:p>
      </dgm:t>
    </dgm:pt>
    <dgm:pt modelId="{4312D1C7-3450-4FE3-8109-9D9BF3D23AC7}" type="sibTrans" cxnId="{2863FFBA-1041-4A88-9F30-7759E4ED670C}">
      <dgm:prSet/>
      <dgm:spPr/>
      <dgm:t>
        <a:bodyPr/>
        <a:lstStyle/>
        <a:p>
          <a:endParaRPr lang="fr-FR" sz="1800">
            <a:latin typeface="Arial" pitchFamily="34" charset="0"/>
            <a:cs typeface="Arial" pitchFamily="34" charset="0"/>
          </a:endParaRPr>
        </a:p>
      </dgm:t>
    </dgm:pt>
    <dgm:pt modelId="{982F6072-3BF1-4CC4-85C9-17ACE233D764}">
      <dgm:prSet phldrT="[Texte]" custT="1"/>
      <dgm:spPr/>
      <dgm:t>
        <a:bodyPr/>
        <a:lstStyle/>
        <a:p>
          <a:r>
            <a:rPr lang="fr-FR" sz="1800" dirty="0" smtClean="0">
              <a:latin typeface="Arial" pitchFamily="34" charset="0"/>
              <a:cs typeface="Arial" pitchFamily="34" charset="0"/>
            </a:rPr>
            <a:t>Plus lent</a:t>
          </a:r>
          <a:endParaRPr lang="fr-FR" sz="1800" dirty="0">
            <a:latin typeface="Arial" pitchFamily="34" charset="0"/>
            <a:cs typeface="Arial" pitchFamily="34" charset="0"/>
          </a:endParaRPr>
        </a:p>
      </dgm:t>
    </dgm:pt>
    <dgm:pt modelId="{1F3BD236-1251-4349-8DF2-9E851AF61C16}" type="parTrans" cxnId="{EE582AA6-27FF-4960-A682-F08BDC770082}">
      <dgm:prSet/>
      <dgm:spPr/>
      <dgm:t>
        <a:bodyPr/>
        <a:lstStyle/>
        <a:p>
          <a:endParaRPr lang="fr-FR" sz="1800">
            <a:latin typeface="Arial" pitchFamily="34" charset="0"/>
            <a:cs typeface="Arial" pitchFamily="34" charset="0"/>
          </a:endParaRPr>
        </a:p>
      </dgm:t>
    </dgm:pt>
    <dgm:pt modelId="{F7EAB954-1B33-4D60-9D09-5BFDC9B49829}" type="sibTrans" cxnId="{EE582AA6-27FF-4960-A682-F08BDC770082}">
      <dgm:prSet/>
      <dgm:spPr/>
      <dgm:t>
        <a:bodyPr/>
        <a:lstStyle/>
        <a:p>
          <a:endParaRPr lang="fr-FR" sz="1800">
            <a:latin typeface="Arial" pitchFamily="34" charset="0"/>
            <a:cs typeface="Arial" pitchFamily="34" charset="0"/>
          </a:endParaRPr>
        </a:p>
      </dgm:t>
    </dgm:pt>
    <dgm:pt modelId="{73438704-36F1-45E1-823E-3EA4E4F2774E}">
      <dgm:prSet phldrT="[Texte]" custT="1"/>
      <dgm:spPr/>
      <dgm:t>
        <a:bodyPr/>
        <a:lstStyle/>
        <a:p>
          <a:r>
            <a:rPr lang="fr-FR" sz="1800" dirty="0" smtClean="0">
              <a:latin typeface="Arial" pitchFamily="34" charset="0"/>
              <a:cs typeface="Arial" pitchFamily="34" charset="0"/>
            </a:rPr>
            <a:t>Didactique et utile pour l’EAMEA</a:t>
          </a:r>
          <a:endParaRPr lang="fr-FR" sz="1800" dirty="0">
            <a:latin typeface="Arial" pitchFamily="34" charset="0"/>
            <a:cs typeface="Arial" pitchFamily="34" charset="0"/>
          </a:endParaRPr>
        </a:p>
      </dgm:t>
    </dgm:pt>
    <dgm:pt modelId="{51E4CB0E-D64F-444D-AB41-2BDF63F25C01}" type="parTrans" cxnId="{A4B8CC51-596F-41E9-A542-53931DE7E16E}">
      <dgm:prSet/>
      <dgm:spPr/>
      <dgm:t>
        <a:bodyPr/>
        <a:lstStyle/>
        <a:p>
          <a:endParaRPr lang="fr-FR" sz="1800">
            <a:latin typeface="Arial" pitchFamily="34" charset="0"/>
            <a:cs typeface="Arial" pitchFamily="34" charset="0"/>
          </a:endParaRPr>
        </a:p>
      </dgm:t>
    </dgm:pt>
    <dgm:pt modelId="{1E8AF27B-B876-4265-99FE-F7580E975611}" type="sibTrans" cxnId="{A4B8CC51-596F-41E9-A542-53931DE7E16E}">
      <dgm:prSet/>
      <dgm:spPr/>
      <dgm:t>
        <a:bodyPr/>
        <a:lstStyle/>
        <a:p>
          <a:endParaRPr lang="fr-FR" sz="1800">
            <a:latin typeface="Arial" pitchFamily="34" charset="0"/>
            <a:cs typeface="Arial" pitchFamily="34" charset="0"/>
          </a:endParaRPr>
        </a:p>
      </dgm:t>
    </dgm:pt>
    <dgm:pt modelId="{DE36111F-5AA0-444B-BA30-1E7775C6D6DF}" type="pres">
      <dgm:prSet presAssocID="{F73F4C14-D781-49CB-B52E-2008DFE36321}" presName="linear" presStyleCnt="0">
        <dgm:presLayoutVars>
          <dgm:dir/>
          <dgm:animLvl val="lvl"/>
          <dgm:resizeHandles val="exact"/>
        </dgm:presLayoutVars>
      </dgm:prSet>
      <dgm:spPr/>
      <dgm:t>
        <a:bodyPr/>
        <a:lstStyle/>
        <a:p>
          <a:endParaRPr lang="fr-FR"/>
        </a:p>
      </dgm:t>
    </dgm:pt>
    <dgm:pt modelId="{76A3B8C7-1457-43C7-A94E-1867B147BB86}" type="pres">
      <dgm:prSet presAssocID="{B17D33B9-FC6D-40F5-881C-B3789FED8177}" presName="parentLin" presStyleCnt="0"/>
      <dgm:spPr/>
    </dgm:pt>
    <dgm:pt modelId="{1016319B-4154-42DD-B2E5-FF013944A80A}" type="pres">
      <dgm:prSet presAssocID="{B17D33B9-FC6D-40F5-881C-B3789FED8177}" presName="parentLeftMargin" presStyleLbl="node1" presStyleIdx="0" presStyleCnt="2"/>
      <dgm:spPr/>
      <dgm:t>
        <a:bodyPr/>
        <a:lstStyle/>
        <a:p>
          <a:endParaRPr lang="fr-FR"/>
        </a:p>
      </dgm:t>
    </dgm:pt>
    <dgm:pt modelId="{F4E09626-BBFB-419F-8745-6F6777F30893}" type="pres">
      <dgm:prSet presAssocID="{B17D33B9-FC6D-40F5-881C-B3789FED8177}" presName="parentText" presStyleLbl="node1" presStyleIdx="0" presStyleCnt="2">
        <dgm:presLayoutVars>
          <dgm:chMax val="0"/>
          <dgm:bulletEnabled val="1"/>
        </dgm:presLayoutVars>
      </dgm:prSet>
      <dgm:spPr/>
      <dgm:t>
        <a:bodyPr/>
        <a:lstStyle/>
        <a:p>
          <a:endParaRPr lang="fr-FR"/>
        </a:p>
      </dgm:t>
    </dgm:pt>
    <dgm:pt modelId="{031BE009-9B10-451A-ABE5-52CA462E83B8}" type="pres">
      <dgm:prSet presAssocID="{B17D33B9-FC6D-40F5-881C-B3789FED8177}" presName="negativeSpace" presStyleCnt="0"/>
      <dgm:spPr/>
    </dgm:pt>
    <dgm:pt modelId="{AB1B095C-69A4-43EC-8CBB-E4CB8FBA29D6}" type="pres">
      <dgm:prSet presAssocID="{B17D33B9-FC6D-40F5-881C-B3789FED8177}" presName="childText" presStyleLbl="conFgAcc1" presStyleIdx="0" presStyleCnt="2">
        <dgm:presLayoutVars>
          <dgm:bulletEnabled val="1"/>
        </dgm:presLayoutVars>
      </dgm:prSet>
      <dgm:spPr/>
      <dgm:t>
        <a:bodyPr/>
        <a:lstStyle/>
        <a:p>
          <a:endParaRPr lang="fr-FR"/>
        </a:p>
      </dgm:t>
    </dgm:pt>
    <dgm:pt modelId="{1B1AFFA4-F376-4B72-B947-7281C178973D}" type="pres">
      <dgm:prSet presAssocID="{03EC5810-61B1-4712-AA4E-F258D3028EB9}" presName="spaceBetweenRectangles" presStyleCnt="0"/>
      <dgm:spPr/>
    </dgm:pt>
    <dgm:pt modelId="{236CD3A2-01EC-4FDD-800C-80EBE8C9DE51}" type="pres">
      <dgm:prSet presAssocID="{A216ADCC-A05B-4A92-8FF7-640EC9601147}" presName="parentLin" presStyleCnt="0"/>
      <dgm:spPr/>
    </dgm:pt>
    <dgm:pt modelId="{32228845-8821-43F3-BA05-8BB1A2F8458D}" type="pres">
      <dgm:prSet presAssocID="{A216ADCC-A05B-4A92-8FF7-640EC9601147}" presName="parentLeftMargin" presStyleLbl="node1" presStyleIdx="0" presStyleCnt="2"/>
      <dgm:spPr/>
      <dgm:t>
        <a:bodyPr/>
        <a:lstStyle/>
        <a:p>
          <a:endParaRPr lang="fr-FR"/>
        </a:p>
      </dgm:t>
    </dgm:pt>
    <dgm:pt modelId="{A1568C18-8A5C-4604-B453-ACC16276CC1F}" type="pres">
      <dgm:prSet presAssocID="{A216ADCC-A05B-4A92-8FF7-640EC9601147}" presName="parentText" presStyleLbl="node1" presStyleIdx="1" presStyleCnt="2">
        <dgm:presLayoutVars>
          <dgm:chMax val="0"/>
          <dgm:bulletEnabled val="1"/>
        </dgm:presLayoutVars>
      </dgm:prSet>
      <dgm:spPr/>
      <dgm:t>
        <a:bodyPr/>
        <a:lstStyle/>
        <a:p>
          <a:endParaRPr lang="fr-FR"/>
        </a:p>
      </dgm:t>
    </dgm:pt>
    <dgm:pt modelId="{0FD9AA36-024E-4811-8B9C-F8C3F4D4AA81}" type="pres">
      <dgm:prSet presAssocID="{A216ADCC-A05B-4A92-8FF7-640EC9601147}" presName="negativeSpace" presStyleCnt="0"/>
      <dgm:spPr/>
    </dgm:pt>
    <dgm:pt modelId="{D6C16E07-0B81-46B1-82E7-049DA1ECDD2B}" type="pres">
      <dgm:prSet presAssocID="{A216ADCC-A05B-4A92-8FF7-640EC9601147}" presName="childText" presStyleLbl="conFgAcc1" presStyleIdx="1" presStyleCnt="2">
        <dgm:presLayoutVars>
          <dgm:bulletEnabled val="1"/>
        </dgm:presLayoutVars>
      </dgm:prSet>
      <dgm:spPr/>
      <dgm:t>
        <a:bodyPr/>
        <a:lstStyle/>
        <a:p>
          <a:endParaRPr lang="fr-FR"/>
        </a:p>
      </dgm:t>
    </dgm:pt>
  </dgm:ptLst>
  <dgm:cxnLst>
    <dgm:cxn modelId="{66DC6929-1955-4597-865F-B2B35A6275CA}" type="presOf" srcId="{A216ADCC-A05B-4A92-8FF7-640EC9601147}" destId="{A1568C18-8A5C-4604-B453-ACC16276CC1F}" srcOrd="1" destOrd="0" presId="urn:microsoft.com/office/officeart/2005/8/layout/list1"/>
    <dgm:cxn modelId="{E7EB125F-B1FC-473F-95B4-F3FFF3876598}" type="presOf" srcId="{982F6072-3BF1-4CC4-85C9-17ACE233D764}" destId="{D6C16E07-0B81-46B1-82E7-049DA1ECDD2B}" srcOrd="0" destOrd="1" presId="urn:microsoft.com/office/officeart/2005/8/layout/list1"/>
    <dgm:cxn modelId="{6C52A44F-D05B-4EBF-82B1-ACD4C10A798A}" srcId="{F73F4C14-D781-49CB-B52E-2008DFE36321}" destId="{B17D33B9-FC6D-40F5-881C-B3789FED8177}" srcOrd="0" destOrd="0" parTransId="{BED1507E-7E89-4E5C-AC1E-5BB1031EAF73}" sibTransId="{03EC5810-61B1-4712-AA4E-F258D3028EB9}"/>
    <dgm:cxn modelId="{A9781094-3EED-4293-A56B-F9D24EC9A4CB}" srcId="{B17D33B9-FC6D-40F5-881C-B3789FED8177}" destId="{C4774076-A996-4FE0-AE34-B220494F9318}" srcOrd="1" destOrd="0" parTransId="{F42E6098-7690-44B1-9EE2-C6F1E860CBD2}" sibTransId="{56E9B6DC-79FB-4282-9EDC-D595226D0D6D}"/>
    <dgm:cxn modelId="{717EE4FC-DC5E-4621-9200-5944E0A7CF5C}" type="presOf" srcId="{93AB30DF-6302-4555-A629-1F1C717CDEC2}" destId="{AB1B095C-69A4-43EC-8CBB-E4CB8FBA29D6}" srcOrd="0" destOrd="0" presId="urn:microsoft.com/office/officeart/2005/8/layout/list1"/>
    <dgm:cxn modelId="{4B35D787-B9E0-40EC-BF05-40093D97CD14}" type="presOf" srcId="{73438704-36F1-45E1-823E-3EA4E4F2774E}" destId="{D6C16E07-0B81-46B1-82E7-049DA1ECDD2B}" srcOrd="0" destOrd="2" presId="urn:microsoft.com/office/officeart/2005/8/layout/list1"/>
    <dgm:cxn modelId="{472D13D8-A1BF-4E5B-A978-A41C33944D8F}" type="presOf" srcId="{C4774076-A996-4FE0-AE34-B220494F9318}" destId="{AB1B095C-69A4-43EC-8CBB-E4CB8FBA29D6}" srcOrd="0" destOrd="1" presId="urn:microsoft.com/office/officeart/2005/8/layout/list1"/>
    <dgm:cxn modelId="{0DDDA741-8781-4839-B7BB-C006E7FDFDD6}" srcId="{F73F4C14-D781-49CB-B52E-2008DFE36321}" destId="{A216ADCC-A05B-4A92-8FF7-640EC9601147}" srcOrd="1" destOrd="0" parTransId="{71C64A08-D3B8-42C3-A4AC-028340FA7530}" sibTransId="{179E604D-2FA0-4A60-9366-7D2A1A924972}"/>
    <dgm:cxn modelId="{C53484B9-7973-4138-8BF0-49330D5BB4FD}" type="presOf" srcId="{B17D33B9-FC6D-40F5-881C-B3789FED8177}" destId="{F4E09626-BBFB-419F-8745-6F6777F30893}" srcOrd="1" destOrd="0" presId="urn:microsoft.com/office/officeart/2005/8/layout/list1"/>
    <dgm:cxn modelId="{7510ACC5-177B-4680-BB6C-005DE2B4DCF8}" srcId="{B17D33B9-FC6D-40F5-881C-B3789FED8177}" destId="{93AB30DF-6302-4555-A629-1F1C717CDEC2}" srcOrd="0" destOrd="0" parTransId="{FA7A2F11-A91D-4AFB-A7E9-D90260805EB6}" sibTransId="{38D0E9B8-48E6-43D1-98A8-8F178EBB03DE}"/>
    <dgm:cxn modelId="{A4B8CC51-596F-41E9-A542-53931DE7E16E}" srcId="{A216ADCC-A05B-4A92-8FF7-640EC9601147}" destId="{73438704-36F1-45E1-823E-3EA4E4F2774E}" srcOrd="2" destOrd="0" parTransId="{51E4CB0E-D64F-444D-AB41-2BDF63F25C01}" sibTransId="{1E8AF27B-B876-4265-99FE-F7580E975611}"/>
    <dgm:cxn modelId="{D5596D9A-2FF1-41CC-BDF8-B0777A058293}" type="presOf" srcId="{64D31377-9896-41DA-91B0-ED256673BEB8}" destId="{D6C16E07-0B81-46B1-82E7-049DA1ECDD2B}" srcOrd="0" destOrd="0" presId="urn:microsoft.com/office/officeart/2005/8/layout/list1"/>
    <dgm:cxn modelId="{66C1F562-A010-4FDE-A7AE-B83195D30EFE}" type="presOf" srcId="{F73F4C14-D781-49CB-B52E-2008DFE36321}" destId="{DE36111F-5AA0-444B-BA30-1E7775C6D6DF}" srcOrd="0" destOrd="0" presId="urn:microsoft.com/office/officeart/2005/8/layout/list1"/>
    <dgm:cxn modelId="{2863FFBA-1041-4A88-9F30-7759E4ED670C}" srcId="{A216ADCC-A05B-4A92-8FF7-640EC9601147}" destId="{64D31377-9896-41DA-91B0-ED256673BEB8}" srcOrd="0" destOrd="0" parTransId="{761179A1-E472-4C59-8C15-6F9ED5B1A760}" sibTransId="{4312D1C7-3450-4FE3-8109-9D9BF3D23AC7}"/>
    <dgm:cxn modelId="{EE582AA6-27FF-4960-A682-F08BDC770082}" srcId="{A216ADCC-A05B-4A92-8FF7-640EC9601147}" destId="{982F6072-3BF1-4CC4-85C9-17ACE233D764}" srcOrd="1" destOrd="0" parTransId="{1F3BD236-1251-4349-8DF2-9E851AF61C16}" sibTransId="{F7EAB954-1B33-4D60-9D09-5BFDC9B49829}"/>
    <dgm:cxn modelId="{BA33B4A4-E152-4314-BBF0-E6096DBB9EE9}" type="presOf" srcId="{B17D33B9-FC6D-40F5-881C-B3789FED8177}" destId="{1016319B-4154-42DD-B2E5-FF013944A80A}" srcOrd="0" destOrd="0" presId="urn:microsoft.com/office/officeart/2005/8/layout/list1"/>
    <dgm:cxn modelId="{D4019E33-A70E-48BD-910D-CCC42649D452}" type="presOf" srcId="{A216ADCC-A05B-4A92-8FF7-640EC9601147}" destId="{32228845-8821-43F3-BA05-8BB1A2F8458D}" srcOrd="0" destOrd="0" presId="urn:microsoft.com/office/officeart/2005/8/layout/list1"/>
    <dgm:cxn modelId="{C4967501-14BA-438A-ABB5-EA52FC7FEAF1}" type="presParOf" srcId="{DE36111F-5AA0-444B-BA30-1E7775C6D6DF}" destId="{76A3B8C7-1457-43C7-A94E-1867B147BB86}" srcOrd="0" destOrd="0" presId="urn:microsoft.com/office/officeart/2005/8/layout/list1"/>
    <dgm:cxn modelId="{A0D01436-96F9-4E4C-A052-6F8816E0C5FB}" type="presParOf" srcId="{76A3B8C7-1457-43C7-A94E-1867B147BB86}" destId="{1016319B-4154-42DD-B2E5-FF013944A80A}" srcOrd="0" destOrd="0" presId="urn:microsoft.com/office/officeart/2005/8/layout/list1"/>
    <dgm:cxn modelId="{B9E41E41-AEDE-4A78-879E-472DAE25248C}" type="presParOf" srcId="{76A3B8C7-1457-43C7-A94E-1867B147BB86}" destId="{F4E09626-BBFB-419F-8745-6F6777F30893}" srcOrd="1" destOrd="0" presId="urn:microsoft.com/office/officeart/2005/8/layout/list1"/>
    <dgm:cxn modelId="{627369B6-28BE-402A-A3F4-8C852AA8E2B5}" type="presParOf" srcId="{DE36111F-5AA0-444B-BA30-1E7775C6D6DF}" destId="{031BE009-9B10-451A-ABE5-52CA462E83B8}" srcOrd="1" destOrd="0" presId="urn:microsoft.com/office/officeart/2005/8/layout/list1"/>
    <dgm:cxn modelId="{F68A864F-AF91-4C41-9D3A-27FF8A704367}" type="presParOf" srcId="{DE36111F-5AA0-444B-BA30-1E7775C6D6DF}" destId="{AB1B095C-69A4-43EC-8CBB-E4CB8FBA29D6}" srcOrd="2" destOrd="0" presId="urn:microsoft.com/office/officeart/2005/8/layout/list1"/>
    <dgm:cxn modelId="{E7876A27-CB1D-4E7A-953F-47A0F672EE8C}" type="presParOf" srcId="{DE36111F-5AA0-444B-BA30-1E7775C6D6DF}" destId="{1B1AFFA4-F376-4B72-B947-7281C178973D}" srcOrd="3" destOrd="0" presId="urn:microsoft.com/office/officeart/2005/8/layout/list1"/>
    <dgm:cxn modelId="{FC872468-FF84-4FE8-AAF8-75DA4638DB90}" type="presParOf" srcId="{DE36111F-5AA0-444B-BA30-1E7775C6D6DF}" destId="{236CD3A2-01EC-4FDD-800C-80EBE8C9DE51}" srcOrd="4" destOrd="0" presId="urn:microsoft.com/office/officeart/2005/8/layout/list1"/>
    <dgm:cxn modelId="{6F9ED5AA-853F-4049-A2F1-CDBC8E31EEB7}" type="presParOf" srcId="{236CD3A2-01EC-4FDD-800C-80EBE8C9DE51}" destId="{32228845-8821-43F3-BA05-8BB1A2F8458D}" srcOrd="0" destOrd="0" presId="urn:microsoft.com/office/officeart/2005/8/layout/list1"/>
    <dgm:cxn modelId="{339449AB-4ECC-4772-8E5F-9E1D167D9329}" type="presParOf" srcId="{236CD3A2-01EC-4FDD-800C-80EBE8C9DE51}" destId="{A1568C18-8A5C-4604-B453-ACC16276CC1F}" srcOrd="1" destOrd="0" presId="urn:microsoft.com/office/officeart/2005/8/layout/list1"/>
    <dgm:cxn modelId="{88826C39-A22C-4955-97E3-0325E9087F5F}" type="presParOf" srcId="{DE36111F-5AA0-444B-BA30-1E7775C6D6DF}" destId="{0FD9AA36-024E-4811-8B9C-F8C3F4D4AA81}" srcOrd="5" destOrd="0" presId="urn:microsoft.com/office/officeart/2005/8/layout/list1"/>
    <dgm:cxn modelId="{AF958700-A294-434E-8E72-D8A5BA9326E9}" type="presParOf" srcId="{DE36111F-5AA0-444B-BA30-1E7775C6D6DF}" destId="{D6C16E07-0B81-46B1-82E7-049DA1ECDD2B}" srcOrd="6"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D32DB939-A0B3-4D63-BE11-5140BEFDB115}" type="doc">
      <dgm:prSet loTypeId="urn:microsoft.com/office/officeart/2005/8/layout/chevron1" loCatId="process" qsTypeId="urn:microsoft.com/office/officeart/2005/8/quickstyle/simple1" qsCatId="simple" csTypeId="urn:microsoft.com/office/officeart/2005/8/colors/accent1_2" csCatId="accent1" phldr="1"/>
      <dgm:spPr/>
    </dgm:pt>
    <dgm:pt modelId="{A5296DAC-CB6A-4AD7-B315-D543006A6C39}">
      <dgm:prSet phldrT="[Texte]" custT="1"/>
      <dgm:spPr/>
      <dgm:t>
        <a:bodyPr/>
        <a:lstStyle/>
        <a:p>
          <a:r>
            <a:rPr lang="fr-FR" sz="1400" dirty="0" smtClean="0"/>
            <a:t>Flou (Gauss)</a:t>
          </a:r>
          <a:endParaRPr lang="fr-FR" sz="1400" dirty="0"/>
        </a:p>
      </dgm:t>
    </dgm:pt>
    <dgm:pt modelId="{F0ADC933-341A-4B40-8A33-B1BCFC30BB67}" type="parTrans" cxnId="{00D2B886-CC7A-4C67-BF10-B8641BB92168}">
      <dgm:prSet/>
      <dgm:spPr/>
      <dgm:t>
        <a:bodyPr/>
        <a:lstStyle/>
        <a:p>
          <a:endParaRPr lang="fr-FR" sz="1600"/>
        </a:p>
      </dgm:t>
    </dgm:pt>
    <dgm:pt modelId="{17FB3861-10E7-49AD-9AD4-CC7181D946C3}" type="sibTrans" cxnId="{00D2B886-CC7A-4C67-BF10-B8641BB92168}">
      <dgm:prSet/>
      <dgm:spPr/>
      <dgm:t>
        <a:bodyPr/>
        <a:lstStyle/>
        <a:p>
          <a:endParaRPr lang="fr-FR" sz="1600"/>
        </a:p>
      </dgm:t>
    </dgm:pt>
    <dgm:pt modelId="{A37FAC02-E365-4C1F-924C-4AFFC52EEC26}">
      <dgm:prSet phldrT="[Texte]" custT="1"/>
      <dgm:spPr/>
      <dgm:t>
        <a:bodyPr/>
        <a:lstStyle/>
        <a:p>
          <a:r>
            <a:rPr lang="fr-FR" sz="1400" dirty="0" smtClean="0"/>
            <a:t>Seuillage à 50%</a:t>
          </a:r>
          <a:endParaRPr lang="fr-FR" sz="1400" dirty="0"/>
        </a:p>
      </dgm:t>
    </dgm:pt>
    <dgm:pt modelId="{79F96717-EEB2-4BDD-AA21-DE8685E66760}" type="parTrans" cxnId="{9C8B89FA-DC61-4EAD-B7DC-07BD2951D4DD}">
      <dgm:prSet/>
      <dgm:spPr/>
      <dgm:t>
        <a:bodyPr/>
        <a:lstStyle/>
        <a:p>
          <a:endParaRPr lang="fr-FR" sz="1600"/>
        </a:p>
      </dgm:t>
    </dgm:pt>
    <dgm:pt modelId="{D6BF2EC6-A688-4B2C-8734-BC32E8925EF8}" type="sibTrans" cxnId="{9C8B89FA-DC61-4EAD-B7DC-07BD2951D4DD}">
      <dgm:prSet/>
      <dgm:spPr/>
      <dgm:t>
        <a:bodyPr/>
        <a:lstStyle/>
        <a:p>
          <a:endParaRPr lang="fr-FR" sz="1600"/>
        </a:p>
      </dgm:t>
    </dgm:pt>
    <dgm:pt modelId="{0C6FA0B6-8A5F-4660-99D5-73B44F8D8D10}">
      <dgm:prSet phldrT="[Texte]" custT="1"/>
      <dgm:spPr/>
      <dgm:t>
        <a:bodyPr/>
        <a:lstStyle/>
        <a:p>
          <a:r>
            <a:rPr lang="fr-FR" sz="1400" dirty="0" smtClean="0"/>
            <a:t>Détection des contours (</a:t>
          </a:r>
          <a:r>
            <a:rPr lang="fr-FR" sz="1400" dirty="0" err="1" smtClean="0"/>
            <a:t>Sobel</a:t>
          </a:r>
          <a:r>
            <a:rPr lang="fr-FR" sz="1400" dirty="0" smtClean="0"/>
            <a:t>)</a:t>
          </a:r>
          <a:endParaRPr lang="fr-FR" sz="1400" dirty="0"/>
        </a:p>
      </dgm:t>
    </dgm:pt>
    <dgm:pt modelId="{ACE6D13B-9588-4036-AA08-87003D4226DC}" type="parTrans" cxnId="{9E22E6F4-4036-4B15-B660-7423F0B554D1}">
      <dgm:prSet/>
      <dgm:spPr/>
      <dgm:t>
        <a:bodyPr/>
        <a:lstStyle/>
        <a:p>
          <a:endParaRPr lang="fr-FR" sz="1600"/>
        </a:p>
      </dgm:t>
    </dgm:pt>
    <dgm:pt modelId="{92CA026C-0588-4C47-A57E-96DC164110FA}" type="sibTrans" cxnId="{9E22E6F4-4036-4B15-B660-7423F0B554D1}">
      <dgm:prSet/>
      <dgm:spPr/>
      <dgm:t>
        <a:bodyPr/>
        <a:lstStyle/>
        <a:p>
          <a:endParaRPr lang="fr-FR" sz="1600"/>
        </a:p>
      </dgm:t>
    </dgm:pt>
    <dgm:pt modelId="{2E3DBE4E-13E3-4FB5-949E-E51D9BE58163}">
      <dgm:prSet phldrT="[Texte]" custT="1"/>
      <dgm:spPr/>
      <dgm:t>
        <a:bodyPr/>
        <a:lstStyle/>
        <a:p>
          <a:r>
            <a:rPr lang="fr-FR" sz="1400" dirty="0" smtClean="0"/>
            <a:t>Seuillage automatique</a:t>
          </a:r>
          <a:endParaRPr lang="fr-FR" sz="1400" dirty="0"/>
        </a:p>
      </dgm:t>
    </dgm:pt>
    <dgm:pt modelId="{332EEE9C-1AF8-441C-B437-C5EECB14D391}" type="parTrans" cxnId="{C272962F-B1CF-4A00-9803-27026A016955}">
      <dgm:prSet/>
      <dgm:spPr/>
      <dgm:t>
        <a:bodyPr/>
        <a:lstStyle/>
        <a:p>
          <a:endParaRPr lang="fr-FR" sz="1600"/>
        </a:p>
      </dgm:t>
    </dgm:pt>
    <dgm:pt modelId="{A448C806-E69A-4A51-86BA-B26A7452A798}" type="sibTrans" cxnId="{C272962F-B1CF-4A00-9803-27026A016955}">
      <dgm:prSet/>
      <dgm:spPr/>
      <dgm:t>
        <a:bodyPr/>
        <a:lstStyle/>
        <a:p>
          <a:endParaRPr lang="fr-FR" sz="1600"/>
        </a:p>
      </dgm:t>
    </dgm:pt>
    <dgm:pt modelId="{7A7B2724-1480-44FB-BD42-F186E0467C45}">
      <dgm:prSet phldrT="[Texte]" custT="1"/>
      <dgm:spPr/>
      <dgm:t>
        <a:bodyPr/>
        <a:lstStyle/>
        <a:p>
          <a:r>
            <a:rPr lang="fr-FR" sz="1400" dirty="0" smtClean="0"/>
            <a:t>Détection des cercles (</a:t>
          </a:r>
          <a:r>
            <a:rPr lang="fr-FR" sz="1400" dirty="0" err="1" smtClean="0"/>
            <a:t>Hough</a:t>
          </a:r>
          <a:r>
            <a:rPr lang="fr-FR" sz="1400" dirty="0" smtClean="0"/>
            <a:t>)</a:t>
          </a:r>
          <a:endParaRPr lang="fr-FR" sz="1400" dirty="0"/>
        </a:p>
      </dgm:t>
    </dgm:pt>
    <dgm:pt modelId="{96A505F3-5088-409E-A7D1-6D7D3F16097F}" type="parTrans" cxnId="{D94BFDA7-6210-419A-BD52-5230AAB23968}">
      <dgm:prSet/>
      <dgm:spPr/>
      <dgm:t>
        <a:bodyPr/>
        <a:lstStyle/>
        <a:p>
          <a:endParaRPr lang="fr-FR" sz="1600"/>
        </a:p>
      </dgm:t>
    </dgm:pt>
    <dgm:pt modelId="{51799108-AD9E-4CC3-89DA-1A55D61B380D}" type="sibTrans" cxnId="{D94BFDA7-6210-419A-BD52-5230AAB23968}">
      <dgm:prSet/>
      <dgm:spPr/>
      <dgm:t>
        <a:bodyPr/>
        <a:lstStyle/>
        <a:p>
          <a:endParaRPr lang="fr-FR" sz="1600"/>
        </a:p>
      </dgm:t>
    </dgm:pt>
    <dgm:pt modelId="{3AE77440-5C2F-4B66-AA50-5022433B3290}" type="pres">
      <dgm:prSet presAssocID="{D32DB939-A0B3-4D63-BE11-5140BEFDB115}" presName="Name0" presStyleCnt="0">
        <dgm:presLayoutVars>
          <dgm:dir/>
          <dgm:animLvl val="lvl"/>
          <dgm:resizeHandles val="exact"/>
        </dgm:presLayoutVars>
      </dgm:prSet>
      <dgm:spPr/>
    </dgm:pt>
    <dgm:pt modelId="{5599EB81-34DE-4861-A6C6-2137FEFE638A}" type="pres">
      <dgm:prSet presAssocID="{A5296DAC-CB6A-4AD7-B315-D543006A6C39}" presName="parTxOnly" presStyleLbl="node1" presStyleIdx="0" presStyleCnt="5">
        <dgm:presLayoutVars>
          <dgm:chMax val="0"/>
          <dgm:chPref val="0"/>
          <dgm:bulletEnabled val="1"/>
        </dgm:presLayoutVars>
      </dgm:prSet>
      <dgm:spPr/>
      <dgm:t>
        <a:bodyPr/>
        <a:lstStyle/>
        <a:p>
          <a:endParaRPr lang="fr-FR"/>
        </a:p>
      </dgm:t>
    </dgm:pt>
    <dgm:pt modelId="{D5308F09-93FA-4A06-9340-549B0984D5F1}" type="pres">
      <dgm:prSet presAssocID="{17FB3861-10E7-49AD-9AD4-CC7181D946C3}" presName="parTxOnlySpace" presStyleCnt="0"/>
      <dgm:spPr/>
    </dgm:pt>
    <dgm:pt modelId="{FE3DD593-FF85-4438-B526-9AFEC4F688DB}" type="pres">
      <dgm:prSet presAssocID="{A37FAC02-E365-4C1F-924C-4AFFC52EEC26}" presName="parTxOnly" presStyleLbl="node1" presStyleIdx="1" presStyleCnt="5">
        <dgm:presLayoutVars>
          <dgm:chMax val="0"/>
          <dgm:chPref val="0"/>
          <dgm:bulletEnabled val="1"/>
        </dgm:presLayoutVars>
      </dgm:prSet>
      <dgm:spPr/>
      <dgm:t>
        <a:bodyPr/>
        <a:lstStyle/>
        <a:p>
          <a:endParaRPr lang="fr-FR"/>
        </a:p>
      </dgm:t>
    </dgm:pt>
    <dgm:pt modelId="{E3488554-465A-47F7-8B78-1874ACB56845}" type="pres">
      <dgm:prSet presAssocID="{D6BF2EC6-A688-4B2C-8734-BC32E8925EF8}" presName="parTxOnlySpace" presStyleCnt="0"/>
      <dgm:spPr/>
    </dgm:pt>
    <dgm:pt modelId="{F5682795-99EA-4637-9656-5A55825BDCC1}" type="pres">
      <dgm:prSet presAssocID="{0C6FA0B6-8A5F-4660-99D5-73B44F8D8D10}" presName="parTxOnly" presStyleLbl="node1" presStyleIdx="2" presStyleCnt="5">
        <dgm:presLayoutVars>
          <dgm:chMax val="0"/>
          <dgm:chPref val="0"/>
          <dgm:bulletEnabled val="1"/>
        </dgm:presLayoutVars>
      </dgm:prSet>
      <dgm:spPr/>
      <dgm:t>
        <a:bodyPr/>
        <a:lstStyle/>
        <a:p>
          <a:endParaRPr lang="fr-FR"/>
        </a:p>
      </dgm:t>
    </dgm:pt>
    <dgm:pt modelId="{A9640091-3DAA-4CDC-A180-486AAFB63EA5}" type="pres">
      <dgm:prSet presAssocID="{92CA026C-0588-4C47-A57E-96DC164110FA}" presName="parTxOnlySpace" presStyleCnt="0"/>
      <dgm:spPr/>
    </dgm:pt>
    <dgm:pt modelId="{17706745-B783-473A-93AE-15F8E316D253}" type="pres">
      <dgm:prSet presAssocID="{2E3DBE4E-13E3-4FB5-949E-E51D9BE58163}" presName="parTxOnly" presStyleLbl="node1" presStyleIdx="3" presStyleCnt="5">
        <dgm:presLayoutVars>
          <dgm:chMax val="0"/>
          <dgm:chPref val="0"/>
          <dgm:bulletEnabled val="1"/>
        </dgm:presLayoutVars>
      </dgm:prSet>
      <dgm:spPr/>
      <dgm:t>
        <a:bodyPr/>
        <a:lstStyle/>
        <a:p>
          <a:endParaRPr lang="fr-FR"/>
        </a:p>
      </dgm:t>
    </dgm:pt>
    <dgm:pt modelId="{C0C73452-8DBA-4262-96E8-29FA7809F2E6}" type="pres">
      <dgm:prSet presAssocID="{A448C806-E69A-4A51-86BA-B26A7452A798}" presName="parTxOnlySpace" presStyleCnt="0"/>
      <dgm:spPr/>
    </dgm:pt>
    <dgm:pt modelId="{7FD37830-FDA2-4EBB-867E-5CA9AD8DDA92}" type="pres">
      <dgm:prSet presAssocID="{7A7B2724-1480-44FB-BD42-F186E0467C45}" presName="parTxOnly" presStyleLbl="node1" presStyleIdx="4" presStyleCnt="5">
        <dgm:presLayoutVars>
          <dgm:chMax val="0"/>
          <dgm:chPref val="0"/>
          <dgm:bulletEnabled val="1"/>
        </dgm:presLayoutVars>
      </dgm:prSet>
      <dgm:spPr/>
      <dgm:t>
        <a:bodyPr/>
        <a:lstStyle/>
        <a:p>
          <a:endParaRPr lang="fr-FR"/>
        </a:p>
      </dgm:t>
    </dgm:pt>
  </dgm:ptLst>
  <dgm:cxnLst>
    <dgm:cxn modelId="{00D2B886-CC7A-4C67-BF10-B8641BB92168}" srcId="{D32DB939-A0B3-4D63-BE11-5140BEFDB115}" destId="{A5296DAC-CB6A-4AD7-B315-D543006A6C39}" srcOrd="0" destOrd="0" parTransId="{F0ADC933-341A-4B40-8A33-B1BCFC30BB67}" sibTransId="{17FB3861-10E7-49AD-9AD4-CC7181D946C3}"/>
    <dgm:cxn modelId="{9C8B89FA-DC61-4EAD-B7DC-07BD2951D4DD}" srcId="{D32DB939-A0B3-4D63-BE11-5140BEFDB115}" destId="{A37FAC02-E365-4C1F-924C-4AFFC52EEC26}" srcOrd="1" destOrd="0" parTransId="{79F96717-EEB2-4BDD-AA21-DE8685E66760}" sibTransId="{D6BF2EC6-A688-4B2C-8734-BC32E8925EF8}"/>
    <dgm:cxn modelId="{B9B22D6B-C651-40ED-BED6-1EE360B8321F}" type="presOf" srcId="{A5296DAC-CB6A-4AD7-B315-D543006A6C39}" destId="{5599EB81-34DE-4861-A6C6-2137FEFE638A}" srcOrd="0" destOrd="0" presId="urn:microsoft.com/office/officeart/2005/8/layout/chevron1"/>
    <dgm:cxn modelId="{D94BFDA7-6210-419A-BD52-5230AAB23968}" srcId="{D32DB939-A0B3-4D63-BE11-5140BEFDB115}" destId="{7A7B2724-1480-44FB-BD42-F186E0467C45}" srcOrd="4" destOrd="0" parTransId="{96A505F3-5088-409E-A7D1-6D7D3F16097F}" sibTransId="{51799108-AD9E-4CC3-89DA-1A55D61B380D}"/>
    <dgm:cxn modelId="{13A90016-D2D4-4AFE-B3C4-37A67BB9404D}" type="presOf" srcId="{A37FAC02-E365-4C1F-924C-4AFFC52EEC26}" destId="{FE3DD593-FF85-4438-B526-9AFEC4F688DB}" srcOrd="0" destOrd="0" presId="urn:microsoft.com/office/officeart/2005/8/layout/chevron1"/>
    <dgm:cxn modelId="{9E22E6F4-4036-4B15-B660-7423F0B554D1}" srcId="{D32DB939-A0B3-4D63-BE11-5140BEFDB115}" destId="{0C6FA0B6-8A5F-4660-99D5-73B44F8D8D10}" srcOrd="2" destOrd="0" parTransId="{ACE6D13B-9588-4036-AA08-87003D4226DC}" sibTransId="{92CA026C-0588-4C47-A57E-96DC164110FA}"/>
    <dgm:cxn modelId="{D7CC83DB-FCF9-4AAF-9A7C-2A1679CBC766}" type="presOf" srcId="{7A7B2724-1480-44FB-BD42-F186E0467C45}" destId="{7FD37830-FDA2-4EBB-867E-5CA9AD8DDA92}" srcOrd="0" destOrd="0" presId="urn:microsoft.com/office/officeart/2005/8/layout/chevron1"/>
    <dgm:cxn modelId="{3294E29B-C8D7-4B1F-B455-6072655EC0CD}" type="presOf" srcId="{2E3DBE4E-13E3-4FB5-949E-E51D9BE58163}" destId="{17706745-B783-473A-93AE-15F8E316D253}" srcOrd="0" destOrd="0" presId="urn:microsoft.com/office/officeart/2005/8/layout/chevron1"/>
    <dgm:cxn modelId="{A056FB83-777E-4F07-B664-B17A2CFAD6DB}" type="presOf" srcId="{0C6FA0B6-8A5F-4660-99D5-73B44F8D8D10}" destId="{F5682795-99EA-4637-9656-5A55825BDCC1}" srcOrd="0" destOrd="0" presId="urn:microsoft.com/office/officeart/2005/8/layout/chevron1"/>
    <dgm:cxn modelId="{C272962F-B1CF-4A00-9803-27026A016955}" srcId="{D32DB939-A0B3-4D63-BE11-5140BEFDB115}" destId="{2E3DBE4E-13E3-4FB5-949E-E51D9BE58163}" srcOrd="3" destOrd="0" parTransId="{332EEE9C-1AF8-441C-B437-C5EECB14D391}" sibTransId="{A448C806-E69A-4A51-86BA-B26A7452A798}"/>
    <dgm:cxn modelId="{6EF103D2-90E5-4808-820B-C0249E0CDB2C}" type="presOf" srcId="{D32DB939-A0B3-4D63-BE11-5140BEFDB115}" destId="{3AE77440-5C2F-4B66-AA50-5022433B3290}" srcOrd="0" destOrd="0" presId="urn:microsoft.com/office/officeart/2005/8/layout/chevron1"/>
    <dgm:cxn modelId="{7284975D-16BF-45DD-9BB7-F430CD14C027}" type="presParOf" srcId="{3AE77440-5C2F-4B66-AA50-5022433B3290}" destId="{5599EB81-34DE-4861-A6C6-2137FEFE638A}" srcOrd="0" destOrd="0" presId="urn:microsoft.com/office/officeart/2005/8/layout/chevron1"/>
    <dgm:cxn modelId="{F1B40126-ADC5-48F8-BF38-4467418A2C0D}" type="presParOf" srcId="{3AE77440-5C2F-4B66-AA50-5022433B3290}" destId="{D5308F09-93FA-4A06-9340-549B0984D5F1}" srcOrd="1" destOrd="0" presId="urn:microsoft.com/office/officeart/2005/8/layout/chevron1"/>
    <dgm:cxn modelId="{20687B13-9313-4C60-830F-D55DC751FD27}" type="presParOf" srcId="{3AE77440-5C2F-4B66-AA50-5022433B3290}" destId="{FE3DD593-FF85-4438-B526-9AFEC4F688DB}" srcOrd="2" destOrd="0" presId="urn:microsoft.com/office/officeart/2005/8/layout/chevron1"/>
    <dgm:cxn modelId="{5961F433-73F7-4314-8A45-BB08CDE320AD}" type="presParOf" srcId="{3AE77440-5C2F-4B66-AA50-5022433B3290}" destId="{E3488554-465A-47F7-8B78-1874ACB56845}" srcOrd="3" destOrd="0" presId="urn:microsoft.com/office/officeart/2005/8/layout/chevron1"/>
    <dgm:cxn modelId="{BB4A7053-EF0B-49E5-B206-131B39F44B54}" type="presParOf" srcId="{3AE77440-5C2F-4B66-AA50-5022433B3290}" destId="{F5682795-99EA-4637-9656-5A55825BDCC1}" srcOrd="4" destOrd="0" presId="urn:microsoft.com/office/officeart/2005/8/layout/chevron1"/>
    <dgm:cxn modelId="{DE55E348-AF00-4A4D-98E3-4013507E89A2}" type="presParOf" srcId="{3AE77440-5C2F-4B66-AA50-5022433B3290}" destId="{A9640091-3DAA-4CDC-A180-486AAFB63EA5}" srcOrd="5" destOrd="0" presId="urn:microsoft.com/office/officeart/2005/8/layout/chevron1"/>
    <dgm:cxn modelId="{4BB9FB91-8216-48F6-9630-7C38A0FB4E9D}" type="presParOf" srcId="{3AE77440-5C2F-4B66-AA50-5022433B3290}" destId="{17706745-B783-473A-93AE-15F8E316D253}" srcOrd="6" destOrd="0" presId="urn:microsoft.com/office/officeart/2005/8/layout/chevron1"/>
    <dgm:cxn modelId="{915656AF-3E28-4959-A873-90423CD8D502}" type="presParOf" srcId="{3AE77440-5C2F-4B66-AA50-5022433B3290}" destId="{C0C73452-8DBA-4262-96E8-29FA7809F2E6}" srcOrd="7" destOrd="0" presId="urn:microsoft.com/office/officeart/2005/8/layout/chevron1"/>
    <dgm:cxn modelId="{F303499F-26E5-421F-A003-0A521E2C1200}" type="presParOf" srcId="{3AE77440-5C2F-4B66-AA50-5022433B3290}" destId="{7FD37830-FDA2-4EBB-867E-5CA9AD8DDA92}" srcOrd="8" destOrd="0" presId="urn:microsoft.com/office/officeart/2005/8/layout/chevron1"/>
  </dgm:cxnLst>
  <dgm:bg/>
  <dgm:whole/>
</dgm:dataModel>
</file>

<file path=ppt/diagrams/data7.xml><?xml version="1.0" encoding="utf-8"?>
<dgm:dataModel xmlns:dgm="http://schemas.openxmlformats.org/drawingml/2006/diagram" xmlns:a="http://schemas.openxmlformats.org/drawingml/2006/main">
  <dgm:ptLst>
    <dgm:pt modelId="{D32DB939-A0B3-4D63-BE11-5140BEFDB115}" type="doc">
      <dgm:prSet loTypeId="urn:microsoft.com/office/officeart/2005/8/layout/chevron1" loCatId="process" qsTypeId="urn:microsoft.com/office/officeart/2005/8/quickstyle/simple1" qsCatId="simple" csTypeId="urn:microsoft.com/office/officeart/2005/8/colors/accent1_2" csCatId="accent1" phldr="1"/>
      <dgm:spPr/>
    </dgm:pt>
    <dgm:pt modelId="{A5296DAC-CB6A-4AD7-B315-D543006A6C39}">
      <dgm:prSet phldrT="[Texte]" custT="1"/>
      <dgm:spPr/>
      <dgm:t>
        <a:bodyPr/>
        <a:lstStyle/>
        <a:p>
          <a:r>
            <a:rPr lang="fr-FR" sz="1400" dirty="0" err="1" smtClean="0"/>
            <a:t>Hough</a:t>
          </a:r>
          <a:endParaRPr lang="fr-FR" sz="1400" dirty="0"/>
        </a:p>
      </dgm:t>
    </dgm:pt>
    <dgm:pt modelId="{F0ADC933-341A-4B40-8A33-B1BCFC30BB67}" type="parTrans" cxnId="{00D2B886-CC7A-4C67-BF10-B8641BB92168}">
      <dgm:prSet/>
      <dgm:spPr/>
      <dgm:t>
        <a:bodyPr/>
        <a:lstStyle/>
        <a:p>
          <a:endParaRPr lang="fr-FR" sz="1600"/>
        </a:p>
      </dgm:t>
    </dgm:pt>
    <dgm:pt modelId="{17FB3861-10E7-49AD-9AD4-CC7181D946C3}" type="sibTrans" cxnId="{00D2B886-CC7A-4C67-BF10-B8641BB92168}">
      <dgm:prSet/>
      <dgm:spPr/>
      <dgm:t>
        <a:bodyPr/>
        <a:lstStyle/>
        <a:p>
          <a:endParaRPr lang="fr-FR" sz="1600"/>
        </a:p>
      </dgm:t>
    </dgm:pt>
    <dgm:pt modelId="{A37FAC02-E365-4C1F-924C-4AFFC52EEC26}">
      <dgm:prSet phldrT="[Texte]" custT="1"/>
      <dgm:spPr/>
      <dgm:t>
        <a:bodyPr/>
        <a:lstStyle/>
        <a:p>
          <a:r>
            <a:rPr lang="fr-FR" sz="1400" dirty="0" smtClean="0"/>
            <a:t>Intègre sur l’image d’origine</a:t>
          </a:r>
          <a:endParaRPr lang="fr-FR" sz="1400" dirty="0"/>
        </a:p>
      </dgm:t>
    </dgm:pt>
    <dgm:pt modelId="{79F96717-EEB2-4BDD-AA21-DE8685E66760}" type="parTrans" cxnId="{9C8B89FA-DC61-4EAD-B7DC-07BD2951D4DD}">
      <dgm:prSet/>
      <dgm:spPr/>
      <dgm:t>
        <a:bodyPr/>
        <a:lstStyle/>
        <a:p>
          <a:endParaRPr lang="fr-FR" sz="1600"/>
        </a:p>
      </dgm:t>
    </dgm:pt>
    <dgm:pt modelId="{D6BF2EC6-A688-4B2C-8734-BC32E8925EF8}" type="sibTrans" cxnId="{9C8B89FA-DC61-4EAD-B7DC-07BD2951D4DD}">
      <dgm:prSet/>
      <dgm:spPr/>
      <dgm:t>
        <a:bodyPr/>
        <a:lstStyle/>
        <a:p>
          <a:endParaRPr lang="fr-FR" sz="1600"/>
        </a:p>
      </dgm:t>
    </dgm:pt>
    <dgm:pt modelId="{3674318F-6FAF-44F4-BEEF-6152120CBA1F}">
      <dgm:prSet phldrT="[Texte]" custT="1"/>
      <dgm:spPr/>
      <dgm:t>
        <a:bodyPr/>
        <a:lstStyle/>
        <a:p>
          <a:r>
            <a:rPr lang="fr-FR" sz="1400" dirty="0" smtClean="0"/>
            <a:t>Position du centre</a:t>
          </a:r>
          <a:endParaRPr lang="fr-FR" sz="1400" dirty="0"/>
        </a:p>
      </dgm:t>
    </dgm:pt>
    <dgm:pt modelId="{13349F0F-9233-47E1-8ACF-6DB1FF769E23}" type="parTrans" cxnId="{CE1783D2-3A4D-46B3-A36F-02EA4EE19EF3}">
      <dgm:prSet/>
      <dgm:spPr/>
      <dgm:t>
        <a:bodyPr/>
        <a:lstStyle/>
        <a:p>
          <a:endParaRPr lang="fr-FR"/>
        </a:p>
      </dgm:t>
    </dgm:pt>
    <dgm:pt modelId="{69A90B06-B504-4E1D-AB45-2CC772ABE9EB}" type="sibTrans" cxnId="{CE1783D2-3A4D-46B3-A36F-02EA4EE19EF3}">
      <dgm:prSet/>
      <dgm:spPr/>
      <dgm:t>
        <a:bodyPr/>
        <a:lstStyle/>
        <a:p>
          <a:endParaRPr lang="fr-FR"/>
        </a:p>
      </dgm:t>
    </dgm:pt>
    <dgm:pt modelId="{B05F1DA9-974C-4F07-B736-E34C38B13D9F}">
      <dgm:prSet phldrT="[Texte]" custT="1"/>
      <dgm:spPr/>
      <dgm:t>
        <a:bodyPr/>
        <a:lstStyle/>
        <a:p>
          <a:r>
            <a:rPr lang="fr-FR" sz="1400" dirty="0" smtClean="0"/>
            <a:t>Rayon</a:t>
          </a:r>
          <a:endParaRPr lang="fr-FR" sz="1400" dirty="0"/>
        </a:p>
      </dgm:t>
    </dgm:pt>
    <dgm:pt modelId="{AFA2766A-9872-4A63-B203-9299845F80AD}" type="parTrans" cxnId="{C637B1CC-400A-4492-A5AE-3AFFC6322EC2}">
      <dgm:prSet/>
      <dgm:spPr/>
      <dgm:t>
        <a:bodyPr/>
        <a:lstStyle/>
        <a:p>
          <a:endParaRPr lang="fr-FR"/>
        </a:p>
      </dgm:t>
    </dgm:pt>
    <dgm:pt modelId="{9D4ACD4B-3817-414D-993A-9FC0AECD835B}" type="sibTrans" cxnId="{C637B1CC-400A-4492-A5AE-3AFFC6322EC2}">
      <dgm:prSet/>
      <dgm:spPr/>
      <dgm:t>
        <a:bodyPr/>
        <a:lstStyle/>
        <a:p>
          <a:endParaRPr lang="fr-FR"/>
        </a:p>
      </dgm:t>
    </dgm:pt>
    <dgm:pt modelId="{3AE77440-5C2F-4B66-AA50-5022433B3290}" type="pres">
      <dgm:prSet presAssocID="{D32DB939-A0B3-4D63-BE11-5140BEFDB115}" presName="Name0" presStyleCnt="0">
        <dgm:presLayoutVars>
          <dgm:dir/>
          <dgm:animLvl val="lvl"/>
          <dgm:resizeHandles val="exact"/>
        </dgm:presLayoutVars>
      </dgm:prSet>
      <dgm:spPr/>
    </dgm:pt>
    <dgm:pt modelId="{503BC7A2-C8F7-4BDA-B981-62C1EE892C89}" type="pres">
      <dgm:prSet presAssocID="{A5296DAC-CB6A-4AD7-B315-D543006A6C39}" presName="composite" presStyleCnt="0"/>
      <dgm:spPr/>
    </dgm:pt>
    <dgm:pt modelId="{D56B3C07-C16D-4933-B3A8-18570DD170BD}" type="pres">
      <dgm:prSet presAssocID="{A5296DAC-CB6A-4AD7-B315-D543006A6C39}" presName="parTx" presStyleLbl="node1" presStyleIdx="0" presStyleCnt="2">
        <dgm:presLayoutVars>
          <dgm:chMax val="0"/>
          <dgm:chPref val="0"/>
          <dgm:bulletEnabled val="1"/>
        </dgm:presLayoutVars>
      </dgm:prSet>
      <dgm:spPr/>
      <dgm:t>
        <a:bodyPr/>
        <a:lstStyle/>
        <a:p>
          <a:endParaRPr lang="fr-FR"/>
        </a:p>
      </dgm:t>
    </dgm:pt>
    <dgm:pt modelId="{26DFD47C-8947-409D-9625-3817F1B0397B}" type="pres">
      <dgm:prSet presAssocID="{A5296DAC-CB6A-4AD7-B315-D543006A6C39}" presName="desTx" presStyleLbl="revTx" presStyleIdx="0" presStyleCnt="1">
        <dgm:presLayoutVars>
          <dgm:bulletEnabled val="1"/>
        </dgm:presLayoutVars>
      </dgm:prSet>
      <dgm:spPr/>
      <dgm:t>
        <a:bodyPr/>
        <a:lstStyle/>
        <a:p>
          <a:endParaRPr lang="fr-FR"/>
        </a:p>
      </dgm:t>
    </dgm:pt>
    <dgm:pt modelId="{A0634EA8-BC10-42FC-94A8-1115C1AA2D4C}" type="pres">
      <dgm:prSet presAssocID="{17FB3861-10E7-49AD-9AD4-CC7181D946C3}" presName="space" presStyleCnt="0"/>
      <dgm:spPr/>
    </dgm:pt>
    <dgm:pt modelId="{D208157B-EADB-43ED-AAF8-69055C654944}" type="pres">
      <dgm:prSet presAssocID="{A37FAC02-E365-4C1F-924C-4AFFC52EEC26}" presName="composite" presStyleCnt="0"/>
      <dgm:spPr/>
    </dgm:pt>
    <dgm:pt modelId="{99C86776-93A0-4708-B52D-90C003CD0CE8}" type="pres">
      <dgm:prSet presAssocID="{A37FAC02-E365-4C1F-924C-4AFFC52EEC26}" presName="parTx" presStyleLbl="node1" presStyleIdx="1" presStyleCnt="2">
        <dgm:presLayoutVars>
          <dgm:chMax val="0"/>
          <dgm:chPref val="0"/>
          <dgm:bulletEnabled val="1"/>
        </dgm:presLayoutVars>
      </dgm:prSet>
      <dgm:spPr/>
      <dgm:t>
        <a:bodyPr/>
        <a:lstStyle/>
        <a:p>
          <a:endParaRPr lang="fr-FR"/>
        </a:p>
      </dgm:t>
    </dgm:pt>
    <dgm:pt modelId="{85F26EB2-913D-4DF2-9177-C01C4E818135}" type="pres">
      <dgm:prSet presAssocID="{A37FAC02-E365-4C1F-924C-4AFFC52EEC26}" presName="desTx" presStyleLbl="revTx" presStyleIdx="0" presStyleCnt="1">
        <dgm:presLayoutVars>
          <dgm:bulletEnabled val="1"/>
        </dgm:presLayoutVars>
      </dgm:prSet>
      <dgm:spPr/>
    </dgm:pt>
  </dgm:ptLst>
  <dgm:cxnLst>
    <dgm:cxn modelId="{00D2B886-CC7A-4C67-BF10-B8641BB92168}" srcId="{D32DB939-A0B3-4D63-BE11-5140BEFDB115}" destId="{A5296DAC-CB6A-4AD7-B315-D543006A6C39}" srcOrd="0" destOrd="0" parTransId="{F0ADC933-341A-4B40-8A33-B1BCFC30BB67}" sibTransId="{17FB3861-10E7-49AD-9AD4-CC7181D946C3}"/>
    <dgm:cxn modelId="{B1F2232D-5BB8-4B41-9B77-84B5AB6CC706}" type="presOf" srcId="{A37FAC02-E365-4C1F-924C-4AFFC52EEC26}" destId="{99C86776-93A0-4708-B52D-90C003CD0CE8}" srcOrd="0" destOrd="0" presId="urn:microsoft.com/office/officeart/2005/8/layout/chevron1"/>
    <dgm:cxn modelId="{CE1783D2-3A4D-46B3-A36F-02EA4EE19EF3}" srcId="{A5296DAC-CB6A-4AD7-B315-D543006A6C39}" destId="{3674318F-6FAF-44F4-BEEF-6152120CBA1F}" srcOrd="0" destOrd="0" parTransId="{13349F0F-9233-47E1-8ACF-6DB1FF769E23}" sibTransId="{69A90B06-B504-4E1D-AB45-2CC772ABE9EB}"/>
    <dgm:cxn modelId="{9E4B4E5D-72D0-45C7-9981-9963F5FE1FEF}" type="presOf" srcId="{3674318F-6FAF-44F4-BEEF-6152120CBA1F}" destId="{26DFD47C-8947-409D-9625-3817F1B0397B}" srcOrd="0" destOrd="0" presId="urn:microsoft.com/office/officeart/2005/8/layout/chevron1"/>
    <dgm:cxn modelId="{9C8B89FA-DC61-4EAD-B7DC-07BD2951D4DD}" srcId="{D32DB939-A0B3-4D63-BE11-5140BEFDB115}" destId="{A37FAC02-E365-4C1F-924C-4AFFC52EEC26}" srcOrd="1" destOrd="0" parTransId="{79F96717-EEB2-4BDD-AA21-DE8685E66760}" sibTransId="{D6BF2EC6-A688-4B2C-8734-BC32E8925EF8}"/>
    <dgm:cxn modelId="{49B6B6DF-01FE-426E-8186-0F2E34A359E2}" type="presOf" srcId="{D32DB939-A0B3-4D63-BE11-5140BEFDB115}" destId="{3AE77440-5C2F-4B66-AA50-5022433B3290}" srcOrd="0" destOrd="0" presId="urn:microsoft.com/office/officeart/2005/8/layout/chevron1"/>
    <dgm:cxn modelId="{510D52C7-7590-47D1-AA8E-3AE65B4C1CC2}" type="presOf" srcId="{B05F1DA9-974C-4F07-B736-E34C38B13D9F}" destId="{26DFD47C-8947-409D-9625-3817F1B0397B}" srcOrd="0" destOrd="1" presId="urn:microsoft.com/office/officeart/2005/8/layout/chevron1"/>
    <dgm:cxn modelId="{7B69D7EB-8FBF-4353-97E2-8C26BC5D40E7}" type="presOf" srcId="{A5296DAC-CB6A-4AD7-B315-D543006A6C39}" destId="{D56B3C07-C16D-4933-B3A8-18570DD170BD}" srcOrd="0" destOrd="0" presId="urn:microsoft.com/office/officeart/2005/8/layout/chevron1"/>
    <dgm:cxn modelId="{C637B1CC-400A-4492-A5AE-3AFFC6322EC2}" srcId="{A5296DAC-CB6A-4AD7-B315-D543006A6C39}" destId="{B05F1DA9-974C-4F07-B736-E34C38B13D9F}" srcOrd="1" destOrd="0" parTransId="{AFA2766A-9872-4A63-B203-9299845F80AD}" sibTransId="{9D4ACD4B-3817-414D-993A-9FC0AECD835B}"/>
    <dgm:cxn modelId="{81C44658-7A51-4D6E-A406-8ED4AF1E7DC6}" type="presParOf" srcId="{3AE77440-5C2F-4B66-AA50-5022433B3290}" destId="{503BC7A2-C8F7-4BDA-B981-62C1EE892C89}" srcOrd="0" destOrd="0" presId="urn:microsoft.com/office/officeart/2005/8/layout/chevron1"/>
    <dgm:cxn modelId="{082975FF-C706-4855-9D3E-4AB35DAA59C0}" type="presParOf" srcId="{503BC7A2-C8F7-4BDA-B981-62C1EE892C89}" destId="{D56B3C07-C16D-4933-B3A8-18570DD170BD}" srcOrd="0" destOrd="0" presId="urn:microsoft.com/office/officeart/2005/8/layout/chevron1"/>
    <dgm:cxn modelId="{5B60D111-6650-4341-A25F-F511A06A17C0}" type="presParOf" srcId="{503BC7A2-C8F7-4BDA-B981-62C1EE892C89}" destId="{26DFD47C-8947-409D-9625-3817F1B0397B}" srcOrd="1" destOrd="0" presId="urn:microsoft.com/office/officeart/2005/8/layout/chevron1"/>
    <dgm:cxn modelId="{5D4FCCAF-1DBF-4145-849F-AE710D66A9CD}" type="presParOf" srcId="{3AE77440-5C2F-4B66-AA50-5022433B3290}" destId="{A0634EA8-BC10-42FC-94A8-1115C1AA2D4C}" srcOrd="1" destOrd="0" presId="urn:microsoft.com/office/officeart/2005/8/layout/chevron1"/>
    <dgm:cxn modelId="{28D2201A-C133-44BA-B49D-A6E3BED8F4E1}" type="presParOf" srcId="{3AE77440-5C2F-4B66-AA50-5022433B3290}" destId="{D208157B-EADB-43ED-AAF8-69055C654944}" srcOrd="2" destOrd="0" presId="urn:microsoft.com/office/officeart/2005/8/layout/chevron1"/>
    <dgm:cxn modelId="{497DC7D2-3EB3-4E86-A623-CFFF5183C75A}" type="presParOf" srcId="{D208157B-EADB-43ED-AAF8-69055C654944}" destId="{99C86776-93A0-4708-B52D-90C003CD0CE8}" srcOrd="0" destOrd="0" presId="urn:microsoft.com/office/officeart/2005/8/layout/chevron1"/>
    <dgm:cxn modelId="{A04411A4-5DEC-48A4-AC05-61243B1C4C41}" type="presParOf" srcId="{D208157B-EADB-43ED-AAF8-69055C654944}" destId="{85F26EB2-913D-4DF2-9177-C01C4E818135}" srcOrd="1" destOrd="0" presId="urn:microsoft.com/office/officeart/2005/8/layout/chevron1"/>
  </dgm:cxnLst>
  <dgm:bg/>
  <dgm:whole/>
</dgm:dataModel>
</file>

<file path=ppt/diagrams/data8.xml><?xml version="1.0" encoding="utf-8"?>
<dgm:dataModel xmlns:dgm="http://schemas.openxmlformats.org/drawingml/2006/diagram" xmlns:a="http://schemas.openxmlformats.org/drawingml/2006/main">
  <dgm:ptLst>
    <dgm:pt modelId="{D32DB939-A0B3-4D63-BE11-5140BEFDB115}" type="doc">
      <dgm:prSet loTypeId="urn:microsoft.com/office/officeart/2005/8/layout/chevron1" loCatId="process" qsTypeId="urn:microsoft.com/office/officeart/2005/8/quickstyle/simple1" qsCatId="simple" csTypeId="urn:microsoft.com/office/officeart/2005/8/colors/accent1_2" csCatId="accent1" phldr="1"/>
      <dgm:spPr/>
    </dgm:pt>
    <dgm:pt modelId="{A5296DAC-CB6A-4AD7-B315-D543006A6C39}">
      <dgm:prSet phldrT="[Texte]" custT="1"/>
      <dgm:spPr/>
      <dgm:t>
        <a:bodyPr/>
        <a:lstStyle/>
        <a:p>
          <a:r>
            <a:rPr lang="fr-FR" sz="1400" dirty="0" smtClean="0"/>
            <a:t>Flou (Gauss)</a:t>
          </a:r>
          <a:endParaRPr lang="fr-FR" sz="1400" dirty="0"/>
        </a:p>
      </dgm:t>
    </dgm:pt>
    <dgm:pt modelId="{F0ADC933-341A-4B40-8A33-B1BCFC30BB67}" type="parTrans" cxnId="{00D2B886-CC7A-4C67-BF10-B8641BB92168}">
      <dgm:prSet/>
      <dgm:spPr/>
      <dgm:t>
        <a:bodyPr/>
        <a:lstStyle/>
        <a:p>
          <a:endParaRPr lang="fr-FR" sz="1600"/>
        </a:p>
      </dgm:t>
    </dgm:pt>
    <dgm:pt modelId="{17FB3861-10E7-49AD-9AD4-CC7181D946C3}" type="sibTrans" cxnId="{00D2B886-CC7A-4C67-BF10-B8641BB92168}">
      <dgm:prSet/>
      <dgm:spPr/>
      <dgm:t>
        <a:bodyPr/>
        <a:lstStyle/>
        <a:p>
          <a:endParaRPr lang="fr-FR" sz="1600"/>
        </a:p>
      </dgm:t>
    </dgm:pt>
    <dgm:pt modelId="{A37FAC02-E365-4C1F-924C-4AFFC52EEC26}">
      <dgm:prSet phldrT="[Texte]" custT="1"/>
      <dgm:spPr/>
      <dgm:t>
        <a:bodyPr/>
        <a:lstStyle/>
        <a:p>
          <a:r>
            <a:rPr lang="fr-FR" sz="1400" dirty="0" smtClean="0"/>
            <a:t>Seuillage automatique</a:t>
          </a:r>
          <a:endParaRPr lang="fr-FR" sz="1400" dirty="0"/>
        </a:p>
      </dgm:t>
    </dgm:pt>
    <dgm:pt modelId="{79F96717-EEB2-4BDD-AA21-DE8685E66760}" type="parTrans" cxnId="{9C8B89FA-DC61-4EAD-B7DC-07BD2951D4DD}">
      <dgm:prSet/>
      <dgm:spPr/>
      <dgm:t>
        <a:bodyPr/>
        <a:lstStyle/>
        <a:p>
          <a:endParaRPr lang="fr-FR" sz="1600"/>
        </a:p>
      </dgm:t>
    </dgm:pt>
    <dgm:pt modelId="{D6BF2EC6-A688-4B2C-8734-BC32E8925EF8}" type="sibTrans" cxnId="{9C8B89FA-DC61-4EAD-B7DC-07BD2951D4DD}">
      <dgm:prSet/>
      <dgm:spPr/>
      <dgm:t>
        <a:bodyPr/>
        <a:lstStyle/>
        <a:p>
          <a:endParaRPr lang="fr-FR" sz="1600"/>
        </a:p>
      </dgm:t>
    </dgm:pt>
    <dgm:pt modelId="{0C6FA0B6-8A5F-4660-99D5-73B44F8D8D10}">
      <dgm:prSet phldrT="[Texte]" custT="1"/>
      <dgm:spPr/>
      <dgm:t>
        <a:bodyPr/>
        <a:lstStyle/>
        <a:p>
          <a:r>
            <a:rPr lang="fr-FR" sz="1400" dirty="0" smtClean="0"/>
            <a:t>Détection des contours (Laplace)</a:t>
          </a:r>
          <a:endParaRPr lang="fr-FR" sz="1400" dirty="0"/>
        </a:p>
      </dgm:t>
    </dgm:pt>
    <dgm:pt modelId="{ACE6D13B-9588-4036-AA08-87003D4226DC}" type="parTrans" cxnId="{9E22E6F4-4036-4B15-B660-7423F0B554D1}">
      <dgm:prSet/>
      <dgm:spPr/>
      <dgm:t>
        <a:bodyPr/>
        <a:lstStyle/>
        <a:p>
          <a:endParaRPr lang="fr-FR" sz="1600"/>
        </a:p>
      </dgm:t>
    </dgm:pt>
    <dgm:pt modelId="{92CA026C-0588-4C47-A57E-96DC164110FA}" type="sibTrans" cxnId="{9E22E6F4-4036-4B15-B660-7423F0B554D1}">
      <dgm:prSet/>
      <dgm:spPr/>
      <dgm:t>
        <a:bodyPr/>
        <a:lstStyle/>
        <a:p>
          <a:endParaRPr lang="fr-FR" sz="1600"/>
        </a:p>
      </dgm:t>
    </dgm:pt>
    <dgm:pt modelId="{2E3DBE4E-13E3-4FB5-949E-E51D9BE58163}">
      <dgm:prSet phldrT="[Texte]" custT="1"/>
      <dgm:spPr/>
      <dgm:t>
        <a:bodyPr/>
        <a:lstStyle/>
        <a:p>
          <a:r>
            <a:rPr lang="fr-FR" sz="1400" dirty="0" smtClean="0"/>
            <a:t>LPE</a:t>
          </a:r>
          <a:endParaRPr lang="fr-FR" sz="1400" dirty="0"/>
        </a:p>
      </dgm:t>
    </dgm:pt>
    <dgm:pt modelId="{332EEE9C-1AF8-441C-B437-C5EECB14D391}" type="parTrans" cxnId="{C272962F-B1CF-4A00-9803-27026A016955}">
      <dgm:prSet/>
      <dgm:spPr/>
      <dgm:t>
        <a:bodyPr/>
        <a:lstStyle/>
        <a:p>
          <a:endParaRPr lang="fr-FR" sz="1600"/>
        </a:p>
      </dgm:t>
    </dgm:pt>
    <dgm:pt modelId="{A448C806-E69A-4A51-86BA-B26A7452A798}" type="sibTrans" cxnId="{C272962F-B1CF-4A00-9803-27026A016955}">
      <dgm:prSet/>
      <dgm:spPr/>
      <dgm:t>
        <a:bodyPr/>
        <a:lstStyle/>
        <a:p>
          <a:endParaRPr lang="fr-FR" sz="1600"/>
        </a:p>
      </dgm:t>
    </dgm:pt>
    <dgm:pt modelId="{7A7B2724-1480-44FB-BD42-F186E0467C45}">
      <dgm:prSet phldrT="[Texte]" custT="1"/>
      <dgm:spPr/>
      <dgm:t>
        <a:bodyPr/>
        <a:lstStyle/>
        <a:p>
          <a:r>
            <a:rPr lang="fr-FR" sz="1400" dirty="0" smtClean="0"/>
            <a:t>Détection des zones</a:t>
          </a:r>
          <a:endParaRPr lang="fr-FR" sz="1400" dirty="0"/>
        </a:p>
      </dgm:t>
    </dgm:pt>
    <dgm:pt modelId="{96A505F3-5088-409E-A7D1-6D7D3F16097F}" type="parTrans" cxnId="{D94BFDA7-6210-419A-BD52-5230AAB23968}">
      <dgm:prSet/>
      <dgm:spPr/>
      <dgm:t>
        <a:bodyPr/>
        <a:lstStyle/>
        <a:p>
          <a:endParaRPr lang="fr-FR" sz="1600"/>
        </a:p>
      </dgm:t>
    </dgm:pt>
    <dgm:pt modelId="{51799108-AD9E-4CC3-89DA-1A55D61B380D}" type="sibTrans" cxnId="{D94BFDA7-6210-419A-BD52-5230AAB23968}">
      <dgm:prSet/>
      <dgm:spPr/>
      <dgm:t>
        <a:bodyPr/>
        <a:lstStyle/>
        <a:p>
          <a:endParaRPr lang="fr-FR" sz="1600"/>
        </a:p>
      </dgm:t>
    </dgm:pt>
    <dgm:pt modelId="{3AE77440-5C2F-4B66-AA50-5022433B3290}" type="pres">
      <dgm:prSet presAssocID="{D32DB939-A0B3-4D63-BE11-5140BEFDB115}" presName="Name0" presStyleCnt="0">
        <dgm:presLayoutVars>
          <dgm:dir/>
          <dgm:animLvl val="lvl"/>
          <dgm:resizeHandles val="exact"/>
        </dgm:presLayoutVars>
      </dgm:prSet>
      <dgm:spPr/>
    </dgm:pt>
    <dgm:pt modelId="{5599EB81-34DE-4861-A6C6-2137FEFE638A}" type="pres">
      <dgm:prSet presAssocID="{A5296DAC-CB6A-4AD7-B315-D543006A6C39}" presName="parTxOnly" presStyleLbl="node1" presStyleIdx="0" presStyleCnt="5">
        <dgm:presLayoutVars>
          <dgm:chMax val="0"/>
          <dgm:chPref val="0"/>
          <dgm:bulletEnabled val="1"/>
        </dgm:presLayoutVars>
      </dgm:prSet>
      <dgm:spPr/>
      <dgm:t>
        <a:bodyPr/>
        <a:lstStyle/>
        <a:p>
          <a:endParaRPr lang="fr-FR"/>
        </a:p>
      </dgm:t>
    </dgm:pt>
    <dgm:pt modelId="{D5308F09-93FA-4A06-9340-549B0984D5F1}" type="pres">
      <dgm:prSet presAssocID="{17FB3861-10E7-49AD-9AD4-CC7181D946C3}" presName="parTxOnlySpace" presStyleCnt="0"/>
      <dgm:spPr/>
    </dgm:pt>
    <dgm:pt modelId="{FE3DD593-FF85-4438-B526-9AFEC4F688DB}" type="pres">
      <dgm:prSet presAssocID="{A37FAC02-E365-4C1F-924C-4AFFC52EEC26}" presName="parTxOnly" presStyleLbl="node1" presStyleIdx="1" presStyleCnt="5">
        <dgm:presLayoutVars>
          <dgm:chMax val="0"/>
          <dgm:chPref val="0"/>
          <dgm:bulletEnabled val="1"/>
        </dgm:presLayoutVars>
      </dgm:prSet>
      <dgm:spPr/>
      <dgm:t>
        <a:bodyPr/>
        <a:lstStyle/>
        <a:p>
          <a:endParaRPr lang="fr-FR"/>
        </a:p>
      </dgm:t>
    </dgm:pt>
    <dgm:pt modelId="{E3488554-465A-47F7-8B78-1874ACB56845}" type="pres">
      <dgm:prSet presAssocID="{D6BF2EC6-A688-4B2C-8734-BC32E8925EF8}" presName="parTxOnlySpace" presStyleCnt="0"/>
      <dgm:spPr/>
    </dgm:pt>
    <dgm:pt modelId="{F5682795-99EA-4637-9656-5A55825BDCC1}" type="pres">
      <dgm:prSet presAssocID="{0C6FA0B6-8A5F-4660-99D5-73B44F8D8D10}" presName="parTxOnly" presStyleLbl="node1" presStyleIdx="2" presStyleCnt="5">
        <dgm:presLayoutVars>
          <dgm:chMax val="0"/>
          <dgm:chPref val="0"/>
          <dgm:bulletEnabled val="1"/>
        </dgm:presLayoutVars>
      </dgm:prSet>
      <dgm:spPr/>
      <dgm:t>
        <a:bodyPr/>
        <a:lstStyle/>
        <a:p>
          <a:endParaRPr lang="fr-FR"/>
        </a:p>
      </dgm:t>
    </dgm:pt>
    <dgm:pt modelId="{A9640091-3DAA-4CDC-A180-486AAFB63EA5}" type="pres">
      <dgm:prSet presAssocID="{92CA026C-0588-4C47-A57E-96DC164110FA}" presName="parTxOnlySpace" presStyleCnt="0"/>
      <dgm:spPr/>
    </dgm:pt>
    <dgm:pt modelId="{17706745-B783-473A-93AE-15F8E316D253}" type="pres">
      <dgm:prSet presAssocID="{2E3DBE4E-13E3-4FB5-949E-E51D9BE58163}" presName="parTxOnly" presStyleLbl="node1" presStyleIdx="3" presStyleCnt="5">
        <dgm:presLayoutVars>
          <dgm:chMax val="0"/>
          <dgm:chPref val="0"/>
          <dgm:bulletEnabled val="1"/>
        </dgm:presLayoutVars>
      </dgm:prSet>
      <dgm:spPr/>
      <dgm:t>
        <a:bodyPr/>
        <a:lstStyle/>
        <a:p>
          <a:endParaRPr lang="fr-FR"/>
        </a:p>
      </dgm:t>
    </dgm:pt>
    <dgm:pt modelId="{C0C73452-8DBA-4262-96E8-29FA7809F2E6}" type="pres">
      <dgm:prSet presAssocID="{A448C806-E69A-4A51-86BA-B26A7452A798}" presName="parTxOnlySpace" presStyleCnt="0"/>
      <dgm:spPr/>
    </dgm:pt>
    <dgm:pt modelId="{7FD37830-FDA2-4EBB-867E-5CA9AD8DDA92}" type="pres">
      <dgm:prSet presAssocID="{7A7B2724-1480-44FB-BD42-F186E0467C45}" presName="parTxOnly" presStyleLbl="node1" presStyleIdx="4" presStyleCnt="5">
        <dgm:presLayoutVars>
          <dgm:chMax val="0"/>
          <dgm:chPref val="0"/>
          <dgm:bulletEnabled val="1"/>
        </dgm:presLayoutVars>
      </dgm:prSet>
      <dgm:spPr/>
      <dgm:t>
        <a:bodyPr/>
        <a:lstStyle/>
        <a:p>
          <a:endParaRPr lang="fr-FR"/>
        </a:p>
      </dgm:t>
    </dgm:pt>
  </dgm:ptLst>
  <dgm:cxnLst>
    <dgm:cxn modelId="{00D2B886-CC7A-4C67-BF10-B8641BB92168}" srcId="{D32DB939-A0B3-4D63-BE11-5140BEFDB115}" destId="{A5296DAC-CB6A-4AD7-B315-D543006A6C39}" srcOrd="0" destOrd="0" parTransId="{F0ADC933-341A-4B40-8A33-B1BCFC30BB67}" sibTransId="{17FB3861-10E7-49AD-9AD4-CC7181D946C3}"/>
    <dgm:cxn modelId="{0C71A16F-4408-4EAC-A199-11E18847509B}" type="presOf" srcId="{0C6FA0B6-8A5F-4660-99D5-73B44F8D8D10}" destId="{F5682795-99EA-4637-9656-5A55825BDCC1}" srcOrd="0" destOrd="0" presId="urn:microsoft.com/office/officeart/2005/8/layout/chevron1"/>
    <dgm:cxn modelId="{9C8B89FA-DC61-4EAD-B7DC-07BD2951D4DD}" srcId="{D32DB939-A0B3-4D63-BE11-5140BEFDB115}" destId="{A37FAC02-E365-4C1F-924C-4AFFC52EEC26}" srcOrd="1" destOrd="0" parTransId="{79F96717-EEB2-4BDD-AA21-DE8685E66760}" sibTransId="{D6BF2EC6-A688-4B2C-8734-BC32E8925EF8}"/>
    <dgm:cxn modelId="{D94BFDA7-6210-419A-BD52-5230AAB23968}" srcId="{D32DB939-A0B3-4D63-BE11-5140BEFDB115}" destId="{7A7B2724-1480-44FB-BD42-F186E0467C45}" srcOrd="4" destOrd="0" parTransId="{96A505F3-5088-409E-A7D1-6D7D3F16097F}" sibTransId="{51799108-AD9E-4CC3-89DA-1A55D61B380D}"/>
    <dgm:cxn modelId="{9E22E6F4-4036-4B15-B660-7423F0B554D1}" srcId="{D32DB939-A0B3-4D63-BE11-5140BEFDB115}" destId="{0C6FA0B6-8A5F-4660-99D5-73B44F8D8D10}" srcOrd="2" destOrd="0" parTransId="{ACE6D13B-9588-4036-AA08-87003D4226DC}" sibTransId="{92CA026C-0588-4C47-A57E-96DC164110FA}"/>
    <dgm:cxn modelId="{36467BDF-5AE1-4C37-AA92-B8C0855A17F3}" type="presOf" srcId="{A5296DAC-CB6A-4AD7-B315-D543006A6C39}" destId="{5599EB81-34DE-4861-A6C6-2137FEFE638A}" srcOrd="0" destOrd="0" presId="urn:microsoft.com/office/officeart/2005/8/layout/chevron1"/>
    <dgm:cxn modelId="{E285EE8F-646F-4F12-8F3A-7E9037E73F37}" type="presOf" srcId="{A37FAC02-E365-4C1F-924C-4AFFC52EEC26}" destId="{FE3DD593-FF85-4438-B526-9AFEC4F688DB}" srcOrd="0" destOrd="0" presId="urn:microsoft.com/office/officeart/2005/8/layout/chevron1"/>
    <dgm:cxn modelId="{64D4454C-49C1-4C7D-8683-00D83C9E997B}" type="presOf" srcId="{D32DB939-A0B3-4D63-BE11-5140BEFDB115}" destId="{3AE77440-5C2F-4B66-AA50-5022433B3290}" srcOrd="0" destOrd="0" presId="urn:microsoft.com/office/officeart/2005/8/layout/chevron1"/>
    <dgm:cxn modelId="{B5B037BB-22B4-4DC5-A29C-809CC077481D}" type="presOf" srcId="{2E3DBE4E-13E3-4FB5-949E-E51D9BE58163}" destId="{17706745-B783-473A-93AE-15F8E316D253}" srcOrd="0" destOrd="0" presId="urn:microsoft.com/office/officeart/2005/8/layout/chevron1"/>
    <dgm:cxn modelId="{EA275178-B2A2-4D5F-AC2E-043821F5583A}" type="presOf" srcId="{7A7B2724-1480-44FB-BD42-F186E0467C45}" destId="{7FD37830-FDA2-4EBB-867E-5CA9AD8DDA92}" srcOrd="0" destOrd="0" presId="urn:microsoft.com/office/officeart/2005/8/layout/chevron1"/>
    <dgm:cxn modelId="{C272962F-B1CF-4A00-9803-27026A016955}" srcId="{D32DB939-A0B3-4D63-BE11-5140BEFDB115}" destId="{2E3DBE4E-13E3-4FB5-949E-E51D9BE58163}" srcOrd="3" destOrd="0" parTransId="{332EEE9C-1AF8-441C-B437-C5EECB14D391}" sibTransId="{A448C806-E69A-4A51-86BA-B26A7452A798}"/>
    <dgm:cxn modelId="{8BBEAC36-9797-4312-82D8-15605BEA7344}" type="presParOf" srcId="{3AE77440-5C2F-4B66-AA50-5022433B3290}" destId="{5599EB81-34DE-4861-A6C6-2137FEFE638A}" srcOrd="0" destOrd="0" presId="urn:microsoft.com/office/officeart/2005/8/layout/chevron1"/>
    <dgm:cxn modelId="{D5E5943B-7E07-452F-8740-A56579EF6825}" type="presParOf" srcId="{3AE77440-5C2F-4B66-AA50-5022433B3290}" destId="{D5308F09-93FA-4A06-9340-549B0984D5F1}" srcOrd="1" destOrd="0" presId="urn:microsoft.com/office/officeart/2005/8/layout/chevron1"/>
    <dgm:cxn modelId="{3C7BF7EC-522A-4BF0-8AD7-D8B33A3478AF}" type="presParOf" srcId="{3AE77440-5C2F-4B66-AA50-5022433B3290}" destId="{FE3DD593-FF85-4438-B526-9AFEC4F688DB}" srcOrd="2" destOrd="0" presId="urn:microsoft.com/office/officeart/2005/8/layout/chevron1"/>
    <dgm:cxn modelId="{D8394132-568A-4ECD-96F0-41C510BF8ADD}" type="presParOf" srcId="{3AE77440-5C2F-4B66-AA50-5022433B3290}" destId="{E3488554-465A-47F7-8B78-1874ACB56845}" srcOrd="3" destOrd="0" presId="urn:microsoft.com/office/officeart/2005/8/layout/chevron1"/>
    <dgm:cxn modelId="{944E426E-E198-41CE-9834-1E1650475918}" type="presParOf" srcId="{3AE77440-5C2F-4B66-AA50-5022433B3290}" destId="{F5682795-99EA-4637-9656-5A55825BDCC1}" srcOrd="4" destOrd="0" presId="urn:microsoft.com/office/officeart/2005/8/layout/chevron1"/>
    <dgm:cxn modelId="{0E3F8A69-910C-4802-A5B4-CCE7176C511A}" type="presParOf" srcId="{3AE77440-5C2F-4B66-AA50-5022433B3290}" destId="{A9640091-3DAA-4CDC-A180-486AAFB63EA5}" srcOrd="5" destOrd="0" presId="urn:microsoft.com/office/officeart/2005/8/layout/chevron1"/>
    <dgm:cxn modelId="{B1643571-6588-4163-A7AA-730233B76E66}" type="presParOf" srcId="{3AE77440-5C2F-4B66-AA50-5022433B3290}" destId="{17706745-B783-473A-93AE-15F8E316D253}" srcOrd="6" destOrd="0" presId="urn:microsoft.com/office/officeart/2005/8/layout/chevron1"/>
    <dgm:cxn modelId="{A9967504-AD7C-48BC-8290-8C6C02FB4789}" type="presParOf" srcId="{3AE77440-5C2F-4B66-AA50-5022433B3290}" destId="{C0C73452-8DBA-4262-96E8-29FA7809F2E6}" srcOrd="7" destOrd="0" presId="urn:microsoft.com/office/officeart/2005/8/layout/chevron1"/>
    <dgm:cxn modelId="{A5355756-DE33-4C1C-9BE5-C55EF378487B}" type="presParOf" srcId="{3AE77440-5C2F-4B66-AA50-5022433B3290}" destId="{7FD37830-FDA2-4EBB-867E-5CA9AD8DDA92}" srcOrd="8" destOrd="0" presId="urn:microsoft.com/office/officeart/2005/8/layout/chevron1"/>
  </dgm:cxnLst>
  <dgm:bg/>
  <dgm:whole/>
</dgm:dataModel>
</file>

<file path=ppt/diagrams/data9.xml><?xml version="1.0" encoding="utf-8"?>
<dgm:dataModel xmlns:dgm="http://schemas.openxmlformats.org/drawingml/2006/diagram" xmlns:a="http://schemas.openxmlformats.org/drawingml/2006/main">
  <dgm:ptLst>
    <dgm:pt modelId="{D02C8303-7A82-4B3B-93E3-9F40EF4EFA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3696F7E7-D8F9-4F64-81CF-839FBCBE1288}">
      <dgm:prSet phldrT="[Texte]" custT="1"/>
      <dgm:spPr/>
      <dgm:t>
        <a:bodyPr/>
        <a:lstStyle/>
        <a:p>
          <a:r>
            <a:rPr lang="fr-FR" sz="1800" dirty="0" smtClean="0"/>
            <a:t>Spectres (Max, </a:t>
          </a:r>
          <a:r>
            <a:rPr lang="fr-FR" sz="1800" dirty="0" err="1" smtClean="0"/>
            <a:t>Wallac</a:t>
          </a:r>
          <a:r>
            <a:rPr lang="fr-FR" sz="1800" dirty="0" smtClean="0"/>
            <a:t>, …)</a:t>
          </a:r>
          <a:endParaRPr lang="fr-FR" sz="1800" dirty="0"/>
        </a:p>
      </dgm:t>
    </dgm:pt>
    <dgm:pt modelId="{BAC1259F-CBBE-4775-9611-30C2AFA835F3}" type="parTrans" cxnId="{46B7C3FA-627A-4316-A11A-3C97683512AC}">
      <dgm:prSet/>
      <dgm:spPr/>
      <dgm:t>
        <a:bodyPr/>
        <a:lstStyle/>
        <a:p>
          <a:endParaRPr lang="fr-FR" sz="1800"/>
        </a:p>
      </dgm:t>
    </dgm:pt>
    <dgm:pt modelId="{465D3F70-3A92-4BB9-B942-3737E69F1963}" type="sibTrans" cxnId="{46B7C3FA-627A-4316-A11A-3C97683512AC}">
      <dgm:prSet/>
      <dgm:spPr/>
      <dgm:t>
        <a:bodyPr/>
        <a:lstStyle/>
        <a:p>
          <a:endParaRPr lang="fr-FR" sz="1800"/>
        </a:p>
      </dgm:t>
    </dgm:pt>
    <dgm:pt modelId="{9AD1B454-E05D-4A41-8CA9-B8A832A80A5E}">
      <dgm:prSet phldrT="[Texte]" custT="1"/>
      <dgm:spPr/>
      <dgm:t>
        <a:bodyPr/>
        <a:lstStyle/>
        <a:p>
          <a:r>
            <a:rPr lang="fr-FR" sz="1800" dirty="0" smtClean="0"/>
            <a:t>2</a:t>
          </a:r>
          <a:endParaRPr lang="fr-FR" sz="1800" dirty="0"/>
        </a:p>
      </dgm:t>
    </dgm:pt>
    <dgm:pt modelId="{277E155A-470F-4508-AF9F-A137B0CA09E2}" type="parTrans" cxnId="{ECBE45BC-22B7-4411-8346-B716A12EE9AA}">
      <dgm:prSet/>
      <dgm:spPr/>
      <dgm:t>
        <a:bodyPr/>
        <a:lstStyle/>
        <a:p>
          <a:endParaRPr lang="fr-FR" sz="1800"/>
        </a:p>
      </dgm:t>
    </dgm:pt>
    <dgm:pt modelId="{9509A3CB-6FB3-4B75-87CE-8B65F8AC5C0D}" type="sibTrans" cxnId="{ECBE45BC-22B7-4411-8346-B716A12EE9AA}">
      <dgm:prSet/>
      <dgm:spPr/>
      <dgm:t>
        <a:bodyPr/>
        <a:lstStyle/>
        <a:p>
          <a:endParaRPr lang="fr-FR" sz="1800"/>
        </a:p>
      </dgm:t>
    </dgm:pt>
    <dgm:pt modelId="{05940D2A-FE53-4146-96AD-5A0A44F03AEC}">
      <dgm:prSet phldrT="[Texte]" custT="1"/>
      <dgm:spPr/>
      <dgm:t>
        <a:bodyPr/>
        <a:lstStyle/>
        <a:p>
          <a:r>
            <a:rPr lang="fr-FR" sz="1800" dirty="0" smtClean="0"/>
            <a:t>3</a:t>
          </a:r>
          <a:endParaRPr lang="fr-FR" sz="1800" dirty="0"/>
        </a:p>
      </dgm:t>
    </dgm:pt>
    <dgm:pt modelId="{0A0FACFA-1E3F-4CBE-8DCA-555B59483782}" type="parTrans" cxnId="{391E156A-796F-4A3B-B117-C76283CE364F}">
      <dgm:prSet/>
      <dgm:spPr/>
      <dgm:t>
        <a:bodyPr/>
        <a:lstStyle/>
        <a:p>
          <a:endParaRPr lang="fr-FR" sz="1800"/>
        </a:p>
      </dgm:t>
    </dgm:pt>
    <dgm:pt modelId="{51761E2F-7D2D-4F20-A9E4-02C68EF22E0C}" type="sibTrans" cxnId="{391E156A-796F-4A3B-B117-C76283CE364F}">
      <dgm:prSet/>
      <dgm:spPr/>
      <dgm:t>
        <a:bodyPr/>
        <a:lstStyle/>
        <a:p>
          <a:endParaRPr lang="fr-FR" sz="1800"/>
        </a:p>
      </dgm:t>
    </dgm:pt>
    <dgm:pt modelId="{0CC842BD-A4B5-4E03-B7D3-99D7D8719A24}">
      <dgm:prSet phldrT="[Texte]" custT="1"/>
      <dgm:spPr/>
      <dgm:t>
        <a:bodyPr/>
        <a:lstStyle/>
        <a:p>
          <a:r>
            <a:rPr lang="fr-FR" sz="1800" dirty="0" smtClean="0"/>
            <a:t>4</a:t>
          </a:r>
          <a:endParaRPr lang="fr-FR" sz="1800" dirty="0"/>
        </a:p>
      </dgm:t>
    </dgm:pt>
    <dgm:pt modelId="{CCF21C77-5250-4149-8575-882F46DFA20E}" type="parTrans" cxnId="{4F812057-91E3-4093-80FA-588B53514B11}">
      <dgm:prSet/>
      <dgm:spPr/>
      <dgm:t>
        <a:bodyPr/>
        <a:lstStyle/>
        <a:p>
          <a:endParaRPr lang="fr-FR" sz="1800"/>
        </a:p>
      </dgm:t>
    </dgm:pt>
    <dgm:pt modelId="{DC124753-D430-4D7B-B280-7807E4FD144E}" type="sibTrans" cxnId="{4F812057-91E3-4093-80FA-588B53514B11}">
      <dgm:prSet/>
      <dgm:spPr/>
      <dgm:t>
        <a:bodyPr/>
        <a:lstStyle/>
        <a:p>
          <a:endParaRPr lang="fr-FR" sz="1800"/>
        </a:p>
      </dgm:t>
    </dgm:pt>
    <dgm:pt modelId="{3D1335E6-0A36-4DF7-A08A-6AD54379338F}">
      <dgm:prSet phldrT="[Texte]" custT="1"/>
      <dgm:spPr/>
      <dgm:t>
        <a:bodyPr/>
        <a:lstStyle/>
        <a:p>
          <a:r>
            <a:rPr lang="fr-FR" sz="1800" dirty="0" smtClean="0"/>
            <a:t>1</a:t>
          </a:r>
          <a:endParaRPr lang="fr-FR" sz="1800" dirty="0"/>
        </a:p>
      </dgm:t>
    </dgm:pt>
    <dgm:pt modelId="{F1F92BEC-2E84-4BE0-9338-92515CF19BF4}" type="parTrans" cxnId="{B2EF79C4-9AE3-4B4E-B838-A0CCCDEED38C}">
      <dgm:prSet/>
      <dgm:spPr/>
      <dgm:t>
        <a:bodyPr/>
        <a:lstStyle/>
        <a:p>
          <a:endParaRPr lang="fr-FR" sz="1800"/>
        </a:p>
      </dgm:t>
    </dgm:pt>
    <dgm:pt modelId="{D26203F7-5724-4992-9F5B-2341A964DCAE}" type="sibTrans" cxnId="{B2EF79C4-9AE3-4B4E-B838-A0CCCDEED38C}">
      <dgm:prSet/>
      <dgm:spPr/>
      <dgm:t>
        <a:bodyPr/>
        <a:lstStyle/>
        <a:p>
          <a:endParaRPr lang="fr-FR" sz="1800"/>
        </a:p>
      </dgm:t>
    </dgm:pt>
    <dgm:pt modelId="{F2DE4973-EDC6-4D7E-A012-4DEC951D725B}">
      <dgm:prSet phldrT="[Texte]" custT="1"/>
      <dgm:spPr/>
      <dgm:t>
        <a:bodyPr/>
        <a:lstStyle/>
        <a:p>
          <a:r>
            <a:rPr lang="fr-FR" sz="1800" dirty="0" smtClean="0"/>
            <a:t>Analyse des images</a:t>
          </a:r>
          <a:endParaRPr lang="fr-FR" sz="1800" dirty="0"/>
        </a:p>
      </dgm:t>
    </dgm:pt>
    <dgm:pt modelId="{30B0E044-912D-40A8-8D3B-0EABE7C5452B}" type="parTrans" cxnId="{5F54B87D-B504-488C-BAC8-68BB1A6AF9CF}">
      <dgm:prSet/>
      <dgm:spPr/>
      <dgm:t>
        <a:bodyPr/>
        <a:lstStyle/>
        <a:p>
          <a:endParaRPr lang="fr-FR" sz="1800"/>
        </a:p>
      </dgm:t>
    </dgm:pt>
    <dgm:pt modelId="{4C5706BB-7001-4509-BDE5-4E4B397B8A63}" type="sibTrans" cxnId="{5F54B87D-B504-488C-BAC8-68BB1A6AF9CF}">
      <dgm:prSet/>
      <dgm:spPr/>
      <dgm:t>
        <a:bodyPr/>
        <a:lstStyle/>
        <a:p>
          <a:endParaRPr lang="fr-FR" sz="1800"/>
        </a:p>
      </dgm:t>
    </dgm:pt>
    <dgm:pt modelId="{9B9D1AAF-421A-4774-A71A-B787FC9142A1}">
      <dgm:prSet phldrT="[Texte]" custT="1"/>
      <dgm:spPr/>
      <dgm:t>
        <a:bodyPr/>
        <a:lstStyle/>
        <a:p>
          <a:r>
            <a:rPr lang="fr-FR" sz="1800" dirty="0" smtClean="0"/>
            <a:t>Identification et reconstruction des pulses</a:t>
          </a:r>
          <a:endParaRPr lang="fr-FR" sz="1800" dirty="0"/>
        </a:p>
      </dgm:t>
    </dgm:pt>
    <dgm:pt modelId="{46B9501D-4FFB-4441-8D42-C3C20D5EBE54}" type="parTrans" cxnId="{CF6416ED-806D-48E0-AA22-3CC0CF121FC6}">
      <dgm:prSet/>
      <dgm:spPr/>
      <dgm:t>
        <a:bodyPr/>
        <a:lstStyle/>
        <a:p>
          <a:endParaRPr lang="fr-FR" sz="1800"/>
        </a:p>
      </dgm:t>
    </dgm:pt>
    <dgm:pt modelId="{03D43D15-5325-4908-BD52-AEFFB927A4E4}" type="sibTrans" cxnId="{CF6416ED-806D-48E0-AA22-3CC0CF121FC6}">
      <dgm:prSet/>
      <dgm:spPr/>
      <dgm:t>
        <a:bodyPr/>
        <a:lstStyle/>
        <a:p>
          <a:endParaRPr lang="fr-FR" sz="1800"/>
        </a:p>
      </dgm:t>
    </dgm:pt>
    <dgm:pt modelId="{2EB38E78-6CEB-4D1F-B3D3-61FB816AFD43}">
      <dgm:prSet phldrT="[Texte]" custT="1"/>
      <dgm:spPr/>
      <dgm:t>
        <a:bodyPr/>
        <a:lstStyle/>
        <a:p>
          <a:r>
            <a:rPr lang="fr-FR" sz="1800" dirty="0" smtClean="0"/>
            <a:t>Spectres </a:t>
          </a:r>
          <a:r>
            <a:rPr lang="fr-FR" sz="1800" dirty="0" smtClean="0">
              <a:latin typeface="Symbol" pitchFamily="18" charset="2"/>
            </a:rPr>
            <a:t>a</a:t>
          </a:r>
          <a:r>
            <a:rPr lang="fr-FR" sz="1800" dirty="0" smtClean="0"/>
            <a:t> / </a:t>
          </a:r>
          <a:r>
            <a:rPr lang="fr-FR" sz="1800" dirty="0" smtClean="0">
              <a:latin typeface="Symbol" pitchFamily="18" charset="2"/>
            </a:rPr>
            <a:t>b</a:t>
          </a:r>
          <a:endParaRPr lang="fr-FR" sz="1800" dirty="0">
            <a:latin typeface="Symbol" pitchFamily="18" charset="2"/>
          </a:endParaRPr>
        </a:p>
      </dgm:t>
    </dgm:pt>
    <dgm:pt modelId="{141FFBE5-B788-42DF-8AD0-17F755ADF81A}" type="parTrans" cxnId="{4CB48629-8B0E-4084-949A-2C362674F322}">
      <dgm:prSet/>
      <dgm:spPr/>
      <dgm:t>
        <a:bodyPr/>
        <a:lstStyle/>
        <a:p>
          <a:endParaRPr lang="fr-FR" sz="1800"/>
        </a:p>
      </dgm:t>
    </dgm:pt>
    <dgm:pt modelId="{9A0A9D20-8496-4E02-80B7-BFCF81EBFCFE}" type="sibTrans" cxnId="{4CB48629-8B0E-4084-949A-2C362674F322}">
      <dgm:prSet/>
      <dgm:spPr/>
      <dgm:t>
        <a:bodyPr/>
        <a:lstStyle/>
        <a:p>
          <a:endParaRPr lang="fr-FR" sz="1800"/>
        </a:p>
      </dgm:t>
    </dgm:pt>
    <dgm:pt modelId="{DC6E0B6A-B1F3-4D8C-A323-4D859ECDAE2F}">
      <dgm:prSet phldrT="[Texte]" custT="1"/>
      <dgm:spPr/>
      <dgm:t>
        <a:bodyPr/>
        <a:lstStyle/>
        <a:p>
          <a:r>
            <a:rPr lang="fr-FR" sz="1800" dirty="0" smtClean="0"/>
            <a:t>0</a:t>
          </a:r>
          <a:endParaRPr lang="fr-FR" sz="1800" dirty="0"/>
        </a:p>
      </dgm:t>
    </dgm:pt>
    <dgm:pt modelId="{98E0DF2C-5001-44C4-B5F9-6B6555271700}" type="parTrans" cxnId="{12CBB206-C8FC-42D9-9069-BDD524A7072E}">
      <dgm:prSet/>
      <dgm:spPr/>
      <dgm:t>
        <a:bodyPr/>
        <a:lstStyle/>
        <a:p>
          <a:endParaRPr lang="fr-FR" sz="1800"/>
        </a:p>
      </dgm:t>
    </dgm:pt>
    <dgm:pt modelId="{AB8F2FDC-F3F6-4D44-8555-3B4C97DAFCF6}" type="sibTrans" cxnId="{12CBB206-C8FC-42D9-9069-BDD524A7072E}">
      <dgm:prSet/>
      <dgm:spPr/>
      <dgm:t>
        <a:bodyPr/>
        <a:lstStyle/>
        <a:p>
          <a:endParaRPr lang="fr-FR" sz="1800"/>
        </a:p>
      </dgm:t>
    </dgm:pt>
    <dgm:pt modelId="{07A0EAD4-23C0-4207-AFC9-F0EE5558A5FC}">
      <dgm:prSet phldrT="[Texte]" custT="1"/>
      <dgm:spPr/>
      <dgm:t>
        <a:bodyPr/>
        <a:lstStyle/>
        <a:p>
          <a:r>
            <a:rPr lang="fr-FR" sz="1800" dirty="0" smtClean="0"/>
            <a:t>Impulsions</a:t>
          </a:r>
          <a:endParaRPr lang="fr-FR" sz="1800" dirty="0"/>
        </a:p>
      </dgm:t>
    </dgm:pt>
    <dgm:pt modelId="{4590D07C-6E1F-435D-8240-368E74A8476C}" type="parTrans" cxnId="{9E7F7257-0984-4421-9AF4-6D32C5FDC6AE}">
      <dgm:prSet/>
      <dgm:spPr/>
      <dgm:t>
        <a:bodyPr/>
        <a:lstStyle/>
        <a:p>
          <a:endParaRPr lang="fr-FR" sz="1800"/>
        </a:p>
      </dgm:t>
    </dgm:pt>
    <dgm:pt modelId="{3125E46A-8049-4FFA-9891-96E36693320B}" type="sibTrans" cxnId="{9E7F7257-0984-4421-9AF4-6D32C5FDC6AE}">
      <dgm:prSet/>
      <dgm:spPr/>
      <dgm:t>
        <a:bodyPr/>
        <a:lstStyle/>
        <a:p>
          <a:endParaRPr lang="fr-FR" sz="1800"/>
        </a:p>
      </dgm:t>
    </dgm:pt>
    <dgm:pt modelId="{AA43CAD5-8B2E-42CE-999B-6D7EE9598341}" type="pres">
      <dgm:prSet presAssocID="{D02C8303-7A82-4B3B-93E3-9F40EF4EFAB6}" presName="linearFlow" presStyleCnt="0">
        <dgm:presLayoutVars>
          <dgm:dir/>
          <dgm:animLvl val="lvl"/>
          <dgm:resizeHandles val="exact"/>
        </dgm:presLayoutVars>
      </dgm:prSet>
      <dgm:spPr/>
      <dgm:t>
        <a:bodyPr/>
        <a:lstStyle/>
        <a:p>
          <a:endParaRPr lang="fr-FR"/>
        </a:p>
      </dgm:t>
    </dgm:pt>
    <dgm:pt modelId="{19E9F765-CF3D-4B82-9707-0C8E3E6F9C39}" type="pres">
      <dgm:prSet presAssocID="{DC6E0B6A-B1F3-4D8C-A323-4D859ECDAE2F}" presName="composite" presStyleCnt="0"/>
      <dgm:spPr/>
    </dgm:pt>
    <dgm:pt modelId="{C9891A86-A8DA-44B9-A5AE-BA616C8AEB4C}" type="pres">
      <dgm:prSet presAssocID="{DC6E0B6A-B1F3-4D8C-A323-4D859ECDAE2F}" presName="parentText" presStyleLbl="alignNode1" presStyleIdx="0" presStyleCnt="5">
        <dgm:presLayoutVars>
          <dgm:chMax val="1"/>
          <dgm:bulletEnabled val="1"/>
        </dgm:presLayoutVars>
      </dgm:prSet>
      <dgm:spPr/>
      <dgm:t>
        <a:bodyPr/>
        <a:lstStyle/>
        <a:p>
          <a:endParaRPr lang="fr-FR"/>
        </a:p>
      </dgm:t>
    </dgm:pt>
    <dgm:pt modelId="{3F7994BA-712D-4376-A1AE-A69D2A7767E0}" type="pres">
      <dgm:prSet presAssocID="{DC6E0B6A-B1F3-4D8C-A323-4D859ECDAE2F}" presName="descendantText" presStyleLbl="alignAcc1" presStyleIdx="0" presStyleCnt="5">
        <dgm:presLayoutVars>
          <dgm:bulletEnabled val="1"/>
        </dgm:presLayoutVars>
      </dgm:prSet>
      <dgm:spPr/>
      <dgm:t>
        <a:bodyPr/>
        <a:lstStyle/>
        <a:p>
          <a:endParaRPr lang="fr-FR"/>
        </a:p>
      </dgm:t>
    </dgm:pt>
    <dgm:pt modelId="{8C2888E4-7E84-4AB9-97AF-8E9172C7BC58}" type="pres">
      <dgm:prSet presAssocID="{AB8F2FDC-F3F6-4D44-8555-3B4C97DAFCF6}" presName="sp" presStyleCnt="0"/>
      <dgm:spPr/>
    </dgm:pt>
    <dgm:pt modelId="{88D0075D-CEA4-413A-993F-571EA6BCF0A3}" type="pres">
      <dgm:prSet presAssocID="{3D1335E6-0A36-4DF7-A08A-6AD54379338F}" presName="composite" presStyleCnt="0"/>
      <dgm:spPr/>
    </dgm:pt>
    <dgm:pt modelId="{3C9B87CB-90F7-4B4C-B5FA-001D5F503F00}" type="pres">
      <dgm:prSet presAssocID="{3D1335E6-0A36-4DF7-A08A-6AD54379338F}" presName="parentText" presStyleLbl="alignNode1" presStyleIdx="1" presStyleCnt="5">
        <dgm:presLayoutVars>
          <dgm:chMax val="1"/>
          <dgm:bulletEnabled val="1"/>
        </dgm:presLayoutVars>
      </dgm:prSet>
      <dgm:spPr/>
      <dgm:t>
        <a:bodyPr/>
        <a:lstStyle/>
        <a:p>
          <a:endParaRPr lang="fr-FR"/>
        </a:p>
      </dgm:t>
    </dgm:pt>
    <dgm:pt modelId="{267DB06D-7A05-48B3-B469-058D71B1D85B}" type="pres">
      <dgm:prSet presAssocID="{3D1335E6-0A36-4DF7-A08A-6AD54379338F}" presName="descendantText" presStyleLbl="alignAcc1" presStyleIdx="1" presStyleCnt="5">
        <dgm:presLayoutVars>
          <dgm:bulletEnabled val="1"/>
        </dgm:presLayoutVars>
      </dgm:prSet>
      <dgm:spPr/>
      <dgm:t>
        <a:bodyPr/>
        <a:lstStyle/>
        <a:p>
          <a:endParaRPr lang="fr-FR"/>
        </a:p>
      </dgm:t>
    </dgm:pt>
    <dgm:pt modelId="{F9B51D4A-396E-4EF6-B630-6488E5F9048A}" type="pres">
      <dgm:prSet presAssocID="{D26203F7-5724-4992-9F5B-2341A964DCAE}" presName="sp" presStyleCnt="0"/>
      <dgm:spPr/>
    </dgm:pt>
    <dgm:pt modelId="{7F3FC1AF-CD95-49BC-B7A7-CDFAFEF944E0}" type="pres">
      <dgm:prSet presAssocID="{9AD1B454-E05D-4A41-8CA9-B8A832A80A5E}" presName="composite" presStyleCnt="0"/>
      <dgm:spPr/>
    </dgm:pt>
    <dgm:pt modelId="{B0D8ECB9-B968-49B6-B459-F5896E5ADFCA}" type="pres">
      <dgm:prSet presAssocID="{9AD1B454-E05D-4A41-8CA9-B8A832A80A5E}" presName="parentText" presStyleLbl="alignNode1" presStyleIdx="2" presStyleCnt="5">
        <dgm:presLayoutVars>
          <dgm:chMax val="1"/>
          <dgm:bulletEnabled val="1"/>
        </dgm:presLayoutVars>
      </dgm:prSet>
      <dgm:spPr/>
      <dgm:t>
        <a:bodyPr/>
        <a:lstStyle/>
        <a:p>
          <a:endParaRPr lang="fr-FR"/>
        </a:p>
      </dgm:t>
    </dgm:pt>
    <dgm:pt modelId="{40E5B652-5BE4-4C26-847C-A3BC91FF17DC}" type="pres">
      <dgm:prSet presAssocID="{9AD1B454-E05D-4A41-8CA9-B8A832A80A5E}" presName="descendantText" presStyleLbl="alignAcc1" presStyleIdx="2" presStyleCnt="5">
        <dgm:presLayoutVars>
          <dgm:bulletEnabled val="1"/>
        </dgm:presLayoutVars>
      </dgm:prSet>
      <dgm:spPr/>
      <dgm:t>
        <a:bodyPr/>
        <a:lstStyle/>
        <a:p>
          <a:endParaRPr lang="fr-FR"/>
        </a:p>
      </dgm:t>
    </dgm:pt>
    <dgm:pt modelId="{1C8B08E5-5DF4-44EE-A27E-2EAF5F090300}" type="pres">
      <dgm:prSet presAssocID="{9509A3CB-6FB3-4B75-87CE-8B65F8AC5C0D}" presName="sp" presStyleCnt="0"/>
      <dgm:spPr/>
    </dgm:pt>
    <dgm:pt modelId="{CE97F60E-46A4-4857-8709-23BAB337AECA}" type="pres">
      <dgm:prSet presAssocID="{05940D2A-FE53-4146-96AD-5A0A44F03AEC}" presName="composite" presStyleCnt="0"/>
      <dgm:spPr/>
    </dgm:pt>
    <dgm:pt modelId="{1CE1C3D0-D97B-4AF6-BA8F-6DF43AB32D1F}" type="pres">
      <dgm:prSet presAssocID="{05940D2A-FE53-4146-96AD-5A0A44F03AEC}" presName="parentText" presStyleLbl="alignNode1" presStyleIdx="3" presStyleCnt="5">
        <dgm:presLayoutVars>
          <dgm:chMax val="1"/>
          <dgm:bulletEnabled val="1"/>
        </dgm:presLayoutVars>
      </dgm:prSet>
      <dgm:spPr/>
      <dgm:t>
        <a:bodyPr/>
        <a:lstStyle/>
        <a:p>
          <a:endParaRPr lang="fr-FR"/>
        </a:p>
      </dgm:t>
    </dgm:pt>
    <dgm:pt modelId="{2A30AAB6-3472-4C2E-B30D-4841E4E89881}" type="pres">
      <dgm:prSet presAssocID="{05940D2A-FE53-4146-96AD-5A0A44F03AEC}" presName="descendantText" presStyleLbl="alignAcc1" presStyleIdx="3" presStyleCnt="5">
        <dgm:presLayoutVars>
          <dgm:bulletEnabled val="1"/>
        </dgm:presLayoutVars>
      </dgm:prSet>
      <dgm:spPr/>
      <dgm:t>
        <a:bodyPr/>
        <a:lstStyle/>
        <a:p>
          <a:endParaRPr lang="fr-FR"/>
        </a:p>
      </dgm:t>
    </dgm:pt>
    <dgm:pt modelId="{B870F448-A253-4C46-971D-42DE753A534F}" type="pres">
      <dgm:prSet presAssocID="{51761E2F-7D2D-4F20-A9E4-02C68EF22E0C}" presName="sp" presStyleCnt="0"/>
      <dgm:spPr/>
    </dgm:pt>
    <dgm:pt modelId="{93F83379-35F9-4B01-9D3E-3089FBF7EC63}" type="pres">
      <dgm:prSet presAssocID="{0CC842BD-A4B5-4E03-B7D3-99D7D8719A24}" presName="composite" presStyleCnt="0"/>
      <dgm:spPr/>
    </dgm:pt>
    <dgm:pt modelId="{CED06CDD-3CD3-45D1-9A85-D0FE940A6B35}" type="pres">
      <dgm:prSet presAssocID="{0CC842BD-A4B5-4E03-B7D3-99D7D8719A24}" presName="parentText" presStyleLbl="alignNode1" presStyleIdx="4" presStyleCnt="5">
        <dgm:presLayoutVars>
          <dgm:chMax val="1"/>
          <dgm:bulletEnabled val="1"/>
        </dgm:presLayoutVars>
      </dgm:prSet>
      <dgm:spPr/>
      <dgm:t>
        <a:bodyPr/>
        <a:lstStyle/>
        <a:p>
          <a:endParaRPr lang="fr-FR"/>
        </a:p>
      </dgm:t>
    </dgm:pt>
    <dgm:pt modelId="{96530712-8546-4AFD-B5CB-F4993E9CE940}" type="pres">
      <dgm:prSet presAssocID="{0CC842BD-A4B5-4E03-B7D3-99D7D8719A24}" presName="descendantText" presStyleLbl="alignAcc1" presStyleIdx="4" presStyleCnt="5">
        <dgm:presLayoutVars>
          <dgm:bulletEnabled val="1"/>
        </dgm:presLayoutVars>
      </dgm:prSet>
      <dgm:spPr/>
      <dgm:t>
        <a:bodyPr/>
        <a:lstStyle/>
        <a:p>
          <a:endParaRPr lang="fr-FR"/>
        </a:p>
      </dgm:t>
    </dgm:pt>
  </dgm:ptLst>
  <dgm:cxnLst>
    <dgm:cxn modelId="{C3E33F51-7E47-426A-B41F-BC8F6FFEB62C}" type="presOf" srcId="{3696F7E7-D8F9-4F64-81CF-839FBCBE1288}" destId="{267DB06D-7A05-48B3-B469-058D71B1D85B}" srcOrd="0" destOrd="0" presId="urn:microsoft.com/office/officeart/2005/8/layout/chevron2"/>
    <dgm:cxn modelId="{391E156A-796F-4A3B-B117-C76283CE364F}" srcId="{D02C8303-7A82-4B3B-93E3-9F40EF4EFAB6}" destId="{05940D2A-FE53-4146-96AD-5A0A44F03AEC}" srcOrd="3" destOrd="0" parTransId="{0A0FACFA-1E3F-4CBE-8DCA-555B59483782}" sibTransId="{51761E2F-7D2D-4F20-A9E4-02C68EF22E0C}"/>
    <dgm:cxn modelId="{D5C725C1-6817-467E-983F-248D9E33E5C1}" type="presOf" srcId="{3D1335E6-0A36-4DF7-A08A-6AD54379338F}" destId="{3C9B87CB-90F7-4B4C-B5FA-001D5F503F00}" srcOrd="0" destOrd="0" presId="urn:microsoft.com/office/officeart/2005/8/layout/chevron2"/>
    <dgm:cxn modelId="{4ABEB0A7-DED8-4AC0-9E61-200F6F1E5AF2}" type="presOf" srcId="{07A0EAD4-23C0-4207-AFC9-F0EE5558A5FC}" destId="{3F7994BA-712D-4376-A1AE-A69D2A7767E0}" srcOrd="0" destOrd="0" presId="urn:microsoft.com/office/officeart/2005/8/layout/chevron2"/>
    <dgm:cxn modelId="{46B7C3FA-627A-4316-A11A-3C97683512AC}" srcId="{3D1335E6-0A36-4DF7-A08A-6AD54379338F}" destId="{3696F7E7-D8F9-4F64-81CF-839FBCBE1288}" srcOrd="0" destOrd="0" parTransId="{BAC1259F-CBBE-4775-9611-30C2AFA835F3}" sibTransId="{465D3F70-3A92-4BB9-B942-3737E69F1963}"/>
    <dgm:cxn modelId="{9E7F7257-0984-4421-9AF4-6D32C5FDC6AE}" srcId="{DC6E0B6A-B1F3-4D8C-A323-4D859ECDAE2F}" destId="{07A0EAD4-23C0-4207-AFC9-F0EE5558A5FC}" srcOrd="0" destOrd="0" parTransId="{4590D07C-6E1F-435D-8240-368E74A8476C}" sibTransId="{3125E46A-8049-4FFA-9891-96E36693320B}"/>
    <dgm:cxn modelId="{4CB48629-8B0E-4084-949A-2C362674F322}" srcId="{0CC842BD-A4B5-4E03-B7D3-99D7D8719A24}" destId="{2EB38E78-6CEB-4D1F-B3D3-61FB816AFD43}" srcOrd="0" destOrd="0" parTransId="{141FFBE5-B788-42DF-8AD0-17F755ADF81A}" sibTransId="{9A0A9D20-8496-4E02-80B7-BFCF81EBFCFE}"/>
    <dgm:cxn modelId="{4F812057-91E3-4093-80FA-588B53514B11}" srcId="{D02C8303-7A82-4B3B-93E3-9F40EF4EFAB6}" destId="{0CC842BD-A4B5-4E03-B7D3-99D7D8719A24}" srcOrd="4" destOrd="0" parTransId="{CCF21C77-5250-4149-8575-882F46DFA20E}" sibTransId="{DC124753-D430-4D7B-B280-7807E4FD144E}"/>
    <dgm:cxn modelId="{30720A83-8889-4F90-A266-DA662C745EAB}" type="presOf" srcId="{05940D2A-FE53-4146-96AD-5A0A44F03AEC}" destId="{1CE1C3D0-D97B-4AF6-BA8F-6DF43AB32D1F}" srcOrd="0" destOrd="0" presId="urn:microsoft.com/office/officeart/2005/8/layout/chevron2"/>
    <dgm:cxn modelId="{8F0FDECA-A106-4A1F-92E0-79FA6025BB93}" type="presOf" srcId="{9AD1B454-E05D-4A41-8CA9-B8A832A80A5E}" destId="{B0D8ECB9-B968-49B6-B459-F5896E5ADFCA}" srcOrd="0" destOrd="0" presId="urn:microsoft.com/office/officeart/2005/8/layout/chevron2"/>
    <dgm:cxn modelId="{27AABE37-3F1A-4839-BBA1-F870D62C5570}" type="presOf" srcId="{0CC842BD-A4B5-4E03-B7D3-99D7D8719A24}" destId="{CED06CDD-3CD3-45D1-9A85-D0FE940A6B35}" srcOrd="0" destOrd="0" presId="urn:microsoft.com/office/officeart/2005/8/layout/chevron2"/>
    <dgm:cxn modelId="{DFED7DCC-FC99-4753-9214-170D8713316F}" type="presOf" srcId="{F2DE4973-EDC6-4D7E-A012-4DEC951D725B}" destId="{40E5B652-5BE4-4C26-847C-A3BC91FF17DC}" srcOrd="0" destOrd="0" presId="urn:microsoft.com/office/officeart/2005/8/layout/chevron2"/>
    <dgm:cxn modelId="{ED622CDB-2C16-4627-AB7B-C6DA7BE5E037}" type="presOf" srcId="{2EB38E78-6CEB-4D1F-B3D3-61FB816AFD43}" destId="{96530712-8546-4AFD-B5CB-F4993E9CE940}" srcOrd="0" destOrd="0" presId="urn:microsoft.com/office/officeart/2005/8/layout/chevron2"/>
    <dgm:cxn modelId="{FD941A69-CC2C-4733-8608-968479577CD7}" type="presOf" srcId="{DC6E0B6A-B1F3-4D8C-A323-4D859ECDAE2F}" destId="{C9891A86-A8DA-44B9-A5AE-BA616C8AEB4C}" srcOrd="0" destOrd="0" presId="urn:microsoft.com/office/officeart/2005/8/layout/chevron2"/>
    <dgm:cxn modelId="{B2EF79C4-9AE3-4B4E-B838-A0CCCDEED38C}" srcId="{D02C8303-7A82-4B3B-93E3-9F40EF4EFAB6}" destId="{3D1335E6-0A36-4DF7-A08A-6AD54379338F}" srcOrd="1" destOrd="0" parTransId="{F1F92BEC-2E84-4BE0-9338-92515CF19BF4}" sibTransId="{D26203F7-5724-4992-9F5B-2341A964DCAE}"/>
    <dgm:cxn modelId="{12CBB206-C8FC-42D9-9069-BDD524A7072E}" srcId="{D02C8303-7A82-4B3B-93E3-9F40EF4EFAB6}" destId="{DC6E0B6A-B1F3-4D8C-A323-4D859ECDAE2F}" srcOrd="0" destOrd="0" parTransId="{98E0DF2C-5001-44C4-B5F9-6B6555271700}" sibTransId="{AB8F2FDC-F3F6-4D44-8555-3B4C97DAFCF6}"/>
    <dgm:cxn modelId="{CF6416ED-806D-48E0-AA22-3CC0CF121FC6}" srcId="{05940D2A-FE53-4146-96AD-5A0A44F03AEC}" destId="{9B9D1AAF-421A-4774-A71A-B787FC9142A1}" srcOrd="0" destOrd="0" parTransId="{46B9501D-4FFB-4441-8D42-C3C20D5EBE54}" sibTransId="{03D43D15-5325-4908-BD52-AEFFB927A4E4}"/>
    <dgm:cxn modelId="{5F54B87D-B504-488C-BAC8-68BB1A6AF9CF}" srcId="{9AD1B454-E05D-4A41-8CA9-B8A832A80A5E}" destId="{F2DE4973-EDC6-4D7E-A012-4DEC951D725B}" srcOrd="0" destOrd="0" parTransId="{30B0E044-912D-40A8-8D3B-0EABE7C5452B}" sibTransId="{4C5706BB-7001-4509-BDE5-4E4B397B8A63}"/>
    <dgm:cxn modelId="{ECBE45BC-22B7-4411-8346-B716A12EE9AA}" srcId="{D02C8303-7A82-4B3B-93E3-9F40EF4EFAB6}" destId="{9AD1B454-E05D-4A41-8CA9-B8A832A80A5E}" srcOrd="2" destOrd="0" parTransId="{277E155A-470F-4508-AF9F-A137B0CA09E2}" sibTransId="{9509A3CB-6FB3-4B75-87CE-8B65F8AC5C0D}"/>
    <dgm:cxn modelId="{9854FC0D-A863-4386-8B59-3F53F6960994}" type="presOf" srcId="{D02C8303-7A82-4B3B-93E3-9F40EF4EFAB6}" destId="{AA43CAD5-8B2E-42CE-999B-6D7EE9598341}" srcOrd="0" destOrd="0" presId="urn:microsoft.com/office/officeart/2005/8/layout/chevron2"/>
    <dgm:cxn modelId="{9CBBFF4A-594F-407B-AA52-5E42BC7EAEFF}" type="presOf" srcId="{9B9D1AAF-421A-4774-A71A-B787FC9142A1}" destId="{2A30AAB6-3472-4C2E-B30D-4841E4E89881}" srcOrd="0" destOrd="0" presId="urn:microsoft.com/office/officeart/2005/8/layout/chevron2"/>
    <dgm:cxn modelId="{E774D130-CD71-416C-9EF0-BE52330D827D}" type="presParOf" srcId="{AA43CAD5-8B2E-42CE-999B-6D7EE9598341}" destId="{19E9F765-CF3D-4B82-9707-0C8E3E6F9C39}" srcOrd="0" destOrd="0" presId="urn:microsoft.com/office/officeart/2005/8/layout/chevron2"/>
    <dgm:cxn modelId="{F6C54DF6-D2E0-4C47-9B6A-F4B7E2A1EFB2}" type="presParOf" srcId="{19E9F765-CF3D-4B82-9707-0C8E3E6F9C39}" destId="{C9891A86-A8DA-44B9-A5AE-BA616C8AEB4C}" srcOrd="0" destOrd="0" presId="urn:microsoft.com/office/officeart/2005/8/layout/chevron2"/>
    <dgm:cxn modelId="{79E9AD79-C578-4A99-80C2-4B24B1A27938}" type="presParOf" srcId="{19E9F765-CF3D-4B82-9707-0C8E3E6F9C39}" destId="{3F7994BA-712D-4376-A1AE-A69D2A7767E0}" srcOrd="1" destOrd="0" presId="urn:microsoft.com/office/officeart/2005/8/layout/chevron2"/>
    <dgm:cxn modelId="{37E9AF1D-1A27-44FE-8935-825BE74B06E3}" type="presParOf" srcId="{AA43CAD5-8B2E-42CE-999B-6D7EE9598341}" destId="{8C2888E4-7E84-4AB9-97AF-8E9172C7BC58}" srcOrd="1" destOrd="0" presId="urn:microsoft.com/office/officeart/2005/8/layout/chevron2"/>
    <dgm:cxn modelId="{AE023920-0924-4C4D-8152-7C86973EAE69}" type="presParOf" srcId="{AA43CAD5-8B2E-42CE-999B-6D7EE9598341}" destId="{88D0075D-CEA4-413A-993F-571EA6BCF0A3}" srcOrd="2" destOrd="0" presId="urn:microsoft.com/office/officeart/2005/8/layout/chevron2"/>
    <dgm:cxn modelId="{315B92C1-FA6E-4F16-97E6-23905AA00D60}" type="presParOf" srcId="{88D0075D-CEA4-413A-993F-571EA6BCF0A3}" destId="{3C9B87CB-90F7-4B4C-B5FA-001D5F503F00}" srcOrd="0" destOrd="0" presId="urn:microsoft.com/office/officeart/2005/8/layout/chevron2"/>
    <dgm:cxn modelId="{F578BDE6-543F-4692-BF94-477896BD01D0}" type="presParOf" srcId="{88D0075D-CEA4-413A-993F-571EA6BCF0A3}" destId="{267DB06D-7A05-48B3-B469-058D71B1D85B}" srcOrd="1" destOrd="0" presId="urn:microsoft.com/office/officeart/2005/8/layout/chevron2"/>
    <dgm:cxn modelId="{6AF91D04-539F-4B32-B895-464CDAB6374E}" type="presParOf" srcId="{AA43CAD5-8B2E-42CE-999B-6D7EE9598341}" destId="{F9B51D4A-396E-4EF6-B630-6488E5F9048A}" srcOrd="3" destOrd="0" presId="urn:microsoft.com/office/officeart/2005/8/layout/chevron2"/>
    <dgm:cxn modelId="{A099414D-BA6F-4558-A9C8-1EF4FC3D5036}" type="presParOf" srcId="{AA43CAD5-8B2E-42CE-999B-6D7EE9598341}" destId="{7F3FC1AF-CD95-49BC-B7A7-CDFAFEF944E0}" srcOrd="4" destOrd="0" presId="urn:microsoft.com/office/officeart/2005/8/layout/chevron2"/>
    <dgm:cxn modelId="{56396F93-DA85-40B3-8797-67C8F98408B4}" type="presParOf" srcId="{7F3FC1AF-CD95-49BC-B7A7-CDFAFEF944E0}" destId="{B0D8ECB9-B968-49B6-B459-F5896E5ADFCA}" srcOrd="0" destOrd="0" presId="urn:microsoft.com/office/officeart/2005/8/layout/chevron2"/>
    <dgm:cxn modelId="{E99C8F41-2B38-4E38-94DB-5724CC5A1B4F}" type="presParOf" srcId="{7F3FC1AF-CD95-49BC-B7A7-CDFAFEF944E0}" destId="{40E5B652-5BE4-4C26-847C-A3BC91FF17DC}" srcOrd="1" destOrd="0" presId="urn:microsoft.com/office/officeart/2005/8/layout/chevron2"/>
    <dgm:cxn modelId="{EF16AD4E-2518-4D2A-9815-D84C5B1C5B9E}" type="presParOf" srcId="{AA43CAD5-8B2E-42CE-999B-6D7EE9598341}" destId="{1C8B08E5-5DF4-44EE-A27E-2EAF5F090300}" srcOrd="5" destOrd="0" presId="urn:microsoft.com/office/officeart/2005/8/layout/chevron2"/>
    <dgm:cxn modelId="{67E06AD2-5D1D-4298-BFC7-50CA73C5C0F2}" type="presParOf" srcId="{AA43CAD5-8B2E-42CE-999B-6D7EE9598341}" destId="{CE97F60E-46A4-4857-8709-23BAB337AECA}" srcOrd="6" destOrd="0" presId="urn:microsoft.com/office/officeart/2005/8/layout/chevron2"/>
    <dgm:cxn modelId="{018E43E3-A577-4C2C-B160-4F0630F36416}" type="presParOf" srcId="{CE97F60E-46A4-4857-8709-23BAB337AECA}" destId="{1CE1C3D0-D97B-4AF6-BA8F-6DF43AB32D1F}" srcOrd="0" destOrd="0" presId="urn:microsoft.com/office/officeart/2005/8/layout/chevron2"/>
    <dgm:cxn modelId="{0EF89425-7B29-4762-8297-8D699099EDF3}" type="presParOf" srcId="{CE97F60E-46A4-4857-8709-23BAB337AECA}" destId="{2A30AAB6-3472-4C2E-B30D-4841E4E89881}" srcOrd="1" destOrd="0" presId="urn:microsoft.com/office/officeart/2005/8/layout/chevron2"/>
    <dgm:cxn modelId="{AD8313F5-0A17-4A52-B091-92E73CF6245E}" type="presParOf" srcId="{AA43CAD5-8B2E-42CE-999B-6D7EE9598341}" destId="{B870F448-A253-4C46-971D-42DE753A534F}" srcOrd="7" destOrd="0" presId="urn:microsoft.com/office/officeart/2005/8/layout/chevron2"/>
    <dgm:cxn modelId="{68AD930E-1CCD-4526-AC46-5A3B53B7ECCD}" type="presParOf" srcId="{AA43CAD5-8B2E-42CE-999B-6D7EE9598341}" destId="{93F83379-35F9-4B01-9D3E-3089FBF7EC63}" srcOrd="8" destOrd="0" presId="urn:microsoft.com/office/officeart/2005/8/layout/chevron2"/>
    <dgm:cxn modelId="{7DC4F77B-9CBF-4619-A760-1DC32FA9D0F5}" type="presParOf" srcId="{93F83379-35F9-4B01-9D3E-3089FBF7EC63}" destId="{CED06CDD-3CD3-45D1-9A85-D0FE940A6B35}" srcOrd="0" destOrd="0" presId="urn:microsoft.com/office/officeart/2005/8/layout/chevron2"/>
    <dgm:cxn modelId="{010098A9-9290-4648-A6BF-BEA627BB649F}" type="presParOf" srcId="{93F83379-35F9-4B01-9D3E-3089FBF7EC63}" destId="{96530712-8546-4AFD-B5CB-F4993E9CE940}"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0.0873</cdr:x>
      <cdr:y>0.39198</cdr:y>
    </cdr:from>
    <cdr:to>
      <cdr:x>0.54762</cdr:x>
      <cdr:y>0.79703</cdr:y>
    </cdr:to>
    <cdr:sp macro="" textlink="">
      <cdr:nvSpPr>
        <cdr:cNvPr id="2" name="Forme libre 1"/>
        <cdr:cNvSpPr/>
      </cdr:nvSpPr>
      <cdr:spPr>
        <a:xfrm xmlns:a="http://schemas.openxmlformats.org/drawingml/2006/main">
          <a:off x="785785" y="2143129"/>
          <a:ext cx="4143404" cy="2214589"/>
        </a:xfrm>
        <a:custGeom xmlns:a="http://schemas.openxmlformats.org/drawingml/2006/main">
          <a:avLst/>
          <a:gdLst>
            <a:gd name="connsiteX0" fmla="*/ 0 w 5212080"/>
            <a:gd name="connsiteY0" fmla="*/ 221827 h 2711027"/>
            <a:gd name="connsiteX1" fmla="*/ 802640 w 5212080"/>
            <a:gd name="connsiteY1" fmla="*/ 28787 h 2711027"/>
            <a:gd name="connsiteX2" fmla="*/ 1849120 w 5212080"/>
            <a:gd name="connsiteY2" fmla="*/ 394547 h 2711027"/>
            <a:gd name="connsiteX3" fmla="*/ 3474720 w 5212080"/>
            <a:gd name="connsiteY3" fmla="*/ 1166707 h 2711027"/>
            <a:gd name="connsiteX4" fmla="*/ 4866640 w 5212080"/>
            <a:gd name="connsiteY4" fmla="*/ 2314787 h 2711027"/>
            <a:gd name="connsiteX5" fmla="*/ 5212080 w 5212080"/>
            <a:gd name="connsiteY5" fmla="*/ 2711027 h 2711027"/>
            <a:gd name="connsiteX6" fmla="*/ 5212080 w 5212080"/>
            <a:gd name="connsiteY6" fmla="*/ 2711027 h 271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080" h="2711027">
              <a:moveTo>
                <a:pt x="0" y="221827"/>
              </a:moveTo>
              <a:cubicBezTo>
                <a:pt x="247226" y="110913"/>
                <a:pt x="494453" y="0"/>
                <a:pt x="802640" y="28787"/>
              </a:cubicBezTo>
              <a:cubicBezTo>
                <a:pt x="1110827" y="57574"/>
                <a:pt x="1403773" y="204894"/>
                <a:pt x="1849120" y="394547"/>
              </a:cubicBezTo>
              <a:cubicBezTo>
                <a:pt x="2294467" y="584200"/>
                <a:pt x="2971800" y="846667"/>
                <a:pt x="3474720" y="1166707"/>
              </a:cubicBezTo>
              <a:cubicBezTo>
                <a:pt x="3977640" y="1486747"/>
                <a:pt x="4577080" y="2057400"/>
                <a:pt x="4866640" y="2314787"/>
              </a:cubicBezTo>
              <a:cubicBezTo>
                <a:pt x="5156200" y="2572174"/>
                <a:pt x="5212080" y="2711027"/>
                <a:pt x="5212080" y="2711027"/>
              </a:cubicBezTo>
              <a:lnTo>
                <a:pt x="5212080" y="2711027"/>
              </a:lnTo>
            </a:path>
          </a:pathLst>
        </a:cu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0.76984</cdr:x>
      <cdr:y>0.6533</cdr:y>
    </cdr:from>
    <cdr:to>
      <cdr:x>0.85607</cdr:x>
      <cdr:y>0.80529</cdr:y>
    </cdr:to>
    <cdr:sp macro="" textlink="">
      <cdr:nvSpPr>
        <cdr:cNvPr id="3" name="ZoneTexte 2"/>
        <cdr:cNvSpPr txBox="1"/>
      </cdr:nvSpPr>
      <cdr:spPr>
        <a:xfrm xmlns:a="http://schemas.openxmlformats.org/drawingml/2006/main">
          <a:off x="6929453" y="3571900"/>
          <a:ext cx="776175" cy="8309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p xmlns:a="http://schemas.openxmlformats.org/drawingml/2006/main">
          <a:r>
            <a:rPr lang="fr-FR" sz="1600" dirty="0" smtClean="0">
              <a:solidFill>
                <a:srgbClr val="FF0000"/>
              </a:solidFill>
              <a:latin typeface="Arial" pitchFamily="34" charset="0"/>
              <a:cs typeface="Arial" pitchFamily="34" charset="0"/>
            </a:rPr>
            <a:t>Sr90</a:t>
          </a:r>
        </a:p>
        <a:p xmlns:a="http://schemas.openxmlformats.org/drawingml/2006/main">
          <a:r>
            <a:rPr lang="fr-FR" sz="1600" dirty="0" smtClean="0">
              <a:solidFill>
                <a:srgbClr val="002060"/>
              </a:solidFill>
              <a:latin typeface="Arial" pitchFamily="34" charset="0"/>
              <a:cs typeface="Arial" pitchFamily="34" charset="0"/>
            </a:rPr>
            <a:t>Pu239</a:t>
          </a:r>
          <a:endParaRPr lang="fr-FR" sz="1600" dirty="0">
            <a:solidFill>
              <a:srgbClr val="002060"/>
            </a:solidFill>
            <a:latin typeface="Arial" pitchFamily="34" charset="0"/>
            <a:cs typeface="Arial" pitchFamily="34" charset="0"/>
          </a:endParaRPr>
        </a:p>
        <a:p xmlns:a="http://schemas.openxmlformats.org/drawingml/2006/main">
          <a:r>
            <a:rPr lang="fr-FR" sz="1600" dirty="0" smtClean="0">
              <a:solidFill>
                <a:srgbClr val="0070C0"/>
              </a:solidFill>
              <a:latin typeface="Arial" pitchFamily="34" charset="0"/>
              <a:cs typeface="Arial" pitchFamily="34" charset="0"/>
            </a:rPr>
            <a:t>Y90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69845B6A-F699-4E70-8741-EFECF9681335}" type="datetimeFigureOut">
              <a:rPr lang="fr-FR"/>
              <a:pPr>
                <a:defRPr/>
              </a:pPr>
              <a:t>16/12/2010</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19BFAED6-0A35-4588-84A7-73A49E5CA360}" type="slidenum">
              <a:rPr lang="fr-FR"/>
              <a:pPr>
                <a:defRPr/>
              </a:pPr>
              <a:t>‹N°›</a:t>
            </a:fld>
            <a:endParaRPr lang="fr-F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8DA8BB80-3D01-4198-9DDD-BE9FE665483D}" type="datetimeFigureOut">
              <a:rPr lang="fr-FR"/>
              <a:pPr>
                <a:defRPr/>
              </a:pPr>
              <a:t>16/12/2010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smtClean="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9EFEE802-581E-4CF2-AFDC-C149A28F369F}" type="slidenum">
              <a:rPr lang="fr-FR"/>
              <a:pPr>
                <a:defRPr/>
              </a:pPr>
              <a:t>‹N°›</a:t>
            </a:fld>
            <a:endParaRPr lang="fr-FR"/>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pPr>
              <a:defRPr/>
            </a:pPr>
            <a:fld id="{8DA8BB80-3D01-4198-9DDD-BE9FE665483D}" type="datetimeFigureOut">
              <a:rPr lang="fr-FR" smtClean="0"/>
              <a:pPr>
                <a:defRPr/>
              </a:pPr>
              <a:t>16/12/2010</a:t>
            </a:fld>
            <a:endParaRPr lang="fr-FR"/>
          </a:p>
        </p:txBody>
      </p:sp>
      <p:sp>
        <p:nvSpPr>
          <p:cNvPr id="5" name="Espace réservé du numéro de diapositive 4"/>
          <p:cNvSpPr>
            <a:spLocks noGrp="1"/>
          </p:cNvSpPr>
          <p:nvPr>
            <p:ph type="sldNum" sz="quarter" idx="11"/>
          </p:nvPr>
        </p:nvSpPr>
        <p:spPr/>
        <p:txBody>
          <a:bodyPr/>
          <a:lstStyle/>
          <a:p>
            <a:pPr>
              <a:defRPr/>
            </a:pPr>
            <a:fld id="{9EFEE802-581E-4CF2-AFDC-C149A28F369F}" type="slidenum">
              <a:rPr lang="fr-FR" smtClean="0"/>
              <a:pPr>
                <a:defRPr/>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a:lstStyle/>
          <a:p>
            <a:r>
              <a:rPr lang="en-US" smtClean="0">
                <a:ea typeface="ヒラギノ角ゴ Pro W3"/>
                <a:cs typeface="ヒラギノ角ゴ Pro W3"/>
              </a:rPr>
              <a:t>To study a color quenching due to a wipe a some colored elements, we choose to study the variation of tSIE with an amount of the considered element in the vial.</a:t>
            </a:r>
          </a:p>
          <a:p>
            <a:endParaRPr lang="en-US" smtClean="0">
              <a:ea typeface="ヒラギノ角ゴ Pro W3"/>
              <a:cs typeface="ヒラギノ角ゴ Pro W3"/>
            </a:endParaRPr>
          </a:p>
          <a:p>
            <a:r>
              <a:rPr lang="en-US" smtClean="0">
                <a:ea typeface="ヒラギノ角ゴ Pro W3"/>
                <a:cs typeface="ヒラギノ角ゴ Pro W3"/>
              </a:rPr>
              <a:t>We realized a set of colored wipes, each with a different percent of their surface colored with one of the elemental color (red, green, blue and black).</a:t>
            </a:r>
          </a:p>
          <a:p>
            <a:endParaRPr lang="en-US" smtClean="0">
              <a:ea typeface="ヒラギノ角ゴ Pro W3"/>
              <a:cs typeface="ヒラギノ角ゴ Pro W3"/>
            </a:endParaRPr>
          </a:p>
          <a:p>
            <a:r>
              <a:rPr lang="en-US" smtClean="0">
                <a:ea typeface="ヒラギノ角ゴ Pro W3"/>
                <a:cs typeface="ヒラギノ角ゴ Pro W3"/>
              </a:rPr>
              <a:t>When you write date and number in big font on the wipe to identify it, we measure that it represent less than ten percent of the smear surface.</a:t>
            </a:r>
          </a:p>
          <a:p>
            <a:endParaRPr lang="en-US" smtClean="0">
              <a:ea typeface="ヒラギノ角ゴ Pro W3"/>
              <a:cs typeface="ヒラギノ角ゴ Pro W3"/>
            </a:endParaRPr>
          </a:p>
          <a:p>
            <a:r>
              <a:rPr lang="en-US" smtClean="0">
                <a:ea typeface="ヒラギノ角ゴ Pro W3"/>
                <a:cs typeface="ヒラギノ角ゴ Pro W3"/>
              </a:rPr>
              <a:t>So in a “normal” use, this result shows that the blue color has a negligible impact on quenching and you should not write with other colors.</a:t>
            </a:r>
          </a:p>
        </p:txBody>
      </p:sp>
      <p:sp>
        <p:nvSpPr>
          <p:cNvPr id="4" name="Espace réservé du numéro de diapositive 3"/>
          <p:cNvSpPr>
            <a:spLocks noGrp="1"/>
          </p:cNvSpPr>
          <p:nvPr>
            <p:ph type="sldNum" sz="quarter" idx="5"/>
          </p:nvPr>
        </p:nvSpPr>
        <p:spPr/>
        <p:txBody>
          <a:bodyPr/>
          <a:lstStyle/>
          <a:p>
            <a:pPr>
              <a:defRPr/>
            </a:pPr>
            <a:fld id="{3D71C82E-A606-4145-8C0F-0A94325AD568}" type="slidenum">
              <a:rPr lang="fr-FR" smtClean="0"/>
              <a:pPr>
                <a:defRPr/>
              </a:pPr>
              <a:t>14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5" name="Espace réservé des commentaires 2"/>
          <p:cNvSpPr>
            <a:spLocks noGrp="1"/>
          </p:cNvSpPr>
          <p:nvPr>
            <p:ph type="body" idx="1"/>
          </p:nvPr>
        </p:nvSpPr>
        <p:spPr bwMode="auto">
          <a:noFill/>
        </p:spPr>
        <p:txBody>
          <a:bodyPr/>
          <a:lstStyle/>
          <a:p>
            <a:r>
              <a:rPr lang="en-US" smtClean="0">
                <a:ea typeface="ヒラギノ角ゴ Pro W3"/>
                <a:cs typeface="ヒラギノ角ゴ Pro W3"/>
              </a:rPr>
              <a:t>For the dust quenching, we choose to study the variation of tSIE too.</a:t>
            </a:r>
          </a:p>
          <a:p>
            <a:endParaRPr lang="en-US" smtClean="0">
              <a:ea typeface="ヒラギノ角ゴ Pro W3"/>
              <a:cs typeface="ヒラギノ角ゴ Pro W3"/>
            </a:endParaRPr>
          </a:p>
          <a:p>
            <a:r>
              <a:rPr lang="en-US" smtClean="0">
                <a:ea typeface="ヒラギノ角ゴ Pro W3"/>
                <a:cs typeface="ヒラギノ角ゴ Pro W3"/>
              </a:rPr>
              <a:t>To test the effect of the dust we have realized a serie of dirty smears, resulting of some wiping of dirty surfaces, like floor, top of a cupboard, etc</a:t>
            </a:r>
          </a:p>
          <a:p>
            <a:endParaRPr lang="en-US" smtClean="0">
              <a:ea typeface="ヒラギノ角ゴ Pro W3"/>
              <a:cs typeface="ヒラギノ角ゴ Pro W3"/>
            </a:endParaRPr>
          </a:p>
          <a:p>
            <a:r>
              <a:rPr lang="en-US" smtClean="0">
                <a:ea typeface="ヒラギノ角ゴ Pro W3"/>
                <a:cs typeface="ヒラギノ角ゴ Pro W3"/>
              </a:rPr>
              <a:t>We noticed with this graph two main things.</a:t>
            </a:r>
          </a:p>
          <a:p>
            <a:r>
              <a:rPr lang="en-US" smtClean="0">
                <a:ea typeface="ヒラギノ角ゴ Pro W3"/>
                <a:cs typeface="ヒラギノ角ゴ Pro W3"/>
              </a:rPr>
              <a:t>First is: we don’t have a big variation on tSIE in function of the dust weight. You can see a picture of the dirtiest smear we realized. It is a wipe from a 100cm2 of floor made with a shoe instead of a hand. So it is as dirty as this on the other side.</a:t>
            </a:r>
          </a:p>
          <a:p>
            <a:endParaRPr lang="en-US" smtClean="0">
              <a:ea typeface="ヒラギノ角ゴ Pro W3"/>
              <a:cs typeface="ヒラギノ角ゴ Pro W3"/>
            </a:endParaRPr>
          </a:p>
          <a:p>
            <a:r>
              <a:rPr lang="en-US" smtClean="0">
                <a:ea typeface="ヒラギノ角ゴ Pro W3"/>
                <a:cs typeface="ヒラギノ角ゴ Pro W3"/>
              </a:rPr>
              <a:t>Second is that we have big variations on some uncertainties. So we investigated the reason why.</a:t>
            </a:r>
          </a:p>
        </p:txBody>
      </p:sp>
      <p:sp>
        <p:nvSpPr>
          <p:cNvPr id="4" name="Espace réservé du numéro de diapositive 3"/>
          <p:cNvSpPr>
            <a:spLocks noGrp="1"/>
          </p:cNvSpPr>
          <p:nvPr>
            <p:ph type="sldNum" sz="quarter" idx="5"/>
          </p:nvPr>
        </p:nvSpPr>
        <p:spPr/>
        <p:txBody>
          <a:bodyPr/>
          <a:lstStyle/>
          <a:p>
            <a:pPr>
              <a:defRPr/>
            </a:pPr>
            <a:fld id="{763A2123-E519-4B29-97F6-27097AB115F7}" type="slidenum">
              <a:rPr lang="fr-FR" smtClean="0"/>
              <a:pPr>
                <a:defRPr/>
              </a:pPr>
              <a:t>15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a:lstStyle/>
          <a:p>
            <a:r>
              <a:rPr lang="en-US" smtClean="0">
                <a:ea typeface="ヒラギノ角ゴ Pro W3"/>
                <a:cs typeface="ヒラギノ角ゴ Pro W3"/>
              </a:rPr>
              <a:t>When we plot each points we had obtained, we can notice for the first sample a big variation between the first measure and the others.</a:t>
            </a:r>
          </a:p>
          <a:p>
            <a:endParaRPr lang="en-US" smtClean="0">
              <a:ea typeface="ヒラギノ角ゴ Pro W3"/>
              <a:cs typeface="ヒラギノ角ゴ Pro W3"/>
            </a:endParaRPr>
          </a:p>
          <a:p>
            <a:r>
              <a:rPr lang="en-US" smtClean="0">
                <a:ea typeface="ヒラギノ角ゴ Pro W3"/>
                <a:cs typeface="ヒラギノ角ゴ Pro W3"/>
              </a:rPr>
              <a:t>Knowing ## how the tSIE indicator is taken on the tricarb, we assume that this variation is due to the homogeneously of the sample. During the measure the dust settle and so modify the quenching indicator.</a:t>
            </a:r>
          </a:p>
        </p:txBody>
      </p:sp>
      <p:sp>
        <p:nvSpPr>
          <p:cNvPr id="4" name="Espace réservé du numéro de diapositive 3"/>
          <p:cNvSpPr>
            <a:spLocks noGrp="1"/>
          </p:cNvSpPr>
          <p:nvPr>
            <p:ph type="sldNum" sz="quarter" idx="5"/>
          </p:nvPr>
        </p:nvSpPr>
        <p:spPr/>
        <p:txBody>
          <a:bodyPr/>
          <a:lstStyle/>
          <a:p>
            <a:pPr>
              <a:defRPr/>
            </a:pPr>
            <a:fld id="{466A1E97-3FF6-455C-8047-AAD156F80CD8}" type="slidenum">
              <a:rPr lang="fr-FR" smtClean="0"/>
              <a:pPr>
                <a:defRPr/>
              </a:pPr>
              <a:t>16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a:lstStyle/>
          <a:p>
            <a:r>
              <a:rPr lang="en-US" smtClean="0">
                <a:ea typeface="ヒラギノ角ゴ Pro W3"/>
                <a:cs typeface="ヒラギノ角ゴ Pro W3"/>
              </a:rPr>
              <a:t>When we plot each points we had obtained, we can notice for the first sample a big variation between the first measure and the others.</a:t>
            </a:r>
          </a:p>
          <a:p>
            <a:endParaRPr lang="en-US" smtClean="0">
              <a:ea typeface="ヒラギノ角ゴ Pro W3"/>
              <a:cs typeface="ヒラギノ角ゴ Pro W3"/>
            </a:endParaRPr>
          </a:p>
          <a:p>
            <a:r>
              <a:rPr lang="en-US" smtClean="0">
                <a:ea typeface="ヒラギノ角ゴ Pro W3"/>
                <a:cs typeface="ヒラギノ角ゴ Pro W3"/>
              </a:rPr>
              <a:t>Knowing ## how the tSIE indicator is taken on the tricarb, we assume that this variation is due to the an inhomogeneous sample. During the measure the dust may settle and so ## modify the quenching indicator.</a:t>
            </a:r>
          </a:p>
        </p:txBody>
      </p:sp>
      <p:sp>
        <p:nvSpPr>
          <p:cNvPr id="4" name="Espace réservé du numéro de diapositive 3"/>
          <p:cNvSpPr>
            <a:spLocks noGrp="1"/>
          </p:cNvSpPr>
          <p:nvPr>
            <p:ph type="sldNum" sz="quarter" idx="5"/>
          </p:nvPr>
        </p:nvSpPr>
        <p:spPr/>
        <p:txBody>
          <a:bodyPr/>
          <a:lstStyle/>
          <a:p>
            <a:pPr>
              <a:defRPr/>
            </a:pPr>
            <a:fld id="{46441078-3E04-4A8F-B7EC-A716F9DDC938}" type="slidenum">
              <a:rPr lang="fr-FR" smtClean="0"/>
              <a:pPr>
                <a:defRPr/>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Ceci est une révolution</a:t>
            </a:r>
            <a:endParaRPr lang="fr-FR" dirty="0"/>
          </a:p>
        </p:txBody>
      </p:sp>
      <p:sp>
        <p:nvSpPr>
          <p:cNvPr id="4" name="Espace réservé de la date 3"/>
          <p:cNvSpPr>
            <a:spLocks noGrp="1"/>
          </p:cNvSpPr>
          <p:nvPr>
            <p:ph type="dt" idx="10"/>
          </p:nvPr>
        </p:nvSpPr>
        <p:spPr/>
        <p:txBody>
          <a:bodyPr/>
          <a:lstStyle/>
          <a:p>
            <a:pPr>
              <a:defRPr/>
            </a:pPr>
            <a:fld id="{8DA8BB80-3D01-4198-9DDD-BE9FE665483D}" type="datetimeFigureOut">
              <a:rPr lang="fr-FR" smtClean="0"/>
              <a:pPr>
                <a:defRPr/>
              </a:pPr>
              <a:t>16/12/2010</a:t>
            </a:fld>
            <a:endParaRPr lang="fr-FR"/>
          </a:p>
        </p:txBody>
      </p:sp>
      <p:sp>
        <p:nvSpPr>
          <p:cNvPr id="5" name="Espace réservé du numéro de diapositive 4"/>
          <p:cNvSpPr>
            <a:spLocks noGrp="1"/>
          </p:cNvSpPr>
          <p:nvPr>
            <p:ph type="sldNum" sz="quarter" idx="11"/>
          </p:nvPr>
        </p:nvSpPr>
        <p:spPr/>
        <p:txBody>
          <a:bodyPr/>
          <a:lstStyle/>
          <a:p>
            <a:pPr>
              <a:defRPr/>
            </a:pPr>
            <a:fld id="{9EFEE802-581E-4CF2-AFDC-C149A28F369F}" type="slidenum">
              <a:rPr lang="fr-FR" smtClean="0"/>
              <a:pPr>
                <a:defRPr/>
              </a:pPr>
              <a:t>33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voir correctement</a:t>
            </a:r>
            <a:r>
              <a:rPr lang="fr-FR" baseline="0" dirty="0" smtClean="0"/>
              <a:t> les signaux</a:t>
            </a:r>
            <a:endParaRPr lang="fr-FR" dirty="0"/>
          </a:p>
        </p:txBody>
      </p:sp>
      <p:sp>
        <p:nvSpPr>
          <p:cNvPr id="4" name="Espace réservé de la date 3"/>
          <p:cNvSpPr>
            <a:spLocks noGrp="1"/>
          </p:cNvSpPr>
          <p:nvPr>
            <p:ph type="dt" idx="10"/>
          </p:nvPr>
        </p:nvSpPr>
        <p:spPr/>
        <p:txBody>
          <a:bodyPr/>
          <a:lstStyle/>
          <a:p>
            <a:pPr>
              <a:defRPr/>
            </a:pPr>
            <a:fld id="{8DA8BB80-3D01-4198-9DDD-BE9FE665483D}" type="datetimeFigureOut">
              <a:rPr lang="fr-FR" smtClean="0"/>
              <a:pPr>
                <a:defRPr/>
              </a:pPr>
              <a:t>16/12/2010</a:t>
            </a:fld>
            <a:endParaRPr lang="fr-FR"/>
          </a:p>
        </p:txBody>
      </p:sp>
      <p:sp>
        <p:nvSpPr>
          <p:cNvPr id="5" name="Espace réservé du numéro de diapositive 4"/>
          <p:cNvSpPr>
            <a:spLocks noGrp="1"/>
          </p:cNvSpPr>
          <p:nvPr>
            <p:ph type="sldNum" sz="quarter" idx="11"/>
          </p:nvPr>
        </p:nvSpPr>
        <p:spPr/>
        <p:txBody>
          <a:bodyPr/>
          <a:lstStyle/>
          <a:p>
            <a:pPr>
              <a:defRPr/>
            </a:pPr>
            <a:fld id="{9EFEE802-581E-4CF2-AFDC-C149A28F369F}" type="slidenum">
              <a:rPr lang="fr-FR" smtClean="0"/>
              <a:pPr>
                <a:defRPr/>
              </a:pPr>
              <a:t>36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6" name="Image 64"/>
          <p:cNvPicPr>
            <a:picLocks noChangeAspect="1"/>
          </p:cNvPicPr>
          <p:nvPr userDrawn="1"/>
        </p:nvPicPr>
        <p:blipFill>
          <a:blip r:embed="rId2"/>
          <a:srcRect/>
          <a:stretch>
            <a:fillRect/>
          </a:stretch>
        </p:blipFill>
        <p:spPr bwMode="auto">
          <a:xfrm>
            <a:off x="8072462" y="0"/>
            <a:ext cx="1071538" cy="796132"/>
          </a:xfrm>
          <a:prstGeom prst="rect">
            <a:avLst/>
          </a:prstGeom>
          <a:noFill/>
          <a:ln w="9525">
            <a:noFill/>
            <a:miter lim="800000"/>
            <a:headEnd/>
            <a:tailEnd/>
          </a:ln>
        </p:spPr>
      </p:pic>
      <p:pic>
        <p:nvPicPr>
          <p:cNvPr id="4" name="Image 7" descr="fond2.png"/>
          <p:cNvPicPr>
            <a:picLocks noChangeAspect="1"/>
          </p:cNvPicPr>
          <p:nvPr userDrawn="1"/>
        </p:nvPicPr>
        <p:blipFill>
          <a:blip r:embed="rId3">
            <a:lum bright="30000"/>
          </a:blip>
          <a:srcRect/>
          <a:stretch>
            <a:fillRect/>
          </a:stretch>
        </p:blipFill>
        <p:spPr bwMode="auto">
          <a:xfrm>
            <a:off x="571500" y="1795463"/>
            <a:ext cx="8001000" cy="4348162"/>
          </a:xfrm>
          <a:prstGeom prst="rect">
            <a:avLst/>
          </a:prstGeom>
          <a:noFill/>
          <a:ln w="9525">
            <a:noFill/>
            <a:miter lim="800000"/>
            <a:headEnd/>
            <a:tailEnd/>
          </a:ln>
        </p:spPr>
      </p:pic>
      <p:pic>
        <p:nvPicPr>
          <p:cNvPr id="5" name="Image 7" descr="barre2.png"/>
          <p:cNvPicPr>
            <a:picLocks noChangeAspect="1"/>
          </p:cNvPicPr>
          <p:nvPr/>
        </p:nvPicPr>
        <p:blipFill>
          <a:blip r:embed="rId4"/>
          <a:srcRect l="91652" r="2603"/>
          <a:stretch>
            <a:fillRect/>
          </a:stretch>
        </p:blipFill>
        <p:spPr bwMode="auto">
          <a:xfrm>
            <a:off x="71438" y="785813"/>
            <a:ext cx="165100" cy="5770562"/>
          </a:xfrm>
          <a:prstGeom prst="rect">
            <a:avLst/>
          </a:prstGeom>
          <a:noFill/>
          <a:ln w="9525">
            <a:noFill/>
            <a:miter lim="800000"/>
            <a:headEnd/>
            <a:tailEnd/>
          </a:ln>
        </p:spPr>
      </p:pic>
      <p:cxnSp>
        <p:nvCxnSpPr>
          <p:cNvPr id="6" name="Connecteur droit 5"/>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2" name="Titre 1"/>
          <p:cNvSpPr>
            <a:spLocks noGrp="1"/>
          </p:cNvSpPr>
          <p:nvPr>
            <p:ph type="ctrTitle"/>
          </p:nvPr>
        </p:nvSpPr>
        <p:spPr>
          <a:xfrm>
            <a:off x="685800" y="2130425"/>
            <a:ext cx="7772400" cy="1470025"/>
          </a:xfrm>
          <a:effectLst>
            <a:outerShdw blurRad="50800" dist="50800" dir="5400000" algn="ctr" rotWithShape="0">
              <a:schemeClr val="bg1"/>
            </a:outerShdw>
          </a:effectLst>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dirty="0"/>
          </a:p>
        </p:txBody>
      </p:sp>
      <p:sp>
        <p:nvSpPr>
          <p:cNvPr id="9" name="Espace réservé de la date 3"/>
          <p:cNvSpPr>
            <a:spLocks noGrp="1"/>
          </p:cNvSpPr>
          <p:nvPr>
            <p:ph type="dt" sz="half" idx="10"/>
          </p:nvPr>
        </p:nvSpPr>
        <p:spPr/>
        <p:txBody>
          <a:bodyPr/>
          <a:lstStyle>
            <a:lvl1pPr>
              <a:defRPr/>
            </a:lvl1pPr>
          </a:lstStyle>
          <a:p>
            <a:pPr>
              <a:defRPr/>
            </a:pPr>
            <a:fld id="{0CDFB1F0-CBA0-4F9C-8EED-48B3CBBA0D02}" type="datetime1">
              <a:rPr lang="fr-FR" smtClean="0"/>
              <a:pPr>
                <a:defRPr/>
              </a:pPr>
              <a:t>16/12/2010</a:t>
            </a:fld>
            <a:endParaRPr lang="fr-FR"/>
          </a:p>
        </p:txBody>
      </p:sp>
      <p:sp>
        <p:nvSpPr>
          <p:cNvPr id="10" name="Espace réservé du pied de page 4"/>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3A16C2D2-7D83-4FA8-9B47-94598A4DEB8B}" type="slidenum">
              <a:rPr lang="fr-FR"/>
              <a:pPr>
                <a:defRPr/>
              </a:pPr>
              <a:t>‹N°›</a:t>
            </a:fld>
            <a:endParaRPr lang="fr-FR"/>
          </a:p>
        </p:txBody>
      </p:sp>
      <p:pic>
        <p:nvPicPr>
          <p:cNvPr id="15" name="Picture 2" descr="E:\_Photos_EAMEA_logo-eamea_leger.gif"/>
          <p:cNvPicPr>
            <a:picLocks noChangeAspect="1" noChangeArrowheads="1"/>
          </p:cNvPicPr>
          <p:nvPr userDrawn="1"/>
        </p:nvPicPr>
        <p:blipFill>
          <a:blip r:embed="rId5"/>
          <a:srcRect/>
          <a:stretch>
            <a:fillRect/>
          </a:stretch>
        </p:blipFill>
        <p:spPr bwMode="auto">
          <a:xfrm>
            <a:off x="36533" y="79788"/>
            <a:ext cx="2320889" cy="56313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13" name="Image 64"/>
          <p:cNvPicPr>
            <a:picLocks noChangeAspect="1"/>
          </p:cNvPicPr>
          <p:nvPr userDrawn="1"/>
        </p:nvPicPr>
        <p:blipFill>
          <a:blip r:embed="rId2"/>
          <a:srcRect/>
          <a:stretch>
            <a:fillRect/>
          </a:stretch>
        </p:blipFill>
        <p:spPr bwMode="auto">
          <a:xfrm>
            <a:off x="8072462" y="0"/>
            <a:ext cx="1071538" cy="796132"/>
          </a:xfrm>
          <a:prstGeom prst="rect">
            <a:avLst/>
          </a:prstGeom>
          <a:noFill/>
          <a:ln w="9525">
            <a:noFill/>
            <a:miter lim="800000"/>
            <a:headEnd/>
            <a:tailEnd/>
          </a:ln>
        </p:spPr>
      </p:pic>
      <p:pic>
        <p:nvPicPr>
          <p:cNvPr id="4" name="Image 7" descr="fond2.png"/>
          <p:cNvPicPr>
            <a:picLocks noChangeAspect="1"/>
          </p:cNvPicPr>
          <p:nvPr/>
        </p:nvPicPr>
        <p:blipFill>
          <a:blip r:embed="rId3">
            <a:lum bright="30000"/>
          </a:blip>
          <a:srcRect/>
          <a:stretch>
            <a:fillRect/>
          </a:stretch>
        </p:blipFill>
        <p:spPr bwMode="auto">
          <a:xfrm>
            <a:off x="571500" y="1795463"/>
            <a:ext cx="8001000" cy="4348162"/>
          </a:xfrm>
          <a:prstGeom prst="rect">
            <a:avLst/>
          </a:prstGeom>
          <a:noFill/>
          <a:ln w="9525">
            <a:noFill/>
            <a:miter lim="800000"/>
            <a:headEnd/>
            <a:tailEnd/>
          </a:ln>
        </p:spPr>
      </p:pic>
      <p:cxnSp>
        <p:nvCxnSpPr>
          <p:cNvPr id="5" name="Connecteur droit 4"/>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pic>
        <p:nvPicPr>
          <p:cNvPr id="7" name="Image 7" descr="barre2.png"/>
          <p:cNvPicPr>
            <a:picLocks noChangeAspect="1"/>
          </p:cNvPicPr>
          <p:nvPr/>
        </p:nvPicPr>
        <p:blipFill>
          <a:blip r:embed="rId4"/>
          <a:srcRect t="2603" b="91652"/>
          <a:stretch>
            <a:fillRect/>
          </a:stretch>
        </p:blipFill>
        <p:spPr bwMode="auto">
          <a:xfrm>
            <a:off x="785813" y="893763"/>
            <a:ext cx="8072437" cy="106362"/>
          </a:xfrm>
          <a:prstGeom prst="rect">
            <a:avLst/>
          </a:prstGeom>
          <a:noFill/>
          <a:ln w="9525">
            <a:noFill/>
            <a:miter lim="800000"/>
            <a:headEnd/>
            <a:tailEnd/>
          </a:ln>
        </p:spPr>
      </p:pic>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Titre 1"/>
          <p:cNvSpPr>
            <a:spLocks noGrp="1"/>
          </p:cNvSpPr>
          <p:nvPr>
            <p:ph type="title"/>
          </p:nvPr>
        </p:nvSpPr>
        <p:spPr>
          <a:xfrm>
            <a:off x="1285875" y="249239"/>
            <a:ext cx="7358063" cy="607993"/>
          </a:xfrm>
        </p:spPr>
        <p:txBody>
          <a:bodyPr/>
          <a:lstStyle/>
          <a:p>
            <a:r>
              <a:rPr lang="fr-FR" smtClean="0"/>
              <a:t>Cliquez pour modifier le style du titre</a:t>
            </a:r>
            <a:endParaRPr lang="fr-FR" dirty="0"/>
          </a:p>
        </p:txBody>
      </p:sp>
      <p:sp>
        <p:nvSpPr>
          <p:cNvPr id="9" name="Espace réservé de la date 3"/>
          <p:cNvSpPr>
            <a:spLocks noGrp="1"/>
          </p:cNvSpPr>
          <p:nvPr>
            <p:ph type="dt" sz="half" idx="10"/>
          </p:nvPr>
        </p:nvSpPr>
        <p:spPr/>
        <p:txBody>
          <a:bodyPr/>
          <a:lstStyle>
            <a:lvl1pPr>
              <a:defRPr/>
            </a:lvl1pPr>
          </a:lstStyle>
          <a:p>
            <a:pPr>
              <a:defRPr/>
            </a:pPr>
            <a:fld id="{F4A04348-15BF-4955-ABAB-7A794363AF00}" type="datetime1">
              <a:rPr lang="fr-FR" smtClean="0"/>
              <a:pPr>
                <a:defRPr/>
              </a:pPr>
              <a:t>16/12/2010</a:t>
            </a:fld>
            <a:endParaRPr lang="fr-FR"/>
          </a:p>
        </p:txBody>
      </p:sp>
      <p:sp>
        <p:nvSpPr>
          <p:cNvPr id="10" name="Espace réservé du pied de page 4"/>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B78A026F-F8E3-4E93-BEBC-DA7650986D58}" type="slidenum">
              <a:rPr lang="fr-FR"/>
              <a:pPr>
                <a:defRPr/>
              </a:pPr>
              <a:t>‹N°›</a:t>
            </a:fld>
            <a:endParaRPr lang="fr-FR"/>
          </a:p>
        </p:txBody>
      </p:sp>
      <p:pic>
        <p:nvPicPr>
          <p:cNvPr id="12" name="Picture 2" descr="E:\_Photos_EAMEA_logo-eamea_leger.gif"/>
          <p:cNvPicPr>
            <a:picLocks noChangeAspect="1" noChangeArrowheads="1"/>
          </p:cNvPicPr>
          <p:nvPr userDrawn="1"/>
        </p:nvPicPr>
        <p:blipFill>
          <a:blip r:embed="rId5"/>
          <a:srcRect/>
          <a:stretch>
            <a:fillRect/>
          </a:stretch>
        </p:blipFill>
        <p:spPr bwMode="auto">
          <a:xfrm>
            <a:off x="36533" y="79788"/>
            <a:ext cx="2320889" cy="56313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Image 7" descr="barre2.png"/>
          <p:cNvPicPr>
            <a:picLocks noChangeAspect="1"/>
          </p:cNvPicPr>
          <p:nvPr/>
        </p:nvPicPr>
        <p:blipFill>
          <a:blip r:embed="rId2"/>
          <a:srcRect l="91652" r="2603"/>
          <a:stretch>
            <a:fillRect/>
          </a:stretch>
        </p:blipFill>
        <p:spPr bwMode="auto">
          <a:xfrm>
            <a:off x="7850188" y="814388"/>
            <a:ext cx="169862" cy="5913437"/>
          </a:xfrm>
          <a:prstGeom prst="rect">
            <a:avLst/>
          </a:prstGeom>
          <a:noFill/>
          <a:ln w="9525">
            <a:noFill/>
            <a:miter lim="800000"/>
            <a:headEnd/>
            <a:tailEnd/>
          </a:ln>
        </p:spPr>
      </p:pic>
      <p:pic>
        <p:nvPicPr>
          <p:cNvPr id="5" name="Image 10" descr="fond2.png"/>
          <p:cNvPicPr>
            <a:picLocks noChangeAspect="1"/>
          </p:cNvPicPr>
          <p:nvPr/>
        </p:nvPicPr>
        <p:blipFill>
          <a:blip r:embed="rId3">
            <a:lum bright="30000"/>
          </a:blip>
          <a:srcRect/>
          <a:stretch>
            <a:fillRect/>
          </a:stretch>
        </p:blipFill>
        <p:spPr bwMode="auto">
          <a:xfrm>
            <a:off x="1571625" y="80963"/>
            <a:ext cx="3611563" cy="6643687"/>
          </a:xfrm>
          <a:prstGeom prst="rect">
            <a:avLst/>
          </a:prstGeom>
          <a:noFill/>
          <a:ln w="9525">
            <a:noFill/>
            <a:miter lim="800000"/>
            <a:headEnd/>
            <a:tailEnd/>
          </a:ln>
        </p:spPr>
      </p:pic>
      <p:cxnSp>
        <p:nvCxnSpPr>
          <p:cNvPr id="6" name="Connecteur droit 5"/>
          <p:cNvCxnSpPr/>
          <p:nvPr/>
        </p:nvCxnSpPr>
        <p:spPr>
          <a:xfrm rot="16200000" flipH="1">
            <a:off x="-3149600" y="3435350"/>
            <a:ext cx="6875463" cy="47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rot="5400000">
            <a:off x="-1527175" y="4751388"/>
            <a:ext cx="3214687" cy="230188"/>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Titre vertical 1"/>
          <p:cNvSpPr>
            <a:spLocks noGrp="1"/>
          </p:cNvSpPr>
          <p:nvPr>
            <p:ph type="title" orient="vert"/>
          </p:nvPr>
        </p:nvSpPr>
        <p:spPr>
          <a:xfrm>
            <a:off x="8001024" y="2500306"/>
            <a:ext cx="1071570" cy="4143404"/>
          </a:xfrm>
        </p:spPr>
        <p:txBody>
          <a:bodyPr vert="eaVert"/>
          <a:lstStyle/>
          <a:p>
            <a:r>
              <a:rPr lang="fr-FR" smtClean="0"/>
              <a:t>Cliquez pour modifier le style du titre</a:t>
            </a:r>
            <a:endParaRPr lang="fr-FR" dirty="0"/>
          </a:p>
        </p:txBody>
      </p:sp>
      <p:sp>
        <p:nvSpPr>
          <p:cNvPr id="9" name="Espace réservé de la date 3"/>
          <p:cNvSpPr>
            <a:spLocks noGrp="1"/>
          </p:cNvSpPr>
          <p:nvPr>
            <p:ph type="dt" sz="half" idx="10"/>
          </p:nvPr>
        </p:nvSpPr>
        <p:spPr>
          <a:xfrm rot="5400000">
            <a:off x="-790575" y="4665663"/>
            <a:ext cx="1905000" cy="323850"/>
          </a:xfrm>
        </p:spPr>
        <p:txBody>
          <a:bodyPr/>
          <a:lstStyle>
            <a:lvl1pPr>
              <a:defRPr/>
            </a:lvl1pPr>
          </a:lstStyle>
          <a:p>
            <a:pPr>
              <a:defRPr/>
            </a:pPr>
            <a:fld id="{9FA17912-C93C-41FB-9083-06BE32AE88A7}" type="datetime1">
              <a:rPr lang="fr-FR" smtClean="0"/>
              <a:pPr>
                <a:defRPr/>
              </a:pPr>
              <a:t>16/12/2010</a:t>
            </a:fld>
            <a:endParaRPr lang="fr-FR" dirty="0"/>
          </a:p>
        </p:txBody>
      </p:sp>
      <p:sp>
        <p:nvSpPr>
          <p:cNvPr id="10" name="Espace réservé du pied de page 4"/>
          <p:cNvSpPr>
            <a:spLocks noGrp="1"/>
          </p:cNvSpPr>
          <p:nvPr>
            <p:ph type="ftr" sz="quarter" idx="11"/>
          </p:nvPr>
        </p:nvSpPr>
        <p:spPr>
          <a:xfrm rot="5400000">
            <a:off x="-1389856" y="1397794"/>
            <a:ext cx="3109913" cy="314325"/>
          </a:xfrm>
        </p:spPr>
        <p:txBody>
          <a:bodyPr/>
          <a:lstStyle>
            <a:lvl1pPr>
              <a:defRPr/>
            </a:lvl1pPr>
          </a:lstStyle>
          <a:p>
            <a:pPr>
              <a:defRPr/>
            </a:pPr>
            <a:r>
              <a:rPr lang="fr-FR" smtClean="0"/>
              <a:t>RJC 2010 - Nouvelle méthode d'identifications des alpha par SL</a:t>
            </a:r>
            <a:endParaRPr lang="fr-FR"/>
          </a:p>
        </p:txBody>
      </p:sp>
      <p:sp>
        <p:nvSpPr>
          <p:cNvPr id="11" name="Espace réservé du numéro de diapositive 5"/>
          <p:cNvSpPr>
            <a:spLocks noGrp="1"/>
          </p:cNvSpPr>
          <p:nvPr>
            <p:ph type="sldNum" sz="quarter" idx="12"/>
          </p:nvPr>
        </p:nvSpPr>
        <p:spPr>
          <a:xfrm rot="5400000">
            <a:off x="-387349" y="6173787"/>
            <a:ext cx="1071562" cy="296863"/>
          </a:xfrm>
        </p:spPr>
        <p:txBody>
          <a:bodyPr/>
          <a:lstStyle>
            <a:lvl1pPr>
              <a:defRPr>
                <a:latin typeface="Arial" pitchFamily="34" charset="0"/>
                <a:cs typeface="Arial" pitchFamily="34" charset="0"/>
              </a:defRPr>
            </a:lvl1pPr>
          </a:lstStyle>
          <a:p>
            <a:pPr>
              <a:defRPr/>
            </a:pPr>
            <a:fld id="{AE36C50A-2B59-48FE-B541-DCF9C188BC91}" type="slidenum">
              <a:rPr lang="fr-FR"/>
              <a:pPr>
                <a:defRPr/>
              </a:pPr>
              <a:t>‹N°›</a:t>
            </a:fld>
            <a:endParaRPr lang="fr-FR"/>
          </a:p>
        </p:txBody>
      </p:sp>
      <p:pic>
        <p:nvPicPr>
          <p:cNvPr id="12" name="Picture 2" descr="E:\_Photos_EAMEA_logo-eamea_leger.gif"/>
          <p:cNvPicPr>
            <a:picLocks noChangeAspect="1" noChangeArrowheads="1"/>
          </p:cNvPicPr>
          <p:nvPr userDrawn="1"/>
        </p:nvPicPr>
        <p:blipFill>
          <a:blip r:embed="rId4"/>
          <a:srcRect/>
          <a:stretch>
            <a:fillRect/>
          </a:stretch>
        </p:blipFill>
        <p:spPr bwMode="auto">
          <a:xfrm rot="5400000">
            <a:off x="7622211" y="1021732"/>
            <a:ext cx="2320889" cy="56313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4" name="Image 64"/>
          <p:cNvPicPr>
            <a:picLocks noChangeAspect="1"/>
          </p:cNvPicPr>
          <p:nvPr userDrawn="1"/>
        </p:nvPicPr>
        <p:blipFill>
          <a:blip r:embed="rId2"/>
          <a:srcRect/>
          <a:stretch>
            <a:fillRect/>
          </a:stretch>
        </p:blipFill>
        <p:spPr bwMode="auto">
          <a:xfrm>
            <a:off x="8072462" y="0"/>
            <a:ext cx="1071538" cy="796132"/>
          </a:xfrm>
          <a:prstGeom prst="rect">
            <a:avLst/>
          </a:prstGeom>
          <a:noFill/>
          <a:ln w="9525">
            <a:noFill/>
            <a:miter lim="800000"/>
            <a:headEnd/>
            <a:tailEnd/>
          </a:ln>
        </p:spPr>
      </p:pic>
      <p:pic>
        <p:nvPicPr>
          <p:cNvPr id="5" name="Image 7" descr="barre2.png"/>
          <p:cNvPicPr>
            <a:picLocks noChangeAspect="1"/>
          </p:cNvPicPr>
          <p:nvPr/>
        </p:nvPicPr>
        <p:blipFill>
          <a:blip r:embed="rId3"/>
          <a:srcRect t="2603" b="91652"/>
          <a:stretch>
            <a:fillRect/>
          </a:stretch>
        </p:blipFill>
        <p:spPr bwMode="auto">
          <a:xfrm>
            <a:off x="785813" y="893763"/>
            <a:ext cx="8072437" cy="106362"/>
          </a:xfrm>
          <a:prstGeom prst="rect">
            <a:avLst/>
          </a:prstGeom>
          <a:noFill/>
          <a:ln w="9525">
            <a:noFill/>
            <a:miter lim="800000"/>
            <a:headEnd/>
            <a:tailEnd/>
          </a:ln>
        </p:spPr>
      </p:pic>
      <p:cxnSp>
        <p:nvCxnSpPr>
          <p:cNvPr id="7" name="Connecteur droit 6"/>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2" name="Titre 1"/>
          <p:cNvSpPr>
            <a:spLocks noGrp="1"/>
          </p:cNvSpPr>
          <p:nvPr>
            <p:ph type="title"/>
          </p:nvPr>
        </p:nvSpPr>
        <p:spPr>
          <a:xfrm>
            <a:off x="1285875" y="249239"/>
            <a:ext cx="7358063" cy="607993"/>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e la date 3"/>
          <p:cNvSpPr>
            <a:spLocks noGrp="1"/>
          </p:cNvSpPr>
          <p:nvPr>
            <p:ph type="dt" sz="half" idx="10"/>
          </p:nvPr>
        </p:nvSpPr>
        <p:spPr/>
        <p:txBody>
          <a:bodyPr/>
          <a:lstStyle>
            <a:lvl1pPr>
              <a:defRPr sz="1000"/>
            </a:lvl1pPr>
          </a:lstStyle>
          <a:p>
            <a:pPr>
              <a:defRPr/>
            </a:pPr>
            <a:fld id="{A26A8B2C-FBC9-4DE4-A20B-0344035C8D3A}" type="datetime1">
              <a:rPr lang="fr-FR" smtClean="0"/>
              <a:pPr>
                <a:defRPr/>
              </a:pPr>
              <a:t>16/12/2010</a:t>
            </a:fld>
            <a:endParaRPr lang="fr-FR" dirty="0"/>
          </a:p>
        </p:txBody>
      </p:sp>
      <p:sp>
        <p:nvSpPr>
          <p:cNvPr id="10" name="Espace réservé du pied de page 4"/>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74522FFB-96FA-4FF6-B5FA-785259B8731C}" type="slidenum">
              <a:rPr lang="fr-FR"/>
              <a:pPr>
                <a:defRPr/>
              </a:pPr>
              <a:t>‹N°›</a:t>
            </a:fld>
            <a:endParaRPr lang="fr-FR"/>
          </a:p>
        </p:txBody>
      </p:sp>
      <p:pic>
        <p:nvPicPr>
          <p:cNvPr id="12" name="Picture 2" descr="E:\_Photos_EAMEA_logo-eamea_leger.gif"/>
          <p:cNvPicPr>
            <a:picLocks noChangeAspect="1" noChangeArrowheads="1"/>
          </p:cNvPicPr>
          <p:nvPr userDrawn="1"/>
        </p:nvPicPr>
        <p:blipFill>
          <a:blip r:embed="rId4"/>
          <a:srcRect/>
          <a:stretch>
            <a:fillRect/>
          </a:stretch>
        </p:blipFill>
        <p:spPr bwMode="auto">
          <a:xfrm>
            <a:off x="36533" y="79788"/>
            <a:ext cx="2320889" cy="5631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7" descr="fond2.png"/>
          <p:cNvPicPr>
            <a:picLocks noChangeAspect="1"/>
          </p:cNvPicPr>
          <p:nvPr/>
        </p:nvPicPr>
        <p:blipFill>
          <a:blip r:embed="rId2">
            <a:lum bright="30000"/>
          </a:blip>
          <a:srcRect/>
          <a:stretch>
            <a:fillRect/>
          </a:stretch>
        </p:blipFill>
        <p:spPr bwMode="auto">
          <a:xfrm>
            <a:off x="571500" y="1795463"/>
            <a:ext cx="8001000" cy="4348162"/>
          </a:xfrm>
          <a:prstGeom prst="rect">
            <a:avLst/>
          </a:prstGeom>
          <a:noFill/>
          <a:ln w="9525">
            <a:noFill/>
            <a:miter lim="800000"/>
            <a:headEnd/>
            <a:tailEnd/>
          </a:ln>
        </p:spPr>
      </p:pic>
      <p:pic>
        <p:nvPicPr>
          <p:cNvPr id="5" name="Image 8" descr="barre2.png"/>
          <p:cNvPicPr>
            <a:picLocks noChangeAspect="1"/>
          </p:cNvPicPr>
          <p:nvPr/>
        </p:nvPicPr>
        <p:blipFill>
          <a:blip r:embed="rId3"/>
          <a:srcRect l="91652" r="2603"/>
          <a:stretch>
            <a:fillRect/>
          </a:stretch>
        </p:blipFill>
        <p:spPr bwMode="auto">
          <a:xfrm>
            <a:off x="71438" y="785813"/>
            <a:ext cx="165100" cy="5770562"/>
          </a:xfrm>
          <a:prstGeom prst="rect">
            <a:avLst/>
          </a:prstGeom>
          <a:noFill/>
          <a:ln w="9525">
            <a:noFill/>
            <a:miter lim="800000"/>
            <a:headEnd/>
            <a:tailEnd/>
          </a:ln>
        </p:spPr>
      </p:pic>
      <p:cxnSp>
        <p:nvCxnSpPr>
          <p:cNvPr id="6" name="Connecteur droit 5"/>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9" name="Espace réservé de la date 3"/>
          <p:cNvSpPr>
            <a:spLocks noGrp="1"/>
          </p:cNvSpPr>
          <p:nvPr>
            <p:ph type="dt" sz="half" idx="10"/>
          </p:nvPr>
        </p:nvSpPr>
        <p:spPr/>
        <p:txBody>
          <a:bodyPr/>
          <a:lstStyle>
            <a:lvl1pPr>
              <a:defRPr/>
            </a:lvl1pPr>
          </a:lstStyle>
          <a:p>
            <a:pPr>
              <a:defRPr/>
            </a:pPr>
            <a:fld id="{A3163C23-D884-44D7-A41C-3BA0AFE7EA63}" type="datetime1">
              <a:rPr lang="fr-FR" smtClean="0"/>
              <a:pPr>
                <a:defRPr/>
              </a:pPr>
              <a:t>16/12/2010</a:t>
            </a:fld>
            <a:endParaRPr lang="fr-FR"/>
          </a:p>
        </p:txBody>
      </p:sp>
      <p:sp>
        <p:nvSpPr>
          <p:cNvPr id="10" name="Espace réservé du pied de page 4"/>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30CEDEA6-B82B-4839-BC64-2BB6D326825A}" type="slidenum">
              <a:rPr lang="fr-FR"/>
              <a:pPr>
                <a:defRPr/>
              </a:pPr>
              <a:t>‹N°›</a:t>
            </a:fld>
            <a:endParaRPr lang="fr-FR"/>
          </a:p>
        </p:txBody>
      </p:sp>
      <p:pic>
        <p:nvPicPr>
          <p:cNvPr id="12" name="Picture 2" descr="E:\_Photos_EAMEA_logo-eamea_leger.gif"/>
          <p:cNvPicPr>
            <a:picLocks noChangeAspect="1" noChangeArrowheads="1"/>
          </p:cNvPicPr>
          <p:nvPr userDrawn="1"/>
        </p:nvPicPr>
        <p:blipFill>
          <a:blip r:embed="rId4"/>
          <a:srcRect/>
          <a:stretch>
            <a:fillRect/>
          </a:stretch>
        </p:blipFill>
        <p:spPr bwMode="auto">
          <a:xfrm>
            <a:off x="36533" y="79788"/>
            <a:ext cx="2320889" cy="563130"/>
          </a:xfrm>
          <a:prstGeom prst="rect">
            <a:avLst/>
          </a:prstGeom>
          <a:noFill/>
        </p:spPr>
      </p:pic>
      <p:pic>
        <p:nvPicPr>
          <p:cNvPr id="13" name="Image 64"/>
          <p:cNvPicPr>
            <a:picLocks noChangeAspect="1"/>
          </p:cNvPicPr>
          <p:nvPr userDrawn="1"/>
        </p:nvPicPr>
        <p:blipFill>
          <a:blip r:embed="rId5"/>
          <a:srcRect/>
          <a:stretch>
            <a:fillRect/>
          </a:stretch>
        </p:blipFill>
        <p:spPr bwMode="auto">
          <a:xfrm>
            <a:off x="8072462" y="0"/>
            <a:ext cx="1071538" cy="79613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4" name="Image 64"/>
          <p:cNvPicPr>
            <a:picLocks noChangeAspect="1"/>
          </p:cNvPicPr>
          <p:nvPr userDrawn="1"/>
        </p:nvPicPr>
        <p:blipFill>
          <a:blip r:embed="rId2"/>
          <a:srcRect/>
          <a:stretch>
            <a:fillRect/>
          </a:stretch>
        </p:blipFill>
        <p:spPr bwMode="auto">
          <a:xfrm>
            <a:off x="8072462" y="0"/>
            <a:ext cx="1071538" cy="796132"/>
          </a:xfrm>
          <a:prstGeom prst="rect">
            <a:avLst/>
          </a:prstGeom>
          <a:noFill/>
          <a:ln w="9525">
            <a:noFill/>
            <a:miter lim="800000"/>
            <a:headEnd/>
            <a:tailEnd/>
          </a:ln>
        </p:spPr>
      </p:pic>
      <p:cxnSp>
        <p:nvCxnSpPr>
          <p:cNvPr id="6" name="Connecteur droit 5"/>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pic>
        <p:nvPicPr>
          <p:cNvPr id="8" name="Image 9" descr="barre2.png"/>
          <p:cNvPicPr>
            <a:picLocks noChangeAspect="1"/>
          </p:cNvPicPr>
          <p:nvPr/>
        </p:nvPicPr>
        <p:blipFill>
          <a:blip r:embed="rId3"/>
          <a:srcRect t="2603" b="91652"/>
          <a:stretch>
            <a:fillRect/>
          </a:stretch>
        </p:blipFill>
        <p:spPr bwMode="auto">
          <a:xfrm>
            <a:off x="785813" y="893763"/>
            <a:ext cx="8072437" cy="106362"/>
          </a:xfrm>
          <a:prstGeom prst="rect">
            <a:avLst/>
          </a:prstGeom>
          <a:noFill/>
          <a:ln w="9525">
            <a:noFill/>
            <a:miter lim="800000"/>
            <a:headEnd/>
            <a:tailEnd/>
          </a:ln>
        </p:spPr>
      </p:pic>
      <p:sp>
        <p:nvSpPr>
          <p:cNvPr id="3" name="Espace réservé du contenu 2"/>
          <p:cNvSpPr>
            <a:spLocks noGrp="1"/>
          </p:cNvSpPr>
          <p:nvPr>
            <p:ph sz="half" idx="1"/>
          </p:nvPr>
        </p:nvSpPr>
        <p:spPr>
          <a:xfrm>
            <a:off x="685800" y="1981200"/>
            <a:ext cx="3810000" cy="41148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981200"/>
            <a:ext cx="3810000" cy="41148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Titre 1"/>
          <p:cNvSpPr>
            <a:spLocks noGrp="1"/>
          </p:cNvSpPr>
          <p:nvPr>
            <p:ph type="title"/>
          </p:nvPr>
        </p:nvSpPr>
        <p:spPr>
          <a:xfrm>
            <a:off x="1285875" y="249239"/>
            <a:ext cx="7358063" cy="607993"/>
          </a:xfrm>
        </p:spPr>
        <p:txBody>
          <a:bodyPr/>
          <a:lstStyle>
            <a:lvl1pPr>
              <a:defRPr sz="4000"/>
            </a:lvl1pPr>
          </a:lstStyle>
          <a:p>
            <a:r>
              <a:rPr lang="fr-FR" dirty="0" smtClean="0"/>
              <a:t>Cliquez pour modifier le style du titre</a:t>
            </a:r>
            <a:endParaRPr lang="fr-FR" dirty="0"/>
          </a:p>
        </p:txBody>
      </p:sp>
      <p:sp>
        <p:nvSpPr>
          <p:cNvPr id="10" name="Espace réservé de la date 4"/>
          <p:cNvSpPr>
            <a:spLocks noGrp="1"/>
          </p:cNvSpPr>
          <p:nvPr>
            <p:ph type="dt" sz="half" idx="10"/>
          </p:nvPr>
        </p:nvSpPr>
        <p:spPr/>
        <p:txBody>
          <a:bodyPr/>
          <a:lstStyle>
            <a:lvl1pPr>
              <a:defRPr/>
            </a:lvl1pPr>
          </a:lstStyle>
          <a:p>
            <a:pPr>
              <a:defRPr/>
            </a:pPr>
            <a:fld id="{BA705EE8-57B6-4D39-9CD3-4F9697EF164D}" type="datetime1">
              <a:rPr lang="fr-FR" smtClean="0"/>
              <a:pPr>
                <a:defRPr/>
              </a:pPr>
              <a:t>16/12/2010</a:t>
            </a:fld>
            <a:endParaRPr lang="fr-FR"/>
          </a:p>
        </p:txBody>
      </p:sp>
      <p:sp>
        <p:nvSpPr>
          <p:cNvPr id="11" name="Espace réservé du pied de page 5"/>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2" name="Espace réservé du numéro de diapositive 6"/>
          <p:cNvSpPr>
            <a:spLocks noGrp="1"/>
          </p:cNvSpPr>
          <p:nvPr>
            <p:ph type="sldNum" sz="quarter" idx="12"/>
          </p:nvPr>
        </p:nvSpPr>
        <p:spPr/>
        <p:txBody>
          <a:bodyPr/>
          <a:lstStyle>
            <a:lvl1pPr>
              <a:defRPr/>
            </a:lvl1pPr>
          </a:lstStyle>
          <a:p>
            <a:pPr>
              <a:defRPr/>
            </a:pPr>
            <a:fld id="{5C755E62-0D9C-4A3F-9139-20AC0464EC2A}" type="slidenum">
              <a:rPr lang="fr-FR"/>
              <a:pPr>
                <a:defRPr/>
              </a:pPr>
              <a:t>‹N°›</a:t>
            </a:fld>
            <a:endParaRPr lang="fr-FR"/>
          </a:p>
        </p:txBody>
      </p:sp>
      <p:pic>
        <p:nvPicPr>
          <p:cNvPr id="13" name="Picture 2" descr="E:\_Photos_EAMEA_logo-eamea_leger.gif"/>
          <p:cNvPicPr>
            <a:picLocks noChangeAspect="1" noChangeArrowheads="1"/>
          </p:cNvPicPr>
          <p:nvPr userDrawn="1"/>
        </p:nvPicPr>
        <p:blipFill>
          <a:blip r:embed="rId4"/>
          <a:srcRect/>
          <a:stretch>
            <a:fillRect/>
          </a:stretch>
        </p:blipFill>
        <p:spPr bwMode="auto">
          <a:xfrm>
            <a:off x="36533" y="79788"/>
            <a:ext cx="2320889" cy="56313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6" name="Image 64"/>
          <p:cNvPicPr>
            <a:picLocks noChangeAspect="1"/>
          </p:cNvPicPr>
          <p:nvPr userDrawn="1"/>
        </p:nvPicPr>
        <p:blipFill>
          <a:blip r:embed="rId2"/>
          <a:srcRect/>
          <a:stretch>
            <a:fillRect/>
          </a:stretch>
        </p:blipFill>
        <p:spPr bwMode="auto">
          <a:xfrm>
            <a:off x="8072462" y="0"/>
            <a:ext cx="1071538" cy="796132"/>
          </a:xfrm>
          <a:prstGeom prst="rect">
            <a:avLst/>
          </a:prstGeom>
          <a:noFill/>
          <a:ln w="9525">
            <a:noFill/>
            <a:miter lim="800000"/>
            <a:headEnd/>
            <a:tailEnd/>
          </a:ln>
        </p:spPr>
      </p:pic>
      <p:pic>
        <p:nvPicPr>
          <p:cNvPr id="7" name="Image 7" descr="fond2.png"/>
          <p:cNvPicPr>
            <a:picLocks noChangeAspect="1"/>
          </p:cNvPicPr>
          <p:nvPr/>
        </p:nvPicPr>
        <p:blipFill>
          <a:blip r:embed="rId3">
            <a:lum bright="30000"/>
          </a:blip>
          <a:srcRect/>
          <a:stretch>
            <a:fillRect/>
          </a:stretch>
        </p:blipFill>
        <p:spPr bwMode="auto">
          <a:xfrm>
            <a:off x="571500" y="1795463"/>
            <a:ext cx="8001000" cy="4348162"/>
          </a:xfrm>
          <a:prstGeom prst="rect">
            <a:avLst/>
          </a:prstGeom>
          <a:noFill/>
          <a:ln w="9525">
            <a:noFill/>
            <a:miter lim="800000"/>
            <a:headEnd/>
            <a:tailEnd/>
          </a:ln>
        </p:spPr>
      </p:pic>
      <p:cxnSp>
        <p:nvCxnSpPr>
          <p:cNvPr id="8" name="Connecteur droit 7"/>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pic>
        <p:nvPicPr>
          <p:cNvPr id="10" name="Image 7" descr="barre2.png"/>
          <p:cNvPicPr>
            <a:picLocks noChangeAspect="1"/>
          </p:cNvPicPr>
          <p:nvPr/>
        </p:nvPicPr>
        <p:blipFill>
          <a:blip r:embed="rId4"/>
          <a:srcRect t="2603" b="91652"/>
          <a:stretch>
            <a:fillRect/>
          </a:stretch>
        </p:blipFill>
        <p:spPr bwMode="auto">
          <a:xfrm>
            <a:off x="785813" y="893763"/>
            <a:ext cx="8072437" cy="106362"/>
          </a:xfrm>
          <a:prstGeom prst="rect">
            <a:avLst/>
          </a:prstGeom>
          <a:noFill/>
          <a:ln w="9525">
            <a:noFill/>
            <a:miter lim="800000"/>
            <a:headEnd/>
            <a:tailEnd/>
          </a:ln>
        </p:spPr>
      </p:pic>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Titre 1"/>
          <p:cNvSpPr>
            <a:spLocks noGrp="1"/>
          </p:cNvSpPr>
          <p:nvPr>
            <p:ph type="title"/>
          </p:nvPr>
        </p:nvSpPr>
        <p:spPr>
          <a:xfrm>
            <a:off x="1285875" y="249239"/>
            <a:ext cx="7358063" cy="607993"/>
          </a:xfrm>
        </p:spPr>
        <p:txBody>
          <a:bodyPr/>
          <a:lstStyle/>
          <a:p>
            <a:r>
              <a:rPr lang="fr-FR" smtClean="0"/>
              <a:t>Cliquez pour modifier le style du titre</a:t>
            </a:r>
            <a:endParaRPr lang="fr-FR" dirty="0"/>
          </a:p>
        </p:txBody>
      </p:sp>
      <p:sp>
        <p:nvSpPr>
          <p:cNvPr id="12" name="Espace réservé de la date 6"/>
          <p:cNvSpPr>
            <a:spLocks noGrp="1"/>
          </p:cNvSpPr>
          <p:nvPr>
            <p:ph type="dt" sz="half" idx="10"/>
          </p:nvPr>
        </p:nvSpPr>
        <p:spPr/>
        <p:txBody>
          <a:bodyPr/>
          <a:lstStyle>
            <a:lvl1pPr>
              <a:defRPr/>
            </a:lvl1pPr>
          </a:lstStyle>
          <a:p>
            <a:pPr>
              <a:defRPr/>
            </a:pPr>
            <a:fld id="{1C9367A4-CFCA-419F-A1D6-3F3CF9510CE4}" type="datetime1">
              <a:rPr lang="fr-FR" smtClean="0"/>
              <a:pPr>
                <a:defRPr/>
              </a:pPr>
              <a:t>16/12/2010</a:t>
            </a:fld>
            <a:endParaRPr lang="fr-FR"/>
          </a:p>
        </p:txBody>
      </p:sp>
      <p:sp>
        <p:nvSpPr>
          <p:cNvPr id="13" name="Espace réservé du pied de page 7"/>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4" name="Espace réservé du numéro de diapositive 8"/>
          <p:cNvSpPr>
            <a:spLocks noGrp="1"/>
          </p:cNvSpPr>
          <p:nvPr>
            <p:ph type="sldNum" sz="quarter" idx="12"/>
          </p:nvPr>
        </p:nvSpPr>
        <p:spPr/>
        <p:txBody>
          <a:bodyPr/>
          <a:lstStyle>
            <a:lvl1pPr>
              <a:defRPr/>
            </a:lvl1pPr>
          </a:lstStyle>
          <a:p>
            <a:pPr>
              <a:defRPr/>
            </a:pPr>
            <a:fld id="{DC40BB3B-E2A8-4E8B-848D-30059E77B13D}" type="slidenum">
              <a:rPr lang="fr-FR"/>
              <a:pPr>
                <a:defRPr/>
              </a:pPr>
              <a:t>‹N°›</a:t>
            </a:fld>
            <a:endParaRPr lang="fr-FR"/>
          </a:p>
        </p:txBody>
      </p:sp>
      <p:pic>
        <p:nvPicPr>
          <p:cNvPr id="15" name="Picture 2" descr="E:\_Photos_EAMEA_logo-eamea_leger.gif"/>
          <p:cNvPicPr>
            <a:picLocks noChangeAspect="1" noChangeArrowheads="1"/>
          </p:cNvPicPr>
          <p:nvPr userDrawn="1"/>
        </p:nvPicPr>
        <p:blipFill>
          <a:blip r:embed="rId5"/>
          <a:srcRect/>
          <a:stretch>
            <a:fillRect/>
          </a:stretch>
        </p:blipFill>
        <p:spPr bwMode="auto">
          <a:xfrm>
            <a:off x="36533" y="79788"/>
            <a:ext cx="2320889" cy="56313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Image 7" descr="fond2.png"/>
          <p:cNvPicPr>
            <a:picLocks noChangeAspect="1"/>
          </p:cNvPicPr>
          <p:nvPr/>
        </p:nvPicPr>
        <p:blipFill>
          <a:blip r:embed="rId2">
            <a:lum bright="30000"/>
          </a:blip>
          <a:srcRect/>
          <a:stretch>
            <a:fillRect/>
          </a:stretch>
        </p:blipFill>
        <p:spPr bwMode="auto">
          <a:xfrm>
            <a:off x="571500" y="1795463"/>
            <a:ext cx="8001000" cy="4348162"/>
          </a:xfrm>
          <a:prstGeom prst="rect">
            <a:avLst/>
          </a:prstGeom>
          <a:noFill/>
          <a:ln w="9525">
            <a:noFill/>
            <a:miter lim="800000"/>
            <a:headEnd/>
            <a:tailEnd/>
          </a:ln>
        </p:spPr>
      </p:pic>
      <p:cxnSp>
        <p:nvCxnSpPr>
          <p:cNvPr id="4" name="Connecteur droit 3"/>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pic>
        <p:nvPicPr>
          <p:cNvPr id="6" name="Image 7" descr="barre2.png"/>
          <p:cNvPicPr>
            <a:picLocks noChangeAspect="1"/>
          </p:cNvPicPr>
          <p:nvPr/>
        </p:nvPicPr>
        <p:blipFill>
          <a:blip r:embed="rId3"/>
          <a:srcRect t="2603" b="91652"/>
          <a:stretch>
            <a:fillRect/>
          </a:stretch>
        </p:blipFill>
        <p:spPr bwMode="auto">
          <a:xfrm>
            <a:off x="785813" y="893763"/>
            <a:ext cx="8072437" cy="106362"/>
          </a:xfrm>
          <a:prstGeom prst="rect">
            <a:avLst/>
          </a:prstGeom>
          <a:noFill/>
          <a:ln w="9525">
            <a:noFill/>
            <a:miter lim="800000"/>
            <a:headEnd/>
            <a:tailEnd/>
          </a:ln>
        </p:spPr>
      </p:pic>
      <p:sp>
        <p:nvSpPr>
          <p:cNvPr id="13" name="Titre 1"/>
          <p:cNvSpPr>
            <a:spLocks noGrp="1"/>
          </p:cNvSpPr>
          <p:nvPr>
            <p:ph type="title"/>
          </p:nvPr>
        </p:nvSpPr>
        <p:spPr>
          <a:xfrm>
            <a:off x="1285875" y="320677"/>
            <a:ext cx="7358063" cy="607993"/>
          </a:xfrm>
        </p:spPr>
        <p:txBody>
          <a:bodyPr/>
          <a:lstStyle/>
          <a:p>
            <a:r>
              <a:rPr lang="fr-FR" smtClean="0"/>
              <a:t>Cliquez pour modifier le style du titre</a:t>
            </a:r>
            <a:endParaRPr lang="fr-FR" dirty="0"/>
          </a:p>
        </p:txBody>
      </p:sp>
      <p:sp>
        <p:nvSpPr>
          <p:cNvPr id="8" name="Espace réservé de la date 2"/>
          <p:cNvSpPr>
            <a:spLocks noGrp="1"/>
          </p:cNvSpPr>
          <p:nvPr>
            <p:ph type="dt" sz="half" idx="10"/>
          </p:nvPr>
        </p:nvSpPr>
        <p:spPr/>
        <p:txBody>
          <a:bodyPr/>
          <a:lstStyle>
            <a:lvl1pPr>
              <a:defRPr/>
            </a:lvl1pPr>
          </a:lstStyle>
          <a:p>
            <a:pPr>
              <a:defRPr/>
            </a:pPr>
            <a:fld id="{804F6854-6CCF-458E-9BA5-209FAAAA5578}" type="datetime1">
              <a:rPr lang="fr-FR" smtClean="0"/>
              <a:pPr>
                <a:defRPr/>
              </a:pPr>
              <a:t>16/12/2010</a:t>
            </a:fld>
            <a:endParaRPr lang="fr-FR"/>
          </a:p>
        </p:txBody>
      </p:sp>
      <p:sp>
        <p:nvSpPr>
          <p:cNvPr id="9" name="Espace réservé du pied de page 3"/>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0" name="Espace réservé du numéro de diapositive 4"/>
          <p:cNvSpPr>
            <a:spLocks noGrp="1"/>
          </p:cNvSpPr>
          <p:nvPr>
            <p:ph type="sldNum" sz="quarter" idx="12"/>
          </p:nvPr>
        </p:nvSpPr>
        <p:spPr/>
        <p:txBody>
          <a:bodyPr/>
          <a:lstStyle>
            <a:lvl1pPr>
              <a:defRPr/>
            </a:lvl1pPr>
          </a:lstStyle>
          <a:p>
            <a:pPr>
              <a:defRPr/>
            </a:pPr>
            <a:fld id="{CD55B743-C482-4C35-85A7-D806553672F6}" type="slidenum">
              <a:rPr lang="fr-FR"/>
              <a:pPr>
                <a:defRPr/>
              </a:pPr>
              <a:t>‹N°›</a:t>
            </a:fld>
            <a:endParaRPr lang="fr-FR"/>
          </a:p>
        </p:txBody>
      </p:sp>
      <p:pic>
        <p:nvPicPr>
          <p:cNvPr id="11" name="Picture 2" descr="E:\_Photos_EAMEA_logo-eamea_leger.gif"/>
          <p:cNvPicPr>
            <a:picLocks noChangeAspect="1" noChangeArrowheads="1"/>
          </p:cNvPicPr>
          <p:nvPr userDrawn="1"/>
        </p:nvPicPr>
        <p:blipFill>
          <a:blip r:embed="rId4"/>
          <a:srcRect/>
          <a:stretch>
            <a:fillRect/>
          </a:stretch>
        </p:blipFill>
        <p:spPr bwMode="auto">
          <a:xfrm>
            <a:off x="36533" y="79788"/>
            <a:ext cx="2320889" cy="563130"/>
          </a:xfrm>
          <a:prstGeom prst="rect">
            <a:avLst/>
          </a:prstGeom>
          <a:noFill/>
        </p:spPr>
      </p:pic>
      <p:pic>
        <p:nvPicPr>
          <p:cNvPr id="12" name="Image 64"/>
          <p:cNvPicPr>
            <a:picLocks noChangeAspect="1"/>
          </p:cNvPicPr>
          <p:nvPr userDrawn="1"/>
        </p:nvPicPr>
        <p:blipFill>
          <a:blip r:embed="rId5"/>
          <a:srcRect/>
          <a:stretch>
            <a:fillRect/>
          </a:stretch>
        </p:blipFill>
        <p:spPr bwMode="auto">
          <a:xfrm>
            <a:off x="8072462" y="0"/>
            <a:ext cx="1071538" cy="79613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descr="fond2.png"/>
          <p:cNvPicPr>
            <a:picLocks noChangeAspect="1"/>
          </p:cNvPicPr>
          <p:nvPr/>
        </p:nvPicPr>
        <p:blipFill>
          <a:blip r:embed="rId2">
            <a:lum bright="30000"/>
          </a:blip>
          <a:srcRect/>
          <a:stretch>
            <a:fillRect/>
          </a:stretch>
        </p:blipFill>
        <p:spPr bwMode="auto">
          <a:xfrm>
            <a:off x="571500" y="1795463"/>
            <a:ext cx="8001000" cy="4348162"/>
          </a:xfrm>
          <a:prstGeom prst="rect">
            <a:avLst/>
          </a:prstGeom>
          <a:noFill/>
          <a:ln w="9525">
            <a:noFill/>
            <a:miter lim="800000"/>
            <a:headEnd/>
            <a:tailEnd/>
          </a:ln>
        </p:spPr>
      </p:pic>
      <p:pic>
        <p:nvPicPr>
          <p:cNvPr id="3" name="Image 7" descr="barre2.png"/>
          <p:cNvPicPr>
            <a:picLocks noChangeAspect="1"/>
          </p:cNvPicPr>
          <p:nvPr/>
        </p:nvPicPr>
        <p:blipFill>
          <a:blip r:embed="rId3"/>
          <a:srcRect l="91652" r="2603"/>
          <a:stretch>
            <a:fillRect/>
          </a:stretch>
        </p:blipFill>
        <p:spPr bwMode="auto">
          <a:xfrm>
            <a:off x="71438" y="785813"/>
            <a:ext cx="165100" cy="5770562"/>
          </a:xfrm>
          <a:prstGeom prst="rect">
            <a:avLst/>
          </a:prstGeom>
          <a:noFill/>
          <a:ln w="9525">
            <a:noFill/>
            <a:miter lim="800000"/>
            <a:headEnd/>
            <a:tailEnd/>
          </a:ln>
        </p:spPr>
      </p:pic>
      <p:cxnSp>
        <p:nvCxnSpPr>
          <p:cNvPr id="4" name="Connecteur droit 3"/>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7" name="Espace réservé de la date 1"/>
          <p:cNvSpPr>
            <a:spLocks noGrp="1"/>
          </p:cNvSpPr>
          <p:nvPr>
            <p:ph type="dt" sz="half" idx="10"/>
          </p:nvPr>
        </p:nvSpPr>
        <p:spPr/>
        <p:txBody>
          <a:bodyPr/>
          <a:lstStyle>
            <a:lvl1pPr>
              <a:defRPr/>
            </a:lvl1pPr>
          </a:lstStyle>
          <a:p>
            <a:pPr>
              <a:defRPr/>
            </a:pPr>
            <a:fld id="{DF1FD6F5-7256-4110-B254-52FD1425E22E}" type="datetime1">
              <a:rPr lang="fr-FR" smtClean="0"/>
              <a:pPr>
                <a:defRPr/>
              </a:pPr>
              <a:t>16/12/2010</a:t>
            </a:fld>
            <a:endParaRPr lang="fr-FR"/>
          </a:p>
        </p:txBody>
      </p:sp>
      <p:sp>
        <p:nvSpPr>
          <p:cNvPr id="8" name="Espace réservé du pied de page 2"/>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9" name="Espace réservé du numéro de diapositive 3"/>
          <p:cNvSpPr>
            <a:spLocks noGrp="1"/>
          </p:cNvSpPr>
          <p:nvPr>
            <p:ph type="sldNum" sz="quarter" idx="12"/>
          </p:nvPr>
        </p:nvSpPr>
        <p:spPr/>
        <p:txBody>
          <a:bodyPr/>
          <a:lstStyle>
            <a:lvl1pPr>
              <a:defRPr/>
            </a:lvl1pPr>
          </a:lstStyle>
          <a:p>
            <a:pPr>
              <a:defRPr/>
            </a:pPr>
            <a:fld id="{37A056CD-F3B0-477C-9748-2F2D213D56CE}" type="slidenum">
              <a:rPr lang="fr-FR"/>
              <a:pPr>
                <a:defRPr/>
              </a:pPr>
              <a:t>‹N°›</a:t>
            </a:fld>
            <a:endParaRPr lang="fr-FR"/>
          </a:p>
        </p:txBody>
      </p:sp>
      <p:pic>
        <p:nvPicPr>
          <p:cNvPr id="10" name="Picture 2" descr="E:\_Photos_EAMEA_logo-eamea_leger.gif"/>
          <p:cNvPicPr>
            <a:picLocks noChangeAspect="1" noChangeArrowheads="1"/>
          </p:cNvPicPr>
          <p:nvPr userDrawn="1"/>
        </p:nvPicPr>
        <p:blipFill>
          <a:blip r:embed="rId4"/>
          <a:srcRect/>
          <a:stretch>
            <a:fillRect/>
          </a:stretch>
        </p:blipFill>
        <p:spPr bwMode="auto">
          <a:xfrm>
            <a:off x="36533" y="79788"/>
            <a:ext cx="2320889" cy="563130"/>
          </a:xfrm>
          <a:prstGeom prst="rect">
            <a:avLst/>
          </a:prstGeom>
          <a:noFill/>
        </p:spPr>
      </p:pic>
      <p:pic>
        <p:nvPicPr>
          <p:cNvPr id="11" name="Image 64"/>
          <p:cNvPicPr>
            <a:picLocks noChangeAspect="1"/>
          </p:cNvPicPr>
          <p:nvPr userDrawn="1"/>
        </p:nvPicPr>
        <p:blipFill>
          <a:blip r:embed="rId5"/>
          <a:srcRect/>
          <a:stretch>
            <a:fillRect/>
          </a:stretch>
        </p:blipFill>
        <p:spPr bwMode="auto">
          <a:xfrm>
            <a:off x="8072462" y="0"/>
            <a:ext cx="1071538" cy="79613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3" name="Image 64"/>
          <p:cNvPicPr>
            <a:picLocks noChangeAspect="1"/>
          </p:cNvPicPr>
          <p:nvPr userDrawn="1"/>
        </p:nvPicPr>
        <p:blipFill>
          <a:blip r:embed="rId2"/>
          <a:srcRect/>
          <a:stretch>
            <a:fillRect/>
          </a:stretch>
        </p:blipFill>
        <p:spPr bwMode="auto">
          <a:xfrm>
            <a:off x="8072462" y="0"/>
            <a:ext cx="1071538" cy="796132"/>
          </a:xfrm>
          <a:prstGeom prst="rect">
            <a:avLst/>
          </a:prstGeom>
          <a:noFill/>
          <a:ln w="9525">
            <a:noFill/>
            <a:miter lim="800000"/>
            <a:headEnd/>
            <a:tailEnd/>
          </a:ln>
        </p:spPr>
      </p:pic>
      <p:cxnSp>
        <p:nvCxnSpPr>
          <p:cNvPr id="7" name="Connecteur droit 6"/>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Espace réservé de la date 4"/>
          <p:cNvSpPr>
            <a:spLocks noGrp="1"/>
          </p:cNvSpPr>
          <p:nvPr>
            <p:ph type="dt" sz="half" idx="10"/>
          </p:nvPr>
        </p:nvSpPr>
        <p:spPr/>
        <p:txBody>
          <a:bodyPr/>
          <a:lstStyle>
            <a:lvl1pPr>
              <a:defRPr/>
            </a:lvl1pPr>
          </a:lstStyle>
          <a:p>
            <a:pPr>
              <a:defRPr/>
            </a:pPr>
            <a:fld id="{31E804B5-C9B4-4989-8555-8A4EA8B4E9B6}" type="datetime1">
              <a:rPr lang="fr-FR" smtClean="0"/>
              <a:pPr>
                <a:defRPr/>
              </a:pPr>
              <a:t>16/12/2010</a:t>
            </a:fld>
            <a:endParaRPr lang="fr-FR"/>
          </a:p>
        </p:txBody>
      </p:sp>
      <p:sp>
        <p:nvSpPr>
          <p:cNvPr id="10" name="Espace réservé du pied de page 5"/>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1" name="Espace réservé du numéro de diapositive 6"/>
          <p:cNvSpPr>
            <a:spLocks noGrp="1"/>
          </p:cNvSpPr>
          <p:nvPr>
            <p:ph type="sldNum" sz="quarter" idx="12"/>
          </p:nvPr>
        </p:nvSpPr>
        <p:spPr/>
        <p:txBody>
          <a:bodyPr/>
          <a:lstStyle>
            <a:lvl1pPr>
              <a:defRPr/>
            </a:lvl1pPr>
          </a:lstStyle>
          <a:p>
            <a:pPr>
              <a:defRPr/>
            </a:pPr>
            <a:fld id="{C3C8144D-7FB2-420C-9CAB-0B46706CE0AF}" type="slidenum">
              <a:rPr lang="fr-FR"/>
              <a:pPr>
                <a:defRPr/>
              </a:pPr>
              <a:t>‹N°›</a:t>
            </a:fld>
            <a:endParaRPr lang="fr-FR"/>
          </a:p>
        </p:txBody>
      </p:sp>
      <p:pic>
        <p:nvPicPr>
          <p:cNvPr id="12" name="Picture 2" descr="E:\_Photos_EAMEA_logo-eamea_leger.gif"/>
          <p:cNvPicPr>
            <a:picLocks noChangeAspect="1" noChangeArrowheads="1"/>
          </p:cNvPicPr>
          <p:nvPr userDrawn="1"/>
        </p:nvPicPr>
        <p:blipFill>
          <a:blip r:embed="rId3"/>
          <a:srcRect/>
          <a:stretch>
            <a:fillRect/>
          </a:stretch>
        </p:blipFill>
        <p:spPr bwMode="auto">
          <a:xfrm>
            <a:off x="36533" y="79788"/>
            <a:ext cx="2320889" cy="56313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6" name="Image 7" descr="barre2.png"/>
          <p:cNvPicPr>
            <a:picLocks noChangeAspect="1"/>
          </p:cNvPicPr>
          <p:nvPr/>
        </p:nvPicPr>
        <p:blipFill>
          <a:blip r:embed="rId2"/>
          <a:srcRect l="91652" r="2603"/>
          <a:stretch>
            <a:fillRect/>
          </a:stretch>
        </p:blipFill>
        <p:spPr bwMode="auto">
          <a:xfrm>
            <a:off x="71438" y="785813"/>
            <a:ext cx="165100" cy="5770562"/>
          </a:xfrm>
          <a:prstGeom prst="rect">
            <a:avLst/>
          </a:prstGeom>
          <a:noFill/>
          <a:ln w="9525">
            <a:noFill/>
            <a:miter lim="800000"/>
            <a:headEnd/>
            <a:tailEnd/>
          </a:ln>
        </p:spPr>
      </p:pic>
      <p:cxnSp>
        <p:nvCxnSpPr>
          <p:cNvPr id="7" name="Connecteur droit 6"/>
          <p:cNvCxnSpPr/>
          <p:nvPr/>
        </p:nvCxnSpPr>
        <p:spPr>
          <a:xfrm flipV="1">
            <a:off x="0" y="6524625"/>
            <a:ext cx="9144000" cy="17463"/>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955925" y="6653213"/>
            <a:ext cx="3214688" cy="230187"/>
          </a:xfrm>
          <a:prstGeom prst="rect">
            <a:avLst/>
          </a:prstGeom>
          <a:noFill/>
        </p:spPr>
        <p:txBody>
          <a:bodyPr>
            <a:spAutoFit/>
          </a:bodyPr>
          <a:lstStyle/>
          <a:p>
            <a:pPr algn="ctr">
              <a:defRPr/>
            </a:pPr>
            <a:r>
              <a:rPr lang="fr-FR" sz="900" dirty="0">
                <a:latin typeface="Arial" pitchFamily="34" charset="0"/>
                <a:cs typeface="Arial" pitchFamily="34" charset="0"/>
              </a:rPr>
              <a:t>Ecole des applications militaires de l’énergie atomique</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0" name="Espace réservé de la date 4"/>
          <p:cNvSpPr>
            <a:spLocks noGrp="1"/>
          </p:cNvSpPr>
          <p:nvPr>
            <p:ph type="dt" sz="half" idx="10"/>
          </p:nvPr>
        </p:nvSpPr>
        <p:spPr/>
        <p:txBody>
          <a:bodyPr/>
          <a:lstStyle>
            <a:lvl1pPr>
              <a:defRPr/>
            </a:lvl1pPr>
          </a:lstStyle>
          <a:p>
            <a:pPr>
              <a:defRPr/>
            </a:pPr>
            <a:fld id="{E63FECF8-B756-41E0-9FDD-16EF4FEE41E8}" type="datetime1">
              <a:rPr lang="fr-FR" smtClean="0"/>
              <a:pPr>
                <a:defRPr/>
              </a:pPr>
              <a:t>16/12/2010</a:t>
            </a:fld>
            <a:endParaRPr lang="fr-FR"/>
          </a:p>
        </p:txBody>
      </p:sp>
      <p:sp>
        <p:nvSpPr>
          <p:cNvPr id="11" name="Espace réservé du pied de page 5"/>
          <p:cNvSpPr>
            <a:spLocks noGrp="1"/>
          </p:cNvSpPr>
          <p:nvPr>
            <p:ph type="ftr" sz="quarter" idx="11"/>
          </p:nvPr>
        </p:nvSpPr>
        <p:spPr/>
        <p:txBody>
          <a:bodyPr/>
          <a:lstStyle>
            <a:lvl1pPr>
              <a:defRPr/>
            </a:lvl1pPr>
          </a:lstStyle>
          <a:p>
            <a:pPr>
              <a:defRPr/>
            </a:pPr>
            <a:r>
              <a:rPr lang="fr-FR" smtClean="0"/>
              <a:t>RJC 2010 - Nouvelle méthode d'identifications des alpha par SL</a:t>
            </a:r>
            <a:endParaRPr lang="fr-FR"/>
          </a:p>
        </p:txBody>
      </p:sp>
      <p:sp>
        <p:nvSpPr>
          <p:cNvPr id="12" name="Espace réservé du numéro de diapositive 6"/>
          <p:cNvSpPr>
            <a:spLocks noGrp="1"/>
          </p:cNvSpPr>
          <p:nvPr>
            <p:ph type="sldNum" sz="quarter" idx="12"/>
          </p:nvPr>
        </p:nvSpPr>
        <p:spPr/>
        <p:txBody>
          <a:bodyPr/>
          <a:lstStyle>
            <a:lvl1pPr>
              <a:defRPr/>
            </a:lvl1pPr>
          </a:lstStyle>
          <a:p>
            <a:pPr>
              <a:defRPr/>
            </a:pPr>
            <a:fld id="{ADDD493D-27C3-431A-AA81-3A260C72B5F4}" type="slidenum">
              <a:rPr lang="fr-FR"/>
              <a:pPr>
                <a:defRPr/>
              </a:pPr>
              <a:t>‹N°›</a:t>
            </a:fld>
            <a:endParaRPr lang="fr-FR"/>
          </a:p>
        </p:txBody>
      </p:sp>
      <p:pic>
        <p:nvPicPr>
          <p:cNvPr id="13" name="Picture 2" descr="E:\_Photos_EAMEA_logo-eamea_leger.gif"/>
          <p:cNvPicPr>
            <a:picLocks noChangeAspect="1" noChangeArrowheads="1"/>
          </p:cNvPicPr>
          <p:nvPr userDrawn="1"/>
        </p:nvPicPr>
        <p:blipFill>
          <a:blip r:embed="rId3"/>
          <a:srcRect/>
          <a:stretch>
            <a:fillRect/>
          </a:stretch>
        </p:blipFill>
        <p:spPr bwMode="auto">
          <a:xfrm>
            <a:off x="36533" y="79788"/>
            <a:ext cx="2320889" cy="563130"/>
          </a:xfrm>
          <a:prstGeom prst="rect">
            <a:avLst/>
          </a:prstGeom>
          <a:noFill/>
        </p:spPr>
      </p:pic>
      <p:pic>
        <p:nvPicPr>
          <p:cNvPr id="14" name="Image 64"/>
          <p:cNvPicPr>
            <a:picLocks noChangeAspect="1"/>
          </p:cNvPicPr>
          <p:nvPr userDrawn="1"/>
        </p:nvPicPr>
        <p:blipFill>
          <a:blip r:embed="rId4"/>
          <a:srcRect/>
          <a:stretch>
            <a:fillRect/>
          </a:stretch>
        </p:blipFill>
        <p:spPr bwMode="auto">
          <a:xfrm>
            <a:off x="8072462" y="0"/>
            <a:ext cx="1071538" cy="79613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285875" y="106363"/>
            <a:ext cx="7358063" cy="10810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2" name="Rectangle 4"/>
          <p:cNvSpPr>
            <a:spLocks noGrp="1" noChangeArrowheads="1"/>
          </p:cNvSpPr>
          <p:nvPr>
            <p:ph type="dt" sz="half" idx="2"/>
          </p:nvPr>
        </p:nvSpPr>
        <p:spPr bwMode="auto">
          <a:xfrm>
            <a:off x="3616325" y="6499225"/>
            <a:ext cx="19050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fld id="{D5019F32-0DF5-4330-93FE-957BB180ABCC}" type="datetime1">
              <a:rPr lang="fr-FR" smtClean="0"/>
              <a:pPr>
                <a:defRPr/>
              </a:pPr>
              <a:t>16/12/2010</a:t>
            </a:fld>
            <a:endParaRPr lang="fr-FR" dirty="0"/>
          </a:p>
        </p:txBody>
      </p:sp>
      <p:sp>
        <p:nvSpPr>
          <p:cNvPr id="1029" name="Rectangle 5"/>
          <p:cNvSpPr>
            <a:spLocks noGrp="1" noChangeArrowheads="1"/>
          </p:cNvSpPr>
          <p:nvPr>
            <p:ph type="ftr" sz="quarter" idx="3"/>
          </p:nvPr>
        </p:nvSpPr>
        <p:spPr bwMode="auto">
          <a:xfrm>
            <a:off x="-44450" y="6500813"/>
            <a:ext cx="3109913"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atin typeface="Arial" pitchFamily="34" charset="0"/>
                <a:cs typeface="Arial" pitchFamily="34" charset="0"/>
              </a:defRPr>
            </a:lvl1pPr>
          </a:lstStyle>
          <a:p>
            <a:pPr>
              <a:defRPr/>
            </a:pPr>
            <a:r>
              <a:rPr lang="fr-FR" smtClean="0"/>
              <a:t>RJC 2010 - Nouvelle méthode d'identifications des alpha par SL</a:t>
            </a:r>
            <a:endParaRPr lang="fr-FR" dirty="0"/>
          </a:p>
        </p:txBody>
      </p:sp>
      <p:sp>
        <p:nvSpPr>
          <p:cNvPr id="1030" name="Rectangle 6"/>
          <p:cNvSpPr>
            <a:spLocks noGrp="1" noChangeArrowheads="1"/>
          </p:cNvSpPr>
          <p:nvPr>
            <p:ph type="sldNum" sz="quarter" idx="4"/>
          </p:nvPr>
        </p:nvSpPr>
        <p:spPr bwMode="auto">
          <a:xfrm>
            <a:off x="8072438" y="6561138"/>
            <a:ext cx="1052512" cy="2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FBBD72E6-CB66-4119-A901-3AE682E7F1E2}"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p:txStyles>
    <p:titleStyle>
      <a:lvl1pPr algn="ctr" rtl="0" eaLnBrk="1" fontAlgn="base" hangingPunct="1">
        <a:spcBef>
          <a:spcPct val="0"/>
        </a:spcBef>
        <a:spcAft>
          <a:spcPct val="0"/>
        </a:spcAft>
        <a:defRPr sz="40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0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18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16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package" Target="../embeddings/Diapositive_Microsoft_Office_PowerPoint1.sld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package" Target="../embeddings/Diapositive_Microsoft_Office_PowerPoint2.sld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Diapositive_Microsoft_Office_PowerPoint3.sld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package" Target="../embeddings/Diapositive_Microsoft_Office_PowerPoint4.sl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Diapositive_Microsoft_Office_PowerPoint5.sldx"/></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35.png"/><Relationship Id="rId7" Type="http://schemas.openxmlformats.org/officeDocument/2006/relationships/diagramColors" Target="../diagrams/colors6.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Colors" Target="../diagrams/colors7.xml"/><Relationship Id="rId5" Type="http://schemas.openxmlformats.org/officeDocument/2006/relationships/diagramLayout" Target="../diagrams/layout6.xml"/><Relationship Id="rId10" Type="http://schemas.openxmlformats.org/officeDocument/2006/relationships/diagramQuickStyle" Target="../diagrams/quickStyle7.xml"/><Relationship Id="rId4" Type="http://schemas.openxmlformats.org/officeDocument/2006/relationships/diagramData" Target="../diagrams/data6.xml"/><Relationship Id="rId9"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jpeg"/><Relationship Id="rId7" Type="http://schemas.openxmlformats.org/officeDocument/2006/relationships/diagramLayout" Target="../diagrams/layout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wmf"/><Relationship Id="rId5" Type="http://schemas.openxmlformats.org/officeDocument/2006/relationships/image" Target="../media/image15.png"/><Relationship Id="rId10" Type="http://schemas.openxmlformats.org/officeDocument/2006/relationships/image" Target="../media/image20.wmf"/><Relationship Id="rId4" Type="http://schemas.openxmlformats.org/officeDocument/2006/relationships/image" Target="../media/image14.png"/><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Nouvelle méthode d’identification des rayonnements </a:t>
            </a:r>
            <a:r>
              <a:rPr lang="fr-FR" dirty="0" smtClean="0">
                <a:latin typeface="Symbol" pitchFamily="18" charset="2"/>
              </a:rPr>
              <a:t>a</a:t>
            </a:r>
            <a:endParaRPr lang="fr-FR" dirty="0">
              <a:latin typeface="Symbol" pitchFamily="18" charset="2"/>
            </a:endParaRPr>
          </a:p>
        </p:txBody>
      </p:sp>
      <p:sp>
        <p:nvSpPr>
          <p:cNvPr id="3" name="Sous-titre 2"/>
          <p:cNvSpPr>
            <a:spLocks noGrp="1"/>
          </p:cNvSpPr>
          <p:nvPr>
            <p:ph type="subTitle" idx="1"/>
          </p:nvPr>
        </p:nvSpPr>
        <p:spPr/>
        <p:txBody>
          <a:bodyPr/>
          <a:lstStyle/>
          <a:p>
            <a:r>
              <a:rPr lang="fr-FR" dirty="0" smtClean="0"/>
              <a:t>Discrimination des rayonnements </a:t>
            </a:r>
            <a:r>
              <a:rPr lang="fr-FR" dirty="0" smtClean="0">
                <a:latin typeface="Symbol" pitchFamily="18" charset="2"/>
              </a:rPr>
              <a:t>a</a:t>
            </a:r>
            <a:r>
              <a:rPr lang="fr-FR" dirty="0" smtClean="0"/>
              <a:t> dans les </a:t>
            </a:r>
            <a:r>
              <a:rPr lang="fr-FR" dirty="0" smtClean="0">
                <a:latin typeface="Symbol" pitchFamily="18" charset="2"/>
              </a:rPr>
              <a:t>b</a:t>
            </a:r>
            <a:r>
              <a:rPr lang="fr-FR" dirty="0" smtClean="0"/>
              <a:t> par scintillation </a:t>
            </a:r>
            <a:r>
              <a:rPr lang="fr-FR" dirty="0" smtClean="0"/>
              <a:t>liquide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Définition</a:t>
            </a:r>
            <a:endParaRPr lang="fr-FR" dirty="0"/>
          </a:p>
        </p:txBody>
      </p:sp>
      <p:sp>
        <p:nvSpPr>
          <p:cNvPr id="8" name="Espace réservé du contenu 7"/>
          <p:cNvSpPr>
            <a:spLocks noGrp="1"/>
          </p:cNvSpPr>
          <p:nvPr>
            <p:ph idx="1"/>
          </p:nvPr>
        </p:nvSpPr>
        <p:spPr>
          <a:xfrm>
            <a:off x="714348" y="4357694"/>
            <a:ext cx="7772400" cy="1947866"/>
          </a:xfrm>
        </p:spPr>
        <p:txBody>
          <a:bodyPr/>
          <a:lstStyle/>
          <a:p>
            <a:r>
              <a:rPr lang="fr-FR" sz="1800" dirty="0" smtClean="0"/>
              <a:t>Les scintillateurs sont des milieux dans lesquels une fraction non négligeable de l’énergie absorbée lors d’une interaction avec une particule alpha ou beta est transformée, par luminescence, en photons susceptibles d’être détectés.</a:t>
            </a:r>
            <a:endParaRPr lang="fr-FR" sz="1800" dirty="0"/>
          </a:p>
        </p:txBody>
      </p:sp>
      <p:sp>
        <p:nvSpPr>
          <p:cNvPr id="4" name="Espace réservé de la date 3"/>
          <p:cNvSpPr>
            <a:spLocks noGrp="1"/>
          </p:cNvSpPr>
          <p:nvPr>
            <p:ph type="dt" sz="half" idx="10"/>
          </p:nvPr>
        </p:nvSpPr>
        <p:spPr/>
        <p:txBody>
          <a:bodyPr/>
          <a:lstStyle/>
          <a:p>
            <a:pPr>
              <a:defRPr/>
            </a:pPr>
            <a:fld id="{E49781BE-384C-4920-BB23-698F82962EA7}"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10</a:t>
            </a:fld>
            <a:endParaRPr lang="fr-FR"/>
          </a:p>
        </p:txBody>
      </p:sp>
      <p:pic>
        <p:nvPicPr>
          <p:cNvPr id="9" name="Image 8"/>
          <p:cNvPicPr/>
          <p:nvPr/>
        </p:nvPicPr>
        <p:blipFill>
          <a:blip r:embed="rId2" cstate="screen"/>
          <a:srcRect/>
          <a:stretch>
            <a:fillRect/>
          </a:stretch>
        </p:blipFill>
        <p:spPr bwMode="auto">
          <a:xfrm>
            <a:off x="714348" y="1357298"/>
            <a:ext cx="7864977" cy="235745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Principe</a:t>
            </a:r>
            <a:endParaRPr lang="fr-FR" dirty="0"/>
          </a:p>
        </p:txBody>
      </p:sp>
      <p:sp>
        <p:nvSpPr>
          <p:cNvPr id="4" name="Espace réservé de la date 3"/>
          <p:cNvSpPr>
            <a:spLocks noGrp="1"/>
          </p:cNvSpPr>
          <p:nvPr>
            <p:ph type="dt" sz="half" idx="10"/>
          </p:nvPr>
        </p:nvSpPr>
        <p:spPr/>
        <p:txBody>
          <a:bodyPr/>
          <a:lstStyle/>
          <a:p>
            <a:pPr>
              <a:defRPr/>
            </a:pPr>
            <a:fld id="{E6009E97-3F71-4F44-8503-2A8D6BC30CDD}"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11</a:t>
            </a:fld>
            <a:endParaRPr lang="fr-FR"/>
          </a:p>
        </p:txBody>
      </p:sp>
      <p:pic>
        <p:nvPicPr>
          <p:cNvPr id="10" name="Image 9"/>
          <p:cNvPicPr/>
          <p:nvPr/>
        </p:nvPicPr>
        <p:blipFill>
          <a:blip r:embed="rId2" cstate="screen"/>
          <a:srcRect/>
          <a:stretch>
            <a:fillRect/>
          </a:stretch>
        </p:blipFill>
        <p:spPr bwMode="auto">
          <a:xfrm>
            <a:off x="714348" y="1357298"/>
            <a:ext cx="7864977" cy="2357454"/>
          </a:xfrm>
          <a:prstGeom prst="rect">
            <a:avLst/>
          </a:prstGeom>
          <a:noFill/>
        </p:spPr>
      </p:pic>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u contenu 1"/>
          <p:cNvSpPr>
            <a:spLocks noGrp="1"/>
          </p:cNvSpPr>
          <p:nvPr>
            <p:ph sz="half" idx="1"/>
          </p:nvPr>
        </p:nvSpPr>
        <p:spPr>
          <a:xfrm>
            <a:off x="685800" y="3857628"/>
            <a:ext cx="7886728" cy="2238372"/>
          </a:xfrm>
        </p:spPr>
        <p:txBody>
          <a:bodyPr/>
          <a:lstStyle/>
          <a:p>
            <a:r>
              <a:rPr lang="fr-FR" sz="1800" dirty="0" smtClean="0"/>
              <a:t>Simplicité de mise en œuvre</a:t>
            </a:r>
          </a:p>
          <a:p>
            <a:r>
              <a:rPr lang="fr-FR" sz="1800" dirty="0" smtClean="0"/>
              <a:t>Capacité de détection de 4</a:t>
            </a:r>
            <a:r>
              <a:rPr lang="fr-FR" sz="1800" dirty="0" smtClean="0">
                <a:latin typeface="Symbol" pitchFamily="18" charset="2"/>
              </a:rPr>
              <a:t>p</a:t>
            </a:r>
            <a:r>
              <a:rPr lang="fr-FR" sz="1800" dirty="0" smtClean="0"/>
              <a:t> stéradians</a:t>
            </a:r>
          </a:p>
          <a:p>
            <a:r>
              <a:rPr lang="fr-FR" sz="1800" dirty="0" smtClean="0"/>
              <a:t>Grande sensibilité (quelques </a:t>
            </a:r>
            <a:r>
              <a:rPr lang="fr-FR" sz="1800" dirty="0" err="1" smtClean="0"/>
              <a:t>mBq</a:t>
            </a:r>
            <a:r>
              <a:rPr lang="fr-FR" sz="1800" dirty="0" smtClean="0"/>
              <a:t>)</a:t>
            </a:r>
          </a:p>
          <a:p>
            <a:r>
              <a:rPr lang="fr-FR" sz="1800" dirty="0" smtClean="0"/>
              <a:t>Rendement théorique de 100% pour des rayonnements supérieurs à 150 </a:t>
            </a:r>
            <a:r>
              <a:rPr lang="fr-FR" sz="1800" dirty="0" err="1" smtClean="0"/>
              <a:t>keV</a:t>
            </a:r>
            <a:endParaRPr lang="fr-FR" sz="1800" dirty="0" smtClean="0"/>
          </a:p>
          <a:p>
            <a:endParaRPr lang="fr-F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Principe</a:t>
            </a:r>
            <a:endParaRPr lang="fr-FR" dirty="0"/>
          </a:p>
        </p:txBody>
      </p:sp>
      <p:sp>
        <p:nvSpPr>
          <p:cNvPr id="5" name="Espace réservé de la date 4"/>
          <p:cNvSpPr>
            <a:spLocks noGrp="1"/>
          </p:cNvSpPr>
          <p:nvPr>
            <p:ph type="dt" sz="half" idx="10"/>
          </p:nvPr>
        </p:nvSpPr>
        <p:spPr/>
        <p:txBody>
          <a:bodyPr/>
          <a:lstStyle/>
          <a:p>
            <a:pPr>
              <a:defRPr/>
            </a:pPr>
            <a:fld id="{EC3545FD-E50D-42E9-989A-24BBDD48E4A7}" type="datetime1">
              <a:rPr lang="fr-FR" smtClean="0"/>
              <a:pPr>
                <a:defRPr/>
              </a:pPr>
              <a:t>16/12/2010</a:t>
            </a:fld>
            <a:endParaRPr lang="fr-FR"/>
          </a:p>
        </p:txBody>
      </p:sp>
      <p:sp>
        <p:nvSpPr>
          <p:cNvPr id="6" name="Espace réservé du pied de page 5"/>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7" name="Espace réservé du numéro de diapositive 6"/>
          <p:cNvSpPr>
            <a:spLocks noGrp="1"/>
          </p:cNvSpPr>
          <p:nvPr>
            <p:ph type="sldNum" sz="quarter" idx="12"/>
          </p:nvPr>
        </p:nvSpPr>
        <p:spPr/>
        <p:txBody>
          <a:bodyPr/>
          <a:lstStyle/>
          <a:p>
            <a:pPr>
              <a:defRPr/>
            </a:pPr>
            <a:fld id="{5C755E62-0D9C-4A3F-9139-20AC0464EC2A}" type="slidenum">
              <a:rPr lang="fr-FR" smtClean="0"/>
              <a:pPr>
                <a:defRPr/>
              </a:pPr>
              <a:t>12</a:t>
            </a:fld>
            <a:endParaRPr lang="fr-FR"/>
          </a:p>
        </p:txBody>
      </p:sp>
      <p:graphicFrame>
        <p:nvGraphicFramePr>
          <p:cNvPr id="56322" name="Object 2"/>
          <p:cNvGraphicFramePr>
            <a:graphicFrameLocks noChangeAspect="1"/>
          </p:cNvGraphicFramePr>
          <p:nvPr/>
        </p:nvGraphicFramePr>
        <p:xfrm>
          <a:off x="214281" y="1142984"/>
          <a:ext cx="4435109" cy="5357850"/>
        </p:xfrm>
        <a:graphic>
          <a:graphicData uri="http://schemas.openxmlformats.org/presentationml/2006/ole">
            <p:oleObj spid="_x0000_s56322" name="Diapositive" r:id="rId3" imgW="4570603" imgH="3427628" progId="PowerPoint.Slide.12">
              <p:embed/>
            </p:oleObj>
          </a:graphicData>
        </a:graphic>
      </p:graphicFrame>
      <p:sp>
        <p:nvSpPr>
          <p:cNvPr id="11" name="Espace réservé du contenu 2"/>
          <p:cNvSpPr>
            <a:spLocks noGrp="1"/>
          </p:cNvSpPr>
          <p:nvPr>
            <p:ph sz="half" idx="2"/>
          </p:nvPr>
        </p:nvSpPr>
        <p:spPr>
          <a:xfrm>
            <a:off x="4643438" y="2171720"/>
            <a:ext cx="4286280" cy="4114800"/>
          </a:xfrm>
        </p:spPr>
        <p:txBody>
          <a:bodyPr/>
          <a:lstStyle/>
          <a:p>
            <a:pPr marL="514350" lvl="0" indent="-514350">
              <a:buFont typeface="+mj-lt"/>
              <a:buAutoNum type="arabicPeriod"/>
            </a:pPr>
            <a:r>
              <a:rPr lang="fr-FR" sz="1800" dirty="0" smtClean="0"/>
              <a:t>Emission d’un rayonnement chargé (</a:t>
            </a:r>
            <a:r>
              <a:rPr lang="fr-FR" sz="1800" dirty="0" smtClean="0">
                <a:latin typeface="Symbol" pitchFamily="18" charset="2"/>
              </a:rPr>
              <a:t>a</a:t>
            </a:r>
            <a:r>
              <a:rPr lang="fr-FR" sz="1800" dirty="0" smtClean="0"/>
              <a:t>, </a:t>
            </a:r>
            <a:r>
              <a:rPr lang="fr-FR" sz="1800" dirty="0" smtClean="0">
                <a:latin typeface="Symbol" pitchFamily="18" charset="2"/>
              </a:rPr>
              <a:t>b</a:t>
            </a:r>
            <a:r>
              <a:rPr lang="fr-FR" sz="1800" dirty="0" smtClean="0"/>
              <a:t>) et dissipation de son énergie dans le solvant</a:t>
            </a:r>
          </a:p>
          <a:p>
            <a:pPr marL="514350" lvl="0" indent="-514350">
              <a:buFont typeface="+mj-lt"/>
              <a:buAutoNum type="arabicPeriod"/>
            </a:pPr>
            <a:endParaRPr lang="fr-FR" sz="1800" dirty="0" smtClean="0"/>
          </a:p>
          <a:p>
            <a:pPr marL="514350" lvl="0" indent="-514350">
              <a:buFont typeface="+mj-lt"/>
              <a:buAutoNum type="arabicPeriod"/>
            </a:pPr>
            <a:r>
              <a:rPr lang="fr-FR" sz="1800" dirty="0" smtClean="0"/>
              <a:t>Désexcitation du solvant par dissipation thermique</a:t>
            </a:r>
          </a:p>
          <a:p>
            <a:pPr marL="514350" lvl="0" indent="-514350">
              <a:buFont typeface="+mj-lt"/>
              <a:buAutoNum type="arabicPeriod"/>
            </a:pPr>
            <a:endParaRPr lang="fr-FR" sz="1800" dirty="0" smtClean="0"/>
          </a:p>
          <a:p>
            <a:pPr marL="514350" lvl="0" indent="-514350">
              <a:buFont typeface="+mj-lt"/>
              <a:buAutoNum type="arabicPeriod"/>
            </a:pPr>
            <a:r>
              <a:rPr lang="fr-FR" sz="1800" dirty="0" smtClean="0"/>
              <a:t>Désexcitation du milieu scintillateur par émission de photons</a:t>
            </a:r>
          </a:p>
          <a:p>
            <a:pPr marL="514350" indent="-514350">
              <a:buFont typeface="+mj-lt"/>
              <a:buAutoNum type="arabicPeriod"/>
            </a:pPr>
            <a:endParaRPr lang="fr-FR"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Quenching</a:t>
            </a:r>
            <a:endParaRPr lang="fr-FR" dirty="0"/>
          </a:p>
        </p:txBody>
      </p:sp>
      <p:sp>
        <p:nvSpPr>
          <p:cNvPr id="5" name="Espace réservé de la date 4"/>
          <p:cNvSpPr>
            <a:spLocks noGrp="1"/>
          </p:cNvSpPr>
          <p:nvPr>
            <p:ph type="dt" sz="half" idx="10"/>
          </p:nvPr>
        </p:nvSpPr>
        <p:spPr/>
        <p:txBody>
          <a:bodyPr/>
          <a:lstStyle/>
          <a:p>
            <a:pPr>
              <a:defRPr/>
            </a:pPr>
            <a:fld id="{B3281EB7-D999-40DF-9C71-6CEDF51F719D}" type="datetime1">
              <a:rPr lang="fr-FR" smtClean="0"/>
              <a:pPr>
                <a:defRPr/>
              </a:pPr>
              <a:t>16/12/2010</a:t>
            </a:fld>
            <a:endParaRPr lang="fr-FR"/>
          </a:p>
        </p:txBody>
      </p:sp>
      <p:sp>
        <p:nvSpPr>
          <p:cNvPr id="6" name="Espace réservé du pied de page 5"/>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7" name="Espace réservé du numéro de diapositive 6"/>
          <p:cNvSpPr>
            <a:spLocks noGrp="1"/>
          </p:cNvSpPr>
          <p:nvPr>
            <p:ph type="sldNum" sz="quarter" idx="12"/>
          </p:nvPr>
        </p:nvSpPr>
        <p:spPr/>
        <p:txBody>
          <a:bodyPr/>
          <a:lstStyle/>
          <a:p>
            <a:pPr>
              <a:defRPr/>
            </a:pPr>
            <a:fld id="{5C755E62-0D9C-4A3F-9139-20AC0464EC2A}" type="slidenum">
              <a:rPr lang="fr-FR" smtClean="0"/>
              <a:pPr>
                <a:defRPr/>
              </a:pPr>
              <a:t>13</a:t>
            </a:fld>
            <a:endParaRPr lang="fr-FR"/>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8369" name="Object 1"/>
          <p:cNvGraphicFramePr>
            <a:graphicFrameLocks noChangeAspect="1"/>
          </p:cNvGraphicFramePr>
          <p:nvPr/>
        </p:nvGraphicFramePr>
        <p:xfrm>
          <a:off x="1714480" y="1714488"/>
          <a:ext cx="6564776" cy="4714908"/>
        </p:xfrm>
        <a:graphic>
          <a:graphicData uri="http://schemas.openxmlformats.org/presentationml/2006/ole">
            <p:oleObj spid="_x0000_s58369" name="Diapositive" r:id="rId3" imgW="4570603" imgH="3427628" progId="PowerPoint.Slide.12">
              <p:embed/>
            </p:oleObj>
          </a:graphicData>
        </a:graphic>
      </p:graphicFrame>
      <p:sp>
        <p:nvSpPr>
          <p:cNvPr id="9" name="ZoneTexte 8"/>
          <p:cNvSpPr txBox="1"/>
          <p:nvPr/>
        </p:nvSpPr>
        <p:spPr>
          <a:xfrm>
            <a:off x="1285852" y="1000108"/>
            <a:ext cx="6673622" cy="369332"/>
          </a:xfrm>
          <a:prstGeom prst="rect">
            <a:avLst/>
          </a:prstGeom>
          <a:noFill/>
        </p:spPr>
        <p:txBody>
          <a:bodyPr wrap="none" rtlCol="0">
            <a:spAutoFit/>
          </a:bodyPr>
          <a:lstStyle/>
          <a:p>
            <a:r>
              <a:rPr lang="fr-FR" sz="1800" dirty="0" smtClean="0">
                <a:latin typeface="Arial" pitchFamily="34" charset="0"/>
                <a:cs typeface="Arial" pitchFamily="34" charset="0"/>
              </a:rPr>
              <a:t>Ensemble des phénomènes perturbant les transferts d’énergie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nvGraphicFramePr>
        <p:xfrm>
          <a:off x="428596" y="1928802"/>
          <a:ext cx="8286808" cy="4357718"/>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Titre 22"/>
          <p:cNvSpPr>
            <a:spLocks noGrp="1"/>
          </p:cNvSpPr>
          <p:nvPr>
            <p:ph type="title"/>
          </p:nvPr>
        </p:nvSpPr>
        <p:spPr/>
        <p:txBody>
          <a:bodyPr/>
          <a:lstStyle/>
          <a:p>
            <a:pPr eaLnBrk="1" hangingPunct="1"/>
            <a:r>
              <a:rPr lang="en-US" dirty="0" err="1" smtClean="0"/>
              <a:t>Couleur</a:t>
            </a:r>
            <a:r>
              <a:rPr lang="en-US" dirty="0" smtClean="0"/>
              <a:t> &amp; </a:t>
            </a:r>
            <a:r>
              <a:rPr lang="en-US" dirty="0" err="1" smtClean="0"/>
              <a:t>tSIE</a:t>
            </a:r>
            <a:endParaRPr lang="en-US" dirty="0" smtClean="0"/>
          </a:p>
        </p:txBody>
      </p:sp>
      <p:sp>
        <p:nvSpPr>
          <p:cNvPr id="32774" name="Espace réservé du numéro de diapositive 13"/>
          <p:cNvSpPr>
            <a:spLocks noGrp="1"/>
          </p:cNvSpPr>
          <p:nvPr>
            <p:ph type="sldNum" sz="quarter" idx="12"/>
          </p:nvPr>
        </p:nvSpPr>
        <p:spPr bwMode="auto">
          <a:xfrm>
            <a:off x="7162800" y="6564337"/>
            <a:ext cx="1981200" cy="365125"/>
          </a:xfrm>
          <a:noFill/>
          <a:ln>
            <a:miter lim="800000"/>
            <a:headEnd/>
            <a:tailEnd/>
          </a:ln>
        </p:spPr>
        <p:txBody>
          <a:bodyPr wrap="square" lIns="91440" tIns="45720" rIns="91440" bIns="45720" numCol="1" anchor="t" anchorCtr="0" compatLnSpc="1">
            <a:prstTxWarp prst="textNoShape">
              <a:avLst/>
            </a:prstTxWarp>
          </a:bodyPr>
          <a:lstStyle/>
          <a:p>
            <a:pPr>
              <a:lnSpc>
                <a:spcPct val="80000"/>
              </a:lnSpc>
            </a:pPr>
            <a:fld id="{446F6E82-9CF3-4A44-85EA-7597ED0C609E}" type="slidenum">
              <a:rPr lang="fr-FR" smtClean="0"/>
              <a:pPr>
                <a:lnSpc>
                  <a:spcPct val="80000"/>
                </a:lnSpc>
              </a:pPr>
              <a:t>14</a:t>
            </a:fld>
            <a:endParaRPr lang="fr-FR" dirty="0" smtClean="0"/>
          </a:p>
        </p:txBody>
      </p:sp>
      <p:sp>
        <p:nvSpPr>
          <p:cNvPr id="32775" name="ZoneTexte 32"/>
          <p:cNvSpPr txBox="1">
            <a:spLocks noChangeArrowheads="1"/>
          </p:cNvSpPr>
          <p:nvPr/>
        </p:nvSpPr>
        <p:spPr bwMode="auto">
          <a:xfrm>
            <a:off x="4714875" y="3786188"/>
            <a:ext cx="642938" cy="369887"/>
          </a:xfrm>
          <a:prstGeom prst="rect">
            <a:avLst/>
          </a:prstGeom>
          <a:noFill/>
          <a:ln w="9525">
            <a:noFill/>
            <a:miter lim="800000"/>
            <a:headEnd/>
            <a:tailEnd/>
          </a:ln>
        </p:spPr>
        <p:txBody>
          <a:bodyPr>
            <a:spAutoFit/>
          </a:bodyPr>
          <a:lstStyle/>
          <a:p>
            <a:r>
              <a:rPr lang="en-US"/>
              <a:t>+</a:t>
            </a:r>
          </a:p>
        </p:txBody>
      </p:sp>
      <p:sp>
        <p:nvSpPr>
          <p:cNvPr id="32776" name="ZoneTexte 33"/>
          <p:cNvSpPr txBox="1">
            <a:spLocks noChangeArrowheads="1"/>
          </p:cNvSpPr>
          <p:nvPr/>
        </p:nvSpPr>
        <p:spPr bwMode="auto">
          <a:xfrm>
            <a:off x="4714875" y="4630738"/>
            <a:ext cx="642938" cy="369887"/>
          </a:xfrm>
          <a:prstGeom prst="rect">
            <a:avLst/>
          </a:prstGeom>
          <a:noFill/>
          <a:ln w="9525">
            <a:noFill/>
            <a:miter lim="800000"/>
            <a:headEnd/>
            <a:tailEnd/>
          </a:ln>
        </p:spPr>
        <p:txBody>
          <a:bodyPr>
            <a:spAutoFit/>
          </a:bodyPr>
          <a:lstStyle/>
          <a:p>
            <a:r>
              <a:rPr lang="en-US"/>
              <a:t>+</a:t>
            </a:r>
          </a:p>
        </p:txBody>
      </p:sp>
      <p:sp>
        <p:nvSpPr>
          <p:cNvPr id="32777" name="ZoneTexte 34"/>
          <p:cNvSpPr txBox="1">
            <a:spLocks noChangeArrowheads="1"/>
          </p:cNvSpPr>
          <p:nvPr/>
        </p:nvSpPr>
        <p:spPr bwMode="auto">
          <a:xfrm>
            <a:off x="4714875" y="5072063"/>
            <a:ext cx="642938" cy="369887"/>
          </a:xfrm>
          <a:prstGeom prst="rect">
            <a:avLst/>
          </a:prstGeom>
          <a:noFill/>
          <a:ln w="9525">
            <a:noFill/>
            <a:miter lim="800000"/>
            <a:headEnd/>
            <a:tailEnd/>
          </a:ln>
        </p:spPr>
        <p:txBody>
          <a:bodyPr>
            <a:spAutoFit/>
          </a:bodyPr>
          <a:lstStyle/>
          <a:p>
            <a:r>
              <a:rPr lang="en-US"/>
              <a:t>+</a:t>
            </a:r>
          </a:p>
        </p:txBody>
      </p:sp>
      <p:sp>
        <p:nvSpPr>
          <p:cNvPr id="32778" name="ZoneTexte 35"/>
          <p:cNvSpPr txBox="1">
            <a:spLocks noChangeArrowheads="1"/>
          </p:cNvSpPr>
          <p:nvPr/>
        </p:nvSpPr>
        <p:spPr bwMode="auto">
          <a:xfrm>
            <a:off x="4714875" y="5286375"/>
            <a:ext cx="642938" cy="369888"/>
          </a:xfrm>
          <a:prstGeom prst="rect">
            <a:avLst/>
          </a:prstGeom>
          <a:noFill/>
          <a:ln w="9525">
            <a:noFill/>
            <a:miter lim="800000"/>
            <a:headEnd/>
            <a:tailEnd/>
          </a:ln>
        </p:spPr>
        <p:txBody>
          <a:bodyPr>
            <a:spAutoFit/>
          </a:bodyPr>
          <a:lstStyle/>
          <a:p>
            <a:r>
              <a:rPr lang="en-US"/>
              <a:t>+</a:t>
            </a:r>
          </a:p>
        </p:txBody>
      </p:sp>
      <p:sp>
        <p:nvSpPr>
          <p:cNvPr id="32779" name="ZoneTexte 36"/>
          <p:cNvSpPr txBox="1">
            <a:spLocks noChangeArrowheads="1"/>
          </p:cNvSpPr>
          <p:nvPr/>
        </p:nvSpPr>
        <p:spPr bwMode="auto">
          <a:xfrm>
            <a:off x="8215313" y="3857625"/>
            <a:ext cx="642937" cy="369888"/>
          </a:xfrm>
          <a:prstGeom prst="rect">
            <a:avLst/>
          </a:prstGeom>
          <a:noFill/>
          <a:ln w="9525">
            <a:noFill/>
            <a:miter lim="800000"/>
            <a:headEnd/>
            <a:tailEnd/>
          </a:ln>
        </p:spPr>
        <p:txBody>
          <a:bodyPr>
            <a:spAutoFit/>
          </a:bodyPr>
          <a:lstStyle/>
          <a:p>
            <a:r>
              <a:rPr lang="en-US"/>
              <a:t>+</a:t>
            </a:r>
          </a:p>
        </p:txBody>
      </p:sp>
      <p:sp>
        <p:nvSpPr>
          <p:cNvPr id="32780" name="ZoneTexte 37"/>
          <p:cNvSpPr txBox="1">
            <a:spLocks noChangeArrowheads="1"/>
          </p:cNvSpPr>
          <p:nvPr/>
        </p:nvSpPr>
        <p:spPr bwMode="auto">
          <a:xfrm>
            <a:off x="8215313" y="4786313"/>
            <a:ext cx="642937" cy="369887"/>
          </a:xfrm>
          <a:prstGeom prst="rect">
            <a:avLst/>
          </a:prstGeom>
          <a:noFill/>
          <a:ln w="9525">
            <a:noFill/>
            <a:miter lim="800000"/>
            <a:headEnd/>
            <a:tailEnd/>
          </a:ln>
        </p:spPr>
        <p:txBody>
          <a:bodyPr>
            <a:spAutoFit/>
          </a:bodyPr>
          <a:lstStyle/>
          <a:p>
            <a:r>
              <a:rPr lang="en-US"/>
              <a:t>+</a:t>
            </a:r>
          </a:p>
        </p:txBody>
      </p:sp>
      <p:sp>
        <p:nvSpPr>
          <p:cNvPr id="32781" name="ZoneTexte 38"/>
          <p:cNvSpPr txBox="1">
            <a:spLocks noChangeArrowheads="1"/>
          </p:cNvSpPr>
          <p:nvPr/>
        </p:nvSpPr>
        <p:spPr bwMode="auto">
          <a:xfrm>
            <a:off x="8215313" y="5416550"/>
            <a:ext cx="642937" cy="369888"/>
          </a:xfrm>
          <a:prstGeom prst="rect">
            <a:avLst/>
          </a:prstGeom>
          <a:noFill/>
          <a:ln w="9525">
            <a:noFill/>
            <a:miter lim="800000"/>
            <a:headEnd/>
            <a:tailEnd/>
          </a:ln>
        </p:spPr>
        <p:txBody>
          <a:bodyPr>
            <a:spAutoFit/>
          </a:bodyPr>
          <a:lstStyle/>
          <a:p>
            <a:r>
              <a:rPr lang="en-US"/>
              <a:t>+</a:t>
            </a:r>
          </a:p>
        </p:txBody>
      </p:sp>
      <p:sp>
        <p:nvSpPr>
          <p:cNvPr id="32782" name="ZoneTexte 40"/>
          <p:cNvSpPr txBox="1">
            <a:spLocks noChangeArrowheads="1"/>
          </p:cNvSpPr>
          <p:nvPr/>
        </p:nvSpPr>
        <p:spPr bwMode="auto">
          <a:xfrm>
            <a:off x="2357438" y="3214688"/>
            <a:ext cx="642937" cy="369887"/>
          </a:xfrm>
          <a:prstGeom prst="rect">
            <a:avLst/>
          </a:prstGeom>
          <a:noFill/>
          <a:ln w="9525">
            <a:noFill/>
            <a:miter lim="800000"/>
            <a:headEnd/>
            <a:tailEnd/>
          </a:ln>
        </p:spPr>
        <p:txBody>
          <a:bodyPr>
            <a:spAutoFit/>
          </a:bodyPr>
          <a:lstStyle/>
          <a:p>
            <a:r>
              <a:rPr lang="en-US"/>
              <a:t>+</a:t>
            </a:r>
          </a:p>
        </p:txBody>
      </p:sp>
      <p:sp>
        <p:nvSpPr>
          <p:cNvPr id="32783" name="ZoneTexte 41"/>
          <p:cNvSpPr txBox="1">
            <a:spLocks noChangeArrowheads="1"/>
          </p:cNvSpPr>
          <p:nvPr/>
        </p:nvSpPr>
        <p:spPr bwMode="auto">
          <a:xfrm>
            <a:off x="2357438" y="4000500"/>
            <a:ext cx="642937" cy="369888"/>
          </a:xfrm>
          <a:prstGeom prst="rect">
            <a:avLst/>
          </a:prstGeom>
          <a:noFill/>
          <a:ln w="9525">
            <a:noFill/>
            <a:miter lim="800000"/>
            <a:headEnd/>
            <a:tailEnd/>
          </a:ln>
        </p:spPr>
        <p:txBody>
          <a:bodyPr>
            <a:spAutoFit/>
          </a:bodyPr>
          <a:lstStyle/>
          <a:p>
            <a:r>
              <a:rPr lang="en-US"/>
              <a:t>+</a:t>
            </a:r>
          </a:p>
        </p:txBody>
      </p:sp>
      <p:sp>
        <p:nvSpPr>
          <p:cNvPr id="32784" name="ZoneTexte 42"/>
          <p:cNvSpPr txBox="1">
            <a:spLocks noChangeArrowheads="1"/>
          </p:cNvSpPr>
          <p:nvPr/>
        </p:nvSpPr>
        <p:spPr bwMode="auto">
          <a:xfrm>
            <a:off x="2357438" y="4429125"/>
            <a:ext cx="642937" cy="369888"/>
          </a:xfrm>
          <a:prstGeom prst="rect">
            <a:avLst/>
          </a:prstGeom>
          <a:noFill/>
          <a:ln w="9525">
            <a:noFill/>
            <a:miter lim="800000"/>
            <a:headEnd/>
            <a:tailEnd/>
          </a:ln>
        </p:spPr>
        <p:txBody>
          <a:bodyPr>
            <a:spAutoFit/>
          </a:bodyPr>
          <a:lstStyle/>
          <a:p>
            <a:r>
              <a:rPr lang="en-US"/>
              <a:t>+</a:t>
            </a:r>
          </a:p>
        </p:txBody>
      </p:sp>
      <p:sp>
        <p:nvSpPr>
          <p:cNvPr id="32785" name="ZoneTexte 43"/>
          <p:cNvSpPr txBox="1">
            <a:spLocks noChangeArrowheads="1"/>
          </p:cNvSpPr>
          <p:nvPr/>
        </p:nvSpPr>
        <p:spPr bwMode="auto">
          <a:xfrm>
            <a:off x="2357438" y="4799013"/>
            <a:ext cx="642937" cy="368300"/>
          </a:xfrm>
          <a:prstGeom prst="rect">
            <a:avLst/>
          </a:prstGeom>
          <a:noFill/>
          <a:ln w="9525">
            <a:noFill/>
            <a:miter lim="800000"/>
            <a:headEnd/>
            <a:tailEnd/>
          </a:ln>
        </p:spPr>
        <p:txBody>
          <a:bodyPr>
            <a:spAutoFit/>
          </a:bodyPr>
          <a:lstStyle/>
          <a:p>
            <a:r>
              <a:rPr lang="en-US"/>
              <a:t>+</a:t>
            </a:r>
          </a:p>
        </p:txBody>
      </p:sp>
      <p:sp>
        <p:nvSpPr>
          <p:cNvPr id="32786" name="ZoneTexte 44"/>
          <p:cNvSpPr txBox="1">
            <a:spLocks noChangeArrowheads="1"/>
          </p:cNvSpPr>
          <p:nvPr/>
        </p:nvSpPr>
        <p:spPr bwMode="auto">
          <a:xfrm>
            <a:off x="1571625" y="2928938"/>
            <a:ext cx="642938" cy="369887"/>
          </a:xfrm>
          <a:prstGeom prst="rect">
            <a:avLst/>
          </a:prstGeom>
          <a:noFill/>
          <a:ln w="9525">
            <a:noFill/>
            <a:miter lim="800000"/>
            <a:headEnd/>
            <a:tailEnd/>
          </a:ln>
        </p:spPr>
        <p:txBody>
          <a:bodyPr>
            <a:spAutoFit/>
          </a:bodyPr>
          <a:lstStyle/>
          <a:p>
            <a:r>
              <a:rPr lang="en-US"/>
              <a:t>+</a:t>
            </a:r>
          </a:p>
        </p:txBody>
      </p:sp>
      <p:sp>
        <p:nvSpPr>
          <p:cNvPr id="32787" name="ZoneTexte 45"/>
          <p:cNvSpPr txBox="1">
            <a:spLocks noChangeArrowheads="1"/>
          </p:cNvSpPr>
          <p:nvPr/>
        </p:nvSpPr>
        <p:spPr bwMode="auto">
          <a:xfrm>
            <a:off x="1571625" y="3214688"/>
            <a:ext cx="642938" cy="369887"/>
          </a:xfrm>
          <a:prstGeom prst="rect">
            <a:avLst/>
          </a:prstGeom>
          <a:noFill/>
          <a:ln w="9525">
            <a:noFill/>
            <a:miter lim="800000"/>
            <a:headEnd/>
            <a:tailEnd/>
          </a:ln>
        </p:spPr>
        <p:txBody>
          <a:bodyPr>
            <a:spAutoFit/>
          </a:bodyPr>
          <a:lstStyle/>
          <a:p>
            <a:r>
              <a:rPr lang="en-US"/>
              <a:t>+</a:t>
            </a:r>
          </a:p>
        </p:txBody>
      </p:sp>
      <p:sp>
        <p:nvSpPr>
          <p:cNvPr id="32788" name="ZoneTexte 46"/>
          <p:cNvSpPr txBox="1">
            <a:spLocks noChangeArrowheads="1"/>
          </p:cNvSpPr>
          <p:nvPr/>
        </p:nvSpPr>
        <p:spPr bwMode="auto">
          <a:xfrm>
            <a:off x="1571625" y="3429000"/>
            <a:ext cx="642938" cy="369888"/>
          </a:xfrm>
          <a:prstGeom prst="rect">
            <a:avLst/>
          </a:prstGeom>
          <a:noFill/>
          <a:ln w="9525">
            <a:noFill/>
            <a:miter lim="800000"/>
            <a:headEnd/>
            <a:tailEnd/>
          </a:ln>
        </p:spPr>
        <p:txBody>
          <a:bodyPr>
            <a:spAutoFit/>
          </a:bodyPr>
          <a:lstStyle/>
          <a:p>
            <a:r>
              <a:rPr lang="en-US"/>
              <a:t>+</a:t>
            </a:r>
          </a:p>
        </p:txBody>
      </p:sp>
      <p:sp>
        <p:nvSpPr>
          <p:cNvPr id="32789" name="ZoneTexte 47"/>
          <p:cNvSpPr txBox="1">
            <a:spLocks noChangeArrowheads="1"/>
          </p:cNvSpPr>
          <p:nvPr/>
        </p:nvSpPr>
        <p:spPr bwMode="auto">
          <a:xfrm>
            <a:off x="1571625" y="3571875"/>
            <a:ext cx="642938" cy="369888"/>
          </a:xfrm>
          <a:prstGeom prst="rect">
            <a:avLst/>
          </a:prstGeom>
          <a:noFill/>
          <a:ln w="9525">
            <a:noFill/>
            <a:miter lim="800000"/>
            <a:headEnd/>
            <a:tailEnd/>
          </a:ln>
        </p:spPr>
        <p:txBody>
          <a:bodyPr>
            <a:spAutoFit/>
          </a:bodyPr>
          <a:lstStyle/>
          <a:p>
            <a:r>
              <a:rPr lang="en-US"/>
              <a:t>+</a:t>
            </a:r>
          </a:p>
        </p:txBody>
      </p:sp>
      <p:sp>
        <p:nvSpPr>
          <p:cNvPr id="22" name="Espace réservé de la date 3"/>
          <p:cNvSpPr txBox="1">
            <a:spLocks/>
          </p:cNvSpPr>
          <p:nvPr/>
        </p:nvSpPr>
        <p:spPr bwMode="auto">
          <a:xfrm>
            <a:off x="3616325" y="6499225"/>
            <a:ext cx="19050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304F458-C7A4-44D4-9ECF-D265B2D1023B}" type="datetime1">
              <a:rPr kumimoji="0" lang="fr-FR"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16/12/2010</a:t>
            </a:fld>
            <a:endParaRPr kumimoji="0" lang="fr-FR" sz="10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23" name="Espace réservé du pied de page 4"/>
          <p:cNvSpPr>
            <a:spLocks noGrp="1"/>
          </p:cNvSpPr>
          <p:nvPr>
            <p:ph type="ftr" sz="quarter" idx="11"/>
          </p:nvPr>
        </p:nvSpPr>
        <p:spPr>
          <a:xfrm>
            <a:off x="-44450" y="6500813"/>
            <a:ext cx="3109913" cy="314325"/>
          </a:xfrm>
        </p:spPr>
        <p:txBody>
          <a:bodyPr/>
          <a:lstStyle/>
          <a:p>
            <a:pPr>
              <a:defRPr/>
            </a:pPr>
            <a:r>
              <a:rPr lang="fr-FR" dirty="0" smtClean="0"/>
              <a:t>RJC 2010 - Nouvelle méthode d'identifications des alpha par SL</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nvGraphicFramePr>
        <p:xfrm>
          <a:off x="285720" y="1428736"/>
          <a:ext cx="8501122"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itre 22"/>
          <p:cNvSpPr>
            <a:spLocks noGrp="1"/>
          </p:cNvSpPr>
          <p:nvPr>
            <p:ph type="title"/>
          </p:nvPr>
        </p:nvSpPr>
        <p:spPr/>
        <p:txBody>
          <a:bodyPr/>
          <a:lstStyle/>
          <a:p>
            <a:pPr eaLnBrk="1" hangingPunct="1"/>
            <a:r>
              <a:rPr lang="en-US" dirty="0" err="1" smtClean="0"/>
              <a:t>Poussière</a:t>
            </a:r>
            <a:r>
              <a:rPr lang="en-US" dirty="0" smtClean="0"/>
              <a:t> &amp; </a:t>
            </a:r>
            <a:r>
              <a:rPr lang="en-US" dirty="0" err="1" smtClean="0"/>
              <a:t>tSIE</a:t>
            </a:r>
            <a:endParaRPr lang="en-US" dirty="0" smtClean="0"/>
          </a:p>
        </p:txBody>
      </p:sp>
      <p:sp>
        <p:nvSpPr>
          <p:cNvPr id="33798" name="Espace réservé du numéro de diapositive 13"/>
          <p:cNvSpPr>
            <a:spLocks noGrp="1"/>
          </p:cNvSpPr>
          <p:nvPr>
            <p:ph type="sldNum" sz="quarter" idx="12"/>
          </p:nvPr>
        </p:nvSpPr>
        <p:spPr bwMode="auto">
          <a:xfrm>
            <a:off x="7162800" y="6564337"/>
            <a:ext cx="1981200" cy="365125"/>
          </a:xfrm>
          <a:noFill/>
          <a:ln>
            <a:miter lim="800000"/>
            <a:headEnd/>
            <a:tailEnd/>
          </a:ln>
        </p:spPr>
        <p:txBody>
          <a:bodyPr wrap="square" lIns="91440" tIns="45720" rIns="91440" bIns="45720" numCol="1" anchor="t" anchorCtr="0" compatLnSpc="1">
            <a:prstTxWarp prst="textNoShape">
              <a:avLst/>
            </a:prstTxWarp>
          </a:bodyPr>
          <a:lstStyle/>
          <a:p>
            <a:pPr>
              <a:lnSpc>
                <a:spcPct val="80000"/>
              </a:lnSpc>
            </a:pPr>
            <a:fld id="{49F6B810-523D-4E52-8298-1BF8833111FA}" type="slidenum">
              <a:rPr lang="fr-FR" smtClean="0"/>
              <a:pPr>
                <a:lnSpc>
                  <a:spcPct val="80000"/>
                </a:lnSpc>
              </a:pPr>
              <a:t>15</a:t>
            </a:fld>
            <a:endParaRPr lang="fr-FR" dirty="0" smtClean="0"/>
          </a:p>
        </p:txBody>
      </p:sp>
      <p:pic>
        <p:nvPicPr>
          <p:cNvPr id="33799" name="Image 6" descr="Filtres sales (couleurs).jpg"/>
          <p:cNvPicPr>
            <a:picLocks noChangeAspect="1"/>
          </p:cNvPicPr>
          <p:nvPr/>
        </p:nvPicPr>
        <p:blipFill>
          <a:blip r:embed="rId4"/>
          <a:srcRect l="68105" t="51909" r="9048" b="30338"/>
          <a:stretch>
            <a:fillRect/>
          </a:stretch>
        </p:blipFill>
        <p:spPr bwMode="auto">
          <a:xfrm>
            <a:off x="7572375" y="1785938"/>
            <a:ext cx="1109663" cy="1217612"/>
          </a:xfrm>
          <a:prstGeom prst="rect">
            <a:avLst/>
          </a:prstGeom>
          <a:noFill/>
          <a:ln w="6350">
            <a:solidFill>
              <a:srgbClr val="FF0000"/>
            </a:solidFill>
            <a:miter lim="800000"/>
            <a:headEnd/>
            <a:tailEnd/>
          </a:ln>
        </p:spPr>
      </p:pic>
      <p:cxnSp>
        <p:nvCxnSpPr>
          <p:cNvPr id="9" name="Connecteur droit avec flèche 8"/>
          <p:cNvCxnSpPr>
            <a:stCxn id="7" idx="2"/>
          </p:cNvCxnSpPr>
          <p:nvPr/>
        </p:nvCxnSpPr>
        <p:spPr>
          <a:xfrm rot="5400000">
            <a:off x="7279481" y="2510632"/>
            <a:ext cx="354013" cy="1339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214438" y="3000375"/>
            <a:ext cx="6357937" cy="4286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e la date 3"/>
          <p:cNvSpPr txBox="1">
            <a:spLocks/>
          </p:cNvSpPr>
          <p:nvPr/>
        </p:nvSpPr>
        <p:spPr bwMode="auto">
          <a:xfrm>
            <a:off x="3616325" y="6499225"/>
            <a:ext cx="19050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304F458-C7A4-44D4-9ECF-D265B2D1023B}" type="datetime1">
              <a:rPr kumimoji="0" lang="fr-FR"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16/12/2010</a:t>
            </a:fld>
            <a:endParaRPr kumimoji="0" lang="fr-FR" sz="10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11" name="Espace réservé du pied de page 4"/>
          <p:cNvSpPr>
            <a:spLocks noGrp="1"/>
          </p:cNvSpPr>
          <p:nvPr>
            <p:ph type="ftr" sz="quarter" idx="11"/>
          </p:nvPr>
        </p:nvSpPr>
        <p:spPr>
          <a:xfrm>
            <a:off x="-44450" y="6500813"/>
            <a:ext cx="3109913" cy="314325"/>
          </a:xfrm>
        </p:spPr>
        <p:txBody>
          <a:bodyPr/>
          <a:lstStyle/>
          <a:p>
            <a:pPr>
              <a:defRPr/>
            </a:pPr>
            <a:r>
              <a:rPr lang="fr-FR" dirty="0" smtClean="0"/>
              <a:t>RJC 2010 - Nouvelle méthode d'identifications des alpha par SL</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en-US" dirty="0" err="1" smtClean="0"/>
              <a:t>Poussière</a:t>
            </a:r>
            <a:r>
              <a:rPr lang="en-US" dirty="0" smtClean="0"/>
              <a:t> &amp; </a:t>
            </a:r>
            <a:r>
              <a:rPr lang="en-US" dirty="0" err="1" smtClean="0"/>
              <a:t>tSIE</a:t>
            </a:r>
            <a:endParaRPr lang="en-US" dirty="0" smtClean="0"/>
          </a:p>
        </p:txBody>
      </p:sp>
      <p:sp>
        <p:nvSpPr>
          <p:cNvPr id="34821" name="Espace réservé du numéro de diapositive 5"/>
          <p:cNvSpPr>
            <a:spLocks noGrp="1"/>
          </p:cNvSpPr>
          <p:nvPr>
            <p:ph type="sldNum" sz="quarter" idx="12"/>
          </p:nvPr>
        </p:nvSpPr>
        <p:spPr bwMode="auto">
          <a:xfrm>
            <a:off x="7162800" y="6564337"/>
            <a:ext cx="1981200" cy="365125"/>
          </a:xfrm>
          <a:noFill/>
          <a:ln>
            <a:miter lim="800000"/>
            <a:headEnd/>
            <a:tailEnd/>
          </a:ln>
        </p:spPr>
        <p:txBody>
          <a:bodyPr wrap="square" lIns="91440" tIns="45720" rIns="91440" bIns="45720" numCol="1" anchor="t" anchorCtr="0" compatLnSpc="1">
            <a:prstTxWarp prst="textNoShape">
              <a:avLst/>
            </a:prstTxWarp>
          </a:bodyPr>
          <a:lstStyle/>
          <a:p>
            <a:fld id="{3BB29EFE-0FAA-41A5-91A8-D4BFFD60299B}" type="slidenum">
              <a:rPr lang="fr-FR" smtClean="0"/>
              <a:pPr/>
              <a:t>16</a:t>
            </a:fld>
            <a:endParaRPr lang="fr-FR" dirty="0" smtClean="0"/>
          </a:p>
        </p:txBody>
      </p:sp>
      <p:graphicFrame>
        <p:nvGraphicFramePr>
          <p:cNvPr id="7" name="Graphique 6"/>
          <p:cNvGraphicFramePr>
            <a:graphicFrameLocks/>
          </p:cNvGraphicFramePr>
          <p:nvPr/>
        </p:nvGraphicFramePr>
        <p:xfrm>
          <a:off x="500034" y="1500174"/>
          <a:ext cx="8286808"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e la date 3"/>
          <p:cNvSpPr txBox="1">
            <a:spLocks/>
          </p:cNvSpPr>
          <p:nvPr/>
        </p:nvSpPr>
        <p:spPr bwMode="auto">
          <a:xfrm>
            <a:off x="3616325" y="6499225"/>
            <a:ext cx="19050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304F458-C7A4-44D4-9ECF-D265B2D1023B}" type="datetime1">
              <a:rPr kumimoji="0" lang="fr-FR"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16/12/2010</a:t>
            </a:fld>
            <a:endParaRPr kumimoji="0" lang="fr-FR" sz="10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9" name="Espace réservé du pied de page 4"/>
          <p:cNvSpPr>
            <a:spLocks noGrp="1"/>
          </p:cNvSpPr>
          <p:nvPr>
            <p:ph type="ftr" sz="quarter" idx="11"/>
          </p:nvPr>
        </p:nvSpPr>
        <p:spPr>
          <a:xfrm>
            <a:off x="-44450" y="6500813"/>
            <a:ext cx="3109913" cy="314325"/>
          </a:xfrm>
        </p:spPr>
        <p:txBody>
          <a:bodyPr/>
          <a:lstStyle/>
          <a:p>
            <a:pPr>
              <a:defRPr/>
            </a:pPr>
            <a:r>
              <a:rPr lang="fr-FR" dirty="0" smtClean="0"/>
              <a:t>RJC 2010 - Nouvelle méthode d'identifications des alpha par SL</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re 1"/>
          <p:cNvSpPr>
            <a:spLocks noGrp="1"/>
          </p:cNvSpPr>
          <p:nvPr>
            <p:ph type="title"/>
          </p:nvPr>
        </p:nvSpPr>
        <p:spPr/>
        <p:txBody>
          <a:bodyPr/>
          <a:lstStyle/>
          <a:p>
            <a:r>
              <a:rPr lang="en-US" dirty="0" err="1" smtClean="0"/>
              <a:t>Poussière</a:t>
            </a:r>
            <a:r>
              <a:rPr lang="en-US" dirty="0" smtClean="0"/>
              <a:t> &amp; </a:t>
            </a:r>
            <a:r>
              <a:rPr lang="en-US" dirty="0" err="1" smtClean="0"/>
              <a:t>tSIE</a:t>
            </a:r>
            <a:endParaRPr lang="en-US" dirty="0" smtClean="0"/>
          </a:p>
        </p:txBody>
      </p:sp>
      <p:sp>
        <p:nvSpPr>
          <p:cNvPr id="35846" name="Espace réservé du numéro de diapositive 5"/>
          <p:cNvSpPr>
            <a:spLocks noGrp="1"/>
          </p:cNvSpPr>
          <p:nvPr>
            <p:ph type="sldNum" sz="quarter" idx="12"/>
          </p:nvPr>
        </p:nvSpPr>
        <p:spPr bwMode="auto">
          <a:xfrm>
            <a:off x="7162800" y="6572272"/>
            <a:ext cx="1981200" cy="365125"/>
          </a:xfrm>
          <a:noFill/>
          <a:ln>
            <a:miter lim="800000"/>
            <a:headEnd/>
            <a:tailEnd/>
          </a:ln>
        </p:spPr>
        <p:txBody>
          <a:bodyPr wrap="square" lIns="91440" tIns="45720" rIns="91440" bIns="45720" numCol="1" anchor="t" anchorCtr="0" compatLnSpc="1">
            <a:prstTxWarp prst="textNoShape">
              <a:avLst/>
            </a:prstTxWarp>
          </a:bodyPr>
          <a:lstStyle/>
          <a:p>
            <a:fld id="{68F74C25-94C9-4530-BF75-E1E5F5984084}" type="slidenum">
              <a:rPr lang="fr-FR" smtClean="0"/>
              <a:pPr/>
              <a:t>17</a:t>
            </a:fld>
            <a:endParaRPr lang="fr-FR" dirty="0" smtClean="0"/>
          </a:p>
        </p:txBody>
      </p:sp>
      <p:sp>
        <p:nvSpPr>
          <p:cNvPr id="8" name="Cylindre 7"/>
          <p:cNvSpPr/>
          <p:nvPr/>
        </p:nvSpPr>
        <p:spPr>
          <a:xfrm>
            <a:off x="1714500" y="1928813"/>
            <a:ext cx="1143000" cy="2428875"/>
          </a:xfrm>
          <a:prstGeom prst="can">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à coins arrondis 9"/>
          <p:cNvSpPr/>
          <p:nvPr/>
        </p:nvSpPr>
        <p:spPr>
          <a:xfrm>
            <a:off x="2928938" y="2035175"/>
            <a:ext cx="1357312" cy="2216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PM</a:t>
            </a:r>
          </a:p>
        </p:txBody>
      </p:sp>
      <p:sp>
        <p:nvSpPr>
          <p:cNvPr id="11" name="Rectangle à coins arrondis 10"/>
          <p:cNvSpPr/>
          <p:nvPr/>
        </p:nvSpPr>
        <p:spPr>
          <a:xfrm>
            <a:off x="285750" y="2035175"/>
            <a:ext cx="1357313" cy="2216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PM</a:t>
            </a:r>
          </a:p>
        </p:txBody>
      </p:sp>
      <p:cxnSp>
        <p:nvCxnSpPr>
          <p:cNvPr id="13" name="Connecteur droit 12"/>
          <p:cNvCxnSpPr/>
          <p:nvPr/>
        </p:nvCxnSpPr>
        <p:spPr>
          <a:xfrm rot="5400000">
            <a:off x="2285207" y="3571081"/>
            <a:ext cx="4573588" cy="31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2178050" y="4500563"/>
            <a:ext cx="214313"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2" name="ZoneTexte 14"/>
          <p:cNvSpPr txBox="1">
            <a:spLocks noChangeArrowheads="1"/>
          </p:cNvSpPr>
          <p:nvPr/>
        </p:nvSpPr>
        <p:spPr bwMode="auto">
          <a:xfrm>
            <a:off x="500034" y="4929188"/>
            <a:ext cx="3583032" cy="461665"/>
          </a:xfrm>
          <a:prstGeom prst="rect">
            <a:avLst/>
          </a:prstGeom>
          <a:noFill/>
          <a:ln w="9525">
            <a:noFill/>
            <a:miter lim="800000"/>
            <a:headEnd/>
            <a:tailEnd/>
          </a:ln>
        </p:spPr>
        <p:txBody>
          <a:bodyPr wrap="none">
            <a:spAutoFit/>
          </a:bodyPr>
          <a:lstStyle/>
          <a:p>
            <a:r>
              <a:rPr lang="en-US" dirty="0" smtClean="0"/>
              <a:t>Source </a:t>
            </a:r>
            <a:r>
              <a:rPr lang="en-US" dirty="0" err="1" smtClean="0"/>
              <a:t>externe</a:t>
            </a:r>
            <a:r>
              <a:rPr lang="en-US" dirty="0" smtClean="0"/>
              <a:t> pour le </a:t>
            </a:r>
            <a:r>
              <a:rPr lang="en-US" dirty="0" err="1"/>
              <a:t>tSIE</a:t>
            </a:r>
            <a:endParaRPr lang="en-US" dirty="0"/>
          </a:p>
        </p:txBody>
      </p:sp>
      <p:sp>
        <p:nvSpPr>
          <p:cNvPr id="16" name="Cylindre 15"/>
          <p:cNvSpPr/>
          <p:nvPr/>
        </p:nvSpPr>
        <p:spPr>
          <a:xfrm>
            <a:off x="1714500" y="1928813"/>
            <a:ext cx="1143000" cy="2428875"/>
          </a:xfrm>
          <a:prstGeom prst="can">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Cylindre 16"/>
          <p:cNvSpPr/>
          <p:nvPr/>
        </p:nvSpPr>
        <p:spPr>
          <a:xfrm>
            <a:off x="6286500" y="1892300"/>
            <a:ext cx="1143000" cy="2251075"/>
          </a:xfrm>
          <a:prstGeom prst="can">
            <a:avLst/>
          </a:prstGeom>
          <a:solidFill>
            <a:schemeClr val="accent5">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à coins arrondis 17"/>
          <p:cNvSpPr/>
          <p:nvPr/>
        </p:nvSpPr>
        <p:spPr>
          <a:xfrm>
            <a:off x="7500938" y="2000250"/>
            <a:ext cx="1357312" cy="2214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PM</a:t>
            </a:r>
          </a:p>
        </p:txBody>
      </p:sp>
      <p:sp>
        <p:nvSpPr>
          <p:cNvPr id="19" name="Rectangle à coins arrondis 18"/>
          <p:cNvSpPr/>
          <p:nvPr/>
        </p:nvSpPr>
        <p:spPr>
          <a:xfrm>
            <a:off x="4857750" y="2000250"/>
            <a:ext cx="1357313" cy="2214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PM</a:t>
            </a:r>
          </a:p>
        </p:txBody>
      </p:sp>
      <p:sp>
        <p:nvSpPr>
          <p:cNvPr id="20" name="Rectangle à coins arrondis 19"/>
          <p:cNvSpPr/>
          <p:nvPr/>
        </p:nvSpPr>
        <p:spPr>
          <a:xfrm>
            <a:off x="6751638" y="4465638"/>
            <a:ext cx="2143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8" name="ZoneTexte 20"/>
          <p:cNvSpPr txBox="1">
            <a:spLocks noChangeArrowheads="1"/>
          </p:cNvSpPr>
          <p:nvPr/>
        </p:nvSpPr>
        <p:spPr bwMode="auto">
          <a:xfrm>
            <a:off x="5072034" y="4894263"/>
            <a:ext cx="3583032" cy="461665"/>
          </a:xfrm>
          <a:prstGeom prst="rect">
            <a:avLst/>
          </a:prstGeom>
          <a:noFill/>
          <a:ln w="9525">
            <a:noFill/>
            <a:miter lim="800000"/>
            <a:headEnd/>
            <a:tailEnd/>
          </a:ln>
        </p:spPr>
        <p:txBody>
          <a:bodyPr wrap="none">
            <a:spAutoFit/>
          </a:bodyPr>
          <a:lstStyle/>
          <a:p>
            <a:r>
              <a:rPr lang="en-US" dirty="0" smtClean="0"/>
              <a:t>Source </a:t>
            </a:r>
            <a:r>
              <a:rPr lang="en-US" dirty="0" err="1" smtClean="0"/>
              <a:t>externe</a:t>
            </a:r>
            <a:r>
              <a:rPr lang="en-US" dirty="0" smtClean="0"/>
              <a:t> pour le </a:t>
            </a:r>
            <a:r>
              <a:rPr lang="en-US" dirty="0" err="1" smtClean="0"/>
              <a:t>tSIE</a:t>
            </a:r>
            <a:endParaRPr lang="en-US" dirty="0"/>
          </a:p>
        </p:txBody>
      </p:sp>
      <p:sp>
        <p:nvSpPr>
          <p:cNvPr id="21" name="Espace réservé de la date 3"/>
          <p:cNvSpPr txBox="1">
            <a:spLocks/>
          </p:cNvSpPr>
          <p:nvPr/>
        </p:nvSpPr>
        <p:spPr bwMode="auto">
          <a:xfrm>
            <a:off x="3616325" y="6499225"/>
            <a:ext cx="19050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304F458-C7A4-44D4-9ECF-D265B2D1023B}" type="datetime1">
              <a:rPr kumimoji="0" lang="fr-FR"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16/12/2010</a:t>
            </a:fld>
            <a:endParaRPr kumimoji="0" lang="fr-FR" sz="10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23" name="Espace réservé du pied de page 4"/>
          <p:cNvSpPr>
            <a:spLocks noGrp="1"/>
          </p:cNvSpPr>
          <p:nvPr>
            <p:ph type="ftr" sz="quarter" idx="11"/>
          </p:nvPr>
        </p:nvSpPr>
        <p:spPr>
          <a:xfrm>
            <a:off x="-44450" y="6500813"/>
            <a:ext cx="3109913" cy="314325"/>
          </a:xfrm>
        </p:spPr>
        <p:txBody>
          <a:bodyPr/>
          <a:lstStyle/>
          <a:p>
            <a:pPr>
              <a:defRPr/>
            </a:pPr>
            <a:r>
              <a:rPr lang="fr-FR" dirty="0" smtClean="0"/>
              <a:t>RJC 2010 - Nouvelle méthode d'identifications des alpha par SL</a:t>
            </a:r>
            <a:endParaRPr lang="fr-FR" dirty="0"/>
          </a:p>
        </p:txBody>
      </p:sp>
      <p:sp>
        <p:nvSpPr>
          <p:cNvPr id="22" name="Cylindre 21"/>
          <p:cNvSpPr/>
          <p:nvPr/>
        </p:nvSpPr>
        <p:spPr>
          <a:xfrm>
            <a:off x="6286500" y="3857625"/>
            <a:ext cx="1143000" cy="465138"/>
          </a:xfrm>
          <a:prstGeom prst="can">
            <a:avLst>
              <a:gd name="adj" fmla="val 50000"/>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Quenching</a:t>
            </a:r>
            <a:endParaRPr lang="fr-FR" dirty="0"/>
          </a:p>
        </p:txBody>
      </p:sp>
      <p:sp>
        <p:nvSpPr>
          <p:cNvPr id="4" name="Espace réservé de la date 3"/>
          <p:cNvSpPr>
            <a:spLocks noGrp="1"/>
          </p:cNvSpPr>
          <p:nvPr>
            <p:ph type="dt" sz="half" idx="10"/>
          </p:nvPr>
        </p:nvSpPr>
        <p:spPr/>
        <p:txBody>
          <a:bodyPr/>
          <a:lstStyle/>
          <a:p>
            <a:pPr>
              <a:defRPr/>
            </a:pPr>
            <a:fld id="{2304F458-C7A4-44D4-9ECF-D265B2D1023B}"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dirty="0" smtClean="0"/>
              <a:t>RJC 2010 - Nouvelle méthode d'identifications des alpha par SL</a:t>
            </a:r>
            <a:endParaRPr lang="fr-FR" dirty="0"/>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18</a:t>
            </a:fld>
            <a:endParaRPr lang="fr-FR"/>
          </a:p>
        </p:txBody>
      </p:sp>
      <p:graphicFrame>
        <p:nvGraphicFramePr>
          <p:cNvPr id="11" name="Graphique 10"/>
          <p:cNvGraphicFramePr>
            <a:graphicFrameLocks noGrp="1"/>
          </p:cNvGraphicFramePr>
          <p:nvPr/>
        </p:nvGraphicFramePr>
        <p:xfrm>
          <a:off x="-80293" y="1000108"/>
          <a:ext cx="9304587" cy="5467445"/>
        </p:xfrm>
        <a:graphic>
          <a:graphicData uri="http://schemas.openxmlformats.org/drawingml/2006/chart">
            <c:chart xmlns:c="http://schemas.openxmlformats.org/drawingml/2006/chart" xmlns:r="http://schemas.openxmlformats.org/officeDocument/2006/relationships" r:id="rId2"/>
          </a:graphicData>
        </a:graphic>
      </p:graphicFrame>
      <p:sp>
        <p:nvSpPr>
          <p:cNvPr id="8" name="Forme libre 7"/>
          <p:cNvSpPr/>
          <p:nvPr/>
        </p:nvSpPr>
        <p:spPr>
          <a:xfrm>
            <a:off x="619760" y="2709333"/>
            <a:ext cx="7162800" cy="2584027"/>
          </a:xfrm>
          <a:custGeom>
            <a:avLst/>
            <a:gdLst>
              <a:gd name="connsiteX0" fmla="*/ 0 w 7162800"/>
              <a:gd name="connsiteY0" fmla="*/ 247227 h 2584027"/>
              <a:gd name="connsiteX1" fmla="*/ 1036320 w 7162800"/>
              <a:gd name="connsiteY1" fmla="*/ 308187 h 2584027"/>
              <a:gd name="connsiteX2" fmla="*/ 5039360 w 7162800"/>
              <a:gd name="connsiteY2" fmla="*/ 2096347 h 2584027"/>
              <a:gd name="connsiteX3" fmla="*/ 6248400 w 7162800"/>
              <a:gd name="connsiteY3" fmla="*/ 2340187 h 2584027"/>
              <a:gd name="connsiteX4" fmla="*/ 7162800 w 7162800"/>
              <a:gd name="connsiteY4" fmla="*/ 2584027 h 258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2584027">
                <a:moveTo>
                  <a:pt x="0" y="247227"/>
                </a:moveTo>
                <a:cubicBezTo>
                  <a:pt x="98213" y="123613"/>
                  <a:pt x="196427" y="0"/>
                  <a:pt x="1036320" y="308187"/>
                </a:cubicBezTo>
                <a:cubicBezTo>
                  <a:pt x="1876213" y="616374"/>
                  <a:pt x="4170680" y="1757680"/>
                  <a:pt x="5039360" y="2096347"/>
                </a:cubicBezTo>
                <a:cubicBezTo>
                  <a:pt x="5908040" y="2435014"/>
                  <a:pt x="5894493" y="2258907"/>
                  <a:pt x="6248400" y="2340187"/>
                </a:cubicBezTo>
                <a:cubicBezTo>
                  <a:pt x="6602307" y="2421467"/>
                  <a:pt x="7162800" y="2584027"/>
                  <a:pt x="7162800" y="2584027"/>
                </a:cubicBez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8"/>
          <p:cNvSpPr/>
          <p:nvPr/>
        </p:nvSpPr>
        <p:spPr>
          <a:xfrm>
            <a:off x="619760" y="2810933"/>
            <a:ext cx="7162800" cy="2909147"/>
          </a:xfrm>
          <a:custGeom>
            <a:avLst/>
            <a:gdLst>
              <a:gd name="connsiteX0" fmla="*/ 0 w 7162800"/>
              <a:gd name="connsiteY0" fmla="*/ 135467 h 2909147"/>
              <a:gd name="connsiteX1" fmla="*/ 1036320 w 7162800"/>
              <a:gd name="connsiteY1" fmla="*/ 216747 h 2909147"/>
              <a:gd name="connsiteX2" fmla="*/ 2794000 w 7162800"/>
              <a:gd name="connsiteY2" fmla="*/ 1435947 h 2909147"/>
              <a:gd name="connsiteX3" fmla="*/ 4917440 w 7162800"/>
              <a:gd name="connsiteY3" fmla="*/ 2055707 h 2909147"/>
              <a:gd name="connsiteX4" fmla="*/ 7162800 w 7162800"/>
              <a:gd name="connsiteY4" fmla="*/ 2909147 h 29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2909147">
                <a:moveTo>
                  <a:pt x="0" y="135467"/>
                </a:moveTo>
                <a:cubicBezTo>
                  <a:pt x="285326" y="67733"/>
                  <a:pt x="570653" y="0"/>
                  <a:pt x="1036320" y="216747"/>
                </a:cubicBezTo>
                <a:cubicBezTo>
                  <a:pt x="1501987" y="433494"/>
                  <a:pt x="2147147" y="1129454"/>
                  <a:pt x="2794000" y="1435947"/>
                </a:cubicBezTo>
                <a:cubicBezTo>
                  <a:pt x="3440853" y="1742440"/>
                  <a:pt x="4189307" y="1810174"/>
                  <a:pt x="4917440" y="2055707"/>
                </a:cubicBezTo>
                <a:cubicBezTo>
                  <a:pt x="5645573" y="2301240"/>
                  <a:pt x="6753013" y="2787227"/>
                  <a:pt x="7162800" y="2909147"/>
                </a:cubicBez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Rectangle 17"/>
          <p:cNvSpPr/>
          <p:nvPr/>
        </p:nvSpPr>
        <p:spPr>
          <a:xfrm>
            <a:off x="6072198" y="1785926"/>
            <a:ext cx="2357454" cy="1428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rot="10800000">
            <a:off x="6285717" y="2214554"/>
            <a:ext cx="10001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6821502" y="2678901"/>
            <a:ext cx="92869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357950" y="1857364"/>
            <a:ext cx="2082621" cy="923330"/>
          </a:xfrm>
          <a:prstGeom prst="rect">
            <a:avLst/>
          </a:prstGeom>
          <a:noFill/>
        </p:spPr>
        <p:txBody>
          <a:bodyPr wrap="none" rtlCol="0">
            <a:spAutoFit/>
          </a:bodyPr>
          <a:lstStyle/>
          <a:p>
            <a:r>
              <a:rPr lang="fr-FR" sz="1800" dirty="0" smtClean="0">
                <a:latin typeface="Arial" pitchFamily="34" charset="0"/>
                <a:cs typeface="Arial" pitchFamily="34" charset="0"/>
              </a:rPr>
              <a:t>Couleur</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	Chimique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de discrimination</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fld id="{5B453E39-339A-44CF-AD88-CB055F4ADAF9}"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Remerciements</a:t>
            </a:r>
            <a:endParaRPr lang="fr-FR" dirty="0"/>
          </a:p>
        </p:txBody>
      </p:sp>
      <p:sp>
        <p:nvSpPr>
          <p:cNvPr id="3" name="Espace réservé du contenu 2"/>
          <p:cNvSpPr>
            <a:spLocks noGrp="1"/>
          </p:cNvSpPr>
          <p:nvPr>
            <p:ph idx="1"/>
          </p:nvPr>
        </p:nvSpPr>
        <p:spPr>
          <a:xfrm>
            <a:off x="642910" y="1500174"/>
            <a:ext cx="7772400" cy="4114800"/>
          </a:xfrm>
        </p:spPr>
        <p:txBody>
          <a:bodyPr/>
          <a:lstStyle/>
          <a:p>
            <a:r>
              <a:rPr lang="fr-FR" dirty="0" smtClean="0"/>
              <a:t>La Technopôle de Cherbourg Normandie</a:t>
            </a:r>
          </a:p>
          <a:p>
            <a:pPr lvl="1"/>
            <a:r>
              <a:rPr lang="fr-FR" dirty="0" smtClean="0"/>
              <a:t>Valoriser les formations locales spécialisées nucléaire</a:t>
            </a:r>
          </a:p>
          <a:p>
            <a:pPr lvl="1"/>
            <a:r>
              <a:rPr lang="fr-FR" dirty="0" smtClean="0"/>
              <a:t>Promouvoir les savoir-faire nucléaires en développant les axes de communication de la filière</a:t>
            </a:r>
          </a:p>
          <a:p>
            <a:pPr lvl="1"/>
            <a:r>
              <a:rPr lang="fr-FR" dirty="0" smtClean="0"/>
              <a:t>Améliorer la visibilité sur les travaux des différents laboratoires de recherche</a:t>
            </a:r>
          </a:p>
          <a:p>
            <a:pPr lvl="1"/>
            <a:r>
              <a:rPr lang="fr-FR" dirty="0" smtClean="0"/>
              <a:t>Favoriser les relation entre les différents acteurs du triptyque formation-recherche-industrie</a:t>
            </a:r>
          </a:p>
        </p:txBody>
      </p:sp>
      <p:sp>
        <p:nvSpPr>
          <p:cNvPr id="4" name="Espace réservé de la date 3"/>
          <p:cNvSpPr>
            <a:spLocks noGrp="1"/>
          </p:cNvSpPr>
          <p:nvPr>
            <p:ph type="dt" sz="half" idx="10"/>
          </p:nvPr>
        </p:nvSpPr>
        <p:spPr/>
        <p:txBody>
          <a:bodyPr/>
          <a:lstStyle/>
          <a:p>
            <a:pPr>
              <a:defRPr/>
            </a:pPr>
            <a:fld id="{9403A0C4-E2FD-4C71-9AE4-675AA4B5D317}"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Pourquoi discriminer</a:t>
            </a:r>
            <a:endParaRPr lang="fr-FR" dirty="0"/>
          </a:p>
        </p:txBody>
      </p:sp>
      <p:sp>
        <p:nvSpPr>
          <p:cNvPr id="4" name="Espace réservé de la date 3"/>
          <p:cNvSpPr>
            <a:spLocks noGrp="1"/>
          </p:cNvSpPr>
          <p:nvPr>
            <p:ph type="dt" sz="half" idx="10"/>
          </p:nvPr>
        </p:nvSpPr>
        <p:spPr/>
        <p:txBody>
          <a:bodyPr/>
          <a:lstStyle/>
          <a:p>
            <a:pPr>
              <a:defRPr/>
            </a:pPr>
            <a:fld id="{A3163C23-D884-44D7-A41C-3BA0AFE7EA63}"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20</a:t>
            </a:fld>
            <a:endParaRPr lang="fr-FR"/>
          </a:p>
        </p:txBody>
      </p:sp>
      <p:graphicFrame>
        <p:nvGraphicFramePr>
          <p:cNvPr id="8" name="Graphique 7"/>
          <p:cNvGraphicFramePr>
            <a:graphicFrameLocks noGrp="1"/>
          </p:cNvGraphicFramePr>
          <p:nvPr/>
        </p:nvGraphicFramePr>
        <p:xfrm>
          <a:off x="1" y="1071546"/>
          <a:ext cx="9001156" cy="5467445"/>
        </p:xfrm>
        <a:graphic>
          <a:graphicData uri="http://schemas.openxmlformats.org/drawingml/2006/chart">
            <c:chart xmlns:c="http://schemas.openxmlformats.org/drawingml/2006/chart" xmlns:r="http://schemas.openxmlformats.org/officeDocument/2006/relationships" r:id="rId2"/>
          </a:graphicData>
        </a:graphic>
      </p:graphicFrame>
      <p:sp>
        <p:nvSpPr>
          <p:cNvPr id="15" name="Forme libre 14"/>
          <p:cNvSpPr/>
          <p:nvPr/>
        </p:nvSpPr>
        <p:spPr>
          <a:xfrm>
            <a:off x="785786" y="3857413"/>
            <a:ext cx="5857916" cy="1929041"/>
          </a:xfrm>
          <a:custGeom>
            <a:avLst/>
            <a:gdLst>
              <a:gd name="connsiteX0" fmla="*/ 0 w 6654800"/>
              <a:gd name="connsiteY0" fmla="*/ 64347 h 1913467"/>
              <a:gd name="connsiteX1" fmla="*/ 1056640 w 6654800"/>
              <a:gd name="connsiteY1" fmla="*/ 33867 h 1913467"/>
              <a:gd name="connsiteX2" fmla="*/ 2540000 w 6654800"/>
              <a:gd name="connsiteY2" fmla="*/ 267547 h 1913467"/>
              <a:gd name="connsiteX3" fmla="*/ 4785360 w 6654800"/>
              <a:gd name="connsiteY3" fmla="*/ 1161627 h 1913467"/>
              <a:gd name="connsiteX4" fmla="*/ 6654800 w 6654800"/>
              <a:gd name="connsiteY4" fmla="*/ 1913467 h 191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800" h="1913467">
                <a:moveTo>
                  <a:pt x="0" y="64347"/>
                </a:moveTo>
                <a:cubicBezTo>
                  <a:pt x="316653" y="32173"/>
                  <a:pt x="633307" y="0"/>
                  <a:pt x="1056640" y="33867"/>
                </a:cubicBezTo>
                <a:cubicBezTo>
                  <a:pt x="1479973" y="67734"/>
                  <a:pt x="1918547" y="79587"/>
                  <a:pt x="2540000" y="267547"/>
                </a:cubicBezTo>
                <a:cubicBezTo>
                  <a:pt x="3161453" y="455507"/>
                  <a:pt x="4785360" y="1161627"/>
                  <a:pt x="4785360" y="1161627"/>
                </a:cubicBezTo>
                <a:cubicBezTo>
                  <a:pt x="5471160" y="1435947"/>
                  <a:pt x="6265333" y="1783080"/>
                  <a:pt x="6654800" y="1913467"/>
                </a:cubicBez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Pourquoi discriminer</a:t>
            </a:r>
            <a:endParaRPr lang="fr-FR" dirty="0"/>
          </a:p>
        </p:txBody>
      </p:sp>
      <p:sp>
        <p:nvSpPr>
          <p:cNvPr id="4" name="Espace réservé de la date 3"/>
          <p:cNvSpPr>
            <a:spLocks noGrp="1"/>
          </p:cNvSpPr>
          <p:nvPr>
            <p:ph type="dt" sz="half" idx="10"/>
          </p:nvPr>
        </p:nvSpPr>
        <p:spPr/>
        <p:txBody>
          <a:bodyPr/>
          <a:lstStyle/>
          <a:p>
            <a:pPr>
              <a:defRPr/>
            </a:pPr>
            <a:fld id="{A3163C23-D884-44D7-A41C-3BA0AFE7EA63}"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21</a:t>
            </a:fld>
            <a:endParaRPr lang="fr-FR"/>
          </a:p>
        </p:txBody>
      </p:sp>
      <p:graphicFrame>
        <p:nvGraphicFramePr>
          <p:cNvPr id="8" name="Graphique 7"/>
          <p:cNvGraphicFramePr>
            <a:graphicFrameLocks noGrp="1"/>
          </p:cNvGraphicFramePr>
          <p:nvPr/>
        </p:nvGraphicFramePr>
        <p:xfrm>
          <a:off x="1" y="1071546"/>
          <a:ext cx="9001156" cy="5467445"/>
        </p:xfrm>
        <a:graphic>
          <a:graphicData uri="http://schemas.openxmlformats.org/drawingml/2006/chart">
            <c:chart xmlns:c="http://schemas.openxmlformats.org/drawingml/2006/chart" xmlns:r="http://schemas.openxmlformats.org/officeDocument/2006/relationships" r:id="rId2"/>
          </a:graphicData>
        </a:graphic>
      </p:graphicFrame>
      <p:sp>
        <p:nvSpPr>
          <p:cNvPr id="12" name="Forme libre 11"/>
          <p:cNvSpPr/>
          <p:nvPr/>
        </p:nvSpPr>
        <p:spPr>
          <a:xfrm>
            <a:off x="4929190" y="4892040"/>
            <a:ext cx="1714512" cy="537224"/>
          </a:xfrm>
          <a:custGeom>
            <a:avLst/>
            <a:gdLst>
              <a:gd name="connsiteX0" fmla="*/ 1899920 w 1899920"/>
              <a:gd name="connsiteY0" fmla="*/ 198120 h 411480"/>
              <a:gd name="connsiteX1" fmla="*/ 1087120 w 1899920"/>
              <a:gd name="connsiteY1" fmla="*/ 35560 h 411480"/>
              <a:gd name="connsiteX2" fmla="*/ 0 w 1899920"/>
              <a:gd name="connsiteY2" fmla="*/ 411480 h 411480"/>
            </a:gdLst>
            <a:ahLst/>
            <a:cxnLst>
              <a:cxn ang="0">
                <a:pos x="connsiteX0" y="connsiteY0"/>
              </a:cxn>
              <a:cxn ang="0">
                <a:pos x="connsiteX1" y="connsiteY1"/>
              </a:cxn>
              <a:cxn ang="0">
                <a:pos x="connsiteX2" y="connsiteY2"/>
              </a:cxn>
            </a:cxnLst>
            <a:rect l="l" t="t" r="r" b="b"/>
            <a:pathLst>
              <a:path w="1899920" h="411480">
                <a:moveTo>
                  <a:pt x="1899920" y="198120"/>
                </a:moveTo>
                <a:cubicBezTo>
                  <a:pt x="1651846" y="99060"/>
                  <a:pt x="1403773" y="0"/>
                  <a:pt x="1087120" y="35560"/>
                </a:cubicBezTo>
                <a:cubicBezTo>
                  <a:pt x="770467" y="71120"/>
                  <a:pt x="385233" y="241300"/>
                  <a:pt x="0" y="41148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Forme libre 12"/>
          <p:cNvSpPr/>
          <p:nvPr/>
        </p:nvSpPr>
        <p:spPr>
          <a:xfrm>
            <a:off x="3857620" y="3696547"/>
            <a:ext cx="2071702" cy="1231053"/>
          </a:xfrm>
          <a:custGeom>
            <a:avLst/>
            <a:gdLst>
              <a:gd name="connsiteX0" fmla="*/ 0 w 2072640"/>
              <a:gd name="connsiteY0" fmla="*/ 702733 h 1231053"/>
              <a:gd name="connsiteX1" fmla="*/ 386080 w 2072640"/>
              <a:gd name="connsiteY1" fmla="*/ 692573 h 1231053"/>
              <a:gd name="connsiteX2" fmla="*/ 873760 w 2072640"/>
              <a:gd name="connsiteY2" fmla="*/ 276013 h 1231053"/>
              <a:gd name="connsiteX3" fmla="*/ 1188720 w 2072640"/>
              <a:gd name="connsiteY3" fmla="*/ 1693 h 1231053"/>
              <a:gd name="connsiteX4" fmla="*/ 1483360 w 2072640"/>
              <a:gd name="connsiteY4" fmla="*/ 286173 h 1231053"/>
              <a:gd name="connsiteX5" fmla="*/ 1645920 w 2072640"/>
              <a:gd name="connsiteY5" fmla="*/ 753533 h 1231053"/>
              <a:gd name="connsiteX6" fmla="*/ 2072640 w 2072640"/>
              <a:gd name="connsiteY6" fmla="*/ 1231053 h 123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2640" h="1231053">
                <a:moveTo>
                  <a:pt x="0" y="702733"/>
                </a:moveTo>
                <a:cubicBezTo>
                  <a:pt x="120226" y="733213"/>
                  <a:pt x="240453" y="763693"/>
                  <a:pt x="386080" y="692573"/>
                </a:cubicBezTo>
                <a:cubicBezTo>
                  <a:pt x="531707" y="621453"/>
                  <a:pt x="739987" y="391160"/>
                  <a:pt x="873760" y="276013"/>
                </a:cubicBezTo>
                <a:cubicBezTo>
                  <a:pt x="1007533" y="160866"/>
                  <a:pt x="1087120" y="0"/>
                  <a:pt x="1188720" y="1693"/>
                </a:cubicBezTo>
                <a:cubicBezTo>
                  <a:pt x="1290320" y="3386"/>
                  <a:pt x="1407160" y="160866"/>
                  <a:pt x="1483360" y="286173"/>
                </a:cubicBezTo>
                <a:cubicBezTo>
                  <a:pt x="1559560" y="411480"/>
                  <a:pt x="1547707" y="596053"/>
                  <a:pt x="1645920" y="753533"/>
                </a:cubicBezTo>
                <a:cubicBezTo>
                  <a:pt x="1744133" y="911013"/>
                  <a:pt x="1908386" y="1071033"/>
                  <a:pt x="2072640" y="1231053"/>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785786" y="3857413"/>
            <a:ext cx="5857916" cy="1929041"/>
          </a:xfrm>
          <a:custGeom>
            <a:avLst/>
            <a:gdLst>
              <a:gd name="connsiteX0" fmla="*/ 0 w 6654800"/>
              <a:gd name="connsiteY0" fmla="*/ 64347 h 1913467"/>
              <a:gd name="connsiteX1" fmla="*/ 1056640 w 6654800"/>
              <a:gd name="connsiteY1" fmla="*/ 33867 h 1913467"/>
              <a:gd name="connsiteX2" fmla="*/ 2540000 w 6654800"/>
              <a:gd name="connsiteY2" fmla="*/ 267547 h 1913467"/>
              <a:gd name="connsiteX3" fmla="*/ 4785360 w 6654800"/>
              <a:gd name="connsiteY3" fmla="*/ 1161627 h 1913467"/>
              <a:gd name="connsiteX4" fmla="*/ 6654800 w 6654800"/>
              <a:gd name="connsiteY4" fmla="*/ 1913467 h 191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800" h="1913467">
                <a:moveTo>
                  <a:pt x="0" y="64347"/>
                </a:moveTo>
                <a:cubicBezTo>
                  <a:pt x="316653" y="32173"/>
                  <a:pt x="633307" y="0"/>
                  <a:pt x="1056640" y="33867"/>
                </a:cubicBezTo>
                <a:cubicBezTo>
                  <a:pt x="1479973" y="67734"/>
                  <a:pt x="1918547" y="79587"/>
                  <a:pt x="2540000" y="267547"/>
                </a:cubicBezTo>
                <a:cubicBezTo>
                  <a:pt x="3161453" y="455507"/>
                  <a:pt x="4785360" y="1161627"/>
                  <a:pt x="4785360" y="1161627"/>
                </a:cubicBezTo>
                <a:cubicBezTo>
                  <a:pt x="5471160" y="1435947"/>
                  <a:pt x="6265333" y="1783080"/>
                  <a:pt x="6654800" y="1913467"/>
                </a:cubicBez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Charte des noyaux</a:t>
            </a:r>
            <a:endParaRPr lang="fr-FR" dirty="0"/>
          </a:p>
        </p:txBody>
      </p:sp>
      <p:sp>
        <p:nvSpPr>
          <p:cNvPr id="4" name="Espace réservé de la date 3"/>
          <p:cNvSpPr>
            <a:spLocks noGrp="1"/>
          </p:cNvSpPr>
          <p:nvPr>
            <p:ph type="dt" sz="half" idx="10"/>
          </p:nvPr>
        </p:nvSpPr>
        <p:spPr/>
        <p:txBody>
          <a:bodyPr/>
          <a:lstStyle/>
          <a:p>
            <a:pPr>
              <a:defRPr/>
            </a:pPr>
            <a:fld id="{A26A8B2C-FBC9-4DE4-A20B-0344035C8D3A}"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22</a:t>
            </a:fld>
            <a:endParaRPr lang="fr-FR"/>
          </a:p>
        </p:txBody>
      </p:sp>
      <p:pic>
        <p:nvPicPr>
          <p:cNvPr id="67585" name="Picture 1"/>
          <p:cNvPicPr>
            <a:picLocks noChangeAspect="1" noChangeArrowheads="1"/>
          </p:cNvPicPr>
          <p:nvPr/>
        </p:nvPicPr>
        <p:blipFill>
          <a:blip r:embed="rId2"/>
          <a:srcRect b="6331"/>
          <a:stretch>
            <a:fillRect/>
          </a:stretch>
        </p:blipFill>
        <p:spPr bwMode="auto">
          <a:xfrm>
            <a:off x="714348" y="1057960"/>
            <a:ext cx="7786742" cy="5442874"/>
          </a:xfrm>
          <a:prstGeom prst="rect">
            <a:avLst/>
          </a:prstGeom>
          <a:noFill/>
          <a:ln w="9525">
            <a:noFill/>
            <a:miter lim="800000"/>
            <a:headEnd/>
            <a:tailEnd/>
          </a:ln>
          <a:effectLst/>
        </p:spPr>
      </p:pic>
      <p:sp>
        <p:nvSpPr>
          <p:cNvPr id="7" name="Rectangle 6"/>
          <p:cNvSpPr/>
          <p:nvPr/>
        </p:nvSpPr>
        <p:spPr>
          <a:xfrm>
            <a:off x="5214942" y="4286256"/>
            <a:ext cx="3214710" cy="214314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786050" y="5929330"/>
            <a:ext cx="3214710" cy="50006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285784" y="1000108"/>
          <a:ext cx="7215187" cy="5549900"/>
        </p:xfrm>
        <a:graphic>
          <a:graphicData uri="http://schemas.openxmlformats.org/presentationml/2006/ole">
            <p:oleObj spid="_x0000_s63490" name="Diapositive" r:id="rId3" imgW="4570603" imgH="3427628" progId="PowerPoint.Slide.12">
              <p:embed/>
            </p:oleObj>
          </a:graphicData>
        </a:graphic>
      </p:graphicFrame>
      <p:sp>
        <p:nvSpPr>
          <p:cNvPr id="7" name="Titre 6"/>
          <p:cNvSpPr>
            <a:spLocks noGrp="1"/>
          </p:cNvSpPr>
          <p:nvPr>
            <p:ph type="title"/>
          </p:nvPr>
        </p:nvSpPr>
        <p:spPr/>
        <p:txBody>
          <a:bodyPr/>
          <a:lstStyle/>
          <a:p>
            <a:r>
              <a:rPr lang="fr-FR" dirty="0" smtClean="0"/>
              <a:t>Niveaux d’excitation</a:t>
            </a:r>
            <a:endParaRPr lang="fr-FR" dirty="0"/>
          </a:p>
        </p:txBody>
      </p:sp>
      <p:sp>
        <p:nvSpPr>
          <p:cNvPr id="4" name="Espace réservé de la date 3"/>
          <p:cNvSpPr>
            <a:spLocks noGrp="1"/>
          </p:cNvSpPr>
          <p:nvPr>
            <p:ph type="dt" sz="half" idx="10"/>
          </p:nvPr>
        </p:nvSpPr>
        <p:spPr/>
        <p:txBody>
          <a:bodyPr/>
          <a:lstStyle/>
          <a:p>
            <a:pPr>
              <a:defRPr/>
            </a:pPr>
            <a:fld id="{997019D5-93EA-4AFB-8562-40B763FCCCDE}"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23</a:t>
            </a:fld>
            <a:endParaRPr lang="fr-FR"/>
          </a:p>
        </p:txBody>
      </p:sp>
      <p:sp>
        <p:nvSpPr>
          <p:cNvPr id="18" name="ZoneTexte 17"/>
          <p:cNvSpPr txBox="1"/>
          <p:nvPr/>
        </p:nvSpPr>
        <p:spPr>
          <a:xfrm>
            <a:off x="7761016" y="5059932"/>
            <a:ext cx="1016625" cy="369332"/>
          </a:xfrm>
          <a:prstGeom prst="rect">
            <a:avLst/>
          </a:prstGeom>
          <a:noFill/>
        </p:spPr>
        <p:txBody>
          <a:bodyPr wrap="none" rtlCol="0">
            <a:spAutoFit/>
          </a:bodyPr>
          <a:lstStyle/>
          <a:p>
            <a:r>
              <a:rPr lang="fr-FR" sz="1800" dirty="0" smtClean="0">
                <a:latin typeface="Symbol" pitchFamily="18" charset="2"/>
                <a:cs typeface="Arial" pitchFamily="34" charset="0"/>
              </a:rPr>
              <a:t>a </a:t>
            </a:r>
            <a:r>
              <a:rPr lang="fr-FR" sz="1800" dirty="0" smtClean="0">
                <a:latin typeface="Arial" pitchFamily="34" charset="0"/>
                <a:cs typeface="Arial" pitchFamily="34" charset="0"/>
              </a:rPr>
              <a:t>(MeV)</a:t>
            </a:r>
            <a:endParaRPr lang="fr-FR" sz="1800" dirty="0" smtClean="0">
              <a:latin typeface="Symbol" pitchFamily="18" charset="2"/>
              <a:cs typeface="Arial" pitchFamily="34" charset="0"/>
            </a:endParaRPr>
          </a:p>
        </p:txBody>
      </p:sp>
      <p:sp>
        <p:nvSpPr>
          <p:cNvPr id="19" name="ZoneTexte 18"/>
          <p:cNvSpPr txBox="1"/>
          <p:nvPr/>
        </p:nvSpPr>
        <p:spPr>
          <a:xfrm>
            <a:off x="7761016" y="5774312"/>
            <a:ext cx="1311578" cy="369332"/>
          </a:xfrm>
          <a:prstGeom prst="rect">
            <a:avLst/>
          </a:prstGeom>
          <a:noFill/>
        </p:spPr>
        <p:txBody>
          <a:bodyPr wrap="none" rtlCol="0">
            <a:spAutoFit/>
          </a:bodyPr>
          <a:lstStyle/>
          <a:p>
            <a:r>
              <a:rPr lang="fr-FR" sz="1800" dirty="0" smtClean="0">
                <a:latin typeface="Symbol" pitchFamily="18" charset="2"/>
                <a:cs typeface="Arial" pitchFamily="34" charset="0"/>
              </a:rPr>
              <a:t>b</a:t>
            </a:r>
            <a:r>
              <a:rPr lang="fr-FR" sz="1800" dirty="0" smtClean="0">
                <a:latin typeface="Arial" pitchFamily="34" charset="0"/>
                <a:cs typeface="Arial" pitchFamily="34" charset="0"/>
              </a:rPr>
              <a:t> (100keV)</a:t>
            </a:r>
            <a:endParaRPr lang="fr-FR" sz="1800" dirty="0" smtClean="0">
              <a:latin typeface="Symbol" pitchFamily="18" charset="2"/>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285784" y="1000108"/>
          <a:ext cx="7215187" cy="5549900"/>
        </p:xfrm>
        <a:graphic>
          <a:graphicData uri="http://schemas.openxmlformats.org/presentationml/2006/ole">
            <p:oleObj spid="_x0000_s104450" name="Diapositive" r:id="rId3" imgW="4570603" imgH="3427628" progId="PowerPoint.Slide.12">
              <p:embed/>
            </p:oleObj>
          </a:graphicData>
        </a:graphic>
      </p:graphicFrame>
      <p:sp>
        <p:nvSpPr>
          <p:cNvPr id="7" name="Titre 6"/>
          <p:cNvSpPr>
            <a:spLocks noGrp="1"/>
          </p:cNvSpPr>
          <p:nvPr>
            <p:ph type="title"/>
          </p:nvPr>
        </p:nvSpPr>
        <p:spPr/>
        <p:txBody>
          <a:bodyPr/>
          <a:lstStyle/>
          <a:p>
            <a:r>
              <a:rPr lang="fr-FR" dirty="0" smtClean="0"/>
              <a:t>Niveaux d’excitation</a:t>
            </a:r>
            <a:endParaRPr lang="fr-FR" dirty="0"/>
          </a:p>
        </p:txBody>
      </p:sp>
      <p:sp>
        <p:nvSpPr>
          <p:cNvPr id="4" name="Espace réservé de la date 3"/>
          <p:cNvSpPr>
            <a:spLocks noGrp="1"/>
          </p:cNvSpPr>
          <p:nvPr>
            <p:ph type="dt" sz="half" idx="10"/>
          </p:nvPr>
        </p:nvSpPr>
        <p:spPr/>
        <p:txBody>
          <a:bodyPr/>
          <a:lstStyle/>
          <a:p>
            <a:pPr>
              <a:defRPr/>
            </a:pPr>
            <a:fld id="{997019D5-93EA-4AFB-8562-40B763FCCCDE}"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24</a:t>
            </a:fld>
            <a:endParaRPr lang="fr-FR"/>
          </a:p>
        </p:txBody>
      </p:sp>
      <p:graphicFrame>
        <p:nvGraphicFramePr>
          <p:cNvPr id="63491" name="Object 3"/>
          <p:cNvGraphicFramePr>
            <a:graphicFrameLocks noChangeAspect="1"/>
          </p:cNvGraphicFramePr>
          <p:nvPr/>
        </p:nvGraphicFramePr>
        <p:xfrm>
          <a:off x="3929058" y="1071546"/>
          <a:ext cx="3724275" cy="5556250"/>
        </p:xfrm>
        <a:graphic>
          <a:graphicData uri="http://schemas.openxmlformats.org/presentationml/2006/ole">
            <p:oleObj spid="_x0000_s104451" name="Diapositive" r:id="rId4" imgW="4570603" imgH="3427628" progId="PowerPoint.Slide.12">
              <p:embed/>
            </p:oleObj>
          </a:graphicData>
        </a:graphic>
      </p:graphicFrame>
      <p:sp>
        <p:nvSpPr>
          <p:cNvPr id="10" name="ZoneTexte 9"/>
          <p:cNvSpPr txBox="1"/>
          <p:nvPr/>
        </p:nvSpPr>
        <p:spPr>
          <a:xfrm>
            <a:off x="7761016" y="5059932"/>
            <a:ext cx="1016625" cy="369332"/>
          </a:xfrm>
          <a:prstGeom prst="rect">
            <a:avLst/>
          </a:prstGeom>
          <a:noFill/>
        </p:spPr>
        <p:txBody>
          <a:bodyPr wrap="none" rtlCol="0">
            <a:spAutoFit/>
          </a:bodyPr>
          <a:lstStyle/>
          <a:p>
            <a:r>
              <a:rPr lang="fr-FR" sz="1800" dirty="0" smtClean="0">
                <a:latin typeface="Symbol" pitchFamily="18" charset="2"/>
                <a:cs typeface="Arial" pitchFamily="34" charset="0"/>
              </a:rPr>
              <a:t>a </a:t>
            </a:r>
            <a:r>
              <a:rPr lang="fr-FR" sz="1800" dirty="0" smtClean="0">
                <a:latin typeface="Arial" pitchFamily="34" charset="0"/>
                <a:cs typeface="Arial" pitchFamily="34" charset="0"/>
              </a:rPr>
              <a:t>(MeV)</a:t>
            </a:r>
            <a:endParaRPr lang="fr-FR" sz="1800" dirty="0" smtClean="0">
              <a:latin typeface="Symbol" pitchFamily="18" charset="2"/>
              <a:cs typeface="Arial" pitchFamily="34" charset="0"/>
            </a:endParaRPr>
          </a:p>
        </p:txBody>
      </p:sp>
      <p:sp>
        <p:nvSpPr>
          <p:cNvPr id="11" name="ZoneTexte 10"/>
          <p:cNvSpPr txBox="1"/>
          <p:nvPr/>
        </p:nvSpPr>
        <p:spPr>
          <a:xfrm>
            <a:off x="7761016" y="5774312"/>
            <a:ext cx="1311578" cy="369332"/>
          </a:xfrm>
          <a:prstGeom prst="rect">
            <a:avLst/>
          </a:prstGeom>
          <a:noFill/>
        </p:spPr>
        <p:txBody>
          <a:bodyPr wrap="none" rtlCol="0">
            <a:spAutoFit/>
          </a:bodyPr>
          <a:lstStyle/>
          <a:p>
            <a:r>
              <a:rPr lang="fr-FR" sz="1800" dirty="0" smtClean="0">
                <a:latin typeface="Symbol" pitchFamily="18" charset="2"/>
                <a:cs typeface="Arial" pitchFamily="34" charset="0"/>
              </a:rPr>
              <a:t>b</a:t>
            </a:r>
            <a:r>
              <a:rPr lang="fr-FR" sz="1800" dirty="0" smtClean="0">
                <a:latin typeface="Arial" pitchFamily="34" charset="0"/>
                <a:cs typeface="Arial" pitchFamily="34" charset="0"/>
              </a:rPr>
              <a:t> (100keV)</a:t>
            </a:r>
            <a:endParaRPr lang="fr-FR" sz="1800" dirty="0" smtClean="0">
              <a:latin typeface="Symbol" pitchFamily="18" charset="2"/>
              <a:cs typeface="Arial" pitchFamily="34" charset="0"/>
            </a:endParaRPr>
          </a:p>
        </p:txBody>
      </p:sp>
      <p:cxnSp>
        <p:nvCxnSpPr>
          <p:cNvPr id="13" name="Connecteur droit avec flèche 12"/>
          <p:cNvCxnSpPr>
            <a:stCxn id="10" idx="1"/>
          </p:cNvCxnSpPr>
          <p:nvPr/>
        </p:nvCxnSpPr>
        <p:spPr>
          <a:xfrm rot="10800000">
            <a:off x="6000760" y="4286256"/>
            <a:ext cx="1760256" cy="9583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1" idx="1"/>
          </p:cNvCxnSpPr>
          <p:nvPr/>
        </p:nvCxnSpPr>
        <p:spPr>
          <a:xfrm rot="10800000">
            <a:off x="4786314" y="5572140"/>
            <a:ext cx="2974702" cy="38683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0" idx="1"/>
          </p:cNvCxnSpPr>
          <p:nvPr/>
        </p:nvCxnSpPr>
        <p:spPr>
          <a:xfrm rot="10800000" flipV="1">
            <a:off x="5429256" y="5244598"/>
            <a:ext cx="2331760" cy="4179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Différences </a:t>
            </a:r>
            <a:r>
              <a:rPr lang="fr-FR" dirty="0" smtClean="0">
                <a:latin typeface="Symbol" pitchFamily="18" charset="2"/>
              </a:rPr>
              <a:t>a</a:t>
            </a:r>
            <a:r>
              <a:rPr lang="fr-FR" dirty="0" smtClean="0"/>
              <a:t> - </a:t>
            </a:r>
            <a:r>
              <a:rPr lang="fr-FR" dirty="0" smtClean="0">
                <a:latin typeface="Symbol" pitchFamily="18" charset="2"/>
              </a:rPr>
              <a:t>b</a:t>
            </a:r>
            <a:endParaRPr lang="fr-FR" dirty="0">
              <a:latin typeface="Symbol" pitchFamily="18" charset="2"/>
            </a:endParaRPr>
          </a:p>
        </p:txBody>
      </p:sp>
      <p:sp>
        <p:nvSpPr>
          <p:cNvPr id="4" name="Espace réservé de la date 3"/>
          <p:cNvSpPr>
            <a:spLocks noGrp="1"/>
          </p:cNvSpPr>
          <p:nvPr>
            <p:ph type="dt" sz="half" idx="10"/>
          </p:nvPr>
        </p:nvSpPr>
        <p:spPr/>
        <p:txBody>
          <a:bodyPr/>
          <a:lstStyle/>
          <a:p>
            <a:pPr>
              <a:defRPr/>
            </a:pPr>
            <a:fld id="{157D1439-6FE7-4898-B64B-D78F63B03D03}"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25</a:t>
            </a:fld>
            <a:endParaRPr lang="fr-FR"/>
          </a:p>
        </p:txBody>
      </p:sp>
      <p:graphicFrame>
        <p:nvGraphicFramePr>
          <p:cNvPr id="9" name="Espace réservé du contenu 8"/>
          <p:cNvGraphicFramePr>
            <a:graphicFrameLocks noGrp="1"/>
          </p:cNvGraphicFramePr>
          <p:nvPr>
            <p:ph idx="1"/>
          </p:nvPr>
        </p:nvGraphicFramePr>
        <p:xfrm>
          <a:off x="193118" y="1357298"/>
          <a:ext cx="8950882" cy="47387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Energie</a:t>
            </a:r>
            <a:endParaRPr lang="fr-FR" dirty="0">
              <a:latin typeface="Symbol" pitchFamily="18" charset="2"/>
            </a:endParaRPr>
          </a:p>
        </p:txBody>
      </p:sp>
      <p:sp>
        <p:nvSpPr>
          <p:cNvPr id="4" name="Espace réservé de la date 3"/>
          <p:cNvSpPr>
            <a:spLocks noGrp="1"/>
          </p:cNvSpPr>
          <p:nvPr>
            <p:ph type="dt" sz="half" idx="10"/>
          </p:nvPr>
        </p:nvSpPr>
        <p:spPr/>
        <p:txBody>
          <a:bodyPr/>
          <a:lstStyle/>
          <a:p>
            <a:pPr>
              <a:defRPr/>
            </a:pPr>
            <a:fld id="{D47230D4-E898-4087-967D-E1874FD9E985}"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26</a:t>
            </a:fld>
            <a:endParaRPr lang="fr-FR"/>
          </a:p>
        </p:txBody>
      </p:sp>
      <p:graphicFrame>
        <p:nvGraphicFramePr>
          <p:cNvPr id="9" name="Espace réservé du contenu 8"/>
          <p:cNvGraphicFramePr>
            <a:graphicFrameLocks noGrp="1"/>
          </p:cNvGraphicFramePr>
          <p:nvPr>
            <p:ph idx="1"/>
          </p:nvPr>
        </p:nvGraphicFramePr>
        <p:xfrm>
          <a:off x="193118" y="1357298"/>
          <a:ext cx="8950882" cy="4738702"/>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Connecteur droit 11"/>
          <p:cNvCxnSpPr/>
          <p:nvPr/>
        </p:nvCxnSpPr>
        <p:spPr>
          <a:xfrm>
            <a:off x="928662" y="2143116"/>
            <a:ext cx="2000265"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0800000" flipV="1">
            <a:off x="928662" y="5286388"/>
            <a:ext cx="7286675" cy="95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820775" y="3749677"/>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Intégrale</a:t>
            </a:r>
            <a:endParaRPr lang="fr-FR" dirty="0">
              <a:latin typeface="Symbol" pitchFamily="18" charset="2"/>
            </a:endParaRPr>
          </a:p>
        </p:txBody>
      </p:sp>
      <p:sp>
        <p:nvSpPr>
          <p:cNvPr id="4" name="Espace réservé de la date 3"/>
          <p:cNvSpPr>
            <a:spLocks noGrp="1"/>
          </p:cNvSpPr>
          <p:nvPr>
            <p:ph type="dt" sz="half" idx="10"/>
          </p:nvPr>
        </p:nvSpPr>
        <p:spPr/>
        <p:txBody>
          <a:bodyPr/>
          <a:lstStyle/>
          <a:p>
            <a:pPr>
              <a:defRPr/>
            </a:pPr>
            <a:fld id="{7C46F168-11DE-4C69-990B-8C26E7E2B7FF}"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27</a:t>
            </a:fld>
            <a:endParaRPr lang="fr-FR"/>
          </a:p>
        </p:txBody>
      </p:sp>
      <p:graphicFrame>
        <p:nvGraphicFramePr>
          <p:cNvPr id="9" name="Espace réservé du contenu 8"/>
          <p:cNvGraphicFramePr>
            <a:graphicFrameLocks noGrp="1"/>
          </p:cNvGraphicFramePr>
          <p:nvPr>
            <p:ph idx="1"/>
          </p:nvPr>
        </p:nvGraphicFramePr>
        <p:xfrm>
          <a:off x="193118" y="1357298"/>
          <a:ext cx="8950882" cy="473870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rot="10800000" flipV="1">
            <a:off x="928662" y="5286388"/>
            <a:ext cx="7286675" cy="95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203674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82077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5394331"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Wallac</a:t>
            </a:r>
            <a:endParaRPr lang="fr-FR" dirty="0">
              <a:latin typeface="Symbol" pitchFamily="18" charset="2"/>
            </a:endParaRPr>
          </a:p>
        </p:txBody>
      </p:sp>
      <p:sp>
        <p:nvSpPr>
          <p:cNvPr id="4" name="Espace réservé de la date 3"/>
          <p:cNvSpPr>
            <a:spLocks noGrp="1"/>
          </p:cNvSpPr>
          <p:nvPr>
            <p:ph type="dt" sz="half" idx="10"/>
          </p:nvPr>
        </p:nvSpPr>
        <p:spPr/>
        <p:txBody>
          <a:bodyPr/>
          <a:lstStyle/>
          <a:p>
            <a:pPr>
              <a:defRPr/>
            </a:pPr>
            <a:fld id="{9F1807BC-B7D5-42C5-9424-246A6E7E8576}"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28</a:t>
            </a:fld>
            <a:endParaRPr lang="fr-FR"/>
          </a:p>
        </p:txBody>
      </p:sp>
      <p:graphicFrame>
        <p:nvGraphicFramePr>
          <p:cNvPr id="9" name="Espace réservé du contenu 8"/>
          <p:cNvGraphicFramePr>
            <a:graphicFrameLocks noGrp="1"/>
          </p:cNvGraphicFramePr>
          <p:nvPr>
            <p:ph idx="1"/>
          </p:nvPr>
        </p:nvGraphicFramePr>
        <p:xfrm>
          <a:off x="193118" y="1357298"/>
          <a:ext cx="8950882" cy="473870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rot="5400000">
            <a:off x="-392147"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0800000" flipV="1">
            <a:off x="928662" y="5286388"/>
            <a:ext cx="7286675" cy="95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203674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82077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394331"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smtClean="0"/>
              <a:t>Beckman</a:t>
            </a:r>
            <a:endParaRPr lang="fr-FR" dirty="0">
              <a:latin typeface="Symbol" pitchFamily="18" charset="2"/>
            </a:endParaRPr>
          </a:p>
        </p:txBody>
      </p:sp>
      <p:sp>
        <p:nvSpPr>
          <p:cNvPr id="4" name="Espace réservé de la date 3"/>
          <p:cNvSpPr>
            <a:spLocks noGrp="1"/>
          </p:cNvSpPr>
          <p:nvPr>
            <p:ph type="dt" sz="half" idx="10"/>
          </p:nvPr>
        </p:nvSpPr>
        <p:spPr/>
        <p:txBody>
          <a:bodyPr/>
          <a:lstStyle/>
          <a:p>
            <a:pPr>
              <a:defRPr/>
            </a:pPr>
            <a:fld id="{D618EE21-0511-4126-8186-8C8FBFEC40E5}"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29</a:t>
            </a:fld>
            <a:endParaRPr lang="fr-FR"/>
          </a:p>
        </p:txBody>
      </p:sp>
      <p:graphicFrame>
        <p:nvGraphicFramePr>
          <p:cNvPr id="9" name="Espace réservé du contenu 8"/>
          <p:cNvGraphicFramePr>
            <a:graphicFrameLocks noGrp="1"/>
          </p:cNvGraphicFramePr>
          <p:nvPr>
            <p:ph idx="1"/>
          </p:nvPr>
        </p:nvGraphicFramePr>
        <p:xfrm>
          <a:off x="193118" y="1357298"/>
          <a:ext cx="8950882" cy="473870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necteur droit 7"/>
          <p:cNvCxnSpPr/>
          <p:nvPr/>
        </p:nvCxnSpPr>
        <p:spPr>
          <a:xfrm rot="5400000">
            <a:off x="-10639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10800000" flipV="1">
            <a:off x="928663" y="5286388"/>
            <a:ext cx="7286675" cy="95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96517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203674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820775" y="3606801"/>
            <a:ext cx="3500462"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4" name="Espace réservé de la date 3"/>
          <p:cNvSpPr>
            <a:spLocks noGrp="1"/>
          </p:cNvSpPr>
          <p:nvPr>
            <p:ph type="dt" sz="half" idx="10"/>
          </p:nvPr>
        </p:nvSpPr>
        <p:spPr/>
        <p:txBody>
          <a:bodyPr/>
          <a:lstStyle/>
          <a:p>
            <a:pPr>
              <a:defRPr/>
            </a:pPr>
            <a:fld id="{FFF2CE8A-B688-48F0-BB83-511347BCA117}"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a:t>
            </a:fld>
            <a:endParaRPr lang="fr-FR"/>
          </a:p>
        </p:txBody>
      </p:sp>
      <p:graphicFrame>
        <p:nvGraphicFramePr>
          <p:cNvPr id="10" name="Diagramme 9"/>
          <p:cNvGraphicFramePr/>
          <p:nvPr/>
        </p:nvGraphicFramePr>
        <p:xfrm>
          <a:off x="1142976" y="1071546"/>
          <a:ext cx="7358114"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Problème du </a:t>
            </a:r>
            <a:r>
              <a:rPr lang="fr-FR" dirty="0" err="1" smtClean="0"/>
              <a:t>quenching</a:t>
            </a:r>
            <a:endParaRPr lang="fr-FR" dirty="0"/>
          </a:p>
        </p:txBody>
      </p:sp>
      <p:sp>
        <p:nvSpPr>
          <p:cNvPr id="4" name="Espace réservé de la date 3"/>
          <p:cNvSpPr>
            <a:spLocks noGrp="1"/>
          </p:cNvSpPr>
          <p:nvPr>
            <p:ph type="dt" sz="half" idx="10"/>
          </p:nvPr>
        </p:nvSpPr>
        <p:spPr/>
        <p:txBody>
          <a:bodyPr/>
          <a:lstStyle/>
          <a:p>
            <a:pPr>
              <a:defRPr/>
            </a:pPr>
            <a:fld id="{9F2CF462-30CC-4446-B8E1-01B2D7046325}"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30</a:t>
            </a:fld>
            <a:endParaRPr lang="fr-FR"/>
          </a:p>
        </p:txBody>
      </p:sp>
      <p:pic>
        <p:nvPicPr>
          <p:cNvPr id="91138" name="Picture 2"/>
          <p:cNvPicPr>
            <a:picLocks noChangeAspect="1" noChangeArrowheads="1"/>
          </p:cNvPicPr>
          <p:nvPr/>
        </p:nvPicPr>
        <p:blipFill>
          <a:blip r:embed="rId2"/>
          <a:srcRect l="67042" t="48594" r="24972" b="17638"/>
          <a:stretch>
            <a:fillRect/>
          </a:stretch>
        </p:blipFill>
        <p:spPr bwMode="auto">
          <a:xfrm rot="16200000" flipV="1">
            <a:off x="3028750" y="-29986"/>
            <a:ext cx="3286147" cy="7632352"/>
          </a:xfrm>
          <a:prstGeom prst="rect">
            <a:avLst/>
          </a:prstGeom>
          <a:noFill/>
          <a:ln w="9525">
            <a:noFill/>
            <a:miter lim="800000"/>
            <a:headEnd/>
            <a:tailEnd/>
          </a:ln>
          <a:effectLst/>
        </p:spPr>
      </p:pic>
      <p:cxnSp>
        <p:nvCxnSpPr>
          <p:cNvPr id="10" name="Connecteur droit avec flèche 9"/>
          <p:cNvCxnSpPr/>
          <p:nvPr/>
        </p:nvCxnSpPr>
        <p:spPr>
          <a:xfrm>
            <a:off x="855647" y="5429264"/>
            <a:ext cx="807249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flipH="1" flipV="1">
            <a:off x="-930303" y="3643314"/>
            <a:ext cx="3571900"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0" y="1869506"/>
            <a:ext cx="851515" cy="369332"/>
          </a:xfrm>
          <a:prstGeom prst="rect">
            <a:avLst/>
          </a:prstGeom>
          <a:noFill/>
        </p:spPr>
        <p:txBody>
          <a:bodyPr wrap="none" rtlCol="0">
            <a:spAutoFit/>
          </a:bodyPr>
          <a:lstStyle/>
          <a:p>
            <a:r>
              <a:rPr lang="fr-FR" sz="1800" dirty="0" smtClean="0">
                <a:latin typeface="Arial" pitchFamily="34" charset="0"/>
                <a:cs typeface="Arial" pitchFamily="34" charset="0"/>
              </a:rPr>
              <a:t>Coups</a:t>
            </a:r>
          </a:p>
        </p:txBody>
      </p:sp>
      <p:sp>
        <p:nvSpPr>
          <p:cNvPr id="14" name="ZoneTexte 13"/>
          <p:cNvSpPr txBox="1"/>
          <p:nvPr/>
        </p:nvSpPr>
        <p:spPr>
          <a:xfrm>
            <a:off x="8356637" y="5500702"/>
            <a:ext cx="787395" cy="369332"/>
          </a:xfrm>
          <a:prstGeom prst="rect">
            <a:avLst/>
          </a:prstGeom>
          <a:noFill/>
        </p:spPr>
        <p:txBody>
          <a:bodyPr wrap="none" rtlCol="0">
            <a:spAutoFit/>
          </a:bodyPr>
          <a:lstStyle/>
          <a:p>
            <a:r>
              <a:rPr lang="fr-FR" sz="1800" dirty="0" smtClean="0">
                <a:latin typeface="Arial" pitchFamily="34" charset="0"/>
                <a:cs typeface="Arial" pitchFamily="34" charset="0"/>
              </a:rPr>
              <a:t>Canal</a:t>
            </a:r>
          </a:p>
        </p:txBody>
      </p:sp>
      <p:cxnSp>
        <p:nvCxnSpPr>
          <p:cNvPr id="16" name="Connecteur droit 15"/>
          <p:cNvCxnSpPr/>
          <p:nvPr/>
        </p:nvCxnSpPr>
        <p:spPr>
          <a:xfrm rot="5400000">
            <a:off x="33713" y="3536554"/>
            <a:ext cx="4072761"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16200000" flipH="1">
            <a:off x="319466" y="3536552"/>
            <a:ext cx="4072759"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14348" y="1428736"/>
            <a:ext cx="3073277" cy="369332"/>
          </a:xfrm>
          <a:prstGeom prst="rect">
            <a:avLst/>
          </a:prstGeom>
          <a:noFill/>
        </p:spPr>
        <p:txBody>
          <a:bodyPr wrap="none" rtlCol="0">
            <a:spAutoFit/>
          </a:bodyPr>
          <a:lstStyle/>
          <a:p>
            <a:r>
              <a:rPr lang="fr-FR" sz="1800" dirty="0" smtClean="0">
                <a:latin typeface="Arial" pitchFamily="34" charset="0"/>
                <a:cs typeface="Arial" pitchFamily="34" charset="0"/>
              </a:rPr>
              <a:t>Seuil bas </a:t>
            </a:r>
            <a:r>
              <a:rPr lang="fr-FR" sz="1800" dirty="0" smtClean="0">
                <a:latin typeface="Symbol" pitchFamily="18" charset="2"/>
                <a:cs typeface="Arial" pitchFamily="34" charset="0"/>
              </a:rPr>
              <a:t>a</a:t>
            </a:r>
            <a:r>
              <a:rPr lang="fr-FR" sz="1800" dirty="0" smtClean="0">
                <a:latin typeface="Arial" pitchFamily="34" charset="0"/>
                <a:cs typeface="Arial" pitchFamily="34" charset="0"/>
              </a:rPr>
              <a:t>        Seuil haut </a:t>
            </a:r>
            <a:r>
              <a:rPr lang="fr-FR" sz="1800" dirty="0" smtClean="0">
                <a:latin typeface="Symbol" pitchFamily="18" charset="2"/>
                <a:cs typeface="Arial" pitchFamily="34" charset="0"/>
              </a:rPr>
              <a:t>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Problème du </a:t>
            </a:r>
            <a:r>
              <a:rPr lang="fr-FR" dirty="0" err="1" smtClean="0"/>
              <a:t>quenching</a:t>
            </a:r>
            <a:endParaRPr lang="fr-FR" dirty="0"/>
          </a:p>
        </p:txBody>
      </p:sp>
      <p:sp>
        <p:nvSpPr>
          <p:cNvPr id="4" name="Espace réservé de la date 3"/>
          <p:cNvSpPr>
            <a:spLocks noGrp="1"/>
          </p:cNvSpPr>
          <p:nvPr>
            <p:ph type="dt" sz="half" idx="10"/>
          </p:nvPr>
        </p:nvSpPr>
        <p:spPr/>
        <p:txBody>
          <a:bodyPr/>
          <a:lstStyle/>
          <a:p>
            <a:pPr>
              <a:defRPr/>
            </a:pPr>
            <a:fld id="{9F2CF462-30CC-4446-B8E1-01B2D7046325}"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31</a:t>
            </a:fld>
            <a:endParaRPr lang="fr-FR"/>
          </a:p>
        </p:txBody>
      </p:sp>
      <p:pic>
        <p:nvPicPr>
          <p:cNvPr id="91138" name="Picture 2"/>
          <p:cNvPicPr>
            <a:picLocks noChangeAspect="1" noChangeArrowheads="1"/>
          </p:cNvPicPr>
          <p:nvPr/>
        </p:nvPicPr>
        <p:blipFill>
          <a:blip r:embed="rId2"/>
          <a:srcRect l="67042" t="48594" r="24972" b="17638"/>
          <a:stretch>
            <a:fillRect/>
          </a:stretch>
        </p:blipFill>
        <p:spPr bwMode="auto">
          <a:xfrm rot="16200000" flipV="1">
            <a:off x="2714613" y="-357216"/>
            <a:ext cx="3286147" cy="8286810"/>
          </a:xfrm>
          <a:prstGeom prst="rect">
            <a:avLst/>
          </a:prstGeom>
          <a:noFill/>
          <a:ln w="9525">
            <a:noFill/>
            <a:miter lim="800000"/>
            <a:headEnd/>
            <a:tailEnd/>
          </a:ln>
          <a:effectLst/>
        </p:spPr>
      </p:pic>
      <p:sp>
        <p:nvSpPr>
          <p:cNvPr id="14" name="ZoneTexte 13"/>
          <p:cNvSpPr txBox="1"/>
          <p:nvPr/>
        </p:nvSpPr>
        <p:spPr>
          <a:xfrm>
            <a:off x="8356637" y="5500702"/>
            <a:ext cx="787395" cy="369332"/>
          </a:xfrm>
          <a:prstGeom prst="rect">
            <a:avLst/>
          </a:prstGeom>
          <a:noFill/>
        </p:spPr>
        <p:txBody>
          <a:bodyPr wrap="none" rtlCol="0">
            <a:spAutoFit/>
          </a:bodyPr>
          <a:lstStyle/>
          <a:p>
            <a:r>
              <a:rPr lang="fr-FR" sz="1800" dirty="0" smtClean="0">
                <a:latin typeface="Arial" pitchFamily="34" charset="0"/>
                <a:cs typeface="Arial" pitchFamily="34" charset="0"/>
              </a:rPr>
              <a:t>Canal</a:t>
            </a:r>
          </a:p>
        </p:txBody>
      </p:sp>
      <p:cxnSp>
        <p:nvCxnSpPr>
          <p:cNvPr id="16" name="Connecteur droit 15"/>
          <p:cNvCxnSpPr/>
          <p:nvPr/>
        </p:nvCxnSpPr>
        <p:spPr>
          <a:xfrm rot="5400000">
            <a:off x="33713" y="3536554"/>
            <a:ext cx="4072761"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16200000" flipH="1">
            <a:off x="319466" y="3536552"/>
            <a:ext cx="4072759"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14348" y="1428736"/>
            <a:ext cx="3073277" cy="369332"/>
          </a:xfrm>
          <a:prstGeom prst="rect">
            <a:avLst/>
          </a:prstGeom>
          <a:noFill/>
        </p:spPr>
        <p:txBody>
          <a:bodyPr wrap="none" rtlCol="0">
            <a:spAutoFit/>
          </a:bodyPr>
          <a:lstStyle/>
          <a:p>
            <a:r>
              <a:rPr lang="fr-FR" sz="1800" dirty="0" smtClean="0">
                <a:latin typeface="Arial" pitchFamily="34" charset="0"/>
                <a:cs typeface="Arial" pitchFamily="34" charset="0"/>
              </a:rPr>
              <a:t>Seuil bas </a:t>
            </a:r>
            <a:r>
              <a:rPr lang="fr-FR" sz="1800" dirty="0" smtClean="0">
                <a:latin typeface="Symbol" pitchFamily="18" charset="2"/>
                <a:cs typeface="Arial" pitchFamily="34" charset="0"/>
              </a:rPr>
              <a:t>a</a:t>
            </a:r>
            <a:r>
              <a:rPr lang="fr-FR" sz="1800" dirty="0" smtClean="0">
                <a:latin typeface="Arial" pitchFamily="34" charset="0"/>
                <a:cs typeface="Arial" pitchFamily="34" charset="0"/>
              </a:rPr>
              <a:t>        Seuil haut </a:t>
            </a:r>
            <a:r>
              <a:rPr lang="fr-FR" sz="1800" dirty="0" smtClean="0">
                <a:latin typeface="Symbol" pitchFamily="18" charset="2"/>
                <a:cs typeface="Arial" pitchFamily="34" charset="0"/>
              </a:rPr>
              <a:t>b</a:t>
            </a:r>
          </a:p>
        </p:txBody>
      </p:sp>
      <p:sp>
        <p:nvSpPr>
          <p:cNvPr id="17" name="Rectangle 16"/>
          <p:cNvSpPr/>
          <p:nvPr/>
        </p:nvSpPr>
        <p:spPr>
          <a:xfrm>
            <a:off x="142844" y="2143116"/>
            <a:ext cx="714380" cy="3286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a:off x="855647" y="5429264"/>
            <a:ext cx="8072494"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flipH="1" flipV="1">
            <a:off x="-930303" y="3643314"/>
            <a:ext cx="3571900" cy="15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0" y="1869506"/>
            <a:ext cx="851515" cy="369332"/>
          </a:xfrm>
          <a:prstGeom prst="rect">
            <a:avLst/>
          </a:prstGeom>
          <a:noFill/>
        </p:spPr>
        <p:txBody>
          <a:bodyPr wrap="none" rtlCol="0">
            <a:spAutoFit/>
          </a:bodyPr>
          <a:lstStyle/>
          <a:p>
            <a:r>
              <a:rPr lang="fr-FR" sz="1800" dirty="0" smtClean="0">
                <a:latin typeface="Arial" pitchFamily="34" charset="0"/>
                <a:cs typeface="Arial" pitchFamily="34" charset="0"/>
              </a:rPr>
              <a:t>Coups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méthode d’identification</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fld id="{C0837920-1C05-4B39-A15B-3AFD857DAFA5}"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Idées</a:t>
            </a:r>
            <a:endParaRPr lang="fr-FR" dirty="0"/>
          </a:p>
        </p:txBody>
      </p:sp>
      <p:sp>
        <p:nvSpPr>
          <p:cNvPr id="4" name="Espace réservé de la date 3"/>
          <p:cNvSpPr>
            <a:spLocks noGrp="1"/>
          </p:cNvSpPr>
          <p:nvPr>
            <p:ph type="dt" sz="half" idx="10"/>
          </p:nvPr>
        </p:nvSpPr>
        <p:spPr/>
        <p:txBody>
          <a:bodyPr/>
          <a:lstStyle/>
          <a:p>
            <a:pPr>
              <a:defRPr/>
            </a:pPr>
            <a:fld id="{15E69452-BD67-41A3-9334-E946D94880CC}"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33</a:t>
            </a:fld>
            <a:endParaRPr lang="fr-FR"/>
          </a:p>
        </p:txBody>
      </p:sp>
      <p:graphicFrame>
        <p:nvGraphicFramePr>
          <p:cNvPr id="12" name="Diagramme 11"/>
          <p:cNvGraphicFramePr/>
          <p:nvPr/>
        </p:nvGraphicFramePr>
        <p:xfrm>
          <a:off x="1524000" y="1397000"/>
          <a:ext cx="64055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Flèche vers le bas 26"/>
          <p:cNvSpPr/>
          <p:nvPr/>
        </p:nvSpPr>
        <p:spPr>
          <a:xfrm rot="10800000">
            <a:off x="5572132" y="1928802"/>
            <a:ext cx="571504" cy="2500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e bas 27"/>
          <p:cNvSpPr/>
          <p:nvPr/>
        </p:nvSpPr>
        <p:spPr>
          <a:xfrm>
            <a:off x="6715140" y="1928802"/>
            <a:ext cx="571504"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Théorie</a:t>
            </a:r>
            <a:endParaRPr lang="fr-FR" dirty="0"/>
          </a:p>
        </p:txBody>
      </p:sp>
      <p:sp>
        <p:nvSpPr>
          <p:cNvPr id="4" name="Espace réservé de la date 3"/>
          <p:cNvSpPr>
            <a:spLocks noGrp="1"/>
          </p:cNvSpPr>
          <p:nvPr>
            <p:ph type="dt" sz="half" idx="10"/>
          </p:nvPr>
        </p:nvSpPr>
        <p:spPr/>
        <p:txBody>
          <a:bodyPr/>
          <a:lstStyle/>
          <a:p>
            <a:pPr>
              <a:defRPr/>
            </a:pPr>
            <a:fld id="{A26A8B2C-FBC9-4DE4-A20B-0344035C8D3A}"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34</a:t>
            </a:fld>
            <a:endParaRPr lang="fr-FR"/>
          </a:p>
        </p:txBody>
      </p:sp>
      <p:graphicFrame>
        <p:nvGraphicFramePr>
          <p:cNvPr id="8" name="Diagramme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Moyens</a:t>
            </a:r>
            <a:endParaRPr lang="fr-FR" dirty="0"/>
          </a:p>
        </p:txBody>
      </p:sp>
      <p:sp>
        <p:nvSpPr>
          <p:cNvPr id="4" name="Espace réservé de la date 3"/>
          <p:cNvSpPr>
            <a:spLocks noGrp="1"/>
          </p:cNvSpPr>
          <p:nvPr>
            <p:ph type="dt" sz="half" idx="10"/>
          </p:nvPr>
        </p:nvSpPr>
        <p:spPr/>
        <p:txBody>
          <a:bodyPr/>
          <a:lstStyle/>
          <a:p>
            <a:pPr>
              <a:defRPr/>
            </a:pPr>
            <a:fld id="{158C0BC0-7EF6-47B7-83A1-4F2BCC4FAB92}"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35</a:t>
            </a:fld>
            <a:endParaRPr lang="fr-FR"/>
          </a:p>
        </p:txBody>
      </p:sp>
      <p:pic>
        <p:nvPicPr>
          <p:cNvPr id="8" name="Image 7"/>
          <p:cNvPicPr/>
          <p:nvPr/>
        </p:nvPicPr>
        <p:blipFill>
          <a:blip r:embed="rId2" cstate="screen"/>
          <a:srcRect/>
          <a:stretch>
            <a:fillRect/>
          </a:stretch>
        </p:blipFill>
        <p:spPr bwMode="auto">
          <a:xfrm>
            <a:off x="714348" y="1142984"/>
            <a:ext cx="7864977" cy="2357454"/>
          </a:xfrm>
          <a:prstGeom prst="rect">
            <a:avLst/>
          </a:prstGeom>
          <a:noFill/>
        </p:spPr>
      </p:pic>
      <p:sp>
        <p:nvSpPr>
          <p:cNvPr id="9" name="Rectangle 8"/>
          <p:cNvSpPr/>
          <p:nvPr/>
        </p:nvSpPr>
        <p:spPr>
          <a:xfrm>
            <a:off x="5429256" y="1714488"/>
            <a:ext cx="214314" cy="1785950"/>
          </a:xfrm>
          <a:prstGeom prst="rect">
            <a:avLst/>
          </a:prstGeom>
          <a:solidFill>
            <a:srgbClr val="008EC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rgbClr val="0070C0"/>
                </a:solidFill>
              </a:ln>
              <a:solidFill>
                <a:srgbClr val="008EC0"/>
              </a:solidFill>
            </a:endParaRPr>
          </a:p>
        </p:txBody>
      </p:sp>
      <p:sp>
        <p:nvSpPr>
          <p:cNvPr id="10" name="ZoneTexte 9"/>
          <p:cNvSpPr txBox="1"/>
          <p:nvPr/>
        </p:nvSpPr>
        <p:spPr>
          <a:xfrm>
            <a:off x="5072066" y="3500438"/>
            <a:ext cx="1005403" cy="369332"/>
          </a:xfrm>
          <a:prstGeom prst="rect">
            <a:avLst/>
          </a:prstGeom>
          <a:noFill/>
        </p:spPr>
        <p:txBody>
          <a:bodyPr wrap="none" rtlCol="0">
            <a:spAutoFit/>
          </a:bodyPr>
          <a:lstStyle/>
          <a:p>
            <a:r>
              <a:rPr lang="fr-FR" sz="1800" dirty="0" smtClean="0">
                <a:latin typeface="Arial" pitchFamily="34" charset="0"/>
                <a:cs typeface="Arial" pitchFamily="34" charset="0"/>
              </a:rPr>
              <a:t>TNT2-D</a:t>
            </a:r>
          </a:p>
        </p:txBody>
      </p:sp>
      <p:sp>
        <p:nvSpPr>
          <p:cNvPr id="11" name="Rectangle 10"/>
          <p:cNvSpPr/>
          <p:nvPr/>
        </p:nvSpPr>
        <p:spPr>
          <a:xfrm>
            <a:off x="714348" y="1571612"/>
            <a:ext cx="4429156" cy="171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428860" y="3500438"/>
            <a:ext cx="894219" cy="369332"/>
          </a:xfrm>
          <a:prstGeom prst="rect">
            <a:avLst/>
          </a:prstGeom>
          <a:noFill/>
        </p:spPr>
        <p:txBody>
          <a:bodyPr wrap="none" rtlCol="0">
            <a:spAutoFit/>
          </a:bodyPr>
          <a:lstStyle/>
          <a:p>
            <a:r>
              <a:rPr lang="fr-FR" sz="1800" dirty="0" err="1" smtClean="0">
                <a:latin typeface="Arial" pitchFamily="34" charset="0"/>
                <a:cs typeface="Arial" pitchFamily="34" charset="0"/>
              </a:rPr>
              <a:t>Tricarb</a:t>
            </a:r>
            <a:endParaRPr lang="fr-FR" sz="1800" dirty="0" smtClean="0">
              <a:latin typeface="Arial" pitchFamily="34" charset="0"/>
              <a:cs typeface="Arial" pitchFamily="34" charset="0"/>
            </a:endParaRPr>
          </a:p>
        </p:txBody>
      </p:sp>
      <p:sp>
        <p:nvSpPr>
          <p:cNvPr id="13" name="ZoneTexte 12"/>
          <p:cNvSpPr txBox="1"/>
          <p:nvPr/>
        </p:nvSpPr>
        <p:spPr>
          <a:xfrm>
            <a:off x="7000892" y="3500438"/>
            <a:ext cx="1065356" cy="369332"/>
          </a:xfrm>
          <a:prstGeom prst="rect">
            <a:avLst/>
          </a:prstGeom>
          <a:noFill/>
        </p:spPr>
        <p:txBody>
          <a:bodyPr wrap="none" rtlCol="0">
            <a:spAutoFit/>
          </a:bodyPr>
          <a:lstStyle/>
          <a:p>
            <a:r>
              <a:rPr lang="fr-FR" sz="1800" dirty="0" err="1" smtClean="0">
                <a:latin typeface="Arial" pitchFamily="34" charset="0"/>
                <a:cs typeface="Arial" pitchFamily="34" charset="0"/>
              </a:rPr>
              <a:t>LabView</a:t>
            </a:r>
            <a:endParaRPr lang="fr-FR" sz="1800" dirty="0" smtClean="0">
              <a:latin typeface="Arial" pitchFamily="34" charset="0"/>
              <a:cs typeface="Arial" pitchFamily="34" charset="0"/>
            </a:endParaRPr>
          </a:p>
        </p:txBody>
      </p:sp>
      <p:graphicFrame>
        <p:nvGraphicFramePr>
          <p:cNvPr id="14" name="Diagramme 13"/>
          <p:cNvGraphicFramePr/>
          <p:nvPr/>
        </p:nvGraphicFramePr>
        <p:xfrm>
          <a:off x="142844" y="3929066"/>
          <a:ext cx="8858312"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57752" y="1428736"/>
            <a:ext cx="4143404" cy="4286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Architecture</a:t>
            </a:r>
            <a:endParaRPr lang="fr-FR" dirty="0"/>
          </a:p>
        </p:txBody>
      </p:sp>
      <p:sp>
        <p:nvSpPr>
          <p:cNvPr id="4" name="Espace réservé de la date 3"/>
          <p:cNvSpPr>
            <a:spLocks noGrp="1"/>
          </p:cNvSpPr>
          <p:nvPr>
            <p:ph type="dt" sz="half" idx="10"/>
          </p:nvPr>
        </p:nvSpPr>
        <p:spPr/>
        <p:txBody>
          <a:bodyPr/>
          <a:lstStyle/>
          <a:p>
            <a:pPr>
              <a:defRPr/>
            </a:pPr>
            <a:fld id="{58D9C7B1-D76B-4AB0-AEAE-58280CF4DE50}"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36</a:t>
            </a:fld>
            <a:endParaRPr lang="fr-FR"/>
          </a:p>
        </p:txBody>
      </p:sp>
      <p:sp>
        <p:nvSpPr>
          <p:cNvPr id="7" name="Rectangle 6"/>
          <p:cNvSpPr/>
          <p:nvPr/>
        </p:nvSpPr>
        <p:spPr>
          <a:xfrm>
            <a:off x="5644364" y="1571612"/>
            <a:ext cx="3143272" cy="1285884"/>
          </a:xfrm>
          <a:prstGeom prst="rect">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latin typeface="Arial" pitchFamily="34" charset="0"/>
                <a:cs typeface="Arial" pitchFamily="34" charset="0"/>
              </a:rPr>
              <a:t>Daemon</a:t>
            </a:r>
          </a:p>
          <a:p>
            <a:pPr algn="ctr"/>
            <a:r>
              <a:rPr lang="fr-FR" sz="1800" dirty="0" smtClean="0">
                <a:solidFill>
                  <a:schemeClr val="tx1"/>
                </a:solidFill>
                <a:latin typeface="Arial" pitchFamily="34" charset="0"/>
                <a:cs typeface="Arial" pitchFamily="34" charset="0"/>
              </a:rPr>
              <a:t>Recherche des fichiers à traiter</a:t>
            </a:r>
            <a:endParaRPr lang="fr-FR" sz="1800" dirty="0">
              <a:solidFill>
                <a:schemeClr val="tx1"/>
              </a:solidFill>
              <a:latin typeface="Arial" pitchFamily="34" charset="0"/>
              <a:cs typeface="Arial" pitchFamily="34" charset="0"/>
            </a:endParaRPr>
          </a:p>
        </p:txBody>
      </p:sp>
      <p:sp>
        <p:nvSpPr>
          <p:cNvPr id="8" name="Rectangle 7"/>
          <p:cNvSpPr/>
          <p:nvPr/>
        </p:nvSpPr>
        <p:spPr>
          <a:xfrm>
            <a:off x="5644364" y="2928934"/>
            <a:ext cx="3143272" cy="1285884"/>
          </a:xfrm>
          <a:prstGeom prst="rect">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latin typeface="Arial" pitchFamily="34" charset="0"/>
                <a:cs typeface="Arial" pitchFamily="34" charset="0"/>
              </a:rPr>
              <a:t>Lecteur</a:t>
            </a:r>
          </a:p>
          <a:p>
            <a:pPr algn="ctr"/>
            <a:r>
              <a:rPr lang="fr-FR" sz="1800" dirty="0" smtClean="0">
                <a:solidFill>
                  <a:schemeClr val="tx1"/>
                </a:solidFill>
                <a:latin typeface="Arial" pitchFamily="34" charset="0"/>
                <a:cs typeface="Arial" pitchFamily="34" charset="0"/>
              </a:rPr>
              <a:t>Extraction des données</a:t>
            </a:r>
            <a:endParaRPr lang="fr-FR" sz="1800" dirty="0">
              <a:solidFill>
                <a:schemeClr val="tx1"/>
              </a:solidFill>
              <a:latin typeface="Arial" pitchFamily="34" charset="0"/>
              <a:cs typeface="Arial" pitchFamily="34" charset="0"/>
            </a:endParaRPr>
          </a:p>
        </p:txBody>
      </p:sp>
      <p:sp>
        <p:nvSpPr>
          <p:cNvPr id="9" name="Rectangle 8"/>
          <p:cNvSpPr/>
          <p:nvPr/>
        </p:nvSpPr>
        <p:spPr>
          <a:xfrm>
            <a:off x="5644364" y="4286256"/>
            <a:ext cx="3143272" cy="1285884"/>
          </a:xfrm>
          <a:prstGeom prst="rect">
            <a:avLst/>
          </a:prstGeom>
          <a:solidFill>
            <a:schemeClr val="bg1">
              <a:lumMod val="95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latin typeface="Arial" pitchFamily="34" charset="0"/>
                <a:cs typeface="Arial" pitchFamily="34" charset="0"/>
              </a:rPr>
              <a:t>Analyseur</a:t>
            </a:r>
          </a:p>
          <a:p>
            <a:pPr algn="ctr"/>
            <a:r>
              <a:rPr lang="fr-FR" sz="1800" dirty="0" smtClean="0">
                <a:solidFill>
                  <a:schemeClr val="tx1"/>
                </a:solidFill>
                <a:latin typeface="Arial" pitchFamily="34" charset="0"/>
                <a:cs typeface="Arial" pitchFamily="34" charset="0"/>
              </a:rPr>
              <a:t>Traitement des données</a:t>
            </a:r>
            <a:endParaRPr lang="fr-FR" sz="1800" dirty="0">
              <a:solidFill>
                <a:schemeClr val="tx1"/>
              </a:solidFill>
              <a:latin typeface="Arial" pitchFamily="34" charset="0"/>
              <a:cs typeface="Arial" pitchFamily="34" charset="0"/>
            </a:endParaRPr>
          </a:p>
        </p:txBody>
      </p:sp>
      <p:sp>
        <p:nvSpPr>
          <p:cNvPr id="10" name="Cylindre 9"/>
          <p:cNvSpPr/>
          <p:nvPr/>
        </p:nvSpPr>
        <p:spPr>
          <a:xfrm>
            <a:off x="3286116" y="2750339"/>
            <a:ext cx="1000132" cy="1643074"/>
          </a:xfrm>
          <a:prstGeom prst="can">
            <a:avLst/>
          </a:prstGeom>
          <a:solidFill>
            <a:schemeClr val="bg2">
              <a:lumMod val="5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HD</a:t>
            </a:r>
            <a:endParaRPr lang="fr-FR" dirty="0"/>
          </a:p>
        </p:txBody>
      </p:sp>
      <p:sp>
        <p:nvSpPr>
          <p:cNvPr id="11" name="Rectangle 10"/>
          <p:cNvSpPr/>
          <p:nvPr/>
        </p:nvSpPr>
        <p:spPr>
          <a:xfrm>
            <a:off x="2143108" y="1714488"/>
            <a:ext cx="571504" cy="371477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800" b="1" dirty="0" smtClean="0">
              <a:solidFill>
                <a:schemeClr val="tx1"/>
              </a:solidFill>
              <a:latin typeface="Arial" pitchFamily="34" charset="0"/>
              <a:cs typeface="Arial" pitchFamily="34" charset="0"/>
            </a:endParaRPr>
          </a:p>
          <a:p>
            <a:pPr algn="ctr"/>
            <a:r>
              <a:rPr lang="fr-FR" sz="1400" b="1" dirty="0" smtClean="0">
                <a:solidFill>
                  <a:schemeClr val="bg1"/>
                </a:solidFill>
                <a:latin typeface="Arial" pitchFamily="34" charset="0"/>
                <a:cs typeface="Arial" pitchFamily="34" charset="0"/>
              </a:rPr>
              <a:t>TNT2-D</a:t>
            </a:r>
            <a:endParaRPr lang="fr-FR" sz="1400" b="1" dirty="0">
              <a:solidFill>
                <a:schemeClr val="bg1"/>
              </a:solidFill>
              <a:latin typeface="Arial" pitchFamily="34" charset="0"/>
              <a:cs typeface="Arial" pitchFamily="34" charset="0"/>
            </a:endParaRPr>
          </a:p>
        </p:txBody>
      </p:sp>
      <p:cxnSp>
        <p:nvCxnSpPr>
          <p:cNvPr id="14" name="Connecteur droit avec flèche 13"/>
          <p:cNvCxnSpPr>
            <a:stCxn id="11" idx="3"/>
            <a:endCxn id="10" idx="2"/>
          </p:cNvCxnSpPr>
          <p:nvPr/>
        </p:nvCxnSpPr>
        <p:spPr>
          <a:xfrm>
            <a:off x="2714612" y="3571876"/>
            <a:ext cx="571504" cy="1588"/>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15" name="Connecteur droit avec flèche 14"/>
          <p:cNvCxnSpPr>
            <a:stCxn id="10" idx="4"/>
            <a:endCxn id="12" idx="1"/>
          </p:cNvCxnSpPr>
          <p:nvPr/>
        </p:nvCxnSpPr>
        <p:spPr>
          <a:xfrm>
            <a:off x="4286248" y="3571876"/>
            <a:ext cx="571504" cy="1588"/>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24" name="Connecteur en angle 23"/>
          <p:cNvCxnSpPr>
            <a:stCxn id="7" idx="1"/>
            <a:endCxn id="8" idx="1"/>
          </p:cNvCxnSpPr>
          <p:nvPr/>
        </p:nvCxnSpPr>
        <p:spPr>
          <a:xfrm rot="10800000" flipV="1">
            <a:off x="5644364" y="2214554"/>
            <a:ext cx="1588" cy="1357322"/>
          </a:xfrm>
          <a:prstGeom prst="bentConnector3">
            <a:avLst>
              <a:gd name="adj1" fmla="val 2948968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en angle 27"/>
          <p:cNvCxnSpPr>
            <a:endCxn id="9" idx="1"/>
          </p:cNvCxnSpPr>
          <p:nvPr/>
        </p:nvCxnSpPr>
        <p:spPr>
          <a:xfrm rot="5400000">
            <a:off x="4965703" y="4250537"/>
            <a:ext cx="1357322" cy="1588"/>
          </a:xfrm>
          <a:prstGeom prst="bentConnector4">
            <a:avLst>
              <a:gd name="adj1" fmla="val 13889"/>
              <a:gd name="adj2" fmla="val 29869279"/>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ube 15"/>
          <p:cNvSpPr/>
          <p:nvPr/>
        </p:nvSpPr>
        <p:spPr>
          <a:xfrm>
            <a:off x="142844" y="2643182"/>
            <a:ext cx="1500198" cy="1500198"/>
          </a:xfrm>
          <a:prstGeom prst="cub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Tricarb</a:t>
            </a:r>
            <a:endParaRPr lang="fr-FR" dirty="0"/>
          </a:p>
        </p:txBody>
      </p:sp>
      <p:cxnSp>
        <p:nvCxnSpPr>
          <p:cNvPr id="17" name="Connecteur droit avec flèche 16"/>
          <p:cNvCxnSpPr>
            <a:stCxn id="16" idx="4"/>
            <a:endCxn id="11" idx="1"/>
          </p:cNvCxnSpPr>
          <p:nvPr/>
        </p:nvCxnSpPr>
        <p:spPr>
          <a:xfrm flipV="1">
            <a:off x="1267993" y="3571876"/>
            <a:ext cx="875115" cy="8929"/>
          </a:xfrm>
          <a:prstGeom prst="straightConnector1">
            <a:avLst/>
          </a:prstGeom>
          <a:ln w="57150">
            <a:solidFill>
              <a:schemeClr val="tx1"/>
            </a:solidFill>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4414" y="1357298"/>
            <a:ext cx="6929486" cy="51435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ysClr val="windowText" lastClr="000000"/>
                </a:solidFill>
              </a:ln>
              <a:solidFill>
                <a:sysClr val="windowText" lastClr="000000"/>
              </a:solidFill>
            </a:endParaRPr>
          </a:p>
        </p:txBody>
      </p:sp>
      <p:sp>
        <p:nvSpPr>
          <p:cNvPr id="2" name="Titre 1"/>
          <p:cNvSpPr>
            <a:spLocks noGrp="1"/>
          </p:cNvSpPr>
          <p:nvPr>
            <p:ph type="title"/>
          </p:nvPr>
        </p:nvSpPr>
        <p:spPr/>
        <p:txBody>
          <a:bodyPr/>
          <a:lstStyle/>
          <a:p>
            <a:r>
              <a:rPr lang="fr-FR" dirty="0" smtClean="0"/>
              <a:t>Analyse multidimensionnelle</a:t>
            </a:r>
            <a:endParaRPr lang="fr-FR" dirty="0"/>
          </a:p>
        </p:txBody>
      </p:sp>
      <p:sp>
        <p:nvSpPr>
          <p:cNvPr id="4" name="Espace réservé de la date 3"/>
          <p:cNvSpPr>
            <a:spLocks noGrp="1"/>
          </p:cNvSpPr>
          <p:nvPr>
            <p:ph type="dt" sz="half" idx="10"/>
          </p:nvPr>
        </p:nvSpPr>
        <p:spPr/>
        <p:txBody>
          <a:bodyPr/>
          <a:lstStyle/>
          <a:p>
            <a:pPr>
              <a:defRPr/>
            </a:pPr>
            <a:fld id="{6C2574A4-DE25-4CE1-842E-7CFAD8D0F6FB}"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37</a:t>
            </a:fld>
            <a:endParaRPr lang="fr-FR"/>
          </a:p>
        </p:txBody>
      </p:sp>
      <p:pic>
        <p:nvPicPr>
          <p:cNvPr id="91139" name="Picture 3" descr="C:\Documents and Settings\Utilisateur\Bureau\Image2.png"/>
          <p:cNvPicPr>
            <a:picLocks noChangeAspect="1" noChangeArrowheads="1"/>
          </p:cNvPicPr>
          <p:nvPr/>
        </p:nvPicPr>
        <p:blipFill>
          <a:blip r:embed="rId2"/>
          <a:srcRect/>
          <a:stretch>
            <a:fillRect/>
          </a:stretch>
        </p:blipFill>
        <p:spPr bwMode="auto">
          <a:xfrm>
            <a:off x="2143108" y="1432475"/>
            <a:ext cx="4210035" cy="3698773"/>
          </a:xfrm>
          <a:prstGeom prst="rect">
            <a:avLst/>
          </a:prstGeom>
          <a:noFill/>
        </p:spPr>
      </p:pic>
      <p:pic>
        <p:nvPicPr>
          <p:cNvPr id="91140" name="Picture 4"/>
          <p:cNvPicPr>
            <a:picLocks noChangeAspect="1" noChangeArrowheads="1"/>
          </p:cNvPicPr>
          <p:nvPr/>
        </p:nvPicPr>
        <p:blipFill>
          <a:blip r:embed="rId3"/>
          <a:srcRect l="36445" t="34916" r="55343" b="39595"/>
          <a:stretch>
            <a:fillRect/>
          </a:stretch>
        </p:blipFill>
        <p:spPr bwMode="auto">
          <a:xfrm>
            <a:off x="6357950" y="2643182"/>
            <a:ext cx="1314414" cy="2471470"/>
          </a:xfrm>
          <a:prstGeom prst="rect">
            <a:avLst/>
          </a:prstGeom>
          <a:noFill/>
          <a:ln w="9525">
            <a:noFill/>
            <a:miter lim="800000"/>
            <a:headEnd/>
            <a:tailEnd/>
          </a:ln>
          <a:effectLst/>
        </p:spPr>
      </p:pic>
      <p:pic>
        <p:nvPicPr>
          <p:cNvPr id="10" name="Picture 4"/>
          <p:cNvPicPr>
            <a:picLocks noChangeAspect="1" noChangeArrowheads="1"/>
          </p:cNvPicPr>
          <p:nvPr/>
        </p:nvPicPr>
        <p:blipFill>
          <a:blip r:embed="rId3"/>
          <a:srcRect l="4949" t="30236" r="87289" b="35996"/>
          <a:stretch>
            <a:fillRect/>
          </a:stretch>
        </p:blipFill>
        <p:spPr bwMode="auto">
          <a:xfrm rot="16200000" flipH="1" flipV="1">
            <a:off x="4121509" y="4165244"/>
            <a:ext cx="1258171" cy="3214710"/>
          </a:xfrm>
          <a:prstGeom prst="rect">
            <a:avLst/>
          </a:prstGeom>
          <a:noFill/>
          <a:ln w="9525">
            <a:noFill/>
            <a:miter lim="800000"/>
            <a:headEnd/>
            <a:tailEnd/>
          </a:ln>
          <a:effectLst/>
        </p:spPr>
      </p:pic>
      <p:sp>
        <p:nvSpPr>
          <p:cNvPr id="12" name="ZoneTexte 11"/>
          <p:cNvSpPr txBox="1"/>
          <p:nvPr/>
        </p:nvSpPr>
        <p:spPr>
          <a:xfrm>
            <a:off x="214282" y="5643578"/>
            <a:ext cx="3094117" cy="646331"/>
          </a:xfrm>
          <a:prstGeom prst="rect">
            <a:avLst/>
          </a:prstGeom>
          <a:solidFill>
            <a:schemeClr val="bg1"/>
          </a:solidFill>
          <a:ln w="12700">
            <a:solidFill>
              <a:schemeClr val="tx1"/>
            </a:solidFill>
          </a:ln>
        </p:spPr>
        <p:txBody>
          <a:bodyPr wrap="none" rtlCol="0">
            <a:spAutoFit/>
          </a:bodyPr>
          <a:lstStyle/>
          <a:p>
            <a:r>
              <a:rPr lang="fr-FR" sz="1800" dirty="0" smtClean="0">
                <a:latin typeface="Arial" pitchFamily="34" charset="0"/>
                <a:cs typeface="Arial" pitchFamily="34" charset="0"/>
              </a:rPr>
              <a:t>1303 </a:t>
            </a:r>
            <a:r>
              <a:rPr lang="fr-FR" sz="1800" dirty="0" smtClean="0">
                <a:latin typeface="Symbol" pitchFamily="18" charset="2"/>
                <a:cs typeface="Arial" pitchFamily="34" charset="0"/>
              </a:rPr>
              <a:t>b</a:t>
            </a:r>
            <a:r>
              <a:rPr lang="fr-FR" sz="1800" dirty="0" smtClean="0">
                <a:latin typeface="Arial" pitchFamily="34" charset="0"/>
                <a:cs typeface="Arial" pitchFamily="34" charset="0"/>
              </a:rPr>
              <a:t> créés, 1310 détectés</a:t>
            </a:r>
          </a:p>
          <a:p>
            <a:r>
              <a:rPr lang="fr-FR" sz="1800" dirty="0" smtClean="0">
                <a:latin typeface="Arial" pitchFamily="34" charset="0"/>
                <a:cs typeface="Arial" pitchFamily="34" charset="0"/>
              </a:rPr>
              <a:t>314 </a:t>
            </a:r>
            <a:r>
              <a:rPr lang="fr-FR" sz="1800" dirty="0" smtClean="0">
                <a:latin typeface="Symbol" pitchFamily="18" charset="2"/>
                <a:cs typeface="Arial" pitchFamily="34" charset="0"/>
              </a:rPr>
              <a:t>a</a:t>
            </a:r>
            <a:r>
              <a:rPr lang="fr-FR" sz="1800" dirty="0" smtClean="0">
                <a:latin typeface="Arial" pitchFamily="34" charset="0"/>
                <a:cs typeface="Arial" pitchFamily="34" charset="0"/>
              </a:rPr>
              <a:t> créés, 307 détectés</a:t>
            </a:r>
          </a:p>
        </p:txBody>
      </p:sp>
      <p:sp>
        <p:nvSpPr>
          <p:cNvPr id="13" name="Espace réservé du contenu 2"/>
          <p:cNvSpPr txBox="1">
            <a:spLocks/>
          </p:cNvSpPr>
          <p:nvPr/>
        </p:nvSpPr>
        <p:spPr bwMode="auto">
          <a:xfrm>
            <a:off x="285720" y="928670"/>
            <a:ext cx="8643998" cy="471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fr-FR"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Utiliser au moins deux des méthodes pour construire une image que l’on analyse</a:t>
            </a:r>
            <a:endParaRPr kumimoji="0" lang="fr-FR" sz="18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sp>
        <p:nvSpPr>
          <p:cNvPr id="4" name="Espace réservé de la date 3"/>
          <p:cNvSpPr>
            <a:spLocks noGrp="1"/>
          </p:cNvSpPr>
          <p:nvPr>
            <p:ph type="dt" sz="half" idx="10"/>
          </p:nvPr>
        </p:nvSpPr>
        <p:spPr/>
        <p:txBody>
          <a:bodyPr/>
          <a:lstStyle/>
          <a:p>
            <a:pPr>
              <a:defRPr/>
            </a:pPr>
            <a:fld id="{86473367-F354-4837-A162-BCC9C4454B0F}"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38</a:t>
            </a:fld>
            <a:endParaRPr lang="fr-FR"/>
          </a:p>
        </p:txBody>
      </p:sp>
      <p:pic>
        <p:nvPicPr>
          <p:cNvPr id="89090" name="Picture 2"/>
          <p:cNvPicPr>
            <a:picLocks noGrp="1" noChangeAspect="1" noChangeArrowheads="1"/>
          </p:cNvPicPr>
          <p:nvPr>
            <p:ph idx="1"/>
          </p:nvPr>
        </p:nvPicPr>
        <p:blipFill>
          <a:blip r:embed="rId2"/>
          <a:srcRect l="31946" t="11159" r="8099" b="20157"/>
          <a:stretch>
            <a:fillRect/>
          </a:stretch>
        </p:blipFill>
        <p:spPr bwMode="auto">
          <a:xfrm>
            <a:off x="357158" y="2143116"/>
            <a:ext cx="3960000" cy="2836145"/>
          </a:xfrm>
          <a:prstGeom prst="rect">
            <a:avLst/>
          </a:prstGeom>
          <a:noFill/>
          <a:ln w="9525">
            <a:noFill/>
            <a:miter lim="800000"/>
            <a:headEnd/>
            <a:tailEnd/>
          </a:ln>
          <a:effectLst/>
        </p:spPr>
      </p:pic>
      <p:pic>
        <p:nvPicPr>
          <p:cNvPr id="89091" name="Picture 3"/>
          <p:cNvPicPr>
            <a:picLocks noChangeAspect="1" noChangeArrowheads="1"/>
          </p:cNvPicPr>
          <p:nvPr/>
        </p:nvPicPr>
        <p:blipFill>
          <a:blip r:embed="rId3"/>
          <a:srcRect l="31946" t="11519" r="8099" b="20157"/>
          <a:stretch>
            <a:fillRect/>
          </a:stretch>
        </p:blipFill>
        <p:spPr bwMode="auto">
          <a:xfrm>
            <a:off x="4643438" y="2143116"/>
            <a:ext cx="3960000" cy="2820643"/>
          </a:xfrm>
          <a:prstGeom prst="rect">
            <a:avLst/>
          </a:prstGeom>
          <a:noFill/>
          <a:ln w="9525">
            <a:noFill/>
            <a:miter lim="800000"/>
            <a:headEnd/>
            <a:tailEnd/>
          </a:ln>
          <a:effectLst/>
        </p:spPr>
      </p:pic>
      <p:graphicFrame>
        <p:nvGraphicFramePr>
          <p:cNvPr id="11" name="Diagramme 10"/>
          <p:cNvGraphicFramePr/>
          <p:nvPr/>
        </p:nvGraphicFramePr>
        <p:xfrm>
          <a:off x="285720" y="1142984"/>
          <a:ext cx="8501122" cy="1103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me 13"/>
          <p:cNvGraphicFramePr/>
          <p:nvPr/>
        </p:nvGraphicFramePr>
        <p:xfrm>
          <a:off x="214282" y="5143512"/>
          <a:ext cx="4429156" cy="1285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a:t>
            </a:r>
            <a:endParaRPr lang="fr-FR" dirty="0"/>
          </a:p>
        </p:txBody>
      </p:sp>
      <p:sp>
        <p:nvSpPr>
          <p:cNvPr id="4" name="Espace réservé de la date 3"/>
          <p:cNvSpPr>
            <a:spLocks noGrp="1"/>
          </p:cNvSpPr>
          <p:nvPr>
            <p:ph type="dt" sz="half" idx="10"/>
          </p:nvPr>
        </p:nvSpPr>
        <p:spPr/>
        <p:txBody>
          <a:bodyPr/>
          <a:lstStyle/>
          <a:p>
            <a:pPr>
              <a:defRPr/>
            </a:pPr>
            <a:fld id="{D1979CB2-A95B-43C9-B921-15B9C332AA6E}"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39</a:t>
            </a:fld>
            <a:endParaRPr lang="fr-FR"/>
          </a:p>
        </p:txBody>
      </p:sp>
      <p:pic>
        <p:nvPicPr>
          <p:cNvPr id="92162" name="Picture 2"/>
          <p:cNvPicPr>
            <a:picLocks noChangeAspect="1" noChangeArrowheads="1"/>
          </p:cNvPicPr>
          <p:nvPr/>
        </p:nvPicPr>
        <p:blipFill>
          <a:blip r:embed="rId2"/>
          <a:srcRect l="26322" t="25557" r="47244" b="46074"/>
          <a:stretch>
            <a:fillRect/>
          </a:stretch>
        </p:blipFill>
        <p:spPr bwMode="auto">
          <a:xfrm>
            <a:off x="357158" y="2357430"/>
            <a:ext cx="4229995" cy="2837379"/>
          </a:xfrm>
          <a:prstGeom prst="rect">
            <a:avLst/>
          </a:prstGeom>
          <a:noFill/>
          <a:ln w="9525">
            <a:noFill/>
            <a:miter lim="800000"/>
            <a:headEnd/>
            <a:tailEnd/>
          </a:ln>
          <a:effectLst/>
        </p:spPr>
      </p:pic>
      <p:graphicFrame>
        <p:nvGraphicFramePr>
          <p:cNvPr id="9" name="Diagramme 8"/>
          <p:cNvGraphicFramePr/>
          <p:nvPr/>
        </p:nvGraphicFramePr>
        <p:xfrm>
          <a:off x="285720" y="1142984"/>
          <a:ext cx="8501122" cy="1103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64" name="Picture 4"/>
          <p:cNvPicPr>
            <a:picLocks noChangeAspect="1" noChangeArrowheads="1"/>
          </p:cNvPicPr>
          <p:nvPr/>
        </p:nvPicPr>
        <p:blipFill>
          <a:blip r:embed="rId7"/>
          <a:srcRect l="26322" t="25557" r="47244" b="46074"/>
          <a:stretch>
            <a:fillRect/>
          </a:stretch>
        </p:blipFill>
        <p:spPr bwMode="auto">
          <a:xfrm>
            <a:off x="4643438" y="2357430"/>
            <a:ext cx="4230457" cy="283715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Environnements de travail</a:t>
            </a:r>
            <a:endParaRPr lang="fr-FR" dirty="0"/>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fld id="{203F02CB-9362-4C1E-B4FC-A68E9617D4E1}"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Chaine de traitement</a:t>
            </a:r>
            <a:endParaRPr lang="fr-FR" dirty="0"/>
          </a:p>
        </p:txBody>
      </p:sp>
      <p:sp>
        <p:nvSpPr>
          <p:cNvPr id="4" name="Espace réservé de la date 3"/>
          <p:cNvSpPr>
            <a:spLocks noGrp="1"/>
          </p:cNvSpPr>
          <p:nvPr>
            <p:ph type="dt" sz="half" idx="10"/>
          </p:nvPr>
        </p:nvSpPr>
        <p:spPr/>
        <p:txBody>
          <a:bodyPr/>
          <a:lstStyle/>
          <a:p>
            <a:pPr>
              <a:defRPr/>
            </a:pPr>
            <a:fld id="{A26A8B2C-FBC9-4DE4-A20B-0344035C8D3A}"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40</a:t>
            </a:fld>
            <a:endParaRPr lang="fr-FR"/>
          </a:p>
        </p:txBody>
      </p:sp>
      <p:graphicFrame>
        <p:nvGraphicFramePr>
          <p:cNvPr id="8" name="Diagramme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Conclusion</a:t>
            </a:r>
            <a:endParaRPr lang="fr-FR" dirty="0"/>
          </a:p>
        </p:txBody>
      </p:sp>
      <p:sp>
        <p:nvSpPr>
          <p:cNvPr id="8" name="Espace réservé du contenu 7"/>
          <p:cNvSpPr>
            <a:spLocks noGrp="1"/>
          </p:cNvSpPr>
          <p:nvPr>
            <p:ph idx="1"/>
          </p:nvPr>
        </p:nvSpPr>
        <p:spPr>
          <a:xfrm>
            <a:off x="714348" y="1357298"/>
            <a:ext cx="7772400" cy="4114800"/>
          </a:xfrm>
        </p:spPr>
        <p:txBody>
          <a:bodyPr/>
          <a:lstStyle/>
          <a:p>
            <a:r>
              <a:rPr lang="fr-FR" dirty="0" smtClean="0"/>
              <a:t>Résultats</a:t>
            </a:r>
          </a:p>
          <a:p>
            <a:pPr lvl="1"/>
            <a:r>
              <a:rPr lang="fr-FR" dirty="0" smtClean="0"/>
              <a:t>Construction de la matrice 2D</a:t>
            </a:r>
          </a:p>
          <a:p>
            <a:pPr lvl="1"/>
            <a:r>
              <a:rPr lang="fr-FR" dirty="0" smtClean="0"/>
              <a:t>Reconnaissance de pics &amp; détection des alphas</a:t>
            </a:r>
          </a:p>
          <a:p>
            <a:endParaRPr lang="fr-FR" dirty="0" smtClean="0"/>
          </a:p>
          <a:p>
            <a:r>
              <a:rPr lang="fr-FR" dirty="0" smtClean="0"/>
              <a:t>Perspectives</a:t>
            </a:r>
          </a:p>
          <a:p>
            <a:pPr lvl="1"/>
            <a:r>
              <a:rPr lang="fr-FR" dirty="0" smtClean="0"/>
              <a:t>Prouver les formes des pics obtenus supposés gaussiens</a:t>
            </a:r>
          </a:p>
          <a:p>
            <a:pPr lvl="1"/>
            <a:r>
              <a:rPr lang="fr-FR" dirty="0" smtClean="0"/>
              <a:t>Validation expérimentale</a:t>
            </a:r>
          </a:p>
          <a:p>
            <a:pPr lvl="1"/>
            <a:r>
              <a:rPr lang="fr-FR" dirty="0" smtClean="0"/>
              <a:t>Passage à </a:t>
            </a:r>
            <a:r>
              <a:rPr lang="fr-FR" dirty="0" err="1" smtClean="0"/>
              <a:t>nD</a:t>
            </a:r>
            <a:r>
              <a:rPr lang="fr-FR" dirty="0" smtClean="0"/>
              <a:t> (?)</a:t>
            </a:r>
          </a:p>
          <a:p>
            <a:pPr lvl="1"/>
            <a:r>
              <a:rPr lang="fr-FR" dirty="0" smtClean="0"/>
              <a:t>Modélisation MCNP (Autre méthode pour le </a:t>
            </a:r>
            <a:r>
              <a:rPr lang="fr-FR" dirty="0" err="1" smtClean="0"/>
              <a:t>rebouclage</a:t>
            </a:r>
            <a:r>
              <a:rPr lang="fr-FR" dirty="0" smtClean="0"/>
              <a:t> global vers local)</a:t>
            </a:r>
          </a:p>
          <a:p>
            <a:pPr lvl="1"/>
            <a:r>
              <a:rPr lang="fr-FR" dirty="0" smtClean="0"/>
              <a:t>Spectrométrie</a:t>
            </a:r>
          </a:p>
          <a:p>
            <a:endParaRPr lang="fr-FR" dirty="0" smtClean="0"/>
          </a:p>
          <a:p>
            <a:r>
              <a:rPr lang="fr-FR" dirty="0" smtClean="0"/>
              <a:t>Communication</a:t>
            </a:r>
          </a:p>
          <a:p>
            <a:pPr lvl="1"/>
            <a:r>
              <a:rPr lang="fr-FR" dirty="0" smtClean="0"/>
              <a:t>Article et présentation à la LSC2010 et publication dans </a:t>
            </a:r>
            <a:r>
              <a:rPr lang="fr-FR" dirty="0" err="1" smtClean="0"/>
              <a:t>RadioCarbon</a:t>
            </a:r>
            <a:endParaRPr lang="fr-FR" dirty="0"/>
          </a:p>
        </p:txBody>
      </p:sp>
      <p:sp>
        <p:nvSpPr>
          <p:cNvPr id="4" name="Espace réservé de la date 3"/>
          <p:cNvSpPr>
            <a:spLocks noGrp="1"/>
          </p:cNvSpPr>
          <p:nvPr>
            <p:ph type="dt" sz="half" idx="10"/>
          </p:nvPr>
        </p:nvSpPr>
        <p:spPr/>
        <p:txBody>
          <a:bodyPr/>
          <a:lstStyle/>
          <a:p>
            <a:pPr>
              <a:defRPr/>
            </a:pPr>
            <a:fld id="{77501135-2ABC-4E19-A51E-B04F73CE647F}" type="datetime1">
              <a:rPr lang="fr-FR" smtClean="0"/>
              <a:pPr>
                <a:defRPr/>
              </a:pPr>
              <a:t>16/12/2010</a:t>
            </a:fld>
            <a:endParaRPr lang="fr-FR"/>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30CEDEA6-B82B-4839-BC64-2BB6D326825A}" type="slidenum">
              <a:rPr lang="fr-FR" smtClean="0"/>
              <a:pPr>
                <a:defRPr/>
              </a:pPr>
              <a:t>41</a:t>
            </a:fld>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Merci de votre attention</a:t>
            </a:r>
            <a:endParaRPr lang="fr-FR" dirty="0"/>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fld id="{A26A8B2C-FBC9-4DE4-A20B-0344035C8D3A}"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42</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Laboratoires</a:t>
            </a:r>
            <a:endParaRPr lang="fr-FR" dirty="0"/>
          </a:p>
        </p:txBody>
      </p:sp>
      <p:sp>
        <p:nvSpPr>
          <p:cNvPr id="4" name="Espace réservé de la date 3"/>
          <p:cNvSpPr>
            <a:spLocks noGrp="1"/>
          </p:cNvSpPr>
          <p:nvPr>
            <p:ph type="dt" sz="half" idx="10"/>
          </p:nvPr>
        </p:nvSpPr>
        <p:spPr/>
        <p:txBody>
          <a:bodyPr/>
          <a:lstStyle/>
          <a:p>
            <a:pPr>
              <a:defRPr/>
            </a:pPr>
            <a:fld id="{AD1628EA-BE04-42AB-B6A5-F6BD06871583}"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5</a:t>
            </a:fld>
            <a:endParaRPr lang="fr-FR"/>
          </a:p>
        </p:txBody>
      </p:sp>
      <p:pic>
        <p:nvPicPr>
          <p:cNvPr id="8" name="Picture 4"/>
          <p:cNvPicPr>
            <a:picLocks noChangeAspect="1" noChangeArrowheads="1"/>
          </p:cNvPicPr>
          <p:nvPr/>
        </p:nvPicPr>
        <p:blipFill>
          <a:blip r:embed="rId2"/>
          <a:srcRect/>
          <a:stretch>
            <a:fillRect/>
          </a:stretch>
        </p:blipFill>
        <p:spPr bwMode="auto">
          <a:xfrm>
            <a:off x="642910" y="4000504"/>
            <a:ext cx="755650" cy="792163"/>
          </a:xfrm>
          <a:prstGeom prst="rect">
            <a:avLst/>
          </a:prstGeom>
          <a:noFill/>
          <a:ln w="9525">
            <a:noFill/>
            <a:miter lim="800000"/>
            <a:headEnd/>
            <a:tailEnd/>
          </a:ln>
        </p:spPr>
      </p:pic>
      <p:grpSp>
        <p:nvGrpSpPr>
          <p:cNvPr id="9" name="Group 5"/>
          <p:cNvGrpSpPr>
            <a:grpSpLocks/>
          </p:cNvGrpSpPr>
          <p:nvPr/>
        </p:nvGrpSpPr>
        <p:grpSpPr bwMode="auto">
          <a:xfrm>
            <a:off x="642910" y="5429264"/>
            <a:ext cx="685800" cy="882650"/>
            <a:chOff x="3696" y="887"/>
            <a:chExt cx="1440" cy="2041"/>
          </a:xfrm>
        </p:grpSpPr>
        <p:pic>
          <p:nvPicPr>
            <p:cNvPr id="10" name="Picture 6"/>
            <p:cNvPicPr>
              <a:picLocks noChangeAspect="1" noChangeArrowheads="1"/>
            </p:cNvPicPr>
            <p:nvPr/>
          </p:nvPicPr>
          <p:blipFill>
            <a:blip r:embed="rId3"/>
            <a:srcRect/>
            <a:stretch>
              <a:fillRect/>
            </a:stretch>
          </p:blipFill>
          <p:spPr bwMode="auto">
            <a:xfrm>
              <a:off x="3696" y="887"/>
              <a:ext cx="1440" cy="2041"/>
            </a:xfrm>
            <a:prstGeom prst="rect">
              <a:avLst/>
            </a:prstGeom>
            <a:noFill/>
            <a:ln w="9525">
              <a:noFill/>
              <a:miter lim="800000"/>
              <a:headEnd/>
              <a:tailEnd/>
            </a:ln>
          </p:spPr>
        </p:pic>
        <p:sp>
          <p:nvSpPr>
            <p:cNvPr id="11" name="Freeform 7"/>
            <p:cNvSpPr>
              <a:spLocks noEditPoints="1"/>
            </p:cNvSpPr>
            <p:nvPr/>
          </p:nvSpPr>
          <p:spPr bwMode="auto">
            <a:xfrm>
              <a:off x="3826" y="1248"/>
              <a:ext cx="1191" cy="1318"/>
            </a:xfrm>
            <a:custGeom>
              <a:avLst/>
              <a:gdLst>
                <a:gd name="T0" fmla="*/ 3 w 1735"/>
                <a:gd name="T1" fmla="*/ 1 h 2055"/>
                <a:gd name="T2" fmla="*/ 3 w 1735"/>
                <a:gd name="T3" fmla="*/ 1 h 2055"/>
                <a:gd name="T4" fmla="*/ 3 w 1735"/>
                <a:gd name="T5" fmla="*/ 1 h 2055"/>
                <a:gd name="T6" fmla="*/ 3 w 1735"/>
                <a:gd name="T7" fmla="*/ 1 h 2055"/>
                <a:gd name="T8" fmla="*/ 3 w 1735"/>
                <a:gd name="T9" fmla="*/ 1 h 2055"/>
                <a:gd name="T10" fmla="*/ 3 w 1735"/>
                <a:gd name="T11" fmla="*/ 2 h 2055"/>
                <a:gd name="T12" fmla="*/ 3 w 1735"/>
                <a:gd name="T13" fmla="*/ 2 h 2055"/>
                <a:gd name="T14" fmla="*/ 3 w 1735"/>
                <a:gd name="T15" fmla="*/ 2 h 2055"/>
                <a:gd name="T16" fmla="*/ 3 w 1735"/>
                <a:gd name="T17" fmla="*/ 2 h 2055"/>
                <a:gd name="T18" fmla="*/ 5 w 1735"/>
                <a:gd name="T19" fmla="*/ 2 h 2055"/>
                <a:gd name="T20" fmla="*/ 5 w 1735"/>
                <a:gd name="T21" fmla="*/ 2 h 2055"/>
                <a:gd name="T22" fmla="*/ 5 w 1735"/>
                <a:gd name="T23" fmla="*/ 2 h 2055"/>
                <a:gd name="T24" fmla="*/ 5 w 1735"/>
                <a:gd name="T25" fmla="*/ 2 h 2055"/>
                <a:gd name="T26" fmla="*/ 5 w 1735"/>
                <a:gd name="T27" fmla="*/ 2 h 2055"/>
                <a:gd name="T28" fmla="*/ 6 w 1735"/>
                <a:gd name="T29" fmla="*/ 2 h 2055"/>
                <a:gd name="T30" fmla="*/ 6 w 1735"/>
                <a:gd name="T31" fmla="*/ 2 h 2055"/>
                <a:gd name="T32" fmla="*/ 6 w 1735"/>
                <a:gd name="T33" fmla="*/ 2 h 2055"/>
                <a:gd name="T34" fmla="*/ 5 w 1735"/>
                <a:gd name="T35" fmla="*/ 2 h 2055"/>
                <a:gd name="T36" fmla="*/ 5 w 1735"/>
                <a:gd name="T37" fmla="*/ 2 h 2055"/>
                <a:gd name="T38" fmla="*/ 5 w 1735"/>
                <a:gd name="T39" fmla="*/ 2 h 2055"/>
                <a:gd name="T40" fmla="*/ 4 w 1735"/>
                <a:gd name="T41" fmla="*/ 3 h 2055"/>
                <a:gd name="T42" fmla="*/ 3 w 1735"/>
                <a:gd name="T43" fmla="*/ 3 h 2055"/>
                <a:gd name="T44" fmla="*/ 3 w 1735"/>
                <a:gd name="T45" fmla="*/ 3 h 2055"/>
                <a:gd name="T46" fmla="*/ 2 w 1735"/>
                <a:gd name="T47" fmla="*/ 3 h 2055"/>
                <a:gd name="T48" fmla="*/ 1 w 1735"/>
                <a:gd name="T49" fmla="*/ 3 h 2055"/>
                <a:gd name="T50" fmla="*/ 1 w 1735"/>
                <a:gd name="T51" fmla="*/ 2 h 2055"/>
                <a:gd name="T52" fmla="*/ 1 w 1735"/>
                <a:gd name="T53" fmla="*/ 2 h 2055"/>
                <a:gd name="T54" fmla="*/ 1 w 1735"/>
                <a:gd name="T55" fmla="*/ 2 h 2055"/>
                <a:gd name="T56" fmla="*/ 1 w 1735"/>
                <a:gd name="T57" fmla="*/ 2 h 2055"/>
                <a:gd name="T58" fmla="*/ 1 w 1735"/>
                <a:gd name="T59" fmla="*/ 2 h 2055"/>
                <a:gd name="T60" fmla="*/ 1 w 1735"/>
                <a:gd name="T61" fmla="*/ 2 h 2055"/>
                <a:gd name="T62" fmla="*/ 1 w 1735"/>
                <a:gd name="T63" fmla="*/ 2 h 2055"/>
                <a:gd name="T64" fmla="*/ 1 w 1735"/>
                <a:gd name="T65" fmla="*/ 2 h 2055"/>
                <a:gd name="T66" fmla="*/ 1 w 1735"/>
                <a:gd name="T67" fmla="*/ 2 h 2055"/>
                <a:gd name="T68" fmla="*/ 1 w 1735"/>
                <a:gd name="T69" fmla="*/ 2 h 2055"/>
                <a:gd name="T70" fmla="*/ 1 w 1735"/>
                <a:gd name="T71" fmla="*/ 2 h 2055"/>
                <a:gd name="T72" fmla="*/ 2 w 1735"/>
                <a:gd name="T73" fmla="*/ 2 h 2055"/>
                <a:gd name="T74" fmla="*/ 2 w 1735"/>
                <a:gd name="T75" fmla="*/ 2 h 2055"/>
                <a:gd name="T76" fmla="*/ 3 w 1735"/>
                <a:gd name="T77" fmla="*/ 2 h 2055"/>
                <a:gd name="T78" fmla="*/ 3 w 1735"/>
                <a:gd name="T79" fmla="*/ 2 h 2055"/>
                <a:gd name="T80" fmla="*/ 3 w 1735"/>
                <a:gd name="T81" fmla="*/ 1 h 2055"/>
                <a:gd name="T82" fmla="*/ 2 w 1735"/>
                <a:gd name="T83" fmla="*/ 1 h 2055"/>
                <a:gd name="T84" fmla="*/ 1 w 1735"/>
                <a:gd name="T85" fmla="*/ 1 h 2055"/>
                <a:gd name="T86" fmla="*/ 1 w 1735"/>
                <a:gd name="T87" fmla="*/ 1 h 2055"/>
                <a:gd name="T88" fmla="*/ 1 w 1735"/>
                <a:gd name="T89" fmla="*/ 1 h 2055"/>
                <a:gd name="T90" fmla="*/ 1 w 1735"/>
                <a:gd name="T91" fmla="*/ 1 h 2055"/>
                <a:gd name="T92" fmla="*/ 2 w 1735"/>
                <a:gd name="T93" fmla="*/ 1 h 2055"/>
                <a:gd name="T94" fmla="*/ 2 w 1735"/>
                <a:gd name="T95" fmla="*/ 1 h 2055"/>
                <a:gd name="T96" fmla="*/ 2 w 1735"/>
                <a:gd name="T97" fmla="*/ 1 h 2055"/>
                <a:gd name="T98" fmla="*/ 3 w 1735"/>
                <a:gd name="T99" fmla="*/ 0 h 2055"/>
                <a:gd name="T100" fmla="*/ 3 w 1735"/>
                <a:gd name="T101" fmla="*/ 1 h 2055"/>
                <a:gd name="T102" fmla="*/ 3 w 1735"/>
                <a:gd name="T103" fmla="*/ 1 h 2055"/>
                <a:gd name="T104" fmla="*/ 3 w 1735"/>
                <a:gd name="T105" fmla="*/ 1 h 2055"/>
                <a:gd name="T106" fmla="*/ 5 w 1735"/>
                <a:gd name="T107" fmla="*/ 1 h 2055"/>
                <a:gd name="T108" fmla="*/ 5 w 1735"/>
                <a:gd name="T109" fmla="*/ 1 h 2055"/>
                <a:gd name="T110" fmla="*/ 5 w 1735"/>
                <a:gd name="T111" fmla="*/ 1 h 2055"/>
                <a:gd name="T112" fmla="*/ 5 w 1735"/>
                <a:gd name="T113" fmla="*/ 1 h 20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35"/>
                <a:gd name="T172" fmla="*/ 0 h 2055"/>
                <a:gd name="T173" fmla="*/ 1735 w 1735"/>
                <a:gd name="T174" fmla="*/ 2055 h 20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35" h="2055">
                  <a:moveTo>
                    <a:pt x="814" y="153"/>
                  </a:moveTo>
                  <a:lnTo>
                    <a:pt x="827" y="172"/>
                  </a:lnTo>
                  <a:lnTo>
                    <a:pt x="846" y="185"/>
                  </a:lnTo>
                  <a:lnTo>
                    <a:pt x="868" y="191"/>
                  </a:lnTo>
                  <a:lnTo>
                    <a:pt x="893" y="185"/>
                  </a:lnTo>
                  <a:lnTo>
                    <a:pt x="911" y="172"/>
                  </a:lnTo>
                  <a:lnTo>
                    <a:pt x="924" y="153"/>
                  </a:lnTo>
                  <a:lnTo>
                    <a:pt x="927" y="128"/>
                  </a:lnTo>
                  <a:lnTo>
                    <a:pt x="924" y="106"/>
                  </a:lnTo>
                  <a:lnTo>
                    <a:pt x="911" y="88"/>
                  </a:lnTo>
                  <a:lnTo>
                    <a:pt x="893" y="75"/>
                  </a:lnTo>
                  <a:lnTo>
                    <a:pt x="868" y="69"/>
                  </a:lnTo>
                  <a:lnTo>
                    <a:pt x="846" y="75"/>
                  </a:lnTo>
                  <a:lnTo>
                    <a:pt x="827" y="88"/>
                  </a:lnTo>
                  <a:lnTo>
                    <a:pt x="814" y="106"/>
                  </a:lnTo>
                  <a:lnTo>
                    <a:pt x="811" y="128"/>
                  </a:lnTo>
                  <a:lnTo>
                    <a:pt x="814" y="153"/>
                  </a:lnTo>
                  <a:close/>
                  <a:moveTo>
                    <a:pt x="1034" y="419"/>
                  </a:moveTo>
                  <a:lnTo>
                    <a:pt x="1018" y="459"/>
                  </a:lnTo>
                  <a:lnTo>
                    <a:pt x="999" y="494"/>
                  </a:lnTo>
                  <a:lnTo>
                    <a:pt x="971" y="522"/>
                  </a:lnTo>
                  <a:lnTo>
                    <a:pt x="936" y="544"/>
                  </a:lnTo>
                  <a:lnTo>
                    <a:pt x="927" y="597"/>
                  </a:lnTo>
                  <a:lnTo>
                    <a:pt x="921" y="659"/>
                  </a:lnTo>
                  <a:lnTo>
                    <a:pt x="915" y="725"/>
                  </a:lnTo>
                  <a:lnTo>
                    <a:pt x="911" y="800"/>
                  </a:lnTo>
                  <a:lnTo>
                    <a:pt x="905" y="959"/>
                  </a:lnTo>
                  <a:lnTo>
                    <a:pt x="905" y="1121"/>
                  </a:lnTo>
                  <a:lnTo>
                    <a:pt x="908" y="1284"/>
                  </a:lnTo>
                  <a:lnTo>
                    <a:pt x="908" y="1362"/>
                  </a:lnTo>
                  <a:lnTo>
                    <a:pt x="915" y="1434"/>
                  </a:lnTo>
                  <a:lnTo>
                    <a:pt x="918" y="1499"/>
                  </a:lnTo>
                  <a:lnTo>
                    <a:pt x="924" y="1558"/>
                  </a:lnTo>
                  <a:lnTo>
                    <a:pt x="930" y="1612"/>
                  </a:lnTo>
                  <a:lnTo>
                    <a:pt x="936" y="1652"/>
                  </a:lnTo>
                  <a:lnTo>
                    <a:pt x="943" y="1683"/>
                  </a:lnTo>
                  <a:lnTo>
                    <a:pt x="952" y="1711"/>
                  </a:lnTo>
                  <a:lnTo>
                    <a:pt x="965" y="1730"/>
                  </a:lnTo>
                  <a:lnTo>
                    <a:pt x="977" y="1749"/>
                  </a:lnTo>
                  <a:lnTo>
                    <a:pt x="993" y="1761"/>
                  </a:lnTo>
                  <a:lnTo>
                    <a:pt x="1008" y="1768"/>
                  </a:lnTo>
                  <a:lnTo>
                    <a:pt x="1027" y="1774"/>
                  </a:lnTo>
                  <a:lnTo>
                    <a:pt x="1049" y="1777"/>
                  </a:lnTo>
                  <a:lnTo>
                    <a:pt x="1093" y="1771"/>
                  </a:lnTo>
                  <a:lnTo>
                    <a:pt x="1143" y="1758"/>
                  </a:lnTo>
                  <a:lnTo>
                    <a:pt x="1200" y="1740"/>
                  </a:lnTo>
                  <a:lnTo>
                    <a:pt x="1262" y="1715"/>
                  </a:lnTo>
                  <a:lnTo>
                    <a:pt x="1281" y="1705"/>
                  </a:lnTo>
                  <a:lnTo>
                    <a:pt x="1303" y="1696"/>
                  </a:lnTo>
                  <a:lnTo>
                    <a:pt x="1356" y="1665"/>
                  </a:lnTo>
                  <a:lnTo>
                    <a:pt x="1412" y="1627"/>
                  </a:lnTo>
                  <a:lnTo>
                    <a:pt x="1469" y="1587"/>
                  </a:lnTo>
                  <a:lnTo>
                    <a:pt x="1519" y="1546"/>
                  </a:lnTo>
                  <a:lnTo>
                    <a:pt x="1541" y="1527"/>
                  </a:lnTo>
                  <a:lnTo>
                    <a:pt x="1560" y="1512"/>
                  </a:lnTo>
                  <a:lnTo>
                    <a:pt x="1575" y="1496"/>
                  </a:lnTo>
                  <a:lnTo>
                    <a:pt x="1582" y="1483"/>
                  </a:lnTo>
                  <a:lnTo>
                    <a:pt x="1588" y="1471"/>
                  </a:lnTo>
                  <a:lnTo>
                    <a:pt x="1585" y="1465"/>
                  </a:lnTo>
                  <a:lnTo>
                    <a:pt x="1569" y="1459"/>
                  </a:lnTo>
                  <a:lnTo>
                    <a:pt x="1550" y="1455"/>
                  </a:lnTo>
                  <a:lnTo>
                    <a:pt x="1510" y="1465"/>
                  </a:lnTo>
                  <a:lnTo>
                    <a:pt x="1491" y="1474"/>
                  </a:lnTo>
                  <a:lnTo>
                    <a:pt x="1475" y="1480"/>
                  </a:lnTo>
                  <a:lnTo>
                    <a:pt x="1466" y="1487"/>
                  </a:lnTo>
                  <a:lnTo>
                    <a:pt x="1459" y="1490"/>
                  </a:lnTo>
                  <a:lnTo>
                    <a:pt x="1510" y="1455"/>
                  </a:lnTo>
                  <a:lnTo>
                    <a:pt x="1553" y="1430"/>
                  </a:lnTo>
                  <a:lnTo>
                    <a:pt x="1591" y="1405"/>
                  </a:lnTo>
                  <a:lnTo>
                    <a:pt x="1622" y="1380"/>
                  </a:lnTo>
                  <a:lnTo>
                    <a:pt x="1654" y="1355"/>
                  </a:lnTo>
                  <a:lnTo>
                    <a:pt x="1679" y="1324"/>
                  </a:lnTo>
                  <a:lnTo>
                    <a:pt x="1701" y="1287"/>
                  </a:lnTo>
                  <a:lnTo>
                    <a:pt x="1719" y="1243"/>
                  </a:lnTo>
                  <a:lnTo>
                    <a:pt x="1729" y="1231"/>
                  </a:lnTo>
                  <a:lnTo>
                    <a:pt x="1732" y="1227"/>
                  </a:lnTo>
                  <a:lnTo>
                    <a:pt x="1735" y="1234"/>
                  </a:lnTo>
                  <a:lnTo>
                    <a:pt x="1735" y="1249"/>
                  </a:lnTo>
                  <a:lnTo>
                    <a:pt x="1732" y="1271"/>
                  </a:lnTo>
                  <a:lnTo>
                    <a:pt x="1729" y="1299"/>
                  </a:lnTo>
                  <a:lnTo>
                    <a:pt x="1723" y="1362"/>
                  </a:lnTo>
                  <a:lnTo>
                    <a:pt x="1713" y="1434"/>
                  </a:lnTo>
                  <a:lnTo>
                    <a:pt x="1704" y="1496"/>
                  </a:lnTo>
                  <a:lnTo>
                    <a:pt x="1697" y="1521"/>
                  </a:lnTo>
                  <a:lnTo>
                    <a:pt x="1694" y="1540"/>
                  </a:lnTo>
                  <a:lnTo>
                    <a:pt x="1694" y="1555"/>
                  </a:lnTo>
                  <a:lnTo>
                    <a:pt x="1691" y="1558"/>
                  </a:lnTo>
                  <a:lnTo>
                    <a:pt x="1688" y="1558"/>
                  </a:lnTo>
                  <a:lnTo>
                    <a:pt x="1679" y="1549"/>
                  </a:lnTo>
                  <a:lnTo>
                    <a:pt x="1666" y="1533"/>
                  </a:lnTo>
                  <a:lnTo>
                    <a:pt x="1660" y="1508"/>
                  </a:lnTo>
                  <a:lnTo>
                    <a:pt x="1657" y="1505"/>
                  </a:lnTo>
                  <a:lnTo>
                    <a:pt x="1647" y="1515"/>
                  </a:lnTo>
                  <a:lnTo>
                    <a:pt x="1635" y="1530"/>
                  </a:lnTo>
                  <a:lnTo>
                    <a:pt x="1616" y="1555"/>
                  </a:lnTo>
                  <a:lnTo>
                    <a:pt x="1594" y="1587"/>
                  </a:lnTo>
                  <a:lnTo>
                    <a:pt x="1566" y="1621"/>
                  </a:lnTo>
                  <a:lnTo>
                    <a:pt x="1531" y="1661"/>
                  </a:lnTo>
                  <a:lnTo>
                    <a:pt x="1494" y="1702"/>
                  </a:lnTo>
                  <a:lnTo>
                    <a:pt x="1450" y="1746"/>
                  </a:lnTo>
                  <a:lnTo>
                    <a:pt x="1403" y="1790"/>
                  </a:lnTo>
                  <a:lnTo>
                    <a:pt x="1347" y="1830"/>
                  </a:lnTo>
                  <a:lnTo>
                    <a:pt x="1287" y="1868"/>
                  </a:lnTo>
                  <a:lnTo>
                    <a:pt x="1221" y="1899"/>
                  </a:lnTo>
                  <a:lnTo>
                    <a:pt x="1153" y="1927"/>
                  </a:lnTo>
                  <a:lnTo>
                    <a:pt x="1074" y="1946"/>
                  </a:lnTo>
                  <a:lnTo>
                    <a:pt x="993" y="1958"/>
                  </a:lnTo>
                  <a:lnTo>
                    <a:pt x="958" y="1964"/>
                  </a:lnTo>
                  <a:lnTo>
                    <a:pt x="936" y="1977"/>
                  </a:lnTo>
                  <a:lnTo>
                    <a:pt x="921" y="1992"/>
                  </a:lnTo>
                  <a:lnTo>
                    <a:pt x="911" y="2008"/>
                  </a:lnTo>
                  <a:lnTo>
                    <a:pt x="896" y="2039"/>
                  </a:lnTo>
                  <a:lnTo>
                    <a:pt x="886" y="2052"/>
                  </a:lnTo>
                  <a:lnTo>
                    <a:pt x="868" y="2055"/>
                  </a:lnTo>
                  <a:lnTo>
                    <a:pt x="849" y="2052"/>
                  </a:lnTo>
                  <a:lnTo>
                    <a:pt x="839" y="2039"/>
                  </a:lnTo>
                  <a:lnTo>
                    <a:pt x="824" y="2008"/>
                  </a:lnTo>
                  <a:lnTo>
                    <a:pt x="814" y="1989"/>
                  </a:lnTo>
                  <a:lnTo>
                    <a:pt x="799" y="1974"/>
                  </a:lnTo>
                  <a:lnTo>
                    <a:pt x="777" y="1964"/>
                  </a:lnTo>
                  <a:lnTo>
                    <a:pt x="761" y="1958"/>
                  </a:lnTo>
                  <a:lnTo>
                    <a:pt x="742" y="1958"/>
                  </a:lnTo>
                  <a:lnTo>
                    <a:pt x="661" y="1946"/>
                  </a:lnTo>
                  <a:lnTo>
                    <a:pt x="583" y="1924"/>
                  </a:lnTo>
                  <a:lnTo>
                    <a:pt x="514" y="1899"/>
                  </a:lnTo>
                  <a:lnTo>
                    <a:pt x="448" y="1864"/>
                  </a:lnTo>
                  <a:lnTo>
                    <a:pt x="388" y="1827"/>
                  </a:lnTo>
                  <a:lnTo>
                    <a:pt x="332" y="1786"/>
                  </a:lnTo>
                  <a:lnTo>
                    <a:pt x="285" y="1743"/>
                  </a:lnTo>
                  <a:lnTo>
                    <a:pt x="241" y="1702"/>
                  </a:lnTo>
                  <a:lnTo>
                    <a:pt x="204" y="1658"/>
                  </a:lnTo>
                  <a:lnTo>
                    <a:pt x="169" y="1621"/>
                  </a:lnTo>
                  <a:lnTo>
                    <a:pt x="141" y="1583"/>
                  </a:lnTo>
                  <a:lnTo>
                    <a:pt x="119" y="1552"/>
                  </a:lnTo>
                  <a:lnTo>
                    <a:pt x="100" y="1527"/>
                  </a:lnTo>
                  <a:lnTo>
                    <a:pt x="88" y="1512"/>
                  </a:lnTo>
                  <a:lnTo>
                    <a:pt x="78" y="1502"/>
                  </a:lnTo>
                  <a:lnTo>
                    <a:pt x="75" y="1505"/>
                  </a:lnTo>
                  <a:lnTo>
                    <a:pt x="69" y="1530"/>
                  </a:lnTo>
                  <a:lnTo>
                    <a:pt x="56" y="1546"/>
                  </a:lnTo>
                  <a:lnTo>
                    <a:pt x="47" y="1555"/>
                  </a:lnTo>
                  <a:lnTo>
                    <a:pt x="44" y="1558"/>
                  </a:lnTo>
                  <a:lnTo>
                    <a:pt x="41" y="1552"/>
                  </a:lnTo>
                  <a:lnTo>
                    <a:pt x="41" y="1540"/>
                  </a:lnTo>
                  <a:lnTo>
                    <a:pt x="38" y="1518"/>
                  </a:lnTo>
                  <a:lnTo>
                    <a:pt x="31" y="1493"/>
                  </a:lnTo>
                  <a:lnTo>
                    <a:pt x="22" y="1430"/>
                  </a:lnTo>
                  <a:lnTo>
                    <a:pt x="13" y="1362"/>
                  </a:lnTo>
                  <a:lnTo>
                    <a:pt x="6" y="1296"/>
                  </a:lnTo>
                  <a:lnTo>
                    <a:pt x="3" y="1268"/>
                  </a:lnTo>
                  <a:lnTo>
                    <a:pt x="0" y="1246"/>
                  </a:lnTo>
                  <a:lnTo>
                    <a:pt x="0" y="1234"/>
                  </a:lnTo>
                  <a:lnTo>
                    <a:pt x="3" y="1224"/>
                  </a:lnTo>
                  <a:lnTo>
                    <a:pt x="6" y="1227"/>
                  </a:lnTo>
                  <a:lnTo>
                    <a:pt x="16" y="1243"/>
                  </a:lnTo>
                  <a:lnTo>
                    <a:pt x="34" y="1287"/>
                  </a:lnTo>
                  <a:lnTo>
                    <a:pt x="56" y="1321"/>
                  </a:lnTo>
                  <a:lnTo>
                    <a:pt x="81" y="1352"/>
                  </a:lnTo>
                  <a:lnTo>
                    <a:pt x="113" y="1377"/>
                  </a:lnTo>
                  <a:lnTo>
                    <a:pt x="144" y="1402"/>
                  </a:lnTo>
                  <a:lnTo>
                    <a:pt x="182" y="1427"/>
                  </a:lnTo>
                  <a:lnTo>
                    <a:pt x="226" y="1455"/>
                  </a:lnTo>
                  <a:lnTo>
                    <a:pt x="276" y="1487"/>
                  </a:lnTo>
                  <a:lnTo>
                    <a:pt x="269" y="1483"/>
                  </a:lnTo>
                  <a:lnTo>
                    <a:pt x="260" y="1477"/>
                  </a:lnTo>
                  <a:lnTo>
                    <a:pt x="244" y="1471"/>
                  </a:lnTo>
                  <a:lnTo>
                    <a:pt x="226" y="1465"/>
                  </a:lnTo>
                  <a:lnTo>
                    <a:pt x="185" y="1455"/>
                  </a:lnTo>
                  <a:lnTo>
                    <a:pt x="166" y="1455"/>
                  </a:lnTo>
                  <a:lnTo>
                    <a:pt x="150" y="1462"/>
                  </a:lnTo>
                  <a:lnTo>
                    <a:pt x="147" y="1471"/>
                  </a:lnTo>
                  <a:lnTo>
                    <a:pt x="153" y="1480"/>
                  </a:lnTo>
                  <a:lnTo>
                    <a:pt x="160" y="1493"/>
                  </a:lnTo>
                  <a:lnTo>
                    <a:pt x="175" y="1508"/>
                  </a:lnTo>
                  <a:lnTo>
                    <a:pt x="194" y="1527"/>
                  </a:lnTo>
                  <a:lnTo>
                    <a:pt x="216" y="1546"/>
                  </a:lnTo>
                  <a:lnTo>
                    <a:pt x="266" y="1587"/>
                  </a:lnTo>
                  <a:lnTo>
                    <a:pt x="323" y="1624"/>
                  </a:lnTo>
                  <a:lnTo>
                    <a:pt x="379" y="1661"/>
                  </a:lnTo>
                  <a:lnTo>
                    <a:pt x="432" y="1693"/>
                  </a:lnTo>
                  <a:lnTo>
                    <a:pt x="454" y="1705"/>
                  </a:lnTo>
                  <a:lnTo>
                    <a:pt x="473" y="1711"/>
                  </a:lnTo>
                  <a:lnTo>
                    <a:pt x="536" y="1736"/>
                  </a:lnTo>
                  <a:lnTo>
                    <a:pt x="592" y="1755"/>
                  </a:lnTo>
                  <a:lnTo>
                    <a:pt x="642" y="1768"/>
                  </a:lnTo>
                  <a:lnTo>
                    <a:pt x="686" y="1774"/>
                  </a:lnTo>
                  <a:lnTo>
                    <a:pt x="708" y="1771"/>
                  </a:lnTo>
                  <a:lnTo>
                    <a:pt x="727" y="1768"/>
                  </a:lnTo>
                  <a:lnTo>
                    <a:pt x="742" y="1758"/>
                  </a:lnTo>
                  <a:lnTo>
                    <a:pt x="758" y="1746"/>
                  </a:lnTo>
                  <a:lnTo>
                    <a:pt x="770" y="1730"/>
                  </a:lnTo>
                  <a:lnTo>
                    <a:pt x="783" y="1708"/>
                  </a:lnTo>
                  <a:lnTo>
                    <a:pt x="792" y="1683"/>
                  </a:lnTo>
                  <a:lnTo>
                    <a:pt x="799" y="1652"/>
                  </a:lnTo>
                  <a:lnTo>
                    <a:pt x="805" y="1605"/>
                  </a:lnTo>
                  <a:lnTo>
                    <a:pt x="811" y="1552"/>
                  </a:lnTo>
                  <a:lnTo>
                    <a:pt x="817" y="1493"/>
                  </a:lnTo>
                  <a:lnTo>
                    <a:pt x="824" y="1427"/>
                  </a:lnTo>
                  <a:lnTo>
                    <a:pt x="827" y="1355"/>
                  </a:lnTo>
                  <a:lnTo>
                    <a:pt x="830" y="1281"/>
                  </a:lnTo>
                  <a:lnTo>
                    <a:pt x="833" y="1121"/>
                  </a:lnTo>
                  <a:lnTo>
                    <a:pt x="833" y="962"/>
                  </a:lnTo>
                  <a:lnTo>
                    <a:pt x="827" y="806"/>
                  </a:lnTo>
                  <a:lnTo>
                    <a:pt x="824" y="731"/>
                  </a:lnTo>
                  <a:lnTo>
                    <a:pt x="817" y="662"/>
                  </a:lnTo>
                  <a:lnTo>
                    <a:pt x="811" y="600"/>
                  </a:lnTo>
                  <a:lnTo>
                    <a:pt x="802" y="540"/>
                  </a:lnTo>
                  <a:lnTo>
                    <a:pt x="767" y="522"/>
                  </a:lnTo>
                  <a:lnTo>
                    <a:pt x="742" y="494"/>
                  </a:lnTo>
                  <a:lnTo>
                    <a:pt x="720" y="459"/>
                  </a:lnTo>
                  <a:lnTo>
                    <a:pt x="708" y="419"/>
                  </a:lnTo>
                  <a:lnTo>
                    <a:pt x="257" y="419"/>
                  </a:lnTo>
                  <a:lnTo>
                    <a:pt x="244" y="444"/>
                  </a:lnTo>
                  <a:lnTo>
                    <a:pt x="222" y="459"/>
                  </a:lnTo>
                  <a:lnTo>
                    <a:pt x="197" y="472"/>
                  </a:lnTo>
                  <a:lnTo>
                    <a:pt x="172" y="478"/>
                  </a:lnTo>
                  <a:lnTo>
                    <a:pt x="153" y="475"/>
                  </a:lnTo>
                  <a:lnTo>
                    <a:pt x="135" y="469"/>
                  </a:lnTo>
                  <a:lnTo>
                    <a:pt x="103" y="450"/>
                  </a:lnTo>
                  <a:lnTo>
                    <a:pt x="85" y="419"/>
                  </a:lnTo>
                  <a:lnTo>
                    <a:pt x="78" y="403"/>
                  </a:lnTo>
                  <a:lnTo>
                    <a:pt x="78" y="384"/>
                  </a:lnTo>
                  <a:lnTo>
                    <a:pt x="78" y="366"/>
                  </a:lnTo>
                  <a:lnTo>
                    <a:pt x="85" y="347"/>
                  </a:lnTo>
                  <a:lnTo>
                    <a:pt x="103" y="319"/>
                  </a:lnTo>
                  <a:lnTo>
                    <a:pt x="135" y="297"/>
                  </a:lnTo>
                  <a:lnTo>
                    <a:pt x="153" y="294"/>
                  </a:lnTo>
                  <a:lnTo>
                    <a:pt x="172" y="291"/>
                  </a:lnTo>
                  <a:lnTo>
                    <a:pt x="200" y="294"/>
                  </a:lnTo>
                  <a:lnTo>
                    <a:pt x="226" y="306"/>
                  </a:lnTo>
                  <a:lnTo>
                    <a:pt x="244" y="325"/>
                  </a:lnTo>
                  <a:lnTo>
                    <a:pt x="257" y="350"/>
                  </a:lnTo>
                  <a:lnTo>
                    <a:pt x="708" y="350"/>
                  </a:lnTo>
                  <a:lnTo>
                    <a:pt x="717" y="313"/>
                  </a:lnTo>
                  <a:lnTo>
                    <a:pt x="739" y="278"/>
                  </a:lnTo>
                  <a:lnTo>
                    <a:pt x="764" y="250"/>
                  </a:lnTo>
                  <a:lnTo>
                    <a:pt x="796" y="228"/>
                  </a:lnTo>
                  <a:lnTo>
                    <a:pt x="770" y="209"/>
                  </a:lnTo>
                  <a:lnTo>
                    <a:pt x="752" y="185"/>
                  </a:lnTo>
                  <a:lnTo>
                    <a:pt x="742" y="156"/>
                  </a:lnTo>
                  <a:lnTo>
                    <a:pt x="736" y="125"/>
                  </a:lnTo>
                  <a:lnTo>
                    <a:pt x="739" y="100"/>
                  </a:lnTo>
                  <a:lnTo>
                    <a:pt x="749" y="75"/>
                  </a:lnTo>
                  <a:lnTo>
                    <a:pt x="758" y="53"/>
                  </a:lnTo>
                  <a:lnTo>
                    <a:pt x="777" y="35"/>
                  </a:lnTo>
                  <a:lnTo>
                    <a:pt x="796" y="22"/>
                  </a:lnTo>
                  <a:lnTo>
                    <a:pt x="817" y="10"/>
                  </a:lnTo>
                  <a:lnTo>
                    <a:pt x="842" y="0"/>
                  </a:lnTo>
                  <a:lnTo>
                    <a:pt x="868" y="0"/>
                  </a:lnTo>
                  <a:lnTo>
                    <a:pt x="896" y="0"/>
                  </a:lnTo>
                  <a:lnTo>
                    <a:pt x="921" y="10"/>
                  </a:lnTo>
                  <a:lnTo>
                    <a:pt x="943" y="22"/>
                  </a:lnTo>
                  <a:lnTo>
                    <a:pt x="961" y="35"/>
                  </a:lnTo>
                  <a:lnTo>
                    <a:pt x="980" y="53"/>
                  </a:lnTo>
                  <a:lnTo>
                    <a:pt x="993" y="75"/>
                  </a:lnTo>
                  <a:lnTo>
                    <a:pt x="999" y="100"/>
                  </a:lnTo>
                  <a:lnTo>
                    <a:pt x="1002" y="125"/>
                  </a:lnTo>
                  <a:lnTo>
                    <a:pt x="999" y="156"/>
                  </a:lnTo>
                  <a:lnTo>
                    <a:pt x="987" y="188"/>
                  </a:lnTo>
                  <a:lnTo>
                    <a:pt x="968" y="209"/>
                  </a:lnTo>
                  <a:lnTo>
                    <a:pt x="943" y="231"/>
                  </a:lnTo>
                  <a:lnTo>
                    <a:pt x="974" y="253"/>
                  </a:lnTo>
                  <a:lnTo>
                    <a:pt x="999" y="278"/>
                  </a:lnTo>
                  <a:lnTo>
                    <a:pt x="1021" y="313"/>
                  </a:lnTo>
                  <a:lnTo>
                    <a:pt x="1034" y="350"/>
                  </a:lnTo>
                  <a:lnTo>
                    <a:pt x="1475" y="350"/>
                  </a:lnTo>
                  <a:lnTo>
                    <a:pt x="1488" y="325"/>
                  </a:lnTo>
                  <a:lnTo>
                    <a:pt x="1510" y="306"/>
                  </a:lnTo>
                  <a:lnTo>
                    <a:pt x="1531" y="294"/>
                  </a:lnTo>
                  <a:lnTo>
                    <a:pt x="1560" y="288"/>
                  </a:lnTo>
                  <a:lnTo>
                    <a:pt x="1578" y="291"/>
                  </a:lnTo>
                  <a:lnTo>
                    <a:pt x="1597" y="297"/>
                  </a:lnTo>
                  <a:lnTo>
                    <a:pt x="1629" y="316"/>
                  </a:lnTo>
                  <a:lnTo>
                    <a:pt x="1647" y="347"/>
                  </a:lnTo>
                  <a:lnTo>
                    <a:pt x="1654" y="363"/>
                  </a:lnTo>
                  <a:lnTo>
                    <a:pt x="1654" y="381"/>
                  </a:lnTo>
                  <a:lnTo>
                    <a:pt x="1654" y="400"/>
                  </a:lnTo>
                  <a:lnTo>
                    <a:pt x="1647" y="419"/>
                  </a:lnTo>
                  <a:lnTo>
                    <a:pt x="1629" y="447"/>
                  </a:lnTo>
                  <a:lnTo>
                    <a:pt x="1597" y="469"/>
                  </a:lnTo>
                  <a:lnTo>
                    <a:pt x="1578" y="472"/>
                  </a:lnTo>
                  <a:lnTo>
                    <a:pt x="1560" y="475"/>
                  </a:lnTo>
                  <a:lnTo>
                    <a:pt x="1535" y="472"/>
                  </a:lnTo>
                  <a:lnTo>
                    <a:pt x="1510" y="459"/>
                  </a:lnTo>
                  <a:lnTo>
                    <a:pt x="1488" y="444"/>
                  </a:lnTo>
                  <a:lnTo>
                    <a:pt x="1475" y="419"/>
                  </a:lnTo>
                  <a:lnTo>
                    <a:pt x="1034" y="419"/>
                  </a:lnTo>
                  <a:close/>
                </a:path>
              </a:pathLst>
            </a:custGeom>
            <a:solidFill>
              <a:srgbClr val="808080"/>
            </a:solidFill>
            <a:ln w="3810">
              <a:solidFill>
                <a:srgbClr val="000000"/>
              </a:solidFill>
              <a:round/>
              <a:headEnd/>
              <a:tailEnd/>
            </a:ln>
          </p:spPr>
          <p:txBody>
            <a:bodyPr/>
            <a:lstStyle/>
            <a:p>
              <a:endParaRPr lang="fr-FR"/>
            </a:p>
          </p:txBody>
        </p:sp>
        <p:grpSp>
          <p:nvGrpSpPr>
            <p:cNvPr id="12" name="Group 8"/>
            <p:cNvGrpSpPr>
              <a:grpSpLocks/>
            </p:cNvGrpSpPr>
            <p:nvPr/>
          </p:nvGrpSpPr>
          <p:grpSpPr bwMode="auto">
            <a:xfrm>
              <a:off x="3704" y="2606"/>
              <a:ext cx="1393" cy="310"/>
              <a:chOff x="9040" y="11182"/>
              <a:chExt cx="2032" cy="484"/>
            </a:xfrm>
          </p:grpSpPr>
          <p:sp>
            <p:nvSpPr>
              <p:cNvPr id="60" name="Freeform 9"/>
              <p:cNvSpPr>
                <a:spLocks/>
              </p:cNvSpPr>
              <p:nvPr/>
            </p:nvSpPr>
            <p:spPr bwMode="auto">
              <a:xfrm>
                <a:off x="9040" y="11194"/>
                <a:ext cx="278" cy="369"/>
              </a:xfrm>
              <a:custGeom>
                <a:avLst/>
                <a:gdLst>
                  <a:gd name="T0" fmla="*/ 197 w 278"/>
                  <a:gd name="T1" fmla="*/ 0 h 369"/>
                  <a:gd name="T2" fmla="*/ 216 w 278"/>
                  <a:gd name="T3" fmla="*/ 3 h 369"/>
                  <a:gd name="T4" fmla="*/ 238 w 278"/>
                  <a:gd name="T5" fmla="*/ 19 h 369"/>
                  <a:gd name="T6" fmla="*/ 278 w 278"/>
                  <a:gd name="T7" fmla="*/ 53 h 369"/>
                  <a:gd name="T8" fmla="*/ 234 w 278"/>
                  <a:gd name="T9" fmla="*/ 100 h 369"/>
                  <a:gd name="T10" fmla="*/ 197 w 278"/>
                  <a:gd name="T11" fmla="*/ 66 h 369"/>
                  <a:gd name="T12" fmla="*/ 153 w 278"/>
                  <a:gd name="T13" fmla="*/ 41 h 369"/>
                  <a:gd name="T14" fmla="*/ 119 w 278"/>
                  <a:gd name="T15" fmla="*/ 88 h 369"/>
                  <a:gd name="T16" fmla="*/ 93 w 278"/>
                  <a:gd name="T17" fmla="*/ 141 h 369"/>
                  <a:gd name="T18" fmla="*/ 78 w 278"/>
                  <a:gd name="T19" fmla="*/ 191 h 369"/>
                  <a:gd name="T20" fmla="*/ 75 w 278"/>
                  <a:gd name="T21" fmla="*/ 213 h 369"/>
                  <a:gd name="T22" fmla="*/ 75 w 278"/>
                  <a:gd name="T23" fmla="*/ 231 h 369"/>
                  <a:gd name="T24" fmla="*/ 78 w 278"/>
                  <a:gd name="T25" fmla="*/ 259 h 369"/>
                  <a:gd name="T26" fmla="*/ 93 w 278"/>
                  <a:gd name="T27" fmla="*/ 288 h 369"/>
                  <a:gd name="T28" fmla="*/ 112 w 278"/>
                  <a:gd name="T29" fmla="*/ 306 h 369"/>
                  <a:gd name="T30" fmla="*/ 125 w 278"/>
                  <a:gd name="T31" fmla="*/ 313 h 369"/>
                  <a:gd name="T32" fmla="*/ 137 w 278"/>
                  <a:gd name="T33" fmla="*/ 316 h 369"/>
                  <a:gd name="T34" fmla="*/ 159 w 278"/>
                  <a:gd name="T35" fmla="*/ 313 h 369"/>
                  <a:gd name="T36" fmla="*/ 178 w 278"/>
                  <a:gd name="T37" fmla="*/ 303 h 369"/>
                  <a:gd name="T38" fmla="*/ 212 w 278"/>
                  <a:gd name="T39" fmla="*/ 278 h 369"/>
                  <a:gd name="T40" fmla="*/ 225 w 278"/>
                  <a:gd name="T41" fmla="*/ 294 h 369"/>
                  <a:gd name="T42" fmla="*/ 166 w 278"/>
                  <a:gd name="T43" fmla="*/ 344 h 369"/>
                  <a:gd name="T44" fmla="*/ 131 w 278"/>
                  <a:gd name="T45" fmla="*/ 359 h 369"/>
                  <a:gd name="T46" fmla="*/ 97 w 278"/>
                  <a:gd name="T47" fmla="*/ 369 h 369"/>
                  <a:gd name="T48" fmla="*/ 78 w 278"/>
                  <a:gd name="T49" fmla="*/ 366 h 369"/>
                  <a:gd name="T50" fmla="*/ 59 w 278"/>
                  <a:gd name="T51" fmla="*/ 356 h 369"/>
                  <a:gd name="T52" fmla="*/ 43 w 278"/>
                  <a:gd name="T53" fmla="*/ 344 h 369"/>
                  <a:gd name="T54" fmla="*/ 28 w 278"/>
                  <a:gd name="T55" fmla="*/ 325 h 369"/>
                  <a:gd name="T56" fmla="*/ 9 w 278"/>
                  <a:gd name="T57" fmla="*/ 281 h 369"/>
                  <a:gd name="T58" fmla="*/ 3 w 278"/>
                  <a:gd name="T59" fmla="*/ 256 h 369"/>
                  <a:gd name="T60" fmla="*/ 0 w 278"/>
                  <a:gd name="T61" fmla="*/ 231 h 369"/>
                  <a:gd name="T62" fmla="*/ 6 w 278"/>
                  <a:gd name="T63" fmla="*/ 197 h 369"/>
                  <a:gd name="T64" fmla="*/ 15 w 278"/>
                  <a:gd name="T65" fmla="*/ 160 h 369"/>
                  <a:gd name="T66" fmla="*/ 34 w 278"/>
                  <a:gd name="T67" fmla="*/ 119 h 369"/>
                  <a:gd name="T68" fmla="*/ 56 w 278"/>
                  <a:gd name="T69" fmla="*/ 85 h 369"/>
                  <a:gd name="T70" fmla="*/ 84 w 278"/>
                  <a:gd name="T71" fmla="*/ 50 h 369"/>
                  <a:gd name="T72" fmla="*/ 119 w 278"/>
                  <a:gd name="T73" fmla="*/ 22 h 369"/>
                  <a:gd name="T74" fmla="*/ 156 w 278"/>
                  <a:gd name="T75" fmla="*/ 6 h 369"/>
                  <a:gd name="T76" fmla="*/ 197 w 278"/>
                  <a:gd name="T77" fmla="*/ 0 h 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8"/>
                  <a:gd name="T118" fmla="*/ 0 h 369"/>
                  <a:gd name="T119" fmla="*/ 278 w 278"/>
                  <a:gd name="T120" fmla="*/ 369 h 3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8" h="369">
                    <a:moveTo>
                      <a:pt x="197" y="0"/>
                    </a:moveTo>
                    <a:lnTo>
                      <a:pt x="216" y="3"/>
                    </a:lnTo>
                    <a:lnTo>
                      <a:pt x="238" y="19"/>
                    </a:lnTo>
                    <a:lnTo>
                      <a:pt x="278" y="53"/>
                    </a:lnTo>
                    <a:lnTo>
                      <a:pt x="234" y="100"/>
                    </a:lnTo>
                    <a:lnTo>
                      <a:pt x="197" y="66"/>
                    </a:lnTo>
                    <a:lnTo>
                      <a:pt x="153" y="41"/>
                    </a:lnTo>
                    <a:lnTo>
                      <a:pt x="119" y="88"/>
                    </a:lnTo>
                    <a:lnTo>
                      <a:pt x="93" y="141"/>
                    </a:lnTo>
                    <a:lnTo>
                      <a:pt x="78" y="191"/>
                    </a:lnTo>
                    <a:lnTo>
                      <a:pt x="75" y="213"/>
                    </a:lnTo>
                    <a:lnTo>
                      <a:pt x="75" y="231"/>
                    </a:lnTo>
                    <a:lnTo>
                      <a:pt x="78" y="259"/>
                    </a:lnTo>
                    <a:lnTo>
                      <a:pt x="93" y="288"/>
                    </a:lnTo>
                    <a:lnTo>
                      <a:pt x="112" y="306"/>
                    </a:lnTo>
                    <a:lnTo>
                      <a:pt x="125" y="313"/>
                    </a:lnTo>
                    <a:lnTo>
                      <a:pt x="137" y="316"/>
                    </a:lnTo>
                    <a:lnTo>
                      <a:pt x="159" y="313"/>
                    </a:lnTo>
                    <a:lnTo>
                      <a:pt x="178" y="303"/>
                    </a:lnTo>
                    <a:lnTo>
                      <a:pt x="212" y="278"/>
                    </a:lnTo>
                    <a:lnTo>
                      <a:pt x="225" y="294"/>
                    </a:lnTo>
                    <a:lnTo>
                      <a:pt x="166" y="344"/>
                    </a:lnTo>
                    <a:lnTo>
                      <a:pt x="131" y="359"/>
                    </a:lnTo>
                    <a:lnTo>
                      <a:pt x="97" y="369"/>
                    </a:lnTo>
                    <a:lnTo>
                      <a:pt x="78" y="366"/>
                    </a:lnTo>
                    <a:lnTo>
                      <a:pt x="59" y="356"/>
                    </a:lnTo>
                    <a:lnTo>
                      <a:pt x="43" y="344"/>
                    </a:lnTo>
                    <a:lnTo>
                      <a:pt x="28" y="325"/>
                    </a:lnTo>
                    <a:lnTo>
                      <a:pt x="9" y="281"/>
                    </a:lnTo>
                    <a:lnTo>
                      <a:pt x="3" y="256"/>
                    </a:lnTo>
                    <a:lnTo>
                      <a:pt x="0" y="231"/>
                    </a:lnTo>
                    <a:lnTo>
                      <a:pt x="6" y="197"/>
                    </a:lnTo>
                    <a:lnTo>
                      <a:pt x="15" y="160"/>
                    </a:lnTo>
                    <a:lnTo>
                      <a:pt x="34" y="119"/>
                    </a:lnTo>
                    <a:lnTo>
                      <a:pt x="56" y="85"/>
                    </a:lnTo>
                    <a:lnTo>
                      <a:pt x="84" y="50"/>
                    </a:lnTo>
                    <a:lnTo>
                      <a:pt x="119" y="22"/>
                    </a:lnTo>
                    <a:lnTo>
                      <a:pt x="156" y="6"/>
                    </a:lnTo>
                    <a:lnTo>
                      <a:pt x="197" y="0"/>
                    </a:lnTo>
                    <a:close/>
                  </a:path>
                </a:pathLst>
              </a:custGeom>
              <a:solidFill>
                <a:srgbClr val="000000"/>
              </a:solidFill>
              <a:ln w="0">
                <a:solidFill>
                  <a:srgbClr val="000000"/>
                </a:solidFill>
                <a:round/>
                <a:headEnd/>
                <a:tailEnd/>
              </a:ln>
            </p:spPr>
            <p:txBody>
              <a:bodyPr/>
              <a:lstStyle/>
              <a:p>
                <a:endParaRPr lang="fr-FR"/>
              </a:p>
            </p:txBody>
          </p:sp>
          <p:sp>
            <p:nvSpPr>
              <p:cNvPr id="61" name="Freeform 10"/>
              <p:cNvSpPr>
                <a:spLocks/>
              </p:cNvSpPr>
              <p:nvPr/>
            </p:nvSpPr>
            <p:spPr bwMode="auto">
              <a:xfrm>
                <a:off x="9306" y="11182"/>
                <a:ext cx="228" cy="381"/>
              </a:xfrm>
              <a:custGeom>
                <a:avLst/>
                <a:gdLst>
                  <a:gd name="T0" fmla="*/ 172 w 228"/>
                  <a:gd name="T1" fmla="*/ 0 h 381"/>
                  <a:gd name="T2" fmla="*/ 178 w 228"/>
                  <a:gd name="T3" fmla="*/ 6 h 381"/>
                  <a:gd name="T4" fmla="*/ 150 w 228"/>
                  <a:gd name="T5" fmla="*/ 56 h 381"/>
                  <a:gd name="T6" fmla="*/ 122 w 228"/>
                  <a:gd name="T7" fmla="*/ 109 h 381"/>
                  <a:gd name="T8" fmla="*/ 103 w 228"/>
                  <a:gd name="T9" fmla="*/ 165 h 381"/>
                  <a:gd name="T10" fmla="*/ 84 w 228"/>
                  <a:gd name="T11" fmla="*/ 221 h 381"/>
                  <a:gd name="T12" fmla="*/ 109 w 228"/>
                  <a:gd name="T13" fmla="*/ 193 h 381"/>
                  <a:gd name="T14" fmla="*/ 141 w 228"/>
                  <a:gd name="T15" fmla="*/ 165 h 381"/>
                  <a:gd name="T16" fmla="*/ 172 w 228"/>
                  <a:gd name="T17" fmla="*/ 147 h 381"/>
                  <a:gd name="T18" fmla="*/ 185 w 228"/>
                  <a:gd name="T19" fmla="*/ 140 h 381"/>
                  <a:gd name="T20" fmla="*/ 197 w 228"/>
                  <a:gd name="T21" fmla="*/ 140 h 381"/>
                  <a:gd name="T22" fmla="*/ 206 w 228"/>
                  <a:gd name="T23" fmla="*/ 143 h 381"/>
                  <a:gd name="T24" fmla="*/ 216 w 228"/>
                  <a:gd name="T25" fmla="*/ 156 h 381"/>
                  <a:gd name="T26" fmla="*/ 225 w 228"/>
                  <a:gd name="T27" fmla="*/ 168 h 381"/>
                  <a:gd name="T28" fmla="*/ 228 w 228"/>
                  <a:gd name="T29" fmla="*/ 184 h 381"/>
                  <a:gd name="T30" fmla="*/ 200 w 228"/>
                  <a:gd name="T31" fmla="*/ 271 h 381"/>
                  <a:gd name="T32" fmla="*/ 194 w 228"/>
                  <a:gd name="T33" fmla="*/ 315 h 381"/>
                  <a:gd name="T34" fmla="*/ 191 w 228"/>
                  <a:gd name="T35" fmla="*/ 362 h 381"/>
                  <a:gd name="T36" fmla="*/ 119 w 228"/>
                  <a:gd name="T37" fmla="*/ 381 h 381"/>
                  <a:gd name="T38" fmla="*/ 134 w 228"/>
                  <a:gd name="T39" fmla="*/ 293 h 381"/>
                  <a:gd name="T40" fmla="*/ 159 w 228"/>
                  <a:gd name="T41" fmla="*/ 212 h 381"/>
                  <a:gd name="T42" fmla="*/ 147 w 228"/>
                  <a:gd name="T43" fmla="*/ 196 h 381"/>
                  <a:gd name="T44" fmla="*/ 112 w 228"/>
                  <a:gd name="T45" fmla="*/ 231 h 381"/>
                  <a:gd name="T46" fmla="*/ 87 w 228"/>
                  <a:gd name="T47" fmla="*/ 268 h 381"/>
                  <a:gd name="T48" fmla="*/ 72 w 228"/>
                  <a:gd name="T49" fmla="*/ 315 h 381"/>
                  <a:gd name="T50" fmla="*/ 66 w 228"/>
                  <a:gd name="T51" fmla="*/ 362 h 381"/>
                  <a:gd name="T52" fmla="*/ 59 w 228"/>
                  <a:gd name="T53" fmla="*/ 374 h 381"/>
                  <a:gd name="T54" fmla="*/ 47 w 228"/>
                  <a:gd name="T55" fmla="*/ 381 h 381"/>
                  <a:gd name="T56" fmla="*/ 40 w 228"/>
                  <a:gd name="T57" fmla="*/ 378 h 381"/>
                  <a:gd name="T58" fmla="*/ 34 w 228"/>
                  <a:gd name="T59" fmla="*/ 371 h 381"/>
                  <a:gd name="T60" fmla="*/ 19 w 228"/>
                  <a:gd name="T61" fmla="*/ 356 h 381"/>
                  <a:gd name="T62" fmla="*/ 6 w 228"/>
                  <a:gd name="T63" fmla="*/ 334 h 381"/>
                  <a:gd name="T64" fmla="*/ 0 w 228"/>
                  <a:gd name="T65" fmla="*/ 321 h 381"/>
                  <a:gd name="T66" fmla="*/ 3 w 228"/>
                  <a:gd name="T67" fmla="*/ 306 h 381"/>
                  <a:gd name="T68" fmla="*/ 9 w 228"/>
                  <a:gd name="T69" fmla="*/ 293 h 381"/>
                  <a:gd name="T70" fmla="*/ 25 w 228"/>
                  <a:gd name="T71" fmla="*/ 268 h 381"/>
                  <a:gd name="T72" fmla="*/ 47 w 228"/>
                  <a:gd name="T73" fmla="*/ 156 h 381"/>
                  <a:gd name="T74" fmla="*/ 78 w 228"/>
                  <a:gd name="T75" fmla="*/ 47 h 381"/>
                  <a:gd name="T76" fmla="*/ 100 w 228"/>
                  <a:gd name="T77" fmla="*/ 28 h 381"/>
                  <a:gd name="T78" fmla="*/ 128 w 228"/>
                  <a:gd name="T79" fmla="*/ 12 h 381"/>
                  <a:gd name="T80" fmla="*/ 156 w 228"/>
                  <a:gd name="T81" fmla="*/ 3 h 381"/>
                  <a:gd name="T82" fmla="*/ 166 w 228"/>
                  <a:gd name="T83" fmla="*/ 0 h 381"/>
                  <a:gd name="T84" fmla="*/ 172 w 228"/>
                  <a:gd name="T85" fmla="*/ 0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381"/>
                  <a:gd name="T131" fmla="*/ 228 w 228"/>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381">
                    <a:moveTo>
                      <a:pt x="172" y="0"/>
                    </a:moveTo>
                    <a:lnTo>
                      <a:pt x="178" y="6"/>
                    </a:lnTo>
                    <a:lnTo>
                      <a:pt x="150" y="56"/>
                    </a:lnTo>
                    <a:lnTo>
                      <a:pt x="122" y="109"/>
                    </a:lnTo>
                    <a:lnTo>
                      <a:pt x="103" y="165"/>
                    </a:lnTo>
                    <a:lnTo>
                      <a:pt x="84" y="221"/>
                    </a:lnTo>
                    <a:lnTo>
                      <a:pt x="109" y="193"/>
                    </a:lnTo>
                    <a:lnTo>
                      <a:pt x="141" y="165"/>
                    </a:lnTo>
                    <a:lnTo>
                      <a:pt x="172" y="147"/>
                    </a:lnTo>
                    <a:lnTo>
                      <a:pt x="185" y="140"/>
                    </a:lnTo>
                    <a:lnTo>
                      <a:pt x="197" y="140"/>
                    </a:lnTo>
                    <a:lnTo>
                      <a:pt x="206" y="143"/>
                    </a:lnTo>
                    <a:lnTo>
                      <a:pt x="216" y="156"/>
                    </a:lnTo>
                    <a:lnTo>
                      <a:pt x="225" y="168"/>
                    </a:lnTo>
                    <a:lnTo>
                      <a:pt x="228" y="184"/>
                    </a:lnTo>
                    <a:lnTo>
                      <a:pt x="200" y="271"/>
                    </a:lnTo>
                    <a:lnTo>
                      <a:pt x="194" y="315"/>
                    </a:lnTo>
                    <a:lnTo>
                      <a:pt x="191" y="362"/>
                    </a:lnTo>
                    <a:lnTo>
                      <a:pt x="119" y="381"/>
                    </a:lnTo>
                    <a:lnTo>
                      <a:pt x="134" y="293"/>
                    </a:lnTo>
                    <a:lnTo>
                      <a:pt x="159" y="212"/>
                    </a:lnTo>
                    <a:lnTo>
                      <a:pt x="147" y="196"/>
                    </a:lnTo>
                    <a:lnTo>
                      <a:pt x="112" y="231"/>
                    </a:lnTo>
                    <a:lnTo>
                      <a:pt x="87" y="268"/>
                    </a:lnTo>
                    <a:lnTo>
                      <a:pt x="72" y="315"/>
                    </a:lnTo>
                    <a:lnTo>
                      <a:pt x="66" y="362"/>
                    </a:lnTo>
                    <a:lnTo>
                      <a:pt x="59" y="374"/>
                    </a:lnTo>
                    <a:lnTo>
                      <a:pt x="47" y="381"/>
                    </a:lnTo>
                    <a:lnTo>
                      <a:pt x="40" y="378"/>
                    </a:lnTo>
                    <a:lnTo>
                      <a:pt x="34" y="371"/>
                    </a:lnTo>
                    <a:lnTo>
                      <a:pt x="19" y="356"/>
                    </a:lnTo>
                    <a:lnTo>
                      <a:pt x="6" y="334"/>
                    </a:lnTo>
                    <a:lnTo>
                      <a:pt x="0" y="321"/>
                    </a:lnTo>
                    <a:lnTo>
                      <a:pt x="3" y="306"/>
                    </a:lnTo>
                    <a:lnTo>
                      <a:pt x="9" y="293"/>
                    </a:lnTo>
                    <a:lnTo>
                      <a:pt x="25" y="268"/>
                    </a:lnTo>
                    <a:lnTo>
                      <a:pt x="47" y="156"/>
                    </a:lnTo>
                    <a:lnTo>
                      <a:pt x="78" y="47"/>
                    </a:lnTo>
                    <a:lnTo>
                      <a:pt x="100" y="28"/>
                    </a:lnTo>
                    <a:lnTo>
                      <a:pt x="128" y="12"/>
                    </a:lnTo>
                    <a:lnTo>
                      <a:pt x="156" y="3"/>
                    </a:lnTo>
                    <a:lnTo>
                      <a:pt x="166" y="0"/>
                    </a:lnTo>
                    <a:lnTo>
                      <a:pt x="172" y="0"/>
                    </a:lnTo>
                    <a:close/>
                  </a:path>
                </a:pathLst>
              </a:custGeom>
              <a:solidFill>
                <a:srgbClr val="000000"/>
              </a:solidFill>
              <a:ln w="0">
                <a:solidFill>
                  <a:srgbClr val="000000"/>
                </a:solidFill>
                <a:round/>
                <a:headEnd/>
                <a:tailEnd/>
              </a:ln>
            </p:spPr>
            <p:txBody>
              <a:bodyPr/>
              <a:lstStyle/>
              <a:p>
                <a:endParaRPr lang="fr-FR"/>
              </a:p>
            </p:txBody>
          </p:sp>
          <p:sp>
            <p:nvSpPr>
              <p:cNvPr id="62" name="Freeform 11"/>
              <p:cNvSpPr>
                <a:spLocks noEditPoints="1"/>
              </p:cNvSpPr>
              <p:nvPr/>
            </p:nvSpPr>
            <p:spPr bwMode="auto">
              <a:xfrm>
                <a:off x="9553" y="11319"/>
                <a:ext cx="201" cy="241"/>
              </a:xfrm>
              <a:custGeom>
                <a:avLst/>
                <a:gdLst>
                  <a:gd name="T0" fmla="*/ 6 w 201"/>
                  <a:gd name="T1" fmla="*/ 194 h 241"/>
                  <a:gd name="T2" fmla="*/ 22 w 201"/>
                  <a:gd name="T3" fmla="*/ 216 h 241"/>
                  <a:gd name="T4" fmla="*/ 41 w 201"/>
                  <a:gd name="T5" fmla="*/ 231 h 241"/>
                  <a:gd name="T6" fmla="*/ 63 w 201"/>
                  <a:gd name="T7" fmla="*/ 241 h 241"/>
                  <a:gd name="T8" fmla="*/ 122 w 201"/>
                  <a:gd name="T9" fmla="*/ 216 h 241"/>
                  <a:gd name="T10" fmla="*/ 179 w 201"/>
                  <a:gd name="T11" fmla="*/ 184 h 241"/>
                  <a:gd name="T12" fmla="*/ 185 w 201"/>
                  <a:gd name="T13" fmla="*/ 150 h 241"/>
                  <a:gd name="T14" fmla="*/ 94 w 201"/>
                  <a:gd name="T15" fmla="*/ 194 h 241"/>
                  <a:gd name="T16" fmla="*/ 78 w 201"/>
                  <a:gd name="T17" fmla="*/ 169 h 241"/>
                  <a:gd name="T18" fmla="*/ 69 w 201"/>
                  <a:gd name="T19" fmla="*/ 141 h 241"/>
                  <a:gd name="T20" fmla="*/ 129 w 201"/>
                  <a:gd name="T21" fmla="*/ 122 h 241"/>
                  <a:gd name="T22" fmla="*/ 188 w 201"/>
                  <a:gd name="T23" fmla="*/ 103 h 241"/>
                  <a:gd name="T24" fmla="*/ 194 w 201"/>
                  <a:gd name="T25" fmla="*/ 91 h 241"/>
                  <a:gd name="T26" fmla="*/ 197 w 201"/>
                  <a:gd name="T27" fmla="*/ 78 h 241"/>
                  <a:gd name="T28" fmla="*/ 201 w 201"/>
                  <a:gd name="T29" fmla="*/ 47 h 241"/>
                  <a:gd name="T30" fmla="*/ 197 w 201"/>
                  <a:gd name="T31" fmla="*/ 28 h 241"/>
                  <a:gd name="T32" fmla="*/ 194 w 201"/>
                  <a:gd name="T33" fmla="*/ 13 h 241"/>
                  <a:gd name="T34" fmla="*/ 182 w 201"/>
                  <a:gd name="T35" fmla="*/ 3 h 241"/>
                  <a:gd name="T36" fmla="*/ 172 w 201"/>
                  <a:gd name="T37" fmla="*/ 0 h 241"/>
                  <a:gd name="T38" fmla="*/ 157 w 201"/>
                  <a:gd name="T39" fmla="*/ 0 h 241"/>
                  <a:gd name="T40" fmla="*/ 135 w 201"/>
                  <a:gd name="T41" fmla="*/ 0 h 241"/>
                  <a:gd name="T42" fmla="*/ 113 w 201"/>
                  <a:gd name="T43" fmla="*/ 6 h 241"/>
                  <a:gd name="T44" fmla="*/ 75 w 201"/>
                  <a:gd name="T45" fmla="*/ 22 h 241"/>
                  <a:gd name="T46" fmla="*/ 50 w 201"/>
                  <a:gd name="T47" fmla="*/ 47 h 241"/>
                  <a:gd name="T48" fmla="*/ 28 w 201"/>
                  <a:gd name="T49" fmla="*/ 78 h 241"/>
                  <a:gd name="T50" fmla="*/ 13 w 201"/>
                  <a:gd name="T51" fmla="*/ 106 h 241"/>
                  <a:gd name="T52" fmla="*/ 6 w 201"/>
                  <a:gd name="T53" fmla="*/ 134 h 241"/>
                  <a:gd name="T54" fmla="*/ 0 w 201"/>
                  <a:gd name="T55" fmla="*/ 159 h 241"/>
                  <a:gd name="T56" fmla="*/ 0 w 201"/>
                  <a:gd name="T57" fmla="*/ 172 h 241"/>
                  <a:gd name="T58" fmla="*/ 6 w 201"/>
                  <a:gd name="T59" fmla="*/ 194 h 241"/>
                  <a:gd name="T60" fmla="*/ 132 w 201"/>
                  <a:gd name="T61" fmla="*/ 81 h 241"/>
                  <a:gd name="T62" fmla="*/ 125 w 201"/>
                  <a:gd name="T63" fmla="*/ 97 h 241"/>
                  <a:gd name="T64" fmla="*/ 100 w 201"/>
                  <a:gd name="T65" fmla="*/ 106 h 241"/>
                  <a:gd name="T66" fmla="*/ 75 w 201"/>
                  <a:gd name="T67" fmla="*/ 109 h 241"/>
                  <a:gd name="T68" fmla="*/ 78 w 201"/>
                  <a:gd name="T69" fmla="*/ 109 h 241"/>
                  <a:gd name="T70" fmla="*/ 78 w 201"/>
                  <a:gd name="T71" fmla="*/ 103 h 241"/>
                  <a:gd name="T72" fmla="*/ 85 w 201"/>
                  <a:gd name="T73" fmla="*/ 84 h 241"/>
                  <a:gd name="T74" fmla="*/ 97 w 201"/>
                  <a:gd name="T75" fmla="*/ 63 h 241"/>
                  <a:gd name="T76" fmla="*/ 110 w 201"/>
                  <a:gd name="T77" fmla="*/ 38 h 241"/>
                  <a:gd name="T78" fmla="*/ 135 w 201"/>
                  <a:gd name="T79" fmla="*/ 31 h 241"/>
                  <a:gd name="T80" fmla="*/ 132 w 201"/>
                  <a:gd name="T81" fmla="*/ 81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41"/>
                  <a:gd name="T125" fmla="*/ 201 w 201"/>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41">
                    <a:moveTo>
                      <a:pt x="6" y="194"/>
                    </a:moveTo>
                    <a:lnTo>
                      <a:pt x="22" y="216"/>
                    </a:lnTo>
                    <a:lnTo>
                      <a:pt x="41" y="231"/>
                    </a:lnTo>
                    <a:lnTo>
                      <a:pt x="63" y="241"/>
                    </a:lnTo>
                    <a:lnTo>
                      <a:pt x="122" y="216"/>
                    </a:lnTo>
                    <a:lnTo>
                      <a:pt x="179" y="184"/>
                    </a:lnTo>
                    <a:lnTo>
                      <a:pt x="185" y="150"/>
                    </a:lnTo>
                    <a:lnTo>
                      <a:pt x="94" y="194"/>
                    </a:lnTo>
                    <a:lnTo>
                      <a:pt x="78" y="169"/>
                    </a:lnTo>
                    <a:lnTo>
                      <a:pt x="69" y="141"/>
                    </a:lnTo>
                    <a:lnTo>
                      <a:pt x="129" y="122"/>
                    </a:lnTo>
                    <a:lnTo>
                      <a:pt x="188" y="103"/>
                    </a:lnTo>
                    <a:lnTo>
                      <a:pt x="194" y="91"/>
                    </a:lnTo>
                    <a:lnTo>
                      <a:pt x="197" y="78"/>
                    </a:lnTo>
                    <a:lnTo>
                      <a:pt x="201" y="47"/>
                    </a:lnTo>
                    <a:lnTo>
                      <a:pt x="197" y="28"/>
                    </a:lnTo>
                    <a:lnTo>
                      <a:pt x="194" y="13"/>
                    </a:lnTo>
                    <a:lnTo>
                      <a:pt x="182" y="3"/>
                    </a:lnTo>
                    <a:lnTo>
                      <a:pt x="172" y="0"/>
                    </a:lnTo>
                    <a:lnTo>
                      <a:pt x="157" y="0"/>
                    </a:lnTo>
                    <a:lnTo>
                      <a:pt x="135" y="0"/>
                    </a:lnTo>
                    <a:lnTo>
                      <a:pt x="113" y="6"/>
                    </a:lnTo>
                    <a:lnTo>
                      <a:pt x="75" y="22"/>
                    </a:lnTo>
                    <a:lnTo>
                      <a:pt x="50" y="47"/>
                    </a:lnTo>
                    <a:lnTo>
                      <a:pt x="28" y="78"/>
                    </a:lnTo>
                    <a:lnTo>
                      <a:pt x="13" y="106"/>
                    </a:lnTo>
                    <a:lnTo>
                      <a:pt x="6" y="134"/>
                    </a:lnTo>
                    <a:lnTo>
                      <a:pt x="0" y="159"/>
                    </a:lnTo>
                    <a:lnTo>
                      <a:pt x="0" y="172"/>
                    </a:lnTo>
                    <a:lnTo>
                      <a:pt x="6" y="194"/>
                    </a:lnTo>
                    <a:close/>
                    <a:moveTo>
                      <a:pt x="132" y="81"/>
                    </a:moveTo>
                    <a:lnTo>
                      <a:pt x="125" y="97"/>
                    </a:lnTo>
                    <a:lnTo>
                      <a:pt x="100" y="106"/>
                    </a:lnTo>
                    <a:lnTo>
                      <a:pt x="75" y="109"/>
                    </a:lnTo>
                    <a:lnTo>
                      <a:pt x="78" y="109"/>
                    </a:lnTo>
                    <a:lnTo>
                      <a:pt x="78" y="103"/>
                    </a:lnTo>
                    <a:lnTo>
                      <a:pt x="85" y="84"/>
                    </a:lnTo>
                    <a:lnTo>
                      <a:pt x="97" y="63"/>
                    </a:lnTo>
                    <a:lnTo>
                      <a:pt x="110" y="38"/>
                    </a:lnTo>
                    <a:lnTo>
                      <a:pt x="135" y="31"/>
                    </a:lnTo>
                    <a:lnTo>
                      <a:pt x="132" y="81"/>
                    </a:lnTo>
                    <a:close/>
                  </a:path>
                </a:pathLst>
              </a:custGeom>
              <a:solidFill>
                <a:srgbClr val="000000"/>
              </a:solidFill>
              <a:ln w="0">
                <a:solidFill>
                  <a:srgbClr val="000000"/>
                </a:solidFill>
                <a:round/>
                <a:headEnd/>
                <a:tailEnd/>
              </a:ln>
            </p:spPr>
            <p:txBody>
              <a:bodyPr/>
              <a:lstStyle/>
              <a:p>
                <a:endParaRPr lang="fr-FR"/>
              </a:p>
            </p:txBody>
          </p:sp>
          <p:sp>
            <p:nvSpPr>
              <p:cNvPr id="63" name="Freeform 12"/>
              <p:cNvSpPr>
                <a:spLocks/>
              </p:cNvSpPr>
              <p:nvPr/>
            </p:nvSpPr>
            <p:spPr bwMode="auto">
              <a:xfrm>
                <a:off x="9772" y="11319"/>
                <a:ext cx="179" cy="241"/>
              </a:xfrm>
              <a:custGeom>
                <a:avLst/>
                <a:gdLst>
                  <a:gd name="T0" fmla="*/ 88 w 179"/>
                  <a:gd name="T1" fmla="*/ 0 h 241"/>
                  <a:gd name="T2" fmla="*/ 88 w 179"/>
                  <a:gd name="T3" fmla="*/ 44 h 241"/>
                  <a:gd name="T4" fmla="*/ 82 w 179"/>
                  <a:gd name="T5" fmla="*/ 88 h 241"/>
                  <a:gd name="T6" fmla="*/ 85 w 179"/>
                  <a:gd name="T7" fmla="*/ 88 h 241"/>
                  <a:gd name="T8" fmla="*/ 88 w 179"/>
                  <a:gd name="T9" fmla="*/ 84 h 241"/>
                  <a:gd name="T10" fmla="*/ 91 w 179"/>
                  <a:gd name="T11" fmla="*/ 75 h 241"/>
                  <a:gd name="T12" fmla="*/ 107 w 179"/>
                  <a:gd name="T13" fmla="*/ 47 h 241"/>
                  <a:gd name="T14" fmla="*/ 129 w 179"/>
                  <a:gd name="T15" fmla="*/ 19 h 241"/>
                  <a:gd name="T16" fmla="*/ 141 w 179"/>
                  <a:gd name="T17" fmla="*/ 10 h 241"/>
                  <a:gd name="T18" fmla="*/ 154 w 179"/>
                  <a:gd name="T19" fmla="*/ 6 h 241"/>
                  <a:gd name="T20" fmla="*/ 166 w 179"/>
                  <a:gd name="T21" fmla="*/ 10 h 241"/>
                  <a:gd name="T22" fmla="*/ 179 w 179"/>
                  <a:gd name="T23" fmla="*/ 22 h 241"/>
                  <a:gd name="T24" fmla="*/ 163 w 179"/>
                  <a:gd name="T25" fmla="*/ 56 h 241"/>
                  <a:gd name="T26" fmla="*/ 154 w 179"/>
                  <a:gd name="T27" fmla="*/ 91 h 241"/>
                  <a:gd name="T28" fmla="*/ 113 w 179"/>
                  <a:gd name="T29" fmla="*/ 81 h 241"/>
                  <a:gd name="T30" fmla="*/ 94 w 179"/>
                  <a:gd name="T31" fmla="*/ 106 h 241"/>
                  <a:gd name="T32" fmla="*/ 85 w 179"/>
                  <a:gd name="T33" fmla="*/ 134 h 241"/>
                  <a:gd name="T34" fmla="*/ 66 w 179"/>
                  <a:gd name="T35" fmla="*/ 219 h 241"/>
                  <a:gd name="T36" fmla="*/ 60 w 179"/>
                  <a:gd name="T37" fmla="*/ 234 h 241"/>
                  <a:gd name="T38" fmla="*/ 44 w 179"/>
                  <a:gd name="T39" fmla="*/ 241 h 241"/>
                  <a:gd name="T40" fmla="*/ 32 w 179"/>
                  <a:gd name="T41" fmla="*/ 234 h 241"/>
                  <a:gd name="T42" fmla="*/ 16 w 179"/>
                  <a:gd name="T43" fmla="*/ 222 h 241"/>
                  <a:gd name="T44" fmla="*/ 7 w 179"/>
                  <a:gd name="T45" fmla="*/ 203 h 241"/>
                  <a:gd name="T46" fmla="*/ 0 w 179"/>
                  <a:gd name="T47" fmla="*/ 191 h 241"/>
                  <a:gd name="T48" fmla="*/ 7 w 179"/>
                  <a:gd name="T49" fmla="*/ 172 h 241"/>
                  <a:gd name="T50" fmla="*/ 19 w 179"/>
                  <a:gd name="T51" fmla="*/ 147 h 241"/>
                  <a:gd name="T52" fmla="*/ 29 w 179"/>
                  <a:gd name="T53" fmla="*/ 116 h 241"/>
                  <a:gd name="T54" fmla="*/ 35 w 179"/>
                  <a:gd name="T55" fmla="*/ 81 h 241"/>
                  <a:gd name="T56" fmla="*/ 32 w 179"/>
                  <a:gd name="T57" fmla="*/ 38 h 241"/>
                  <a:gd name="T58" fmla="*/ 29 w 179"/>
                  <a:gd name="T59" fmla="*/ 22 h 241"/>
                  <a:gd name="T60" fmla="*/ 29 w 179"/>
                  <a:gd name="T61" fmla="*/ 16 h 241"/>
                  <a:gd name="T62" fmla="*/ 88 w 179"/>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1"/>
                  <a:gd name="T98" fmla="*/ 179 w 17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1">
                    <a:moveTo>
                      <a:pt x="88" y="0"/>
                    </a:moveTo>
                    <a:lnTo>
                      <a:pt x="88" y="44"/>
                    </a:lnTo>
                    <a:lnTo>
                      <a:pt x="82" y="88"/>
                    </a:lnTo>
                    <a:lnTo>
                      <a:pt x="85" y="88"/>
                    </a:lnTo>
                    <a:lnTo>
                      <a:pt x="88" y="84"/>
                    </a:lnTo>
                    <a:lnTo>
                      <a:pt x="91" y="75"/>
                    </a:lnTo>
                    <a:lnTo>
                      <a:pt x="107" y="47"/>
                    </a:lnTo>
                    <a:lnTo>
                      <a:pt x="129" y="19"/>
                    </a:lnTo>
                    <a:lnTo>
                      <a:pt x="141" y="10"/>
                    </a:lnTo>
                    <a:lnTo>
                      <a:pt x="154" y="6"/>
                    </a:lnTo>
                    <a:lnTo>
                      <a:pt x="166" y="10"/>
                    </a:lnTo>
                    <a:lnTo>
                      <a:pt x="179" y="22"/>
                    </a:lnTo>
                    <a:lnTo>
                      <a:pt x="163" y="56"/>
                    </a:lnTo>
                    <a:lnTo>
                      <a:pt x="154" y="91"/>
                    </a:lnTo>
                    <a:lnTo>
                      <a:pt x="113" y="81"/>
                    </a:lnTo>
                    <a:lnTo>
                      <a:pt x="94" y="106"/>
                    </a:lnTo>
                    <a:lnTo>
                      <a:pt x="85" y="134"/>
                    </a:lnTo>
                    <a:lnTo>
                      <a:pt x="66" y="219"/>
                    </a:lnTo>
                    <a:lnTo>
                      <a:pt x="60" y="234"/>
                    </a:lnTo>
                    <a:lnTo>
                      <a:pt x="44" y="241"/>
                    </a:lnTo>
                    <a:lnTo>
                      <a:pt x="32" y="234"/>
                    </a:lnTo>
                    <a:lnTo>
                      <a:pt x="16" y="222"/>
                    </a:lnTo>
                    <a:lnTo>
                      <a:pt x="7" y="203"/>
                    </a:lnTo>
                    <a:lnTo>
                      <a:pt x="0" y="191"/>
                    </a:lnTo>
                    <a:lnTo>
                      <a:pt x="7" y="172"/>
                    </a:lnTo>
                    <a:lnTo>
                      <a:pt x="19" y="147"/>
                    </a:lnTo>
                    <a:lnTo>
                      <a:pt x="29" y="116"/>
                    </a:lnTo>
                    <a:lnTo>
                      <a:pt x="35" y="81"/>
                    </a:lnTo>
                    <a:lnTo>
                      <a:pt x="32" y="38"/>
                    </a:lnTo>
                    <a:lnTo>
                      <a:pt x="29" y="22"/>
                    </a:lnTo>
                    <a:lnTo>
                      <a:pt x="29" y="16"/>
                    </a:lnTo>
                    <a:lnTo>
                      <a:pt x="88" y="0"/>
                    </a:lnTo>
                    <a:close/>
                  </a:path>
                </a:pathLst>
              </a:custGeom>
              <a:solidFill>
                <a:srgbClr val="000000"/>
              </a:solidFill>
              <a:ln w="0">
                <a:solidFill>
                  <a:srgbClr val="000000"/>
                </a:solidFill>
                <a:round/>
                <a:headEnd/>
                <a:tailEnd/>
              </a:ln>
            </p:spPr>
            <p:txBody>
              <a:bodyPr/>
              <a:lstStyle/>
              <a:p>
                <a:endParaRPr lang="fr-FR"/>
              </a:p>
            </p:txBody>
          </p:sp>
          <p:sp>
            <p:nvSpPr>
              <p:cNvPr id="64" name="Freeform 13"/>
              <p:cNvSpPr>
                <a:spLocks noEditPoints="1"/>
              </p:cNvSpPr>
              <p:nvPr/>
            </p:nvSpPr>
            <p:spPr bwMode="auto">
              <a:xfrm>
                <a:off x="9957" y="11182"/>
                <a:ext cx="229" cy="384"/>
              </a:xfrm>
              <a:custGeom>
                <a:avLst/>
                <a:gdLst>
                  <a:gd name="T0" fmla="*/ 141 w 229"/>
                  <a:gd name="T1" fmla="*/ 3 h 384"/>
                  <a:gd name="T2" fmla="*/ 113 w 229"/>
                  <a:gd name="T3" fmla="*/ 12 h 384"/>
                  <a:gd name="T4" fmla="*/ 88 w 229"/>
                  <a:gd name="T5" fmla="*/ 28 h 384"/>
                  <a:gd name="T6" fmla="*/ 72 w 229"/>
                  <a:gd name="T7" fmla="*/ 50 h 384"/>
                  <a:gd name="T8" fmla="*/ 41 w 229"/>
                  <a:gd name="T9" fmla="*/ 150 h 384"/>
                  <a:gd name="T10" fmla="*/ 31 w 229"/>
                  <a:gd name="T11" fmla="*/ 203 h 384"/>
                  <a:gd name="T12" fmla="*/ 22 w 229"/>
                  <a:gd name="T13" fmla="*/ 253 h 384"/>
                  <a:gd name="T14" fmla="*/ 0 w 229"/>
                  <a:gd name="T15" fmla="*/ 303 h 384"/>
                  <a:gd name="T16" fmla="*/ 19 w 229"/>
                  <a:gd name="T17" fmla="*/ 346 h 384"/>
                  <a:gd name="T18" fmla="*/ 50 w 229"/>
                  <a:gd name="T19" fmla="*/ 381 h 384"/>
                  <a:gd name="T20" fmla="*/ 69 w 229"/>
                  <a:gd name="T21" fmla="*/ 384 h 384"/>
                  <a:gd name="T22" fmla="*/ 94 w 229"/>
                  <a:gd name="T23" fmla="*/ 378 h 384"/>
                  <a:gd name="T24" fmla="*/ 116 w 229"/>
                  <a:gd name="T25" fmla="*/ 365 h 384"/>
                  <a:gd name="T26" fmla="*/ 144 w 229"/>
                  <a:gd name="T27" fmla="*/ 346 h 384"/>
                  <a:gd name="T28" fmla="*/ 169 w 229"/>
                  <a:gd name="T29" fmla="*/ 321 h 384"/>
                  <a:gd name="T30" fmla="*/ 191 w 229"/>
                  <a:gd name="T31" fmla="*/ 290 h 384"/>
                  <a:gd name="T32" fmla="*/ 210 w 229"/>
                  <a:gd name="T33" fmla="*/ 259 h 384"/>
                  <a:gd name="T34" fmla="*/ 223 w 229"/>
                  <a:gd name="T35" fmla="*/ 225 h 384"/>
                  <a:gd name="T36" fmla="*/ 229 w 229"/>
                  <a:gd name="T37" fmla="*/ 193 h 384"/>
                  <a:gd name="T38" fmla="*/ 226 w 229"/>
                  <a:gd name="T39" fmla="*/ 181 h 384"/>
                  <a:gd name="T40" fmla="*/ 213 w 229"/>
                  <a:gd name="T41" fmla="*/ 162 h 384"/>
                  <a:gd name="T42" fmla="*/ 201 w 229"/>
                  <a:gd name="T43" fmla="*/ 147 h 384"/>
                  <a:gd name="T44" fmla="*/ 191 w 229"/>
                  <a:gd name="T45" fmla="*/ 140 h 384"/>
                  <a:gd name="T46" fmla="*/ 185 w 229"/>
                  <a:gd name="T47" fmla="*/ 137 h 384"/>
                  <a:gd name="T48" fmla="*/ 176 w 229"/>
                  <a:gd name="T49" fmla="*/ 140 h 384"/>
                  <a:gd name="T50" fmla="*/ 166 w 229"/>
                  <a:gd name="T51" fmla="*/ 147 h 384"/>
                  <a:gd name="T52" fmla="*/ 135 w 229"/>
                  <a:gd name="T53" fmla="*/ 168 h 384"/>
                  <a:gd name="T54" fmla="*/ 104 w 229"/>
                  <a:gd name="T55" fmla="*/ 200 h 384"/>
                  <a:gd name="T56" fmla="*/ 82 w 229"/>
                  <a:gd name="T57" fmla="*/ 234 h 384"/>
                  <a:gd name="T58" fmla="*/ 82 w 229"/>
                  <a:gd name="T59" fmla="*/ 228 h 384"/>
                  <a:gd name="T60" fmla="*/ 85 w 229"/>
                  <a:gd name="T61" fmla="*/ 215 h 384"/>
                  <a:gd name="T62" fmla="*/ 88 w 229"/>
                  <a:gd name="T63" fmla="*/ 196 h 384"/>
                  <a:gd name="T64" fmla="*/ 97 w 229"/>
                  <a:gd name="T65" fmla="*/ 168 h 384"/>
                  <a:gd name="T66" fmla="*/ 107 w 229"/>
                  <a:gd name="T67" fmla="*/ 137 h 384"/>
                  <a:gd name="T68" fmla="*/ 122 w 229"/>
                  <a:gd name="T69" fmla="*/ 100 h 384"/>
                  <a:gd name="T70" fmla="*/ 141 w 229"/>
                  <a:gd name="T71" fmla="*/ 56 h 384"/>
                  <a:gd name="T72" fmla="*/ 169 w 229"/>
                  <a:gd name="T73" fmla="*/ 9 h 384"/>
                  <a:gd name="T74" fmla="*/ 169 w 229"/>
                  <a:gd name="T75" fmla="*/ 0 h 384"/>
                  <a:gd name="T76" fmla="*/ 141 w 229"/>
                  <a:gd name="T77" fmla="*/ 3 h 384"/>
                  <a:gd name="T78" fmla="*/ 154 w 229"/>
                  <a:gd name="T79" fmla="*/ 209 h 384"/>
                  <a:gd name="T80" fmla="*/ 157 w 229"/>
                  <a:gd name="T81" fmla="*/ 215 h 384"/>
                  <a:gd name="T82" fmla="*/ 147 w 229"/>
                  <a:gd name="T83" fmla="*/ 253 h 384"/>
                  <a:gd name="T84" fmla="*/ 135 w 229"/>
                  <a:gd name="T85" fmla="*/ 287 h 384"/>
                  <a:gd name="T86" fmla="*/ 116 w 229"/>
                  <a:gd name="T87" fmla="*/ 318 h 384"/>
                  <a:gd name="T88" fmla="*/ 91 w 229"/>
                  <a:gd name="T89" fmla="*/ 346 h 384"/>
                  <a:gd name="T90" fmla="*/ 78 w 229"/>
                  <a:gd name="T91" fmla="*/ 331 h 384"/>
                  <a:gd name="T92" fmla="*/ 66 w 229"/>
                  <a:gd name="T93" fmla="*/ 312 h 384"/>
                  <a:gd name="T94" fmla="*/ 82 w 229"/>
                  <a:gd name="T95" fmla="*/ 278 h 384"/>
                  <a:gd name="T96" fmla="*/ 104 w 229"/>
                  <a:gd name="T97" fmla="*/ 243 h 384"/>
                  <a:gd name="T98" fmla="*/ 129 w 229"/>
                  <a:gd name="T99" fmla="*/ 218 h 384"/>
                  <a:gd name="T100" fmla="*/ 138 w 229"/>
                  <a:gd name="T101" fmla="*/ 209 h 384"/>
                  <a:gd name="T102" fmla="*/ 144 w 229"/>
                  <a:gd name="T103" fmla="*/ 206 h 384"/>
                  <a:gd name="T104" fmla="*/ 154 w 229"/>
                  <a:gd name="T105" fmla="*/ 209 h 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9"/>
                  <a:gd name="T160" fmla="*/ 0 h 384"/>
                  <a:gd name="T161" fmla="*/ 229 w 229"/>
                  <a:gd name="T162" fmla="*/ 384 h 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9" h="384">
                    <a:moveTo>
                      <a:pt x="141" y="3"/>
                    </a:moveTo>
                    <a:lnTo>
                      <a:pt x="113" y="12"/>
                    </a:lnTo>
                    <a:lnTo>
                      <a:pt x="88" y="28"/>
                    </a:lnTo>
                    <a:lnTo>
                      <a:pt x="72" y="50"/>
                    </a:lnTo>
                    <a:lnTo>
                      <a:pt x="41" y="150"/>
                    </a:lnTo>
                    <a:lnTo>
                      <a:pt x="31" y="203"/>
                    </a:lnTo>
                    <a:lnTo>
                      <a:pt x="22" y="253"/>
                    </a:lnTo>
                    <a:lnTo>
                      <a:pt x="0" y="303"/>
                    </a:lnTo>
                    <a:lnTo>
                      <a:pt x="19" y="346"/>
                    </a:lnTo>
                    <a:lnTo>
                      <a:pt x="50" y="381"/>
                    </a:lnTo>
                    <a:lnTo>
                      <a:pt x="69" y="384"/>
                    </a:lnTo>
                    <a:lnTo>
                      <a:pt x="94" y="378"/>
                    </a:lnTo>
                    <a:lnTo>
                      <a:pt x="116" y="365"/>
                    </a:lnTo>
                    <a:lnTo>
                      <a:pt x="144" y="346"/>
                    </a:lnTo>
                    <a:lnTo>
                      <a:pt x="169" y="321"/>
                    </a:lnTo>
                    <a:lnTo>
                      <a:pt x="191" y="290"/>
                    </a:lnTo>
                    <a:lnTo>
                      <a:pt x="210" y="259"/>
                    </a:lnTo>
                    <a:lnTo>
                      <a:pt x="223" y="225"/>
                    </a:lnTo>
                    <a:lnTo>
                      <a:pt x="229" y="193"/>
                    </a:lnTo>
                    <a:lnTo>
                      <a:pt x="226" y="181"/>
                    </a:lnTo>
                    <a:lnTo>
                      <a:pt x="213" y="162"/>
                    </a:lnTo>
                    <a:lnTo>
                      <a:pt x="201" y="147"/>
                    </a:lnTo>
                    <a:lnTo>
                      <a:pt x="191" y="140"/>
                    </a:lnTo>
                    <a:lnTo>
                      <a:pt x="185" y="137"/>
                    </a:lnTo>
                    <a:lnTo>
                      <a:pt x="176" y="140"/>
                    </a:lnTo>
                    <a:lnTo>
                      <a:pt x="166" y="147"/>
                    </a:lnTo>
                    <a:lnTo>
                      <a:pt x="135" y="168"/>
                    </a:lnTo>
                    <a:lnTo>
                      <a:pt x="104" y="200"/>
                    </a:lnTo>
                    <a:lnTo>
                      <a:pt x="82" y="234"/>
                    </a:lnTo>
                    <a:lnTo>
                      <a:pt x="82" y="228"/>
                    </a:lnTo>
                    <a:lnTo>
                      <a:pt x="85" y="215"/>
                    </a:lnTo>
                    <a:lnTo>
                      <a:pt x="88" y="196"/>
                    </a:lnTo>
                    <a:lnTo>
                      <a:pt x="97" y="168"/>
                    </a:lnTo>
                    <a:lnTo>
                      <a:pt x="107" y="137"/>
                    </a:lnTo>
                    <a:lnTo>
                      <a:pt x="122" y="100"/>
                    </a:lnTo>
                    <a:lnTo>
                      <a:pt x="141" y="56"/>
                    </a:lnTo>
                    <a:lnTo>
                      <a:pt x="169" y="9"/>
                    </a:lnTo>
                    <a:lnTo>
                      <a:pt x="169" y="0"/>
                    </a:lnTo>
                    <a:lnTo>
                      <a:pt x="141" y="3"/>
                    </a:lnTo>
                    <a:close/>
                    <a:moveTo>
                      <a:pt x="154" y="209"/>
                    </a:moveTo>
                    <a:lnTo>
                      <a:pt x="157" y="215"/>
                    </a:lnTo>
                    <a:lnTo>
                      <a:pt x="147" y="253"/>
                    </a:lnTo>
                    <a:lnTo>
                      <a:pt x="135" y="287"/>
                    </a:lnTo>
                    <a:lnTo>
                      <a:pt x="116" y="318"/>
                    </a:lnTo>
                    <a:lnTo>
                      <a:pt x="91" y="346"/>
                    </a:lnTo>
                    <a:lnTo>
                      <a:pt x="78" y="331"/>
                    </a:lnTo>
                    <a:lnTo>
                      <a:pt x="66" y="312"/>
                    </a:lnTo>
                    <a:lnTo>
                      <a:pt x="82" y="278"/>
                    </a:lnTo>
                    <a:lnTo>
                      <a:pt x="104" y="243"/>
                    </a:lnTo>
                    <a:lnTo>
                      <a:pt x="129" y="218"/>
                    </a:lnTo>
                    <a:lnTo>
                      <a:pt x="138" y="209"/>
                    </a:lnTo>
                    <a:lnTo>
                      <a:pt x="144" y="206"/>
                    </a:lnTo>
                    <a:lnTo>
                      <a:pt x="154" y="209"/>
                    </a:lnTo>
                    <a:close/>
                  </a:path>
                </a:pathLst>
              </a:custGeom>
              <a:solidFill>
                <a:srgbClr val="000000"/>
              </a:solidFill>
              <a:ln w="0">
                <a:solidFill>
                  <a:srgbClr val="000000"/>
                </a:solidFill>
                <a:round/>
                <a:headEnd/>
                <a:tailEnd/>
              </a:ln>
            </p:spPr>
            <p:txBody>
              <a:bodyPr/>
              <a:lstStyle/>
              <a:p>
                <a:endParaRPr lang="fr-FR"/>
              </a:p>
            </p:txBody>
          </p:sp>
          <p:sp>
            <p:nvSpPr>
              <p:cNvPr id="65" name="Freeform 14"/>
              <p:cNvSpPr>
                <a:spLocks noEditPoints="1"/>
              </p:cNvSpPr>
              <p:nvPr/>
            </p:nvSpPr>
            <p:spPr bwMode="auto">
              <a:xfrm>
                <a:off x="10208" y="11322"/>
                <a:ext cx="203" cy="241"/>
              </a:xfrm>
              <a:custGeom>
                <a:avLst/>
                <a:gdLst>
                  <a:gd name="T0" fmla="*/ 62 w 203"/>
                  <a:gd name="T1" fmla="*/ 28 h 241"/>
                  <a:gd name="T2" fmla="*/ 31 w 203"/>
                  <a:gd name="T3" fmla="*/ 63 h 241"/>
                  <a:gd name="T4" fmla="*/ 9 w 203"/>
                  <a:gd name="T5" fmla="*/ 103 h 241"/>
                  <a:gd name="T6" fmla="*/ 3 w 203"/>
                  <a:gd name="T7" fmla="*/ 125 h 241"/>
                  <a:gd name="T8" fmla="*/ 0 w 203"/>
                  <a:gd name="T9" fmla="*/ 150 h 241"/>
                  <a:gd name="T10" fmla="*/ 3 w 203"/>
                  <a:gd name="T11" fmla="*/ 178 h 241"/>
                  <a:gd name="T12" fmla="*/ 15 w 203"/>
                  <a:gd name="T13" fmla="*/ 206 h 241"/>
                  <a:gd name="T14" fmla="*/ 34 w 203"/>
                  <a:gd name="T15" fmla="*/ 231 h 241"/>
                  <a:gd name="T16" fmla="*/ 47 w 203"/>
                  <a:gd name="T17" fmla="*/ 238 h 241"/>
                  <a:gd name="T18" fmla="*/ 59 w 203"/>
                  <a:gd name="T19" fmla="*/ 241 h 241"/>
                  <a:gd name="T20" fmla="*/ 78 w 203"/>
                  <a:gd name="T21" fmla="*/ 238 h 241"/>
                  <a:gd name="T22" fmla="*/ 100 w 203"/>
                  <a:gd name="T23" fmla="*/ 225 h 241"/>
                  <a:gd name="T24" fmla="*/ 125 w 203"/>
                  <a:gd name="T25" fmla="*/ 209 h 241"/>
                  <a:gd name="T26" fmla="*/ 147 w 203"/>
                  <a:gd name="T27" fmla="*/ 185 h 241"/>
                  <a:gd name="T28" fmla="*/ 169 w 203"/>
                  <a:gd name="T29" fmla="*/ 156 h 241"/>
                  <a:gd name="T30" fmla="*/ 188 w 203"/>
                  <a:gd name="T31" fmla="*/ 125 h 241"/>
                  <a:gd name="T32" fmla="*/ 200 w 203"/>
                  <a:gd name="T33" fmla="*/ 91 h 241"/>
                  <a:gd name="T34" fmla="*/ 203 w 203"/>
                  <a:gd name="T35" fmla="*/ 53 h 241"/>
                  <a:gd name="T36" fmla="*/ 200 w 203"/>
                  <a:gd name="T37" fmla="*/ 22 h 241"/>
                  <a:gd name="T38" fmla="*/ 194 w 203"/>
                  <a:gd name="T39" fmla="*/ 10 h 241"/>
                  <a:gd name="T40" fmla="*/ 184 w 203"/>
                  <a:gd name="T41" fmla="*/ 0 h 241"/>
                  <a:gd name="T42" fmla="*/ 119 w 203"/>
                  <a:gd name="T43" fmla="*/ 16 h 241"/>
                  <a:gd name="T44" fmla="*/ 103 w 203"/>
                  <a:gd name="T45" fmla="*/ 0 h 241"/>
                  <a:gd name="T46" fmla="*/ 62 w 203"/>
                  <a:gd name="T47" fmla="*/ 28 h 241"/>
                  <a:gd name="T48" fmla="*/ 134 w 203"/>
                  <a:gd name="T49" fmla="*/ 56 h 241"/>
                  <a:gd name="T50" fmla="*/ 138 w 203"/>
                  <a:gd name="T51" fmla="*/ 78 h 241"/>
                  <a:gd name="T52" fmla="*/ 138 w 203"/>
                  <a:gd name="T53" fmla="*/ 100 h 241"/>
                  <a:gd name="T54" fmla="*/ 131 w 203"/>
                  <a:gd name="T55" fmla="*/ 119 h 241"/>
                  <a:gd name="T56" fmla="*/ 112 w 203"/>
                  <a:gd name="T57" fmla="*/ 156 h 241"/>
                  <a:gd name="T58" fmla="*/ 100 w 203"/>
                  <a:gd name="T59" fmla="*/ 172 h 241"/>
                  <a:gd name="T60" fmla="*/ 91 w 203"/>
                  <a:gd name="T61" fmla="*/ 185 h 241"/>
                  <a:gd name="T62" fmla="*/ 81 w 203"/>
                  <a:gd name="T63" fmla="*/ 194 h 241"/>
                  <a:gd name="T64" fmla="*/ 72 w 203"/>
                  <a:gd name="T65" fmla="*/ 197 h 241"/>
                  <a:gd name="T66" fmla="*/ 65 w 203"/>
                  <a:gd name="T67" fmla="*/ 188 h 241"/>
                  <a:gd name="T68" fmla="*/ 69 w 203"/>
                  <a:gd name="T69" fmla="*/ 141 h 241"/>
                  <a:gd name="T70" fmla="*/ 81 w 203"/>
                  <a:gd name="T71" fmla="*/ 91 h 241"/>
                  <a:gd name="T72" fmla="*/ 91 w 203"/>
                  <a:gd name="T73" fmla="*/ 69 h 241"/>
                  <a:gd name="T74" fmla="*/ 103 w 203"/>
                  <a:gd name="T75" fmla="*/ 50 h 241"/>
                  <a:gd name="T76" fmla="*/ 116 w 203"/>
                  <a:gd name="T77" fmla="*/ 41 h 241"/>
                  <a:gd name="T78" fmla="*/ 128 w 203"/>
                  <a:gd name="T79" fmla="*/ 35 h 241"/>
                  <a:gd name="T80" fmla="*/ 134 w 203"/>
                  <a:gd name="T81" fmla="*/ 56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241"/>
                  <a:gd name="T125" fmla="*/ 203 w 203"/>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241">
                    <a:moveTo>
                      <a:pt x="62" y="28"/>
                    </a:moveTo>
                    <a:lnTo>
                      <a:pt x="31" y="63"/>
                    </a:lnTo>
                    <a:lnTo>
                      <a:pt x="9" y="103"/>
                    </a:lnTo>
                    <a:lnTo>
                      <a:pt x="3" y="125"/>
                    </a:lnTo>
                    <a:lnTo>
                      <a:pt x="0" y="150"/>
                    </a:lnTo>
                    <a:lnTo>
                      <a:pt x="3" y="178"/>
                    </a:lnTo>
                    <a:lnTo>
                      <a:pt x="15" y="206"/>
                    </a:lnTo>
                    <a:lnTo>
                      <a:pt x="34" y="231"/>
                    </a:lnTo>
                    <a:lnTo>
                      <a:pt x="47" y="238"/>
                    </a:lnTo>
                    <a:lnTo>
                      <a:pt x="59" y="241"/>
                    </a:lnTo>
                    <a:lnTo>
                      <a:pt x="78" y="238"/>
                    </a:lnTo>
                    <a:lnTo>
                      <a:pt x="100" y="225"/>
                    </a:lnTo>
                    <a:lnTo>
                      <a:pt x="125" y="209"/>
                    </a:lnTo>
                    <a:lnTo>
                      <a:pt x="147" y="185"/>
                    </a:lnTo>
                    <a:lnTo>
                      <a:pt x="169" y="156"/>
                    </a:lnTo>
                    <a:lnTo>
                      <a:pt x="188" y="125"/>
                    </a:lnTo>
                    <a:lnTo>
                      <a:pt x="200" y="91"/>
                    </a:lnTo>
                    <a:lnTo>
                      <a:pt x="203" y="53"/>
                    </a:lnTo>
                    <a:lnTo>
                      <a:pt x="200" y="22"/>
                    </a:lnTo>
                    <a:lnTo>
                      <a:pt x="194" y="10"/>
                    </a:lnTo>
                    <a:lnTo>
                      <a:pt x="184" y="0"/>
                    </a:lnTo>
                    <a:lnTo>
                      <a:pt x="119" y="16"/>
                    </a:lnTo>
                    <a:lnTo>
                      <a:pt x="103" y="0"/>
                    </a:lnTo>
                    <a:lnTo>
                      <a:pt x="62" y="28"/>
                    </a:lnTo>
                    <a:close/>
                    <a:moveTo>
                      <a:pt x="134" y="56"/>
                    </a:moveTo>
                    <a:lnTo>
                      <a:pt x="138" y="78"/>
                    </a:lnTo>
                    <a:lnTo>
                      <a:pt x="138" y="100"/>
                    </a:lnTo>
                    <a:lnTo>
                      <a:pt x="131" y="119"/>
                    </a:lnTo>
                    <a:lnTo>
                      <a:pt x="112" y="156"/>
                    </a:lnTo>
                    <a:lnTo>
                      <a:pt x="100" y="172"/>
                    </a:lnTo>
                    <a:lnTo>
                      <a:pt x="91" y="185"/>
                    </a:lnTo>
                    <a:lnTo>
                      <a:pt x="81" y="194"/>
                    </a:lnTo>
                    <a:lnTo>
                      <a:pt x="72" y="197"/>
                    </a:lnTo>
                    <a:lnTo>
                      <a:pt x="65" y="188"/>
                    </a:lnTo>
                    <a:lnTo>
                      <a:pt x="69" y="141"/>
                    </a:lnTo>
                    <a:lnTo>
                      <a:pt x="81" y="91"/>
                    </a:lnTo>
                    <a:lnTo>
                      <a:pt x="91" y="69"/>
                    </a:lnTo>
                    <a:lnTo>
                      <a:pt x="103" y="50"/>
                    </a:lnTo>
                    <a:lnTo>
                      <a:pt x="116" y="41"/>
                    </a:lnTo>
                    <a:lnTo>
                      <a:pt x="128" y="35"/>
                    </a:lnTo>
                    <a:lnTo>
                      <a:pt x="134" y="56"/>
                    </a:lnTo>
                    <a:close/>
                  </a:path>
                </a:pathLst>
              </a:custGeom>
              <a:solidFill>
                <a:srgbClr val="000000"/>
              </a:solidFill>
              <a:ln w="0">
                <a:solidFill>
                  <a:srgbClr val="000000"/>
                </a:solidFill>
                <a:round/>
                <a:headEnd/>
                <a:tailEnd/>
              </a:ln>
            </p:spPr>
            <p:txBody>
              <a:bodyPr/>
              <a:lstStyle/>
              <a:p>
                <a:endParaRPr lang="fr-FR"/>
              </a:p>
            </p:txBody>
          </p:sp>
          <p:sp>
            <p:nvSpPr>
              <p:cNvPr id="66" name="Freeform 15"/>
              <p:cNvSpPr>
                <a:spLocks/>
              </p:cNvSpPr>
              <p:nvPr/>
            </p:nvSpPr>
            <p:spPr bwMode="auto">
              <a:xfrm>
                <a:off x="10421" y="11322"/>
                <a:ext cx="225" cy="241"/>
              </a:xfrm>
              <a:custGeom>
                <a:avLst/>
                <a:gdLst>
                  <a:gd name="T0" fmla="*/ 109 w 225"/>
                  <a:gd name="T1" fmla="*/ 0 h 241"/>
                  <a:gd name="T2" fmla="*/ 103 w 225"/>
                  <a:gd name="T3" fmla="*/ 44 h 241"/>
                  <a:gd name="T4" fmla="*/ 94 w 225"/>
                  <a:gd name="T5" fmla="*/ 88 h 241"/>
                  <a:gd name="T6" fmla="*/ 65 w 225"/>
                  <a:gd name="T7" fmla="*/ 169 h 241"/>
                  <a:gd name="T8" fmla="*/ 81 w 225"/>
                  <a:gd name="T9" fmla="*/ 185 h 241"/>
                  <a:gd name="T10" fmla="*/ 94 w 225"/>
                  <a:gd name="T11" fmla="*/ 175 h 241"/>
                  <a:gd name="T12" fmla="*/ 106 w 225"/>
                  <a:gd name="T13" fmla="*/ 163 h 241"/>
                  <a:gd name="T14" fmla="*/ 119 w 225"/>
                  <a:gd name="T15" fmla="*/ 147 h 241"/>
                  <a:gd name="T16" fmla="*/ 131 w 225"/>
                  <a:gd name="T17" fmla="*/ 128 h 241"/>
                  <a:gd name="T18" fmla="*/ 144 w 225"/>
                  <a:gd name="T19" fmla="*/ 103 h 241"/>
                  <a:gd name="T20" fmla="*/ 153 w 225"/>
                  <a:gd name="T21" fmla="*/ 81 h 241"/>
                  <a:gd name="T22" fmla="*/ 159 w 225"/>
                  <a:gd name="T23" fmla="*/ 50 h 241"/>
                  <a:gd name="T24" fmla="*/ 163 w 225"/>
                  <a:gd name="T25" fmla="*/ 19 h 241"/>
                  <a:gd name="T26" fmla="*/ 169 w 225"/>
                  <a:gd name="T27" fmla="*/ 7 h 241"/>
                  <a:gd name="T28" fmla="*/ 178 w 225"/>
                  <a:gd name="T29" fmla="*/ 0 h 241"/>
                  <a:gd name="T30" fmla="*/ 194 w 225"/>
                  <a:gd name="T31" fmla="*/ 7 h 241"/>
                  <a:gd name="T32" fmla="*/ 210 w 225"/>
                  <a:gd name="T33" fmla="*/ 19 h 241"/>
                  <a:gd name="T34" fmla="*/ 222 w 225"/>
                  <a:gd name="T35" fmla="*/ 38 h 241"/>
                  <a:gd name="T36" fmla="*/ 225 w 225"/>
                  <a:gd name="T37" fmla="*/ 56 h 241"/>
                  <a:gd name="T38" fmla="*/ 222 w 225"/>
                  <a:gd name="T39" fmla="*/ 78 h 241"/>
                  <a:gd name="T40" fmla="*/ 213 w 225"/>
                  <a:gd name="T41" fmla="*/ 94 h 241"/>
                  <a:gd name="T42" fmla="*/ 203 w 225"/>
                  <a:gd name="T43" fmla="*/ 116 h 241"/>
                  <a:gd name="T44" fmla="*/ 197 w 225"/>
                  <a:gd name="T45" fmla="*/ 135 h 241"/>
                  <a:gd name="T46" fmla="*/ 194 w 225"/>
                  <a:gd name="T47" fmla="*/ 156 h 241"/>
                  <a:gd name="T48" fmla="*/ 197 w 225"/>
                  <a:gd name="T49" fmla="*/ 191 h 241"/>
                  <a:gd name="T50" fmla="*/ 203 w 225"/>
                  <a:gd name="T51" fmla="*/ 225 h 241"/>
                  <a:gd name="T52" fmla="*/ 141 w 225"/>
                  <a:gd name="T53" fmla="*/ 241 h 241"/>
                  <a:gd name="T54" fmla="*/ 137 w 225"/>
                  <a:gd name="T55" fmla="*/ 203 h 241"/>
                  <a:gd name="T56" fmla="*/ 137 w 225"/>
                  <a:gd name="T57" fmla="*/ 166 h 241"/>
                  <a:gd name="T58" fmla="*/ 137 w 225"/>
                  <a:gd name="T59" fmla="*/ 169 h 241"/>
                  <a:gd name="T60" fmla="*/ 128 w 225"/>
                  <a:gd name="T61" fmla="*/ 178 h 241"/>
                  <a:gd name="T62" fmla="*/ 100 w 225"/>
                  <a:gd name="T63" fmla="*/ 203 h 241"/>
                  <a:gd name="T64" fmla="*/ 69 w 225"/>
                  <a:gd name="T65" fmla="*/ 228 h 241"/>
                  <a:gd name="T66" fmla="*/ 53 w 225"/>
                  <a:gd name="T67" fmla="*/ 238 h 241"/>
                  <a:gd name="T68" fmla="*/ 37 w 225"/>
                  <a:gd name="T69" fmla="*/ 241 h 241"/>
                  <a:gd name="T70" fmla="*/ 22 w 225"/>
                  <a:gd name="T71" fmla="*/ 238 h 241"/>
                  <a:gd name="T72" fmla="*/ 9 w 225"/>
                  <a:gd name="T73" fmla="*/ 228 h 241"/>
                  <a:gd name="T74" fmla="*/ 3 w 225"/>
                  <a:gd name="T75" fmla="*/ 213 h 241"/>
                  <a:gd name="T76" fmla="*/ 0 w 225"/>
                  <a:gd name="T77" fmla="*/ 197 h 241"/>
                  <a:gd name="T78" fmla="*/ 3 w 225"/>
                  <a:gd name="T79" fmla="*/ 175 h 241"/>
                  <a:gd name="T80" fmla="*/ 15 w 225"/>
                  <a:gd name="T81" fmla="*/ 144 h 241"/>
                  <a:gd name="T82" fmla="*/ 22 w 225"/>
                  <a:gd name="T83" fmla="*/ 122 h 241"/>
                  <a:gd name="T84" fmla="*/ 28 w 225"/>
                  <a:gd name="T85" fmla="*/ 97 h 241"/>
                  <a:gd name="T86" fmla="*/ 34 w 225"/>
                  <a:gd name="T87" fmla="*/ 63 h 241"/>
                  <a:gd name="T88" fmla="*/ 37 w 225"/>
                  <a:gd name="T89" fmla="*/ 19 h 241"/>
                  <a:gd name="T90" fmla="*/ 40 w 225"/>
                  <a:gd name="T91" fmla="*/ 19 h 241"/>
                  <a:gd name="T92" fmla="*/ 50 w 225"/>
                  <a:gd name="T93" fmla="*/ 16 h 241"/>
                  <a:gd name="T94" fmla="*/ 75 w 225"/>
                  <a:gd name="T95" fmla="*/ 10 h 241"/>
                  <a:gd name="T96" fmla="*/ 100 w 225"/>
                  <a:gd name="T97" fmla="*/ 3 h 241"/>
                  <a:gd name="T98" fmla="*/ 106 w 225"/>
                  <a:gd name="T99" fmla="*/ 0 h 241"/>
                  <a:gd name="T100" fmla="*/ 109 w 225"/>
                  <a:gd name="T101" fmla="*/ 0 h 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5"/>
                  <a:gd name="T154" fmla="*/ 0 h 241"/>
                  <a:gd name="T155" fmla="*/ 225 w 225"/>
                  <a:gd name="T156" fmla="*/ 241 h 2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5" h="241">
                    <a:moveTo>
                      <a:pt x="109" y="0"/>
                    </a:moveTo>
                    <a:lnTo>
                      <a:pt x="103" y="44"/>
                    </a:lnTo>
                    <a:lnTo>
                      <a:pt x="94" y="88"/>
                    </a:lnTo>
                    <a:lnTo>
                      <a:pt x="65" y="169"/>
                    </a:lnTo>
                    <a:lnTo>
                      <a:pt x="81" y="185"/>
                    </a:lnTo>
                    <a:lnTo>
                      <a:pt x="94" y="175"/>
                    </a:lnTo>
                    <a:lnTo>
                      <a:pt x="106" y="163"/>
                    </a:lnTo>
                    <a:lnTo>
                      <a:pt x="119" y="147"/>
                    </a:lnTo>
                    <a:lnTo>
                      <a:pt x="131" y="128"/>
                    </a:lnTo>
                    <a:lnTo>
                      <a:pt x="144" y="103"/>
                    </a:lnTo>
                    <a:lnTo>
                      <a:pt x="153" y="81"/>
                    </a:lnTo>
                    <a:lnTo>
                      <a:pt x="159" y="50"/>
                    </a:lnTo>
                    <a:lnTo>
                      <a:pt x="163" y="19"/>
                    </a:lnTo>
                    <a:lnTo>
                      <a:pt x="169" y="7"/>
                    </a:lnTo>
                    <a:lnTo>
                      <a:pt x="178" y="0"/>
                    </a:lnTo>
                    <a:lnTo>
                      <a:pt x="194" y="7"/>
                    </a:lnTo>
                    <a:lnTo>
                      <a:pt x="210" y="19"/>
                    </a:lnTo>
                    <a:lnTo>
                      <a:pt x="222" y="38"/>
                    </a:lnTo>
                    <a:lnTo>
                      <a:pt x="225" y="56"/>
                    </a:lnTo>
                    <a:lnTo>
                      <a:pt x="222" y="78"/>
                    </a:lnTo>
                    <a:lnTo>
                      <a:pt x="213" y="94"/>
                    </a:lnTo>
                    <a:lnTo>
                      <a:pt x="203" y="116"/>
                    </a:lnTo>
                    <a:lnTo>
                      <a:pt x="197" y="135"/>
                    </a:lnTo>
                    <a:lnTo>
                      <a:pt x="194" y="156"/>
                    </a:lnTo>
                    <a:lnTo>
                      <a:pt x="197" y="191"/>
                    </a:lnTo>
                    <a:lnTo>
                      <a:pt x="203" y="225"/>
                    </a:lnTo>
                    <a:lnTo>
                      <a:pt x="141" y="241"/>
                    </a:lnTo>
                    <a:lnTo>
                      <a:pt x="137" y="203"/>
                    </a:lnTo>
                    <a:lnTo>
                      <a:pt x="137" y="166"/>
                    </a:lnTo>
                    <a:lnTo>
                      <a:pt x="137" y="169"/>
                    </a:lnTo>
                    <a:lnTo>
                      <a:pt x="128" y="178"/>
                    </a:lnTo>
                    <a:lnTo>
                      <a:pt x="100" y="203"/>
                    </a:lnTo>
                    <a:lnTo>
                      <a:pt x="69" y="228"/>
                    </a:lnTo>
                    <a:lnTo>
                      <a:pt x="53" y="238"/>
                    </a:lnTo>
                    <a:lnTo>
                      <a:pt x="37" y="241"/>
                    </a:lnTo>
                    <a:lnTo>
                      <a:pt x="22" y="238"/>
                    </a:lnTo>
                    <a:lnTo>
                      <a:pt x="9" y="228"/>
                    </a:lnTo>
                    <a:lnTo>
                      <a:pt x="3" y="213"/>
                    </a:lnTo>
                    <a:lnTo>
                      <a:pt x="0" y="197"/>
                    </a:lnTo>
                    <a:lnTo>
                      <a:pt x="3" y="175"/>
                    </a:lnTo>
                    <a:lnTo>
                      <a:pt x="15" y="144"/>
                    </a:lnTo>
                    <a:lnTo>
                      <a:pt x="22" y="122"/>
                    </a:lnTo>
                    <a:lnTo>
                      <a:pt x="28" y="97"/>
                    </a:lnTo>
                    <a:lnTo>
                      <a:pt x="34" y="63"/>
                    </a:lnTo>
                    <a:lnTo>
                      <a:pt x="37" y="19"/>
                    </a:lnTo>
                    <a:lnTo>
                      <a:pt x="40" y="19"/>
                    </a:lnTo>
                    <a:lnTo>
                      <a:pt x="50" y="16"/>
                    </a:lnTo>
                    <a:lnTo>
                      <a:pt x="75" y="10"/>
                    </a:lnTo>
                    <a:lnTo>
                      <a:pt x="100" y="3"/>
                    </a:lnTo>
                    <a:lnTo>
                      <a:pt x="106" y="0"/>
                    </a:lnTo>
                    <a:lnTo>
                      <a:pt x="109" y="0"/>
                    </a:lnTo>
                    <a:close/>
                  </a:path>
                </a:pathLst>
              </a:custGeom>
              <a:solidFill>
                <a:srgbClr val="000000"/>
              </a:solidFill>
              <a:ln w="0">
                <a:solidFill>
                  <a:srgbClr val="000000"/>
                </a:solidFill>
                <a:round/>
                <a:headEnd/>
                <a:tailEnd/>
              </a:ln>
            </p:spPr>
            <p:txBody>
              <a:bodyPr/>
              <a:lstStyle/>
              <a:p>
                <a:endParaRPr lang="fr-FR"/>
              </a:p>
            </p:txBody>
          </p:sp>
          <p:sp>
            <p:nvSpPr>
              <p:cNvPr id="67" name="Freeform 16"/>
              <p:cNvSpPr>
                <a:spLocks/>
              </p:cNvSpPr>
              <p:nvPr/>
            </p:nvSpPr>
            <p:spPr bwMode="auto">
              <a:xfrm>
                <a:off x="10677" y="11319"/>
                <a:ext cx="179" cy="241"/>
              </a:xfrm>
              <a:custGeom>
                <a:avLst/>
                <a:gdLst>
                  <a:gd name="T0" fmla="*/ 88 w 179"/>
                  <a:gd name="T1" fmla="*/ 0 h 241"/>
                  <a:gd name="T2" fmla="*/ 88 w 179"/>
                  <a:gd name="T3" fmla="*/ 44 h 241"/>
                  <a:gd name="T4" fmla="*/ 82 w 179"/>
                  <a:gd name="T5" fmla="*/ 88 h 241"/>
                  <a:gd name="T6" fmla="*/ 85 w 179"/>
                  <a:gd name="T7" fmla="*/ 88 h 241"/>
                  <a:gd name="T8" fmla="*/ 88 w 179"/>
                  <a:gd name="T9" fmla="*/ 84 h 241"/>
                  <a:gd name="T10" fmla="*/ 91 w 179"/>
                  <a:gd name="T11" fmla="*/ 75 h 241"/>
                  <a:gd name="T12" fmla="*/ 107 w 179"/>
                  <a:gd name="T13" fmla="*/ 47 h 241"/>
                  <a:gd name="T14" fmla="*/ 129 w 179"/>
                  <a:gd name="T15" fmla="*/ 19 h 241"/>
                  <a:gd name="T16" fmla="*/ 141 w 179"/>
                  <a:gd name="T17" fmla="*/ 10 h 241"/>
                  <a:gd name="T18" fmla="*/ 154 w 179"/>
                  <a:gd name="T19" fmla="*/ 6 h 241"/>
                  <a:gd name="T20" fmla="*/ 166 w 179"/>
                  <a:gd name="T21" fmla="*/ 10 h 241"/>
                  <a:gd name="T22" fmla="*/ 179 w 179"/>
                  <a:gd name="T23" fmla="*/ 22 h 241"/>
                  <a:gd name="T24" fmla="*/ 163 w 179"/>
                  <a:gd name="T25" fmla="*/ 56 h 241"/>
                  <a:gd name="T26" fmla="*/ 154 w 179"/>
                  <a:gd name="T27" fmla="*/ 91 h 241"/>
                  <a:gd name="T28" fmla="*/ 113 w 179"/>
                  <a:gd name="T29" fmla="*/ 81 h 241"/>
                  <a:gd name="T30" fmla="*/ 94 w 179"/>
                  <a:gd name="T31" fmla="*/ 106 h 241"/>
                  <a:gd name="T32" fmla="*/ 85 w 179"/>
                  <a:gd name="T33" fmla="*/ 134 h 241"/>
                  <a:gd name="T34" fmla="*/ 66 w 179"/>
                  <a:gd name="T35" fmla="*/ 219 h 241"/>
                  <a:gd name="T36" fmla="*/ 57 w 179"/>
                  <a:gd name="T37" fmla="*/ 234 h 241"/>
                  <a:gd name="T38" fmla="*/ 44 w 179"/>
                  <a:gd name="T39" fmla="*/ 241 h 241"/>
                  <a:gd name="T40" fmla="*/ 32 w 179"/>
                  <a:gd name="T41" fmla="*/ 234 h 241"/>
                  <a:gd name="T42" fmla="*/ 16 w 179"/>
                  <a:gd name="T43" fmla="*/ 222 h 241"/>
                  <a:gd name="T44" fmla="*/ 7 w 179"/>
                  <a:gd name="T45" fmla="*/ 203 h 241"/>
                  <a:gd name="T46" fmla="*/ 0 w 179"/>
                  <a:gd name="T47" fmla="*/ 191 h 241"/>
                  <a:gd name="T48" fmla="*/ 7 w 179"/>
                  <a:gd name="T49" fmla="*/ 172 h 241"/>
                  <a:gd name="T50" fmla="*/ 16 w 179"/>
                  <a:gd name="T51" fmla="*/ 147 h 241"/>
                  <a:gd name="T52" fmla="*/ 29 w 179"/>
                  <a:gd name="T53" fmla="*/ 116 h 241"/>
                  <a:gd name="T54" fmla="*/ 35 w 179"/>
                  <a:gd name="T55" fmla="*/ 81 h 241"/>
                  <a:gd name="T56" fmla="*/ 32 w 179"/>
                  <a:gd name="T57" fmla="*/ 38 h 241"/>
                  <a:gd name="T58" fmla="*/ 29 w 179"/>
                  <a:gd name="T59" fmla="*/ 22 h 241"/>
                  <a:gd name="T60" fmla="*/ 29 w 179"/>
                  <a:gd name="T61" fmla="*/ 16 h 241"/>
                  <a:gd name="T62" fmla="*/ 88 w 179"/>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1"/>
                  <a:gd name="T98" fmla="*/ 179 w 17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1">
                    <a:moveTo>
                      <a:pt x="88" y="0"/>
                    </a:moveTo>
                    <a:lnTo>
                      <a:pt x="88" y="44"/>
                    </a:lnTo>
                    <a:lnTo>
                      <a:pt x="82" y="88"/>
                    </a:lnTo>
                    <a:lnTo>
                      <a:pt x="85" y="88"/>
                    </a:lnTo>
                    <a:lnTo>
                      <a:pt x="88" y="84"/>
                    </a:lnTo>
                    <a:lnTo>
                      <a:pt x="91" y="75"/>
                    </a:lnTo>
                    <a:lnTo>
                      <a:pt x="107" y="47"/>
                    </a:lnTo>
                    <a:lnTo>
                      <a:pt x="129" y="19"/>
                    </a:lnTo>
                    <a:lnTo>
                      <a:pt x="141" y="10"/>
                    </a:lnTo>
                    <a:lnTo>
                      <a:pt x="154" y="6"/>
                    </a:lnTo>
                    <a:lnTo>
                      <a:pt x="166" y="10"/>
                    </a:lnTo>
                    <a:lnTo>
                      <a:pt x="179" y="22"/>
                    </a:lnTo>
                    <a:lnTo>
                      <a:pt x="163" y="56"/>
                    </a:lnTo>
                    <a:lnTo>
                      <a:pt x="154" y="91"/>
                    </a:lnTo>
                    <a:lnTo>
                      <a:pt x="113" y="81"/>
                    </a:lnTo>
                    <a:lnTo>
                      <a:pt x="94" y="106"/>
                    </a:lnTo>
                    <a:lnTo>
                      <a:pt x="85" y="134"/>
                    </a:lnTo>
                    <a:lnTo>
                      <a:pt x="66" y="219"/>
                    </a:lnTo>
                    <a:lnTo>
                      <a:pt x="57" y="234"/>
                    </a:lnTo>
                    <a:lnTo>
                      <a:pt x="44" y="241"/>
                    </a:lnTo>
                    <a:lnTo>
                      <a:pt x="32" y="234"/>
                    </a:lnTo>
                    <a:lnTo>
                      <a:pt x="16" y="222"/>
                    </a:lnTo>
                    <a:lnTo>
                      <a:pt x="7" y="203"/>
                    </a:lnTo>
                    <a:lnTo>
                      <a:pt x="0" y="191"/>
                    </a:lnTo>
                    <a:lnTo>
                      <a:pt x="7" y="172"/>
                    </a:lnTo>
                    <a:lnTo>
                      <a:pt x="16" y="147"/>
                    </a:lnTo>
                    <a:lnTo>
                      <a:pt x="29" y="116"/>
                    </a:lnTo>
                    <a:lnTo>
                      <a:pt x="35" y="81"/>
                    </a:lnTo>
                    <a:lnTo>
                      <a:pt x="32" y="38"/>
                    </a:lnTo>
                    <a:lnTo>
                      <a:pt x="29" y="22"/>
                    </a:lnTo>
                    <a:lnTo>
                      <a:pt x="29" y="16"/>
                    </a:lnTo>
                    <a:lnTo>
                      <a:pt x="88" y="0"/>
                    </a:lnTo>
                    <a:close/>
                  </a:path>
                </a:pathLst>
              </a:custGeom>
              <a:solidFill>
                <a:srgbClr val="000000"/>
              </a:solidFill>
              <a:ln w="0">
                <a:solidFill>
                  <a:srgbClr val="000000"/>
                </a:solidFill>
                <a:round/>
                <a:headEnd/>
                <a:tailEnd/>
              </a:ln>
            </p:spPr>
            <p:txBody>
              <a:bodyPr/>
              <a:lstStyle/>
              <a:p>
                <a:endParaRPr lang="fr-FR"/>
              </a:p>
            </p:txBody>
          </p:sp>
          <p:sp>
            <p:nvSpPr>
              <p:cNvPr id="68" name="Freeform 17"/>
              <p:cNvSpPr>
                <a:spLocks noEditPoints="1"/>
              </p:cNvSpPr>
              <p:nvPr/>
            </p:nvSpPr>
            <p:spPr bwMode="auto">
              <a:xfrm>
                <a:off x="10831" y="11325"/>
                <a:ext cx="241" cy="341"/>
              </a:xfrm>
              <a:custGeom>
                <a:avLst/>
                <a:gdLst>
                  <a:gd name="T0" fmla="*/ 110 w 241"/>
                  <a:gd name="T1" fmla="*/ 16 h 341"/>
                  <a:gd name="T2" fmla="*/ 88 w 241"/>
                  <a:gd name="T3" fmla="*/ 38 h 341"/>
                  <a:gd name="T4" fmla="*/ 44 w 241"/>
                  <a:gd name="T5" fmla="*/ 85 h 341"/>
                  <a:gd name="T6" fmla="*/ 25 w 241"/>
                  <a:gd name="T7" fmla="*/ 110 h 341"/>
                  <a:gd name="T8" fmla="*/ 12 w 241"/>
                  <a:gd name="T9" fmla="*/ 132 h 341"/>
                  <a:gd name="T10" fmla="*/ 3 w 241"/>
                  <a:gd name="T11" fmla="*/ 150 h 341"/>
                  <a:gd name="T12" fmla="*/ 0 w 241"/>
                  <a:gd name="T13" fmla="*/ 166 h 341"/>
                  <a:gd name="T14" fmla="*/ 3 w 241"/>
                  <a:gd name="T15" fmla="*/ 185 h 341"/>
                  <a:gd name="T16" fmla="*/ 19 w 241"/>
                  <a:gd name="T17" fmla="*/ 206 h 341"/>
                  <a:gd name="T18" fmla="*/ 38 w 241"/>
                  <a:gd name="T19" fmla="*/ 228 h 341"/>
                  <a:gd name="T20" fmla="*/ 47 w 241"/>
                  <a:gd name="T21" fmla="*/ 235 h 341"/>
                  <a:gd name="T22" fmla="*/ 59 w 241"/>
                  <a:gd name="T23" fmla="*/ 238 h 341"/>
                  <a:gd name="T24" fmla="*/ 110 w 241"/>
                  <a:gd name="T25" fmla="*/ 200 h 341"/>
                  <a:gd name="T26" fmla="*/ 153 w 241"/>
                  <a:gd name="T27" fmla="*/ 153 h 341"/>
                  <a:gd name="T28" fmla="*/ 144 w 241"/>
                  <a:gd name="T29" fmla="*/ 197 h 341"/>
                  <a:gd name="T30" fmla="*/ 128 w 241"/>
                  <a:gd name="T31" fmla="*/ 238 h 341"/>
                  <a:gd name="T32" fmla="*/ 103 w 241"/>
                  <a:gd name="T33" fmla="*/ 247 h 341"/>
                  <a:gd name="T34" fmla="*/ 75 w 241"/>
                  <a:gd name="T35" fmla="*/ 260 h 341"/>
                  <a:gd name="T36" fmla="*/ 53 w 241"/>
                  <a:gd name="T37" fmla="*/ 278 h 341"/>
                  <a:gd name="T38" fmla="*/ 47 w 241"/>
                  <a:gd name="T39" fmla="*/ 288 h 341"/>
                  <a:gd name="T40" fmla="*/ 44 w 241"/>
                  <a:gd name="T41" fmla="*/ 294 h 341"/>
                  <a:gd name="T42" fmla="*/ 50 w 241"/>
                  <a:gd name="T43" fmla="*/ 310 h 341"/>
                  <a:gd name="T44" fmla="*/ 59 w 241"/>
                  <a:gd name="T45" fmla="*/ 322 h 341"/>
                  <a:gd name="T46" fmla="*/ 75 w 241"/>
                  <a:gd name="T47" fmla="*/ 335 h 341"/>
                  <a:gd name="T48" fmla="*/ 85 w 241"/>
                  <a:gd name="T49" fmla="*/ 341 h 341"/>
                  <a:gd name="T50" fmla="*/ 94 w 241"/>
                  <a:gd name="T51" fmla="*/ 341 h 341"/>
                  <a:gd name="T52" fmla="*/ 103 w 241"/>
                  <a:gd name="T53" fmla="*/ 335 h 341"/>
                  <a:gd name="T54" fmla="*/ 122 w 241"/>
                  <a:gd name="T55" fmla="*/ 316 h 341"/>
                  <a:gd name="T56" fmla="*/ 157 w 241"/>
                  <a:gd name="T57" fmla="*/ 269 h 341"/>
                  <a:gd name="T58" fmla="*/ 216 w 241"/>
                  <a:gd name="T59" fmla="*/ 250 h 341"/>
                  <a:gd name="T60" fmla="*/ 213 w 241"/>
                  <a:gd name="T61" fmla="*/ 225 h 341"/>
                  <a:gd name="T62" fmla="*/ 178 w 241"/>
                  <a:gd name="T63" fmla="*/ 231 h 341"/>
                  <a:gd name="T64" fmla="*/ 204 w 241"/>
                  <a:gd name="T65" fmla="*/ 175 h 341"/>
                  <a:gd name="T66" fmla="*/ 222 w 241"/>
                  <a:gd name="T67" fmla="*/ 119 h 341"/>
                  <a:gd name="T68" fmla="*/ 235 w 241"/>
                  <a:gd name="T69" fmla="*/ 60 h 341"/>
                  <a:gd name="T70" fmla="*/ 241 w 241"/>
                  <a:gd name="T71" fmla="*/ 0 h 341"/>
                  <a:gd name="T72" fmla="*/ 207 w 241"/>
                  <a:gd name="T73" fmla="*/ 13 h 341"/>
                  <a:gd name="T74" fmla="*/ 169 w 241"/>
                  <a:gd name="T75" fmla="*/ 22 h 341"/>
                  <a:gd name="T76" fmla="*/ 135 w 241"/>
                  <a:gd name="T77" fmla="*/ 0 h 341"/>
                  <a:gd name="T78" fmla="*/ 110 w 241"/>
                  <a:gd name="T79" fmla="*/ 16 h 341"/>
                  <a:gd name="T80" fmla="*/ 175 w 241"/>
                  <a:gd name="T81" fmla="*/ 41 h 341"/>
                  <a:gd name="T82" fmla="*/ 172 w 241"/>
                  <a:gd name="T83" fmla="*/ 69 h 341"/>
                  <a:gd name="T84" fmla="*/ 163 w 241"/>
                  <a:gd name="T85" fmla="*/ 94 h 341"/>
                  <a:gd name="T86" fmla="*/ 131 w 241"/>
                  <a:gd name="T87" fmla="*/ 141 h 341"/>
                  <a:gd name="T88" fmla="*/ 116 w 241"/>
                  <a:gd name="T89" fmla="*/ 160 h 341"/>
                  <a:gd name="T90" fmla="*/ 100 w 241"/>
                  <a:gd name="T91" fmla="*/ 175 h 341"/>
                  <a:gd name="T92" fmla="*/ 91 w 241"/>
                  <a:gd name="T93" fmla="*/ 185 h 341"/>
                  <a:gd name="T94" fmla="*/ 88 w 241"/>
                  <a:gd name="T95" fmla="*/ 188 h 341"/>
                  <a:gd name="T96" fmla="*/ 72 w 241"/>
                  <a:gd name="T97" fmla="*/ 172 h 341"/>
                  <a:gd name="T98" fmla="*/ 78 w 241"/>
                  <a:gd name="T99" fmla="*/ 150 h 341"/>
                  <a:gd name="T100" fmla="*/ 85 w 241"/>
                  <a:gd name="T101" fmla="*/ 128 h 341"/>
                  <a:gd name="T102" fmla="*/ 113 w 241"/>
                  <a:gd name="T103" fmla="*/ 85 h 341"/>
                  <a:gd name="T104" fmla="*/ 128 w 241"/>
                  <a:gd name="T105" fmla="*/ 66 h 341"/>
                  <a:gd name="T106" fmla="*/ 144 w 241"/>
                  <a:gd name="T107" fmla="*/ 50 h 341"/>
                  <a:gd name="T108" fmla="*/ 157 w 241"/>
                  <a:gd name="T109" fmla="*/ 41 h 341"/>
                  <a:gd name="T110" fmla="*/ 169 w 241"/>
                  <a:gd name="T111" fmla="*/ 38 h 341"/>
                  <a:gd name="T112" fmla="*/ 175 w 241"/>
                  <a:gd name="T113" fmla="*/ 41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341"/>
                  <a:gd name="T173" fmla="*/ 241 w 241"/>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341">
                    <a:moveTo>
                      <a:pt x="110" y="16"/>
                    </a:moveTo>
                    <a:lnTo>
                      <a:pt x="88" y="38"/>
                    </a:lnTo>
                    <a:lnTo>
                      <a:pt x="44" y="85"/>
                    </a:lnTo>
                    <a:lnTo>
                      <a:pt x="25" y="110"/>
                    </a:lnTo>
                    <a:lnTo>
                      <a:pt x="12" y="132"/>
                    </a:lnTo>
                    <a:lnTo>
                      <a:pt x="3" y="150"/>
                    </a:lnTo>
                    <a:lnTo>
                      <a:pt x="0" y="166"/>
                    </a:lnTo>
                    <a:lnTo>
                      <a:pt x="3" y="185"/>
                    </a:lnTo>
                    <a:lnTo>
                      <a:pt x="19" y="206"/>
                    </a:lnTo>
                    <a:lnTo>
                      <a:pt x="38" y="228"/>
                    </a:lnTo>
                    <a:lnTo>
                      <a:pt x="47" y="235"/>
                    </a:lnTo>
                    <a:lnTo>
                      <a:pt x="59" y="238"/>
                    </a:lnTo>
                    <a:lnTo>
                      <a:pt x="110" y="200"/>
                    </a:lnTo>
                    <a:lnTo>
                      <a:pt x="153" y="153"/>
                    </a:lnTo>
                    <a:lnTo>
                      <a:pt x="144" y="197"/>
                    </a:lnTo>
                    <a:lnTo>
                      <a:pt x="128" y="238"/>
                    </a:lnTo>
                    <a:lnTo>
                      <a:pt x="103" y="247"/>
                    </a:lnTo>
                    <a:lnTo>
                      <a:pt x="75" y="260"/>
                    </a:lnTo>
                    <a:lnTo>
                      <a:pt x="53" y="278"/>
                    </a:lnTo>
                    <a:lnTo>
                      <a:pt x="47" y="288"/>
                    </a:lnTo>
                    <a:lnTo>
                      <a:pt x="44" y="294"/>
                    </a:lnTo>
                    <a:lnTo>
                      <a:pt x="50" y="310"/>
                    </a:lnTo>
                    <a:lnTo>
                      <a:pt x="59" y="322"/>
                    </a:lnTo>
                    <a:lnTo>
                      <a:pt x="75" y="335"/>
                    </a:lnTo>
                    <a:lnTo>
                      <a:pt x="85" y="341"/>
                    </a:lnTo>
                    <a:lnTo>
                      <a:pt x="94" y="341"/>
                    </a:lnTo>
                    <a:lnTo>
                      <a:pt x="103" y="335"/>
                    </a:lnTo>
                    <a:lnTo>
                      <a:pt x="122" y="316"/>
                    </a:lnTo>
                    <a:lnTo>
                      <a:pt x="157" y="269"/>
                    </a:lnTo>
                    <a:lnTo>
                      <a:pt x="216" y="250"/>
                    </a:lnTo>
                    <a:lnTo>
                      <a:pt x="213" y="225"/>
                    </a:lnTo>
                    <a:lnTo>
                      <a:pt x="178" y="231"/>
                    </a:lnTo>
                    <a:lnTo>
                      <a:pt x="204" y="175"/>
                    </a:lnTo>
                    <a:lnTo>
                      <a:pt x="222" y="119"/>
                    </a:lnTo>
                    <a:lnTo>
                      <a:pt x="235" y="60"/>
                    </a:lnTo>
                    <a:lnTo>
                      <a:pt x="241" y="0"/>
                    </a:lnTo>
                    <a:lnTo>
                      <a:pt x="207" y="13"/>
                    </a:lnTo>
                    <a:lnTo>
                      <a:pt x="169" y="22"/>
                    </a:lnTo>
                    <a:lnTo>
                      <a:pt x="135" y="0"/>
                    </a:lnTo>
                    <a:lnTo>
                      <a:pt x="110" y="16"/>
                    </a:lnTo>
                    <a:close/>
                    <a:moveTo>
                      <a:pt x="175" y="41"/>
                    </a:moveTo>
                    <a:lnTo>
                      <a:pt x="172" y="69"/>
                    </a:lnTo>
                    <a:lnTo>
                      <a:pt x="163" y="94"/>
                    </a:lnTo>
                    <a:lnTo>
                      <a:pt x="131" y="141"/>
                    </a:lnTo>
                    <a:lnTo>
                      <a:pt x="116" y="160"/>
                    </a:lnTo>
                    <a:lnTo>
                      <a:pt x="100" y="175"/>
                    </a:lnTo>
                    <a:lnTo>
                      <a:pt x="91" y="185"/>
                    </a:lnTo>
                    <a:lnTo>
                      <a:pt x="88" y="188"/>
                    </a:lnTo>
                    <a:lnTo>
                      <a:pt x="72" y="172"/>
                    </a:lnTo>
                    <a:lnTo>
                      <a:pt x="78" y="150"/>
                    </a:lnTo>
                    <a:lnTo>
                      <a:pt x="85" y="128"/>
                    </a:lnTo>
                    <a:lnTo>
                      <a:pt x="113" y="85"/>
                    </a:lnTo>
                    <a:lnTo>
                      <a:pt x="128" y="66"/>
                    </a:lnTo>
                    <a:lnTo>
                      <a:pt x="144" y="50"/>
                    </a:lnTo>
                    <a:lnTo>
                      <a:pt x="157" y="41"/>
                    </a:lnTo>
                    <a:lnTo>
                      <a:pt x="169" y="38"/>
                    </a:lnTo>
                    <a:lnTo>
                      <a:pt x="175" y="41"/>
                    </a:lnTo>
                    <a:close/>
                  </a:path>
                </a:pathLst>
              </a:custGeom>
              <a:solidFill>
                <a:srgbClr val="000000"/>
              </a:solidFill>
              <a:ln w="0">
                <a:solidFill>
                  <a:srgbClr val="000000"/>
                </a:solidFill>
                <a:round/>
                <a:headEnd/>
                <a:tailEnd/>
              </a:ln>
            </p:spPr>
            <p:txBody>
              <a:bodyPr/>
              <a:lstStyle/>
              <a:p>
                <a:endParaRPr lang="fr-FR"/>
              </a:p>
            </p:txBody>
          </p:sp>
        </p:grpSp>
        <p:grpSp>
          <p:nvGrpSpPr>
            <p:cNvPr id="13" name="Group 18"/>
            <p:cNvGrpSpPr>
              <a:grpSpLocks/>
            </p:cNvGrpSpPr>
            <p:nvPr/>
          </p:nvGrpSpPr>
          <p:grpSpPr bwMode="auto">
            <a:xfrm>
              <a:off x="4152" y="948"/>
              <a:ext cx="607" cy="266"/>
              <a:chOff x="9663" y="8612"/>
              <a:chExt cx="883" cy="415"/>
            </a:xfrm>
          </p:grpSpPr>
          <p:sp>
            <p:nvSpPr>
              <p:cNvPr id="57" name="Freeform 19"/>
              <p:cNvSpPr>
                <a:spLocks/>
              </p:cNvSpPr>
              <p:nvPr/>
            </p:nvSpPr>
            <p:spPr bwMode="auto">
              <a:xfrm>
                <a:off x="9663" y="8621"/>
                <a:ext cx="316" cy="406"/>
              </a:xfrm>
              <a:custGeom>
                <a:avLst/>
                <a:gdLst>
                  <a:gd name="T0" fmla="*/ 203 w 316"/>
                  <a:gd name="T1" fmla="*/ 0 h 406"/>
                  <a:gd name="T2" fmla="*/ 235 w 316"/>
                  <a:gd name="T3" fmla="*/ 10 h 406"/>
                  <a:gd name="T4" fmla="*/ 260 w 316"/>
                  <a:gd name="T5" fmla="*/ 22 h 406"/>
                  <a:gd name="T6" fmla="*/ 304 w 316"/>
                  <a:gd name="T7" fmla="*/ 66 h 406"/>
                  <a:gd name="T8" fmla="*/ 257 w 316"/>
                  <a:gd name="T9" fmla="*/ 110 h 406"/>
                  <a:gd name="T10" fmla="*/ 241 w 316"/>
                  <a:gd name="T11" fmla="*/ 91 h 406"/>
                  <a:gd name="T12" fmla="*/ 219 w 316"/>
                  <a:gd name="T13" fmla="*/ 75 h 406"/>
                  <a:gd name="T14" fmla="*/ 169 w 316"/>
                  <a:gd name="T15" fmla="*/ 47 h 406"/>
                  <a:gd name="T16" fmla="*/ 134 w 316"/>
                  <a:gd name="T17" fmla="*/ 97 h 406"/>
                  <a:gd name="T18" fmla="*/ 103 w 316"/>
                  <a:gd name="T19" fmla="*/ 150 h 406"/>
                  <a:gd name="T20" fmla="*/ 84 w 316"/>
                  <a:gd name="T21" fmla="*/ 206 h 406"/>
                  <a:gd name="T22" fmla="*/ 78 w 316"/>
                  <a:gd name="T23" fmla="*/ 238 h 406"/>
                  <a:gd name="T24" fmla="*/ 78 w 316"/>
                  <a:gd name="T25" fmla="*/ 266 h 406"/>
                  <a:gd name="T26" fmla="*/ 81 w 316"/>
                  <a:gd name="T27" fmla="*/ 291 h 406"/>
                  <a:gd name="T28" fmla="*/ 94 w 316"/>
                  <a:gd name="T29" fmla="*/ 313 h 406"/>
                  <a:gd name="T30" fmla="*/ 106 w 316"/>
                  <a:gd name="T31" fmla="*/ 331 h 406"/>
                  <a:gd name="T32" fmla="*/ 113 w 316"/>
                  <a:gd name="T33" fmla="*/ 338 h 406"/>
                  <a:gd name="T34" fmla="*/ 119 w 316"/>
                  <a:gd name="T35" fmla="*/ 338 h 406"/>
                  <a:gd name="T36" fmla="*/ 138 w 316"/>
                  <a:gd name="T37" fmla="*/ 334 h 406"/>
                  <a:gd name="T38" fmla="*/ 153 w 316"/>
                  <a:gd name="T39" fmla="*/ 325 h 406"/>
                  <a:gd name="T40" fmla="*/ 185 w 316"/>
                  <a:gd name="T41" fmla="*/ 300 h 406"/>
                  <a:gd name="T42" fmla="*/ 206 w 316"/>
                  <a:gd name="T43" fmla="*/ 266 h 406"/>
                  <a:gd name="T44" fmla="*/ 216 w 316"/>
                  <a:gd name="T45" fmla="*/ 231 h 406"/>
                  <a:gd name="T46" fmla="*/ 172 w 316"/>
                  <a:gd name="T47" fmla="*/ 234 h 406"/>
                  <a:gd name="T48" fmla="*/ 131 w 316"/>
                  <a:gd name="T49" fmla="*/ 231 h 406"/>
                  <a:gd name="T50" fmla="*/ 159 w 316"/>
                  <a:gd name="T51" fmla="*/ 175 h 406"/>
                  <a:gd name="T52" fmla="*/ 216 w 316"/>
                  <a:gd name="T53" fmla="*/ 181 h 406"/>
                  <a:gd name="T54" fmla="*/ 266 w 316"/>
                  <a:gd name="T55" fmla="*/ 175 h 406"/>
                  <a:gd name="T56" fmla="*/ 316 w 316"/>
                  <a:gd name="T57" fmla="*/ 166 h 406"/>
                  <a:gd name="T58" fmla="*/ 310 w 316"/>
                  <a:gd name="T59" fmla="*/ 200 h 406"/>
                  <a:gd name="T60" fmla="*/ 238 w 316"/>
                  <a:gd name="T61" fmla="*/ 228 h 406"/>
                  <a:gd name="T62" fmla="*/ 269 w 316"/>
                  <a:gd name="T63" fmla="*/ 247 h 406"/>
                  <a:gd name="T64" fmla="*/ 269 w 316"/>
                  <a:gd name="T65" fmla="*/ 250 h 406"/>
                  <a:gd name="T66" fmla="*/ 266 w 316"/>
                  <a:gd name="T67" fmla="*/ 256 h 406"/>
                  <a:gd name="T68" fmla="*/ 257 w 316"/>
                  <a:gd name="T69" fmla="*/ 284 h 406"/>
                  <a:gd name="T70" fmla="*/ 244 w 316"/>
                  <a:gd name="T71" fmla="*/ 313 h 406"/>
                  <a:gd name="T72" fmla="*/ 238 w 316"/>
                  <a:gd name="T73" fmla="*/ 341 h 406"/>
                  <a:gd name="T74" fmla="*/ 238 w 316"/>
                  <a:gd name="T75" fmla="*/ 372 h 406"/>
                  <a:gd name="T76" fmla="*/ 238 w 316"/>
                  <a:gd name="T77" fmla="*/ 384 h 406"/>
                  <a:gd name="T78" fmla="*/ 238 w 316"/>
                  <a:gd name="T79" fmla="*/ 391 h 406"/>
                  <a:gd name="T80" fmla="*/ 163 w 316"/>
                  <a:gd name="T81" fmla="*/ 406 h 406"/>
                  <a:gd name="T82" fmla="*/ 175 w 316"/>
                  <a:gd name="T83" fmla="*/ 369 h 406"/>
                  <a:gd name="T84" fmla="*/ 188 w 316"/>
                  <a:gd name="T85" fmla="*/ 328 h 406"/>
                  <a:gd name="T86" fmla="*/ 134 w 316"/>
                  <a:gd name="T87" fmla="*/ 378 h 406"/>
                  <a:gd name="T88" fmla="*/ 103 w 316"/>
                  <a:gd name="T89" fmla="*/ 394 h 406"/>
                  <a:gd name="T90" fmla="*/ 78 w 316"/>
                  <a:gd name="T91" fmla="*/ 400 h 406"/>
                  <a:gd name="T92" fmla="*/ 66 w 316"/>
                  <a:gd name="T93" fmla="*/ 397 h 406"/>
                  <a:gd name="T94" fmla="*/ 53 w 316"/>
                  <a:gd name="T95" fmla="*/ 387 h 406"/>
                  <a:gd name="T96" fmla="*/ 40 w 316"/>
                  <a:gd name="T97" fmla="*/ 372 h 406"/>
                  <a:gd name="T98" fmla="*/ 25 w 316"/>
                  <a:gd name="T99" fmla="*/ 353 h 406"/>
                  <a:gd name="T100" fmla="*/ 9 w 316"/>
                  <a:gd name="T101" fmla="*/ 313 h 406"/>
                  <a:gd name="T102" fmla="*/ 3 w 316"/>
                  <a:gd name="T103" fmla="*/ 294 h 406"/>
                  <a:gd name="T104" fmla="*/ 0 w 316"/>
                  <a:gd name="T105" fmla="*/ 275 h 406"/>
                  <a:gd name="T106" fmla="*/ 3 w 316"/>
                  <a:gd name="T107" fmla="*/ 225 h 406"/>
                  <a:gd name="T108" fmla="*/ 19 w 316"/>
                  <a:gd name="T109" fmla="*/ 178 h 406"/>
                  <a:gd name="T110" fmla="*/ 37 w 316"/>
                  <a:gd name="T111" fmla="*/ 131 h 406"/>
                  <a:gd name="T112" fmla="*/ 66 w 316"/>
                  <a:gd name="T113" fmla="*/ 91 h 406"/>
                  <a:gd name="T114" fmla="*/ 97 w 316"/>
                  <a:gd name="T115" fmla="*/ 53 h 406"/>
                  <a:gd name="T116" fmla="*/ 131 w 316"/>
                  <a:gd name="T117" fmla="*/ 25 h 406"/>
                  <a:gd name="T118" fmla="*/ 169 w 316"/>
                  <a:gd name="T119" fmla="*/ 7 h 406"/>
                  <a:gd name="T120" fmla="*/ 203 w 316"/>
                  <a:gd name="T121" fmla="*/ 0 h 4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406"/>
                  <a:gd name="T185" fmla="*/ 316 w 316"/>
                  <a:gd name="T186" fmla="*/ 406 h 4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406">
                    <a:moveTo>
                      <a:pt x="203" y="0"/>
                    </a:moveTo>
                    <a:lnTo>
                      <a:pt x="235" y="10"/>
                    </a:lnTo>
                    <a:lnTo>
                      <a:pt x="260" y="22"/>
                    </a:lnTo>
                    <a:lnTo>
                      <a:pt x="304" y="66"/>
                    </a:lnTo>
                    <a:lnTo>
                      <a:pt x="257" y="110"/>
                    </a:lnTo>
                    <a:lnTo>
                      <a:pt x="241" y="91"/>
                    </a:lnTo>
                    <a:lnTo>
                      <a:pt x="219" y="75"/>
                    </a:lnTo>
                    <a:lnTo>
                      <a:pt x="169" y="47"/>
                    </a:lnTo>
                    <a:lnTo>
                      <a:pt x="134" y="97"/>
                    </a:lnTo>
                    <a:lnTo>
                      <a:pt x="103" y="150"/>
                    </a:lnTo>
                    <a:lnTo>
                      <a:pt x="84" y="206"/>
                    </a:lnTo>
                    <a:lnTo>
                      <a:pt x="78" y="238"/>
                    </a:lnTo>
                    <a:lnTo>
                      <a:pt x="78" y="266"/>
                    </a:lnTo>
                    <a:lnTo>
                      <a:pt x="81" y="291"/>
                    </a:lnTo>
                    <a:lnTo>
                      <a:pt x="94" y="313"/>
                    </a:lnTo>
                    <a:lnTo>
                      <a:pt x="106" y="331"/>
                    </a:lnTo>
                    <a:lnTo>
                      <a:pt x="113" y="338"/>
                    </a:lnTo>
                    <a:lnTo>
                      <a:pt x="119" y="338"/>
                    </a:lnTo>
                    <a:lnTo>
                      <a:pt x="138" y="334"/>
                    </a:lnTo>
                    <a:lnTo>
                      <a:pt x="153" y="325"/>
                    </a:lnTo>
                    <a:lnTo>
                      <a:pt x="185" y="300"/>
                    </a:lnTo>
                    <a:lnTo>
                      <a:pt x="206" y="266"/>
                    </a:lnTo>
                    <a:lnTo>
                      <a:pt x="216" y="231"/>
                    </a:lnTo>
                    <a:lnTo>
                      <a:pt x="172" y="234"/>
                    </a:lnTo>
                    <a:lnTo>
                      <a:pt x="131" y="231"/>
                    </a:lnTo>
                    <a:lnTo>
                      <a:pt x="159" y="175"/>
                    </a:lnTo>
                    <a:lnTo>
                      <a:pt x="216" y="181"/>
                    </a:lnTo>
                    <a:lnTo>
                      <a:pt x="266" y="175"/>
                    </a:lnTo>
                    <a:lnTo>
                      <a:pt x="316" y="166"/>
                    </a:lnTo>
                    <a:lnTo>
                      <a:pt x="310" y="200"/>
                    </a:lnTo>
                    <a:lnTo>
                      <a:pt x="238" y="228"/>
                    </a:lnTo>
                    <a:lnTo>
                      <a:pt x="269" y="247"/>
                    </a:lnTo>
                    <a:lnTo>
                      <a:pt x="269" y="250"/>
                    </a:lnTo>
                    <a:lnTo>
                      <a:pt x="266" y="256"/>
                    </a:lnTo>
                    <a:lnTo>
                      <a:pt x="257" y="284"/>
                    </a:lnTo>
                    <a:lnTo>
                      <a:pt x="244" y="313"/>
                    </a:lnTo>
                    <a:lnTo>
                      <a:pt x="238" y="341"/>
                    </a:lnTo>
                    <a:lnTo>
                      <a:pt x="238" y="372"/>
                    </a:lnTo>
                    <a:lnTo>
                      <a:pt x="238" y="384"/>
                    </a:lnTo>
                    <a:lnTo>
                      <a:pt x="238" y="391"/>
                    </a:lnTo>
                    <a:lnTo>
                      <a:pt x="163" y="406"/>
                    </a:lnTo>
                    <a:lnTo>
                      <a:pt x="175" y="369"/>
                    </a:lnTo>
                    <a:lnTo>
                      <a:pt x="188" y="328"/>
                    </a:lnTo>
                    <a:lnTo>
                      <a:pt x="134" y="378"/>
                    </a:lnTo>
                    <a:lnTo>
                      <a:pt x="103" y="394"/>
                    </a:lnTo>
                    <a:lnTo>
                      <a:pt x="78" y="400"/>
                    </a:lnTo>
                    <a:lnTo>
                      <a:pt x="66" y="397"/>
                    </a:lnTo>
                    <a:lnTo>
                      <a:pt x="53" y="387"/>
                    </a:lnTo>
                    <a:lnTo>
                      <a:pt x="40" y="372"/>
                    </a:lnTo>
                    <a:lnTo>
                      <a:pt x="25" y="353"/>
                    </a:lnTo>
                    <a:lnTo>
                      <a:pt x="9" y="313"/>
                    </a:lnTo>
                    <a:lnTo>
                      <a:pt x="3" y="294"/>
                    </a:lnTo>
                    <a:lnTo>
                      <a:pt x="0" y="275"/>
                    </a:lnTo>
                    <a:lnTo>
                      <a:pt x="3" y="225"/>
                    </a:lnTo>
                    <a:lnTo>
                      <a:pt x="19" y="178"/>
                    </a:lnTo>
                    <a:lnTo>
                      <a:pt x="37" y="131"/>
                    </a:lnTo>
                    <a:lnTo>
                      <a:pt x="66" y="91"/>
                    </a:lnTo>
                    <a:lnTo>
                      <a:pt x="97" y="53"/>
                    </a:lnTo>
                    <a:lnTo>
                      <a:pt x="131" y="25"/>
                    </a:lnTo>
                    <a:lnTo>
                      <a:pt x="169" y="7"/>
                    </a:lnTo>
                    <a:lnTo>
                      <a:pt x="203" y="0"/>
                    </a:lnTo>
                    <a:close/>
                  </a:path>
                </a:pathLst>
              </a:custGeom>
              <a:solidFill>
                <a:srgbClr val="000000"/>
              </a:solidFill>
              <a:ln w="0">
                <a:solidFill>
                  <a:srgbClr val="000000"/>
                </a:solidFill>
                <a:round/>
                <a:headEnd/>
                <a:tailEnd/>
              </a:ln>
            </p:spPr>
            <p:txBody>
              <a:bodyPr/>
              <a:lstStyle/>
              <a:p>
                <a:endParaRPr lang="fr-FR"/>
              </a:p>
            </p:txBody>
          </p:sp>
          <p:sp>
            <p:nvSpPr>
              <p:cNvPr id="58" name="Freeform 20"/>
              <p:cNvSpPr>
                <a:spLocks/>
              </p:cNvSpPr>
              <p:nvPr/>
            </p:nvSpPr>
            <p:spPr bwMode="auto">
              <a:xfrm>
                <a:off x="9967" y="8624"/>
                <a:ext cx="297" cy="394"/>
              </a:xfrm>
              <a:custGeom>
                <a:avLst/>
                <a:gdLst>
                  <a:gd name="T0" fmla="*/ 72 w 297"/>
                  <a:gd name="T1" fmla="*/ 22 h 394"/>
                  <a:gd name="T2" fmla="*/ 75 w 297"/>
                  <a:gd name="T3" fmla="*/ 22 h 394"/>
                  <a:gd name="T4" fmla="*/ 84 w 297"/>
                  <a:gd name="T5" fmla="*/ 19 h 394"/>
                  <a:gd name="T6" fmla="*/ 100 w 297"/>
                  <a:gd name="T7" fmla="*/ 16 h 394"/>
                  <a:gd name="T8" fmla="*/ 119 w 297"/>
                  <a:gd name="T9" fmla="*/ 13 h 394"/>
                  <a:gd name="T10" fmla="*/ 140 w 297"/>
                  <a:gd name="T11" fmla="*/ 7 h 394"/>
                  <a:gd name="T12" fmla="*/ 166 w 297"/>
                  <a:gd name="T13" fmla="*/ 4 h 394"/>
                  <a:gd name="T14" fmla="*/ 228 w 297"/>
                  <a:gd name="T15" fmla="*/ 0 h 394"/>
                  <a:gd name="T16" fmla="*/ 297 w 297"/>
                  <a:gd name="T17" fmla="*/ 0 h 394"/>
                  <a:gd name="T18" fmla="*/ 275 w 297"/>
                  <a:gd name="T19" fmla="*/ 69 h 394"/>
                  <a:gd name="T20" fmla="*/ 216 w 297"/>
                  <a:gd name="T21" fmla="*/ 63 h 394"/>
                  <a:gd name="T22" fmla="*/ 159 w 297"/>
                  <a:gd name="T23" fmla="*/ 63 h 394"/>
                  <a:gd name="T24" fmla="*/ 134 w 297"/>
                  <a:gd name="T25" fmla="*/ 122 h 394"/>
                  <a:gd name="T26" fmla="*/ 115 w 297"/>
                  <a:gd name="T27" fmla="*/ 178 h 394"/>
                  <a:gd name="T28" fmla="*/ 115 w 297"/>
                  <a:gd name="T29" fmla="*/ 191 h 394"/>
                  <a:gd name="T30" fmla="*/ 128 w 297"/>
                  <a:gd name="T31" fmla="*/ 175 h 394"/>
                  <a:gd name="T32" fmla="*/ 140 w 297"/>
                  <a:gd name="T33" fmla="*/ 163 h 394"/>
                  <a:gd name="T34" fmla="*/ 197 w 297"/>
                  <a:gd name="T35" fmla="*/ 157 h 394"/>
                  <a:gd name="T36" fmla="*/ 253 w 297"/>
                  <a:gd name="T37" fmla="*/ 157 h 394"/>
                  <a:gd name="T38" fmla="*/ 219 w 297"/>
                  <a:gd name="T39" fmla="*/ 219 h 394"/>
                  <a:gd name="T40" fmla="*/ 162 w 297"/>
                  <a:gd name="T41" fmla="*/ 213 h 394"/>
                  <a:gd name="T42" fmla="*/ 134 w 297"/>
                  <a:gd name="T43" fmla="*/ 216 h 394"/>
                  <a:gd name="T44" fmla="*/ 103 w 297"/>
                  <a:gd name="T45" fmla="*/ 219 h 394"/>
                  <a:gd name="T46" fmla="*/ 87 w 297"/>
                  <a:gd name="T47" fmla="*/ 294 h 394"/>
                  <a:gd name="T48" fmla="*/ 50 w 297"/>
                  <a:gd name="T49" fmla="*/ 325 h 394"/>
                  <a:gd name="T50" fmla="*/ 53 w 297"/>
                  <a:gd name="T51" fmla="*/ 325 h 394"/>
                  <a:gd name="T52" fmla="*/ 62 w 297"/>
                  <a:gd name="T53" fmla="*/ 325 h 394"/>
                  <a:gd name="T54" fmla="*/ 90 w 297"/>
                  <a:gd name="T55" fmla="*/ 319 h 394"/>
                  <a:gd name="T56" fmla="*/ 122 w 297"/>
                  <a:gd name="T57" fmla="*/ 316 h 394"/>
                  <a:gd name="T58" fmla="*/ 147 w 297"/>
                  <a:gd name="T59" fmla="*/ 313 h 394"/>
                  <a:gd name="T60" fmla="*/ 197 w 297"/>
                  <a:gd name="T61" fmla="*/ 316 h 394"/>
                  <a:gd name="T62" fmla="*/ 241 w 297"/>
                  <a:gd name="T63" fmla="*/ 319 h 394"/>
                  <a:gd name="T64" fmla="*/ 216 w 297"/>
                  <a:gd name="T65" fmla="*/ 388 h 394"/>
                  <a:gd name="T66" fmla="*/ 213 w 297"/>
                  <a:gd name="T67" fmla="*/ 388 h 394"/>
                  <a:gd name="T68" fmla="*/ 203 w 297"/>
                  <a:gd name="T69" fmla="*/ 388 h 394"/>
                  <a:gd name="T70" fmla="*/ 178 w 297"/>
                  <a:gd name="T71" fmla="*/ 384 h 394"/>
                  <a:gd name="T72" fmla="*/ 122 w 297"/>
                  <a:gd name="T73" fmla="*/ 381 h 394"/>
                  <a:gd name="T74" fmla="*/ 87 w 297"/>
                  <a:gd name="T75" fmla="*/ 381 h 394"/>
                  <a:gd name="T76" fmla="*/ 56 w 297"/>
                  <a:gd name="T77" fmla="*/ 384 h 394"/>
                  <a:gd name="T78" fmla="*/ 0 w 297"/>
                  <a:gd name="T79" fmla="*/ 394 h 394"/>
                  <a:gd name="T80" fmla="*/ 0 w 297"/>
                  <a:gd name="T81" fmla="*/ 391 h 394"/>
                  <a:gd name="T82" fmla="*/ 25 w 297"/>
                  <a:gd name="T83" fmla="*/ 316 h 394"/>
                  <a:gd name="T84" fmla="*/ 31 w 297"/>
                  <a:gd name="T85" fmla="*/ 263 h 394"/>
                  <a:gd name="T86" fmla="*/ 37 w 297"/>
                  <a:gd name="T87" fmla="*/ 210 h 394"/>
                  <a:gd name="T88" fmla="*/ 62 w 297"/>
                  <a:gd name="T89" fmla="*/ 107 h 394"/>
                  <a:gd name="T90" fmla="*/ 119 w 297"/>
                  <a:gd name="T91" fmla="*/ 69 h 394"/>
                  <a:gd name="T92" fmla="*/ 47 w 297"/>
                  <a:gd name="T93" fmla="*/ 82 h 394"/>
                  <a:gd name="T94" fmla="*/ 72 w 297"/>
                  <a:gd name="T95" fmla="*/ 22 h 3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7"/>
                  <a:gd name="T145" fmla="*/ 0 h 394"/>
                  <a:gd name="T146" fmla="*/ 297 w 297"/>
                  <a:gd name="T147" fmla="*/ 394 h 3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7" h="394">
                    <a:moveTo>
                      <a:pt x="72" y="22"/>
                    </a:moveTo>
                    <a:lnTo>
                      <a:pt x="75" y="22"/>
                    </a:lnTo>
                    <a:lnTo>
                      <a:pt x="84" y="19"/>
                    </a:lnTo>
                    <a:lnTo>
                      <a:pt x="100" y="16"/>
                    </a:lnTo>
                    <a:lnTo>
                      <a:pt x="119" y="13"/>
                    </a:lnTo>
                    <a:lnTo>
                      <a:pt x="140" y="7"/>
                    </a:lnTo>
                    <a:lnTo>
                      <a:pt x="166" y="4"/>
                    </a:lnTo>
                    <a:lnTo>
                      <a:pt x="228" y="0"/>
                    </a:lnTo>
                    <a:lnTo>
                      <a:pt x="297" y="0"/>
                    </a:lnTo>
                    <a:lnTo>
                      <a:pt x="275" y="69"/>
                    </a:lnTo>
                    <a:lnTo>
                      <a:pt x="216" y="63"/>
                    </a:lnTo>
                    <a:lnTo>
                      <a:pt x="159" y="63"/>
                    </a:lnTo>
                    <a:lnTo>
                      <a:pt x="134" y="122"/>
                    </a:lnTo>
                    <a:lnTo>
                      <a:pt x="115" y="178"/>
                    </a:lnTo>
                    <a:lnTo>
                      <a:pt x="115" y="191"/>
                    </a:lnTo>
                    <a:lnTo>
                      <a:pt x="128" y="175"/>
                    </a:lnTo>
                    <a:lnTo>
                      <a:pt x="140" y="163"/>
                    </a:lnTo>
                    <a:lnTo>
                      <a:pt x="197" y="157"/>
                    </a:lnTo>
                    <a:lnTo>
                      <a:pt x="253" y="157"/>
                    </a:lnTo>
                    <a:lnTo>
                      <a:pt x="219" y="219"/>
                    </a:lnTo>
                    <a:lnTo>
                      <a:pt x="162" y="213"/>
                    </a:lnTo>
                    <a:lnTo>
                      <a:pt x="134" y="216"/>
                    </a:lnTo>
                    <a:lnTo>
                      <a:pt x="103" y="219"/>
                    </a:lnTo>
                    <a:lnTo>
                      <a:pt x="87" y="294"/>
                    </a:lnTo>
                    <a:lnTo>
                      <a:pt x="50" y="325"/>
                    </a:lnTo>
                    <a:lnTo>
                      <a:pt x="53" y="325"/>
                    </a:lnTo>
                    <a:lnTo>
                      <a:pt x="62" y="325"/>
                    </a:lnTo>
                    <a:lnTo>
                      <a:pt x="90" y="319"/>
                    </a:lnTo>
                    <a:lnTo>
                      <a:pt x="122" y="316"/>
                    </a:lnTo>
                    <a:lnTo>
                      <a:pt x="147" y="313"/>
                    </a:lnTo>
                    <a:lnTo>
                      <a:pt x="197" y="316"/>
                    </a:lnTo>
                    <a:lnTo>
                      <a:pt x="241" y="319"/>
                    </a:lnTo>
                    <a:lnTo>
                      <a:pt x="216" y="388"/>
                    </a:lnTo>
                    <a:lnTo>
                      <a:pt x="213" y="388"/>
                    </a:lnTo>
                    <a:lnTo>
                      <a:pt x="203" y="388"/>
                    </a:lnTo>
                    <a:lnTo>
                      <a:pt x="178" y="384"/>
                    </a:lnTo>
                    <a:lnTo>
                      <a:pt x="122" y="381"/>
                    </a:lnTo>
                    <a:lnTo>
                      <a:pt x="87" y="381"/>
                    </a:lnTo>
                    <a:lnTo>
                      <a:pt x="56" y="384"/>
                    </a:lnTo>
                    <a:lnTo>
                      <a:pt x="0" y="394"/>
                    </a:lnTo>
                    <a:lnTo>
                      <a:pt x="0" y="391"/>
                    </a:lnTo>
                    <a:lnTo>
                      <a:pt x="25" y="316"/>
                    </a:lnTo>
                    <a:lnTo>
                      <a:pt x="31" y="263"/>
                    </a:lnTo>
                    <a:lnTo>
                      <a:pt x="37" y="210"/>
                    </a:lnTo>
                    <a:lnTo>
                      <a:pt x="62" y="107"/>
                    </a:lnTo>
                    <a:lnTo>
                      <a:pt x="119" y="69"/>
                    </a:lnTo>
                    <a:lnTo>
                      <a:pt x="47" y="82"/>
                    </a:lnTo>
                    <a:lnTo>
                      <a:pt x="72" y="22"/>
                    </a:lnTo>
                    <a:close/>
                  </a:path>
                </a:pathLst>
              </a:custGeom>
              <a:solidFill>
                <a:srgbClr val="000000"/>
              </a:solidFill>
              <a:ln w="0">
                <a:solidFill>
                  <a:srgbClr val="000000"/>
                </a:solidFill>
                <a:round/>
                <a:headEnd/>
                <a:tailEnd/>
              </a:ln>
            </p:spPr>
            <p:txBody>
              <a:bodyPr/>
              <a:lstStyle/>
              <a:p>
                <a:endParaRPr lang="fr-FR"/>
              </a:p>
            </p:txBody>
          </p:sp>
          <p:sp>
            <p:nvSpPr>
              <p:cNvPr id="59" name="Freeform 21"/>
              <p:cNvSpPr>
                <a:spLocks noEditPoints="1"/>
              </p:cNvSpPr>
              <p:nvPr/>
            </p:nvSpPr>
            <p:spPr bwMode="auto">
              <a:xfrm>
                <a:off x="10242" y="8612"/>
                <a:ext cx="304" cy="406"/>
              </a:xfrm>
              <a:custGeom>
                <a:avLst/>
                <a:gdLst>
                  <a:gd name="T0" fmla="*/ 179 w 304"/>
                  <a:gd name="T1" fmla="*/ 28 h 406"/>
                  <a:gd name="T2" fmla="*/ 176 w 304"/>
                  <a:gd name="T3" fmla="*/ 34 h 406"/>
                  <a:gd name="T4" fmla="*/ 176 w 304"/>
                  <a:gd name="T5" fmla="*/ 47 h 406"/>
                  <a:gd name="T6" fmla="*/ 176 w 304"/>
                  <a:gd name="T7" fmla="*/ 59 h 406"/>
                  <a:gd name="T8" fmla="*/ 176 w 304"/>
                  <a:gd name="T9" fmla="*/ 65 h 406"/>
                  <a:gd name="T10" fmla="*/ 172 w 304"/>
                  <a:gd name="T11" fmla="*/ 75 h 406"/>
                  <a:gd name="T12" fmla="*/ 163 w 304"/>
                  <a:gd name="T13" fmla="*/ 94 h 406"/>
                  <a:gd name="T14" fmla="*/ 154 w 304"/>
                  <a:gd name="T15" fmla="*/ 119 h 406"/>
                  <a:gd name="T16" fmla="*/ 138 w 304"/>
                  <a:gd name="T17" fmla="*/ 144 h 406"/>
                  <a:gd name="T18" fmla="*/ 107 w 304"/>
                  <a:gd name="T19" fmla="*/ 203 h 406"/>
                  <a:gd name="T20" fmla="*/ 88 w 304"/>
                  <a:gd name="T21" fmla="*/ 231 h 406"/>
                  <a:gd name="T22" fmla="*/ 69 w 304"/>
                  <a:gd name="T23" fmla="*/ 253 h 406"/>
                  <a:gd name="T24" fmla="*/ 44 w 304"/>
                  <a:gd name="T25" fmla="*/ 275 h 406"/>
                  <a:gd name="T26" fmla="*/ 19 w 304"/>
                  <a:gd name="T27" fmla="*/ 297 h 406"/>
                  <a:gd name="T28" fmla="*/ 3 w 304"/>
                  <a:gd name="T29" fmla="*/ 325 h 406"/>
                  <a:gd name="T30" fmla="*/ 0 w 304"/>
                  <a:gd name="T31" fmla="*/ 365 h 406"/>
                  <a:gd name="T32" fmla="*/ 3 w 304"/>
                  <a:gd name="T33" fmla="*/ 393 h 406"/>
                  <a:gd name="T34" fmla="*/ 10 w 304"/>
                  <a:gd name="T35" fmla="*/ 403 h 406"/>
                  <a:gd name="T36" fmla="*/ 19 w 304"/>
                  <a:gd name="T37" fmla="*/ 406 h 406"/>
                  <a:gd name="T38" fmla="*/ 28 w 304"/>
                  <a:gd name="T39" fmla="*/ 403 h 406"/>
                  <a:gd name="T40" fmla="*/ 41 w 304"/>
                  <a:gd name="T41" fmla="*/ 390 h 406"/>
                  <a:gd name="T42" fmla="*/ 53 w 304"/>
                  <a:gd name="T43" fmla="*/ 375 h 406"/>
                  <a:gd name="T44" fmla="*/ 69 w 304"/>
                  <a:gd name="T45" fmla="*/ 356 h 406"/>
                  <a:gd name="T46" fmla="*/ 97 w 304"/>
                  <a:gd name="T47" fmla="*/ 306 h 406"/>
                  <a:gd name="T48" fmla="*/ 122 w 304"/>
                  <a:gd name="T49" fmla="*/ 259 h 406"/>
                  <a:gd name="T50" fmla="*/ 163 w 304"/>
                  <a:gd name="T51" fmla="*/ 259 h 406"/>
                  <a:gd name="T52" fmla="*/ 182 w 304"/>
                  <a:gd name="T53" fmla="*/ 262 h 406"/>
                  <a:gd name="T54" fmla="*/ 201 w 304"/>
                  <a:gd name="T55" fmla="*/ 268 h 406"/>
                  <a:gd name="T56" fmla="*/ 213 w 304"/>
                  <a:gd name="T57" fmla="*/ 334 h 406"/>
                  <a:gd name="T58" fmla="*/ 229 w 304"/>
                  <a:gd name="T59" fmla="*/ 400 h 406"/>
                  <a:gd name="T60" fmla="*/ 304 w 304"/>
                  <a:gd name="T61" fmla="*/ 381 h 406"/>
                  <a:gd name="T62" fmla="*/ 288 w 304"/>
                  <a:gd name="T63" fmla="*/ 334 h 406"/>
                  <a:gd name="T64" fmla="*/ 279 w 304"/>
                  <a:gd name="T65" fmla="*/ 287 h 406"/>
                  <a:gd name="T66" fmla="*/ 266 w 304"/>
                  <a:gd name="T67" fmla="*/ 194 h 406"/>
                  <a:gd name="T68" fmla="*/ 266 w 304"/>
                  <a:gd name="T69" fmla="*/ 97 h 406"/>
                  <a:gd name="T70" fmla="*/ 273 w 304"/>
                  <a:gd name="T71" fmla="*/ 0 h 406"/>
                  <a:gd name="T72" fmla="*/ 179 w 304"/>
                  <a:gd name="T73" fmla="*/ 28 h 406"/>
                  <a:gd name="T74" fmla="*/ 207 w 304"/>
                  <a:gd name="T75" fmla="*/ 78 h 406"/>
                  <a:gd name="T76" fmla="*/ 207 w 304"/>
                  <a:gd name="T77" fmla="*/ 81 h 406"/>
                  <a:gd name="T78" fmla="*/ 204 w 304"/>
                  <a:gd name="T79" fmla="*/ 87 h 406"/>
                  <a:gd name="T80" fmla="*/ 204 w 304"/>
                  <a:gd name="T81" fmla="*/ 97 h 406"/>
                  <a:gd name="T82" fmla="*/ 201 w 304"/>
                  <a:gd name="T83" fmla="*/ 112 h 406"/>
                  <a:gd name="T84" fmla="*/ 197 w 304"/>
                  <a:gd name="T85" fmla="*/ 134 h 406"/>
                  <a:gd name="T86" fmla="*/ 197 w 304"/>
                  <a:gd name="T87" fmla="*/ 159 h 406"/>
                  <a:gd name="T88" fmla="*/ 197 w 304"/>
                  <a:gd name="T89" fmla="*/ 190 h 406"/>
                  <a:gd name="T90" fmla="*/ 201 w 304"/>
                  <a:gd name="T91" fmla="*/ 225 h 406"/>
                  <a:gd name="T92" fmla="*/ 138 w 304"/>
                  <a:gd name="T93" fmla="*/ 228 h 406"/>
                  <a:gd name="T94" fmla="*/ 141 w 304"/>
                  <a:gd name="T95" fmla="*/ 225 h 406"/>
                  <a:gd name="T96" fmla="*/ 147 w 304"/>
                  <a:gd name="T97" fmla="*/ 212 h 406"/>
                  <a:gd name="T98" fmla="*/ 157 w 304"/>
                  <a:gd name="T99" fmla="*/ 194 h 406"/>
                  <a:gd name="T100" fmla="*/ 166 w 304"/>
                  <a:gd name="T101" fmla="*/ 169 h 406"/>
                  <a:gd name="T102" fmla="*/ 185 w 304"/>
                  <a:gd name="T103" fmla="*/ 115 h 406"/>
                  <a:gd name="T104" fmla="*/ 194 w 304"/>
                  <a:gd name="T105" fmla="*/ 90 h 406"/>
                  <a:gd name="T106" fmla="*/ 201 w 304"/>
                  <a:gd name="T107" fmla="*/ 69 h 406"/>
                  <a:gd name="T108" fmla="*/ 207 w 304"/>
                  <a:gd name="T109" fmla="*/ 78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4"/>
                  <a:gd name="T166" fmla="*/ 0 h 406"/>
                  <a:gd name="T167" fmla="*/ 304 w 304"/>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4" h="406">
                    <a:moveTo>
                      <a:pt x="179" y="28"/>
                    </a:moveTo>
                    <a:lnTo>
                      <a:pt x="176" y="34"/>
                    </a:lnTo>
                    <a:lnTo>
                      <a:pt x="176" y="47"/>
                    </a:lnTo>
                    <a:lnTo>
                      <a:pt x="176" y="59"/>
                    </a:lnTo>
                    <a:lnTo>
                      <a:pt x="176" y="65"/>
                    </a:lnTo>
                    <a:lnTo>
                      <a:pt x="172" y="75"/>
                    </a:lnTo>
                    <a:lnTo>
                      <a:pt x="163" y="94"/>
                    </a:lnTo>
                    <a:lnTo>
                      <a:pt x="154" y="119"/>
                    </a:lnTo>
                    <a:lnTo>
                      <a:pt x="138" y="144"/>
                    </a:lnTo>
                    <a:lnTo>
                      <a:pt x="107" y="203"/>
                    </a:lnTo>
                    <a:lnTo>
                      <a:pt x="88" y="231"/>
                    </a:lnTo>
                    <a:lnTo>
                      <a:pt x="69" y="253"/>
                    </a:lnTo>
                    <a:lnTo>
                      <a:pt x="44" y="275"/>
                    </a:lnTo>
                    <a:lnTo>
                      <a:pt x="19" y="297"/>
                    </a:lnTo>
                    <a:lnTo>
                      <a:pt x="3" y="325"/>
                    </a:lnTo>
                    <a:lnTo>
                      <a:pt x="0" y="365"/>
                    </a:lnTo>
                    <a:lnTo>
                      <a:pt x="3" y="393"/>
                    </a:lnTo>
                    <a:lnTo>
                      <a:pt x="10" y="403"/>
                    </a:lnTo>
                    <a:lnTo>
                      <a:pt x="19" y="406"/>
                    </a:lnTo>
                    <a:lnTo>
                      <a:pt x="28" y="403"/>
                    </a:lnTo>
                    <a:lnTo>
                      <a:pt x="41" y="390"/>
                    </a:lnTo>
                    <a:lnTo>
                      <a:pt x="53" y="375"/>
                    </a:lnTo>
                    <a:lnTo>
                      <a:pt x="69" y="356"/>
                    </a:lnTo>
                    <a:lnTo>
                      <a:pt x="97" y="306"/>
                    </a:lnTo>
                    <a:lnTo>
                      <a:pt x="122" y="259"/>
                    </a:lnTo>
                    <a:lnTo>
                      <a:pt x="163" y="259"/>
                    </a:lnTo>
                    <a:lnTo>
                      <a:pt x="182" y="262"/>
                    </a:lnTo>
                    <a:lnTo>
                      <a:pt x="201" y="268"/>
                    </a:lnTo>
                    <a:lnTo>
                      <a:pt x="213" y="334"/>
                    </a:lnTo>
                    <a:lnTo>
                      <a:pt x="229" y="400"/>
                    </a:lnTo>
                    <a:lnTo>
                      <a:pt x="304" y="381"/>
                    </a:lnTo>
                    <a:lnTo>
                      <a:pt x="288" y="334"/>
                    </a:lnTo>
                    <a:lnTo>
                      <a:pt x="279" y="287"/>
                    </a:lnTo>
                    <a:lnTo>
                      <a:pt x="266" y="194"/>
                    </a:lnTo>
                    <a:lnTo>
                      <a:pt x="266" y="97"/>
                    </a:lnTo>
                    <a:lnTo>
                      <a:pt x="273" y="0"/>
                    </a:lnTo>
                    <a:lnTo>
                      <a:pt x="179" y="28"/>
                    </a:lnTo>
                    <a:close/>
                    <a:moveTo>
                      <a:pt x="207" y="78"/>
                    </a:moveTo>
                    <a:lnTo>
                      <a:pt x="207" y="81"/>
                    </a:lnTo>
                    <a:lnTo>
                      <a:pt x="204" y="87"/>
                    </a:lnTo>
                    <a:lnTo>
                      <a:pt x="204" y="97"/>
                    </a:lnTo>
                    <a:lnTo>
                      <a:pt x="201" y="112"/>
                    </a:lnTo>
                    <a:lnTo>
                      <a:pt x="197" y="134"/>
                    </a:lnTo>
                    <a:lnTo>
                      <a:pt x="197" y="159"/>
                    </a:lnTo>
                    <a:lnTo>
                      <a:pt x="197" y="190"/>
                    </a:lnTo>
                    <a:lnTo>
                      <a:pt x="201" y="225"/>
                    </a:lnTo>
                    <a:lnTo>
                      <a:pt x="138" y="228"/>
                    </a:lnTo>
                    <a:lnTo>
                      <a:pt x="141" y="225"/>
                    </a:lnTo>
                    <a:lnTo>
                      <a:pt x="147" y="212"/>
                    </a:lnTo>
                    <a:lnTo>
                      <a:pt x="157" y="194"/>
                    </a:lnTo>
                    <a:lnTo>
                      <a:pt x="166" y="169"/>
                    </a:lnTo>
                    <a:lnTo>
                      <a:pt x="185" y="115"/>
                    </a:lnTo>
                    <a:lnTo>
                      <a:pt x="194" y="90"/>
                    </a:lnTo>
                    <a:lnTo>
                      <a:pt x="201" y="69"/>
                    </a:lnTo>
                    <a:lnTo>
                      <a:pt x="207" y="78"/>
                    </a:lnTo>
                    <a:close/>
                  </a:path>
                </a:pathLst>
              </a:custGeom>
              <a:solidFill>
                <a:srgbClr val="000000"/>
              </a:solidFill>
              <a:ln w="0">
                <a:solidFill>
                  <a:srgbClr val="000000"/>
                </a:solidFill>
                <a:round/>
                <a:headEnd/>
                <a:tailEnd/>
              </a:ln>
            </p:spPr>
            <p:txBody>
              <a:bodyPr/>
              <a:lstStyle/>
              <a:p>
                <a:endParaRPr lang="fr-FR"/>
              </a:p>
            </p:txBody>
          </p:sp>
        </p:grpSp>
        <p:grpSp>
          <p:nvGrpSpPr>
            <p:cNvPr id="14" name="Group 22"/>
            <p:cNvGrpSpPr>
              <a:grpSpLocks/>
            </p:cNvGrpSpPr>
            <p:nvPr/>
          </p:nvGrpSpPr>
          <p:grpSpPr bwMode="auto">
            <a:xfrm>
              <a:off x="4230" y="1672"/>
              <a:ext cx="384" cy="383"/>
              <a:chOff x="16098" y="8718"/>
              <a:chExt cx="2427" cy="2470"/>
            </a:xfrm>
          </p:grpSpPr>
          <p:sp>
            <p:nvSpPr>
              <p:cNvPr id="15" name="Freeform 23"/>
              <p:cNvSpPr>
                <a:spLocks/>
              </p:cNvSpPr>
              <p:nvPr/>
            </p:nvSpPr>
            <p:spPr bwMode="auto">
              <a:xfrm>
                <a:off x="16753" y="9718"/>
                <a:ext cx="563" cy="727"/>
              </a:xfrm>
              <a:custGeom>
                <a:avLst/>
                <a:gdLst>
                  <a:gd name="T0" fmla="*/ 2147483647 w 147"/>
                  <a:gd name="T1" fmla="*/ 2147483647 h 185"/>
                  <a:gd name="T2" fmla="*/ 2147483647 w 147"/>
                  <a:gd name="T3" fmla="*/ 2147483647 h 185"/>
                  <a:gd name="T4" fmla="*/ 2147483647 w 147"/>
                  <a:gd name="T5" fmla="*/ 2147483647 h 185"/>
                  <a:gd name="T6" fmla="*/ 2147483647 w 147"/>
                  <a:gd name="T7" fmla="*/ 2147483647 h 185"/>
                  <a:gd name="T8" fmla="*/ 2147483647 w 147"/>
                  <a:gd name="T9" fmla="*/ 2147483647 h 185"/>
                  <a:gd name="T10" fmla="*/ 2147483647 w 147"/>
                  <a:gd name="T11" fmla="*/ 2147483647 h 185"/>
                  <a:gd name="T12" fmla="*/ 2147483647 w 147"/>
                  <a:gd name="T13" fmla="*/ 2147483647 h 185"/>
                  <a:gd name="T14" fmla="*/ 2147483647 w 147"/>
                  <a:gd name="T15" fmla="*/ 2147483647 h 185"/>
                  <a:gd name="T16" fmla="*/ 2147483647 w 147"/>
                  <a:gd name="T17" fmla="*/ 2147483647 h 185"/>
                  <a:gd name="T18" fmla="*/ 2147483647 w 147"/>
                  <a:gd name="T19" fmla="*/ 2147483647 h 185"/>
                  <a:gd name="T20" fmla="*/ 2147483647 w 147"/>
                  <a:gd name="T21" fmla="*/ 2147483647 h 185"/>
                  <a:gd name="T22" fmla="*/ 2147483647 w 147"/>
                  <a:gd name="T23" fmla="*/ 2147483647 h 185"/>
                  <a:gd name="T24" fmla="*/ 2147483647 w 147"/>
                  <a:gd name="T25" fmla="*/ 2147483647 h 185"/>
                  <a:gd name="T26" fmla="*/ 2147483647 w 147"/>
                  <a:gd name="T27" fmla="*/ 2147483647 h 185"/>
                  <a:gd name="T28" fmla="*/ 2147483647 w 147"/>
                  <a:gd name="T29" fmla="*/ 2147483647 h 185"/>
                  <a:gd name="T30" fmla="*/ 2147483647 w 147"/>
                  <a:gd name="T31" fmla="*/ 2147483647 h 185"/>
                  <a:gd name="T32" fmla="*/ 2147483647 w 147"/>
                  <a:gd name="T33" fmla="*/ 2147483647 h 185"/>
                  <a:gd name="T34" fmla="*/ 2147483647 w 147"/>
                  <a:gd name="T35" fmla="*/ 2147483647 h 185"/>
                  <a:gd name="T36" fmla="*/ 0 w 147"/>
                  <a:gd name="T37" fmla="*/ 2147483647 h 185"/>
                  <a:gd name="T38" fmla="*/ 0 w 147"/>
                  <a:gd name="T39" fmla="*/ 2147483647 h 185"/>
                  <a:gd name="T40" fmla="*/ 0 w 147"/>
                  <a:gd name="T41" fmla="*/ 2147483647 h 185"/>
                  <a:gd name="T42" fmla="*/ 0 w 147"/>
                  <a:gd name="T43" fmla="*/ 2147483647 h 185"/>
                  <a:gd name="T44" fmla="*/ 0 w 147"/>
                  <a:gd name="T45" fmla="*/ 2147483647 h 185"/>
                  <a:gd name="T46" fmla="*/ 0 w 147"/>
                  <a:gd name="T47" fmla="*/ 2147483647 h 185"/>
                  <a:gd name="T48" fmla="*/ 2147483647 w 147"/>
                  <a:gd name="T49" fmla="*/ 2147483647 h 185"/>
                  <a:gd name="T50" fmla="*/ 2147483647 w 147"/>
                  <a:gd name="T51" fmla="*/ 2147483647 h 185"/>
                  <a:gd name="T52" fmla="*/ 2147483647 w 147"/>
                  <a:gd name="T53" fmla="*/ 2147483647 h 185"/>
                  <a:gd name="T54" fmla="*/ 2147483647 w 147"/>
                  <a:gd name="T55" fmla="*/ 2147483647 h 185"/>
                  <a:gd name="T56" fmla="*/ 2147483647 w 147"/>
                  <a:gd name="T57" fmla="*/ 2147483647 h 185"/>
                  <a:gd name="T58" fmla="*/ 2147483647 w 147"/>
                  <a:gd name="T59" fmla="*/ 2147483647 h 185"/>
                  <a:gd name="T60" fmla="*/ 2147483647 w 147"/>
                  <a:gd name="T61" fmla="*/ 2147483647 h 185"/>
                  <a:gd name="T62" fmla="*/ 2147483647 w 147"/>
                  <a:gd name="T63" fmla="*/ 0 h 185"/>
                  <a:gd name="T64" fmla="*/ 2147483647 w 147"/>
                  <a:gd name="T65" fmla="*/ 0 h 185"/>
                  <a:gd name="T66" fmla="*/ 2147483647 w 147"/>
                  <a:gd name="T67" fmla="*/ 0 h 185"/>
                  <a:gd name="T68" fmla="*/ 2147483647 w 147"/>
                  <a:gd name="T69" fmla="*/ 0 h 185"/>
                  <a:gd name="T70" fmla="*/ 2147483647 w 147"/>
                  <a:gd name="T71" fmla="*/ 2147483647 h 185"/>
                  <a:gd name="T72" fmla="*/ 2147483647 w 147"/>
                  <a:gd name="T73" fmla="*/ 2147483647 h 185"/>
                  <a:gd name="T74" fmla="*/ 2147483647 w 147"/>
                  <a:gd name="T75" fmla="*/ 214748364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185"/>
                  <a:gd name="T116" fmla="*/ 147 w 147"/>
                  <a:gd name="T117" fmla="*/ 185 h 1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185">
                    <a:moveTo>
                      <a:pt x="147" y="32"/>
                    </a:moveTo>
                    <a:lnTo>
                      <a:pt x="147" y="47"/>
                    </a:lnTo>
                    <a:lnTo>
                      <a:pt x="147" y="69"/>
                    </a:lnTo>
                    <a:lnTo>
                      <a:pt x="147" y="82"/>
                    </a:lnTo>
                    <a:lnTo>
                      <a:pt x="134" y="82"/>
                    </a:lnTo>
                    <a:lnTo>
                      <a:pt x="134" y="97"/>
                    </a:lnTo>
                    <a:lnTo>
                      <a:pt x="119" y="97"/>
                    </a:lnTo>
                    <a:lnTo>
                      <a:pt x="119" y="116"/>
                    </a:lnTo>
                    <a:lnTo>
                      <a:pt x="100" y="116"/>
                    </a:lnTo>
                    <a:lnTo>
                      <a:pt x="100" y="132"/>
                    </a:lnTo>
                    <a:lnTo>
                      <a:pt x="100" y="147"/>
                    </a:lnTo>
                    <a:lnTo>
                      <a:pt x="84" y="147"/>
                    </a:lnTo>
                    <a:lnTo>
                      <a:pt x="84" y="166"/>
                    </a:lnTo>
                    <a:lnTo>
                      <a:pt x="65" y="166"/>
                    </a:lnTo>
                    <a:lnTo>
                      <a:pt x="65" y="185"/>
                    </a:lnTo>
                    <a:lnTo>
                      <a:pt x="50" y="185"/>
                    </a:lnTo>
                    <a:lnTo>
                      <a:pt x="31" y="185"/>
                    </a:lnTo>
                    <a:lnTo>
                      <a:pt x="15" y="185"/>
                    </a:lnTo>
                    <a:lnTo>
                      <a:pt x="0" y="166"/>
                    </a:lnTo>
                    <a:lnTo>
                      <a:pt x="0" y="147"/>
                    </a:lnTo>
                    <a:lnTo>
                      <a:pt x="0" y="132"/>
                    </a:lnTo>
                    <a:lnTo>
                      <a:pt x="0" y="116"/>
                    </a:lnTo>
                    <a:lnTo>
                      <a:pt x="0" y="97"/>
                    </a:lnTo>
                    <a:lnTo>
                      <a:pt x="0" y="82"/>
                    </a:lnTo>
                    <a:lnTo>
                      <a:pt x="15" y="82"/>
                    </a:lnTo>
                    <a:lnTo>
                      <a:pt x="15" y="69"/>
                    </a:lnTo>
                    <a:lnTo>
                      <a:pt x="31" y="69"/>
                    </a:lnTo>
                    <a:lnTo>
                      <a:pt x="31" y="47"/>
                    </a:lnTo>
                    <a:lnTo>
                      <a:pt x="50" y="32"/>
                    </a:lnTo>
                    <a:lnTo>
                      <a:pt x="65" y="16"/>
                    </a:lnTo>
                    <a:lnTo>
                      <a:pt x="84" y="16"/>
                    </a:lnTo>
                    <a:lnTo>
                      <a:pt x="84" y="0"/>
                    </a:lnTo>
                    <a:lnTo>
                      <a:pt x="100" y="0"/>
                    </a:lnTo>
                    <a:lnTo>
                      <a:pt x="119" y="0"/>
                    </a:lnTo>
                    <a:lnTo>
                      <a:pt x="134" y="0"/>
                    </a:lnTo>
                    <a:lnTo>
                      <a:pt x="134" y="16"/>
                    </a:lnTo>
                    <a:lnTo>
                      <a:pt x="147" y="16"/>
                    </a:lnTo>
                    <a:lnTo>
                      <a:pt x="147" y="32"/>
                    </a:lnTo>
                    <a:close/>
                  </a:path>
                </a:pathLst>
              </a:custGeom>
              <a:noFill/>
              <a:ln w="10160">
                <a:solidFill>
                  <a:srgbClr val="000000"/>
                </a:solidFill>
                <a:round/>
                <a:headEnd/>
                <a:tailEnd/>
              </a:ln>
            </p:spPr>
            <p:txBody>
              <a:bodyPr/>
              <a:lstStyle/>
              <a:p>
                <a:endParaRPr lang="fr-FR"/>
              </a:p>
            </p:txBody>
          </p:sp>
          <p:sp>
            <p:nvSpPr>
              <p:cNvPr id="16" name="Freeform 24"/>
              <p:cNvSpPr>
                <a:spLocks/>
              </p:cNvSpPr>
              <p:nvPr/>
            </p:nvSpPr>
            <p:spPr bwMode="auto">
              <a:xfrm>
                <a:off x="17136" y="9132"/>
                <a:ext cx="635" cy="712"/>
              </a:xfrm>
              <a:custGeom>
                <a:avLst/>
                <a:gdLst>
                  <a:gd name="T0" fmla="*/ 2147483647 w 166"/>
                  <a:gd name="T1" fmla="*/ 2147483647 h 181"/>
                  <a:gd name="T2" fmla="*/ 2147483647 w 166"/>
                  <a:gd name="T3" fmla="*/ 2147483647 h 181"/>
                  <a:gd name="T4" fmla="*/ 2147483647 w 166"/>
                  <a:gd name="T5" fmla="*/ 2147483647 h 181"/>
                  <a:gd name="T6" fmla="*/ 2147483647 w 166"/>
                  <a:gd name="T7" fmla="*/ 2147483647 h 181"/>
                  <a:gd name="T8" fmla="*/ 2147483647 w 166"/>
                  <a:gd name="T9" fmla="*/ 2147483647 h 181"/>
                  <a:gd name="T10" fmla="*/ 2147483647 w 166"/>
                  <a:gd name="T11" fmla="*/ 2147483647 h 181"/>
                  <a:gd name="T12" fmla="*/ 2147483647 w 166"/>
                  <a:gd name="T13" fmla="*/ 2147483647 h 181"/>
                  <a:gd name="T14" fmla="*/ 2147483647 w 166"/>
                  <a:gd name="T15" fmla="*/ 2147483647 h 181"/>
                  <a:gd name="T16" fmla="*/ 2147483647 w 166"/>
                  <a:gd name="T17" fmla="*/ 2147483647 h 181"/>
                  <a:gd name="T18" fmla="*/ 2147483647 w 166"/>
                  <a:gd name="T19" fmla="*/ 2147483647 h 181"/>
                  <a:gd name="T20" fmla="*/ 2147483647 w 166"/>
                  <a:gd name="T21" fmla="*/ 2147483647 h 181"/>
                  <a:gd name="T22" fmla="*/ 2147483647 w 166"/>
                  <a:gd name="T23" fmla="*/ 2147483647 h 181"/>
                  <a:gd name="T24" fmla="*/ 2147483647 w 166"/>
                  <a:gd name="T25" fmla="*/ 2147483647 h 181"/>
                  <a:gd name="T26" fmla="*/ 2147483647 w 166"/>
                  <a:gd name="T27" fmla="*/ 2147483647 h 181"/>
                  <a:gd name="T28" fmla="*/ 2147483647 w 166"/>
                  <a:gd name="T29" fmla="*/ 2147483647 h 181"/>
                  <a:gd name="T30" fmla="*/ 2147483647 w 166"/>
                  <a:gd name="T31" fmla="*/ 2147483647 h 181"/>
                  <a:gd name="T32" fmla="*/ 2147483647 w 166"/>
                  <a:gd name="T33" fmla="*/ 2147483647 h 181"/>
                  <a:gd name="T34" fmla="*/ 2147483647 w 166"/>
                  <a:gd name="T35" fmla="*/ 2147483647 h 181"/>
                  <a:gd name="T36" fmla="*/ 2147483647 w 166"/>
                  <a:gd name="T37" fmla="*/ 2147483647 h 181"/>
                  <a:gd name="T38" fmla="*/ 2147483647 w 166"/>
                  <a:gd name="T39" fmla="*/ 2147483647 h 181"/>
                  <a:gd name="T40" fmla="*/ 0 w 166"/>
                  <a:gd name="T41" fmla="*/ 2147483647 h 181"/>
                  <a:gd name="T42" fmla="*/ 2147483647 w 166"/>
                  <a:gd name="T43" fmla="*/ 2147483647 h 181"/>
                  <a:gd name="T44" fmla="*/ 2147483647 w 166"/>
                  <a:gd name="T45" fmla="*/ 2147483647 h 181"/>
                  <a:gd name="T46" fmla="*/ 2147483647 w 166"/>
                  <a:gd name="T47" fmla="*/ 2147483647 h 181"/>
                  <a:gd name="T48" fmla="*/ 2147483647 w 166"/>
                  <a:gd name="T49" fmla="*/ 2147483647 h 181"/>
                  <a:gd name="T50" fmla="*/ 2147483647 w 166"/>
                  <a:gd name="T51" fmla="*/ 2147483647 h 181"/>
                  <a:gd name="T52" fmla="*/ 2147483647 w 166"/>
                  <a:gd name="T53" fmla="*/ 2147483647 h 181"/>
                  <a:gd name="T54" fmla="*/ 2147483647 w 166"/>
                  <a:gd name="T55" fmla="*/ 2147483647 h 181"/>
                  <a:gd name="T56" fmla="*/ 2147483647 w 166"/>
                  <a:gd name="T57" fmla="*/ 2147483647 h 181"/>
                  <a:gd name="T58" fmla="*/ 2147483647 w 166"/>
                  <a:gd name="T59" fmla="*/ 2147483647 h 181"/>
                  <a:gd name="T60" fmla="*/ 2147483647 w 166"/>
                  <a:gd name="T61" fmla="*/ 2147483647 h 181"/>
                  <a:gd name="T62" fmla="*/ 2147483647 w 166"/>
                  <a:gd name="T63" fmla="*/ 2147483647 h 181"/>
                  <a:gd name="T64" fmla="*/ 2147483647 w 166"/>
                  <a:gd name="T65" fmla="*/ 2147483647 h 181"/>
                  <a:gd name="T66" fmla="*/ 2147483647 w 166"/>
                  <a:gd name="T67" fmla="*/ 0 h 181"/>
                  <a:gd name="T68" fmla="*/ 2147483647 w 166"/>
                  <a:gd name="T69" fmla="*/ 0 h 181"/>
                  <a:gd name="T70" fmla="*/ 2147483647 w 166"/>
                  <a:gd name="T71" fmla="*/ 0 h 181"/>
                  <a:gd name="T72" fmla="*/ 2147483647 w 166"/>
                  <a:gd name="T73" fmla="*/ 0 h 181"/>
                  <a:gd name="T74" fmla="*/ 2147483647 w 166"/>
                  <a:gd name="T75" fmla="*/ 2147483647 h 181"/>
                  <a:gd name="T76" fmla="*/ 2147483647 w 166"/>
                  <a:gd name="T77" fmla="*/ 2147483647 h 181"/>
                  <a:gd name="T78" fmla="*/ 2147483647 w 166"/>
                  <a:gd name="T79" fmla="*/ 2147483647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
                  <a:gd name="T121" fmla="*/ 0 h 181"/>
                  <a:gd name="T122" fmla="*/ 166 w 166"/>
                  <a:gd name="T123" fmla="*/ 181 h 1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 h="181">
                    <a:moveTo>
                      <a:pt x="166" y="31"/>
                    </a:moveTo>
                    <a:lnTo>
                      <a:pt x="166" y="46"/>
                    </a:lnTo>
                    <a:lnTo>
                      <a:pt x="166" y="65"/>
                    </a:lnTo>
                    <a:lnTo>
                      <a:pt x="150" y="81"/>
                    </a:lnTo>
                    <a:lnTo>
                      <a:pt x="150" y="100"/>
                    </a:lnTo>
                    <a:lnTo>
                      <a:pt x="131" y="100"/>
                    </a:lnTo>
                    <a:lnTo>
                      <a:pt x="131" y="115"/>
                    </a:lnTo>
                    <a:lnTo>
                      <a:pt x="116" y="115"/>
                    </a:lnTo>
                    <a:lnTo>
                      <a:pt x="116" y="134"/>
                    </a:lnTo>
                    <a:lnTo>
                      <a:pt x="116" y="149"/>
                    </a:lnTo>
                    <a:lnTo>
                      <a:pt x="100" y="149"/>
                    </a:lnTo>
                    <a:lnTo>
                      <a:pt x="100" y="165"/>
                    </a:lnTo>
                    <a:lnTo>
                      <a:pt x="84" y="165"/>
                    </a:lnTo>
                    <a:lnTo>
                      <a:pt x="84" y="181"/>
                    </a:lnTo>
                    <a:lnTo>
                      <a:pt x="62" y="181"/>
                    </a:lnTo>
                    <a:lnTo>
                      <a:pt x="47" y="181"/>
                    </a:lnTo>
                    <a:lnTo>
                      <a:pt x="34" y="181"/>
                    </a:lnTo>
                    <a:lnTo>
                      <a:pt x="19" y="165"/>
                    </a:lnTo>
                    <a:lnTo>
                      <a:pt x="19" y="149"/>
                    </a:lnTo>
                    <a:lnTo>
                      <a:pt x="19" y="134"/>
                    </a:lnTo>
                    <a:lnTo>
                      <a:pt x="0" y="115"/>
                    </a:lnTo>
                    <a:lnTo>
                      <a:pt x="19" y="115"/>
                    </a:lnTo>
                    <a:lnTo>
                      <a:pt x="19" y="100"/>
                    </a:lnTo>
                    <a:lnTo>
                      <a:pt x="19" y="81"/>
                    </a:lnTo>
                    <a:lnTo>
                      <a:pt x="19" y="65"/>
                    </a:lnTo>
                    <a:lnTo>
                      <a:pt x="19" y="46"/>
                    </a:lnTo>
                    <a:lnTo>
                      <a:pt x="34" y="46"/>
                    </a:lnTo>
                    <a:lnTo>
                      <a:pt x="34" y="31"/>
                    </a:lnTo>
                    <a:lnTo>
                      <a:pt x="47" y="31"/>
                    </a:lnTo>
                    <a:lnTo>
                      <a:pt x="62" y="31"/>
                    </a:lnTo>
                    <a:lnTo>
                      <a:pt x="62" y="15"/>
                    </a:lnTo>
                    <a:lnTo>
                      <a:pt x="84" y="15"/>
                    </a:lnTo>
                    <a:lnTo>
                      <a:pt x="100" y="15"/>
                    </a:lnTo>
                    <a:lnTo>
                      <a:pt x="100" y="0"/>
                    </a:lnTo>
                    <a:lnTo>
                      <a:pt x="116" y="0"/>
                    </a:lnTo>
                    <a:lnTo>
                      <a:pt x="131" y="0"/>
                    </a:lnTo>
                    <a:lnTo>
                      <a:pt x="150" y="0"/>
                    </a:lnTo>
                    <a:lnTo>
                      <a:pt x="150" y="15"/>
                    </a:lnTo>
                    <a:lnTo>
                      <a:pt x="166" y="15"/>
                    </a:lnTo>
                    <a:lnTo>
                      <a:pt x="166" y="31"/>
                    </a:lnTo>
                    <a:close/>
                  </a:path>
                </a:pathLst>
              </a:custGeom>
              <a:noFill/>
              <a:ln w="10160">
                <a:solidFill>
                  <a:srgbClr val="000000"/>
                </a:solidFill>
                <a:round/>
                <a:headEnd/>
                <a:tailEnd/>
              </a:ln>
            </p:spPr>
            <p:txBody>
              <a:bodyPr/>
              <a:lstStyle/>
              <a:p>
                <a:endParaRPr lang="fr-FR"/>
              </a:p>
            </p:txBody>
          </p:sp>
          <p:sp>
            <p:nvSpPr>
              <p:cNvPr id="17" name="Freeform 25"/>
              <p:cNvSpPr>
                <a:spLocks/>
              </p:cNvSpPr>
              <p:nvPr/>
            </p:nvSpPr>
            <p:spPr bwMode="auto">
              <a:xfrm>
                <a:off x="17113" y="9093"/>
                <a:ext cx="455"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572590693 w 119"/>
                  <a:gd name="T15" fmla="*/ 2147483647 h 138"/>
                  <a:gd name="T16" fmla="*/ 0 w 119"/>
                  <a:gd name="T17" fmla="*/ 2147483647 h 138"/>
                  <a:gd name="T18" fmla="*/ 1572590693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4"/>
                    </a:lnTo>
                    <a:lnTo>
                      <a:pt x="59" y="138"/>
                    </a:lnTo>
                    <a:lnTo>
                      <a:pt x="37" y="134"/>
                    </a:lnTo>
                    <a:lnTo>
                      <a:pt x="18" y="119"/>
                    </a:lnTo>
                    <a:lnTo>
                      <a:pt x="3" y="97"/>
                    </a:lnTo>
                    <a:lnTo>
                      <a:pt x="0" y="69"/>
                    </a:lnTo>
                    <a:lnTo>
                      <a:pt x="3" y="41"/>
                    </a:lnTo>
                    <a:lnTo>
                      <a:pt x="18" y="22"/>
                    </a:lnTo>
                    <a:lnTo>
                      <a:pt x="37" y="6"/>
                    </a:lnTo>
                    <a:lnTo>
                      <a:pt x="59" y="0"/>
                    </a:lnTo>
                    <a:lnTo>
                      <a:pt x="81" y="6"/>
                    </a:lnTo>
                    <a:lnTo>
                      <a:pt x="100" y="22"/>
                    </a:lnTo>
                    <a:lnTo>
                      <a:pt x="112"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18" name="Freeform 26"/>
              <p:cNvSpPr>
                <a:spLocks/>
              </p:cNvSpPr>
              <p:nvPr/>
            </p:nvSpPr>
            <p:spPr bwMode="auto">
              <a:xfrm>
                <a:off x="17817" y="9093"/>
                <a:ext cx="455" cy="417"/>
              </a:xfrm>
              <a:custGeom>
                <a:avLst/>
                <a:gdLst>
                  <a:gd name="T0" fmla="*/ 2147483647 w 119"/>
                  <a:gd name="T1" fmla="*/ 2147483647 h 106"/>
                  <a:gd name="T2" fmla="*/ 2147483647 w 119"/>
                  <a:gd name="T3" fmla="*/ 2147483647 h 106"/>
                  <a:gd name="T4" fmla="*/ 2147483647 w 119"/>
                  <a:gd name="T5" fmla="*/ 2147483647 h 106"/>
                  <a:gd name="T6" fmla="*/ 2147483647 w 119"/>
                  <a:gd name="T7" fmla="*/ 2147483647 h 106"/>
                  <a:gd name="T8" fmla="*/ 2147483647 w 119"/>
                  <a:gd name="T9" fmla="*/ 2147483647 h 106"/>
                  <a:gd name="T10" fmla="*/ 2147483647 w 119"/>
                  <a:gd name="T11" fmla="*/ 2147483647 h 106"/>
                  <a:gd name="T12" fmla="*/ 2147483647 w 119"/>
                  <a:gd name="T13" fmla="*/ 2147483647 h 106"/>
                  <a:gd name="T14" fmla="*/ 1572590693 w 119"/>
                  <a:gd name="T15" fmla="*/ 2147483647 h 106"/>
                  <a:gd name="T16" fmla="*/ 0 w 119"/>
                  <a:gd name="T17" fmla="*/ 2147483647 h 106"/>
                  <a:gd name="T18" fmla="*/ 1572590693 w 119"/>
                  <a:gd name="T19" fmla="*/ 2147483647 h 106"/>
                  <a:gd name="T20" fmla="*/ 2147483647 w 119"/>
                  <a:gd name="T21" fmla="*/ 2147483647 h 106"/>
                  <a:gd name="T22" fmla="*/ 2147483647 w 119"/>
                  <a:gd name="T23" fmla="*/ 2147483647 h 106"/>
                  <a:gd name="T24" fmla="*/ 2147483647 w 119"/>
                  <a:gd name="T25" fmla="*/ 0 h 106"/>
                  <a:gd name="T26" fmla="*/ 2147483647 w 119"/>
                  <a:gd name="T27" fmla="*/ 2147483647 h 106"/>
                  <a:gd name="T28" fmla="*/ 2147483647 w 119"/>
                  <a:gd name="T29" fmla="*/ 2147483647 h 106"/>
                  <a:gd name="T30" fmla="*/ 2147483647 w 119"/>
                  <a:gd name="T31" fmla="*/ 2147483647 h 106"/>
                  <a:gd name="T32" fmla="*/ 2147483647 w 119"/>
                  <a:gd name="T33" fmla="*/ 2147483647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6"/>
                  <a:gd name="T53" fmla="*/ 119 w 119"/>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6">
                    <a:moveTo>
                      <a:pt x="119" y="53"/>
                    </a:moveTo>
                    <a:lnTo>
                      <a:pt x="116" y="75"/>
                    </a:lnTo>
                    <a:lnTo>
                      <a:pt x="104" y="91"/>
                    </a:lnTo>
                    <a:lnTo>
                      <a:pt x="82" y="103"/>
                    </a:lnTo>
                    <a:lnTo>
                      <a:pt x="60" y="106"/>
                    </a:lnTo>
                    <a:lnTo>
                      <a:pt x="38" y="103"/>
                    </a:lnTo>
                    <a:lnTo>
                      <a:pt x="16" y="91"/>
                    </a:lnTo>
                    <a:lnTo>
                      <a:pt x="3" y="75"/>
                    </a:lnTo>
                    <a:lnTo>
                      <a:pt x="0" y="53"/>
                    </a:lnTo>
                    <a:lnTo>
                      <a:pt x="3" y="35"/>
                    </a:lnTo>
                    <a:lnTo>
                      <a:pt x="16" y="16"/>
                    </a:lnTo>
                    <a:lnTo>
                      <a:pt x="38" y="6"/>
                    </a:lnTo>
                    <a:lnTo>
                      <a:pt x="60" y="0"/>
                    </a:lnTo>
                    <a:lnTo>
                      <a:pt x="82" y="6"/>
                    </a:lnTo>
                    <a:lnTo>
                      <a:pt x="104" y="16"/>
                    </a:lnTo>
                    <a:lnTo>
                      <a:pt x="116" y="35"/>
                    </a:lnTo>
                    <a:lnTo>
                      <a:pt x="119" y="53"/>
                    </a:lnTo>
                    <a:close/>
                  </a:path>
                </a:pathLst>
              </a:custGeom>
              <a:solidFill>
                <a:srgbClr val="000000"/>
              </a:solidFill>
              <a:ln w="10160">
                <a:solidFill>
                  <a:srgbClr val="000000"/>
                </a:solidFill>
                <a:round/>
                <a:headEnd/>
                <a:tailEnd/>
              </a:ln>
            </p:spPr>
            <p:txBody>
              <a:bodyPr/>
              <a:lstStyle/>
              <a:p>
                <a:endParaRPr lang="fr-FR"/>
              </a:p>
            </p:txBody>
          </p:sp>
          <p:sp>
            <p:nvSpPr>
              <p:cNvPr id="19" name="Freeform 27"/>
              <p:cNvSpPr>
                <a:spLocks/>
              </p:cNvSpPr>
              <p:nvPr/>
            </p:nvSpPr>
            <p:spPr bwMode="auto">
              <a:xfrm>
                <a:off x="17817" y="10531"/>
                <a:ext cx="455" cy="476"/>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1572590693 w 119"/>
                  <a:gd name="T15" fmla="*/ 2147483647 h 121"/>
                  <a:gd name="T16" fmla="*/ 0 w 119"/>
                  <a:gd name="T17" fmla="*/ 2147483647 h 121"/>
                  <a:gd name="T18" fmla="*/ 1572590693 w 119"/>
                  <a:gd name="T19" fmla="*/ 2147483647 h 121"/>
                  <a:gd name="T20" fmla="*/ 2147483647 w 119"/>
                  <a:gd name="T21" fmla="*/ 2147483647 h 121"/>
                  <a:gd name="T22" fmla="*/ 2147483647 w 119"/>
                  <a:gd name="T23" fmla="*/ 2147483647 h 121"/>
                  <a:gd name="T24" fmla="*/ 2147483647 w 119"/>
                  <a:gd name="T25" fmla="*/ 0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2"/>
                    </a:moveTo>
                    <a:lnTo>
                      <a:pt x="116" y="84"/>
                    </a:lnTo>
                    <a:lnTo>
                      <a:pt x="104" y="103"/>
                    </a:lnTo>
                    <a:lnTo>
                      <a:pt x="82" y="115"/>
                    </a:lnTo>
                    <a:lnTo>
                      <a:pt x="60" y="121"/>
                    </a:lnTo>
                    <a:lnTo>
                      <a:pt x="38" y="115"/>
                    </a:lnTo>
                    <a:lnTo>
                      <a:pt x="16" y="103"/>
                    </a:lnTo>
                    <a:lnTo>
                      <a:pt x="3" y="84"/>
                    </a:lnTo>
                    <a:lnTo>
                      <a:pt x="0" y="62"/>
                    </a:lnTo>
                    <a:lnTo>
                      <a:pt x="3" y="37"/>
                    </a:lnTo>
                    <a:lnTo>
                      <a:pt x="16" y="18"/>
                    </a:lnTo>
                    <a:lnTo>
                      <a:pt x="38" y="6"/>
                    </a:lnTo>
                    <a:lnTo>
                      <a:pt x="60" y="0"/>
                    </a:lnTo>
                    <a:lnTo>
                      <a:pt x="82" y="6"/>
                    </a:lnTo>
                    <a:lnTo>
                      <a:pt x="104" y="18"/>
                    </a:lnTo>
                    <a:lnTo>
                      <a:pt x="116" y="37"/>
                    </a:lnTo>
                    <a:lnTo>
                      <a:pt x="119" y="62"/>
                    </a:lnTo>
                    <a:close/>
                  </a:path>
                </a:pathLst>
              </a:custGeom>
              <a:solidFill>
                <a:srgbClr val="000000"/>
              </a:solidFill>
              <a:ln w="10160">
                <a:solidFill>
                  <a:srgbClr val="000000"/>
                </a:solidFill>
                <a:round/>
                <a:headEnd/>
                <a:tailEnd/>
              </a:ln>
            </p:spPr>
            <p:txBody>
              <a:bodyPr/>
              <a:lstStyle/>
              <a:p>
                <a:endParaRPr lang="fr-FR"/>
              </a:p>
            </p:txBody>
          </p:sp>
          <p:sp>
            <p:nvSpPr>
              <p:cNvPr id="20" name="Freeform 28"/>
              <p:cNvSpPr>
                <a:spLocks/>
              </p:cNvSpPr>
              <p:nvPr/>
            </p:nvSpPr>
            <p:spPr bwMode="auto">
              <a:xfrm>
                <a:off x="16657" y="8763"/>
                <a:ext cx="406" cy="538"/>
              </a:xfrm>
              <a:custGeom>
                <a:avLst/>
                <a:gdLst>
                  <a:gd name="T0" fmla="*/ 2147483647 w 106"/>
                  <a:gd name="T1" fmla="*/ 2147483647 h 137"/>
                  <a:gd name="T2" fmla="*/ 2147483647 w 106"/>
                  <a:gd name="T3" fmla="*/ 2147483647 h 137"/>
                  <a:gd name="T4" fmla="*/ 2147483647 w 106"/>
                  <a:gd name="T5" fmla="*/ 2147483647 h 137"/>
                  <a:gd name="T6" fmla="*/ 2147483647 w 106"/>
                  <a:gd name="T7" fmla="*/ 2147483647 h 137"/>
                  <a:gd name="T8" fmla="*/ 2147483647 w 106"/>
                  <a:gd name="T9" fmla="*/ 2147483647 h 137"/>
                  <a:gd name="T10" fmla="*/ 2147483647 w 106"/>
                  <a:gd name="T11" fmla="*/ 2147483647 h 137"/>
                  <a:gd name="T12" fmla="*/ 2147483647 w 106"/>
                  <a:gd name="T13" fmla="*/ 2147483647 h 137"/>
                  <a:gd name="T14" fmla="*/ 2147483647 w 106"/>
                  <a:gd name="T15" fmla="*/ 2147483647 h 137"/>
                  <a:gd name="T16" fmla="*/ 0 w 106"/>
                  <a:gd name="T17" fmla="*/ 2147483647 h 137"/>
                  <a:gd name="T18" fmla="*/ 2147483647 w 106"/>
                  <a:gd name="T19" fmla="*/ 2147483647 h 137"/>
                  <a:gd name="T20" fmla="*/ 2147483647 w 106"/>
                  <a:gd name="T21" fmla="*/ 2147483647 h 137"/>
                  <a:gd name="T22" fmla="*/ 2147483647 w 106"/>
                  <a:gd name="T23" fmla="*/ 2147483647 h 137"/>
                  <a:gd name="T24" fmla="*/ 2147483647 w 106"/>
                  <a:gd name="T25" fmla="*/ 0 h 137"/>
                  <a:gd name="T26" fmla="*/ 2147483647 w 106"/>
                  <a:gd name="T27" fmla="*/ 2147483647 h 137"/>
                  <a:gd name="T28" fmla="*/ 2147483647 w 106"/>
                  <a:gd name="T29" fmla="*/ 2147483647 h 137"/>
                  <a:gd name="T30" fmla="*/ 2147483647 w 106"/>
                  <a:gd name="T31" fmla="*/ 2147483647 h 137"/>
                  <a:gd name="T32" fmla="*/ 2147483647 w 106"/>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7"/>
                  <a:gd name="T53" fmla="*/ 106 w 10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7">
                    <a:moveTo>
                      <a:pt x="106" y="69"/>
                    </a:moveTo>
                    <a:lnTo>
                      <a:pt x="103" y="97"/>
                    </a:lnTo>
                    <a:lnTo>
                      <a:pt x="90" y="119"/>
                    </a:lnTo>
                    <a:lnTo>
                      <a:pt x="75" y="134"/>
                    </a:lnTo>
                    <a:lnTo>
                      <a:pt x="53" y="137"/>
                    </a:lnTo>
                    <a:lnTo>
                      <a:pt x="34" y="134"/>
                    </a:lnTo>
                    <a:lnTo>
                      <a:pt x="15" y="119"/>
                    </a:lnTo>
                    <a:lnTo>
                      <a:pt x="6" y="97"/>
                    </a:lnTo>
                    <a:lnTo>
                      <a:pt x="0" y="69"/>
                    </a:lnTo>
                    <a:lnTo>
                      <a:pt x="6" y="41"/>
                    </a:lnTo>
                    <a:lnTo>
                      <a:pt x="15" y="19"/>
                    </a:lnTo>
                    <a:lnTo>
                      <a:pt x="34" y="6"/>
                    </a:lnTo>
                    <a:lnTo>
                      <a:pt x="53" y="0"/>
                    </a:lnTo>
                    <a:lnTo>
                      <a:pt x="75" y="6"/>
                    </a:lnTo>
                    <a:lnTo>
                      <a:pt x="90" y="19"/>
                    </a:lnTo>
                    <a:lnTo>
                      <a:pt x="103" y="41"/>
                    </a:lnTo>
                    <a:lnTo>
                      <a:pt x="106" y="69"/>
                    </a:lnTo>
                    <a:close/>
                  </a:path>
                </a:pathLst>
              </a:custGeom>
              <a:solidFill>
                <a:srgbClr val="000000"/>
              </a:solidFill>
              <a:ln w="10160">
                <a:solidFill>
                  <a:srgbClr val="000000"/>
                </a:solidFill>
                <a:round/>
                <a:headEnd/>
                <a:tailEnd/>
              </a:ln>
            </p:spPr>
            <p:txBody>
              <a:bodyPr/>
              <a:lstStyle/>
              <a:p>
                <a:endParaRPr lang="fr-FR"/>
              </a:p>
            </p:txBody>
          </p:sp>
          <p:sp>
            <p:nvSpPr>
              <p:cNvPr id="21" name="Freeform 29"/>
              <p:cNvSpPr>
                <a:spLocks/>
              </p:cNvSpPr>
              <p:nvPr/>
            </p:nvSpPr>
            <p:spPr bwMode="auto">
              <a:xfrm>
                <a:off x="16393" y="8959"/>
                <a:ext cx="467" cy="480"/>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9" y="84"/>
                    </a:lnTo>
                    <a:lnTo>
                      <a:pt x="103" y="103"/>
                    </a:lnTo>
                    <a:lnTo>
                      <a:pt x="84" y="115"/>
                    </a:lnTo>
                    <a:lnTo>
                      <a:pt x="62" y="122"/>
                    </a:lnTo>
                    <a:lnTo>
                      <a:pt x="37" y="115"/>
                    </a:lnTo>
                    <a:lnTo>
                      <a:pt x="18" y="103"/>
                    </a:lnTo>
                    <a:lnTo>
                      <a:pt x="6" y="84"/>
                    </a:lnTo>
                    <a:lnTo>
                      <a:pt x="0" y="59"/>
                    </a:lnTo>
                    <a:lnTo>
                      <a:pt x="6" y="37"/>
                    </a:lnTo>
                    <a:lnTo>
                      <a:pt x="18" y="19"/>
                    </a:lnTo>
                    <a:lnTo>
                      <a:pt x="37" y="3"/>
                    </a:lnTo>
                    <a:lnTo>
                      <a:pt x="62" y="0"/>
                    </a:lnTo>
                    <a:lnTo>
                      <a:pt x="84" y="3"/>
                    </a:lnTo>
                    <a:lnTo>
                      <a:pt x="103" y="19"/>
                    </a:lnTo>
                    <a:lnTo>
                      <a:pt x="119" y="37"/>
                    </a:lnTo>
                    <a:lnTo>
                      <a:pt x="122" y="59"/>
                    </a:lnTo>
                    <a:close/>
                  </a:path>
                </a:pathLst>
              </a:custGeom>
              <a:solidFill>
                <a:srgbClr val="FFFFFF"/>
              </a:solidFill>
              <a:ln w="10160">
                <a:solidFill>
                  <a:srgbClr val="000000"/>
                </a:solidFill>
                <a:round/>
                <a:headEnd/>
                <a:tailEnd/>
              </a:ln>
            </p:spPr>
            <p:txBody>
              <a:bodyPr/>
              <a:lstStyle/>
              <a:p>
                <a:endParaRPr lang="fr-FR"/>
              </a:p>
            </p:txBody>
          </p:sp>
          <p:sp>
            <p:nvSpPr>
              <p:cNvPr id="22" name="Freeform 30"/>
              <p:cNvSpPr>
                <a:spLocks/>
              </p:cNvSpPr>
              <p:nvPr/>
            </p:nvSpPr>
            <p:spPr bwMode="auto">
              <a:xfrm>
                <a:off x="18058" y="1001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0"/>
                    </a:moveTo>
                    <a:lnTo>
                      <a:pt x="116" y="82"/>
                    </a:lnTo>
                    <a:lnTo>
                      <a:pt x="103" y="103"/>
                    </a:lnTo>
                    <a:lnTo>
                      <a:pt x="85" y="116"/>
                    </a:lnTo>
                    <a:lnTo>
                      <a:pt x="63" y="119"/>
                    </a:lnTo>
                    <a:lnTo>
                      <a:pt x="38" y="116"/>
                    </a:lnTo>
                    <a:lnTo>
                      <a:pt x="19" y="103"/>
                    </a:lnTo>
                    <a:lnTo>
                      <a:pt x="6" y="82"/>
                    </a:lnTo>
                    <a:lnTo>
                      <a:pt x="0" y="60"/>
                    </a:lnTo>
                    <a:lnTo>
                      <a:pt x="6" y="38"/>
                    </a:lnTo>
                    <a:lnTo>
                      <a:pt x="19" y="19"/>
                    </a:lnTo>
                    <a:lnTo>
                      <a:pt x="38" y="4"/>
                    </a:lnTo>
                    <a:lnTo>
                      <a:pt x="63" y="0"/>
                    </a:lnTo>
                    <a:lnTo>
                      <a:pt x="85" y="4"/>
                    </a:lnTo>
                    <a:lnTo>
                      <a:pt x="103" y="19"/>
                    </a:lnTo>
                    <a:lnTo>
                      <a:pt x="116" y="38"/>
                    </a:lnTo>
                    <a:lnTo>
                      <a:pt x="122" y="60"/>
                    </a:lnTo>
                    <a:close/>
                  </a:path>
                </a:pathLst>
              </a:custGeom>
              <a:solidFill>
                <a:srgbClr val="000000"/>
              </a:solidFill>
              <a:ln w="10160">
                <a:solidFill>
                  <a:srgbClr val="000000"/>
                </a:solidFill>
                <a:round/>
                <a:headEnd/>
                <a:tailEnd/>
              </a:ln>
            </p:spPr>
            <p:txBody>
              <a:bodyPr/>
              <a:lstStyle/>
              <a:p>
                <a:endParaRPr lang="fr-FR"/>
              </a:p>
            </p:txBody>
          </p:sp>
          <p:sp>
            <p:nvSpPr>
              <p:cNvPr id="23" name="Freeform 31"/>
              <p:cNvSpPr>
                <a:spLocks/>
              </p:cNvSpPr>
              <p:nvPr/>
            </p:nvSpPr>
            <p:spPr bwMode="auto">
              <a:xfrm>
                <a:off x="17451" y="10653"/>
                <a:ext cx="455" cy="420"/>
              </a:xfrm>
              <a:custGeom>
                <a:avLst/>
                <a:gdLst>
                  <a:gd name="T0" fmla="*/ 2147483647 w 119"/>
                  <a:gd name="T1" fmla="*/ 2147483647 h 103"/>
                  <a:gd name="T2" fmla="*/ 2147483647 w 119"/>
                  <a:gd name="T3" fmla="*/ 2147483647 h 103"/>
                  <a:gd name="T4" fmla="*/ 2147483647 w 119"/>
                  <a:gd name="T5" fmla="*/ 2147483647 h 103"/>
                  <a:gd name="T6" fmla="*/ 2147483647 w 119"/>
                  <a:gd name="T7" fmla="*/ 2147483647 h 103"/>
                  <a:gd name="T8" fmla="*/ 2147483647 w 119"/>
                  <a:gd name="T9" fmla="*/ 2147483647 h 103"/>
                  <a:gd name="T10" fmla="*/ 2147483647 w 119"/>
                  <a:gd name="T11" fmla="*/ 2147483647 h 103"/>
                  <a:gd name="T12" fmla="*/ 2147483647 w 119"/>
                  <a:gd name="T13" fmla="*/ 2147483647 h 103"/>
                  <a:gd name="T14" fmla="*/ 1572590693 w 119"/>
                  <a:gd name="T15" fmla="*/ 2147483647 h 103"/>
                  <a:gd name="T16" fmla="*/ 0 w 119"/>
                  <a:gd name="T17" fmla="*/ 2147483647 h 103"/>
                  <a:gd name="T18" fmla="*/ 1572590693 w 119"/>
                  <a:gd name="T19" fmla="*/ 2147483647 h 103"/>
                  <a:gd name="T20" fmla="*/ 2147483647 w 119"/>
                  <a:gd name="T21" fmla="*/ 2147483647 h 103"/>
                  <a:gd name="T22" fmla="*/ 2147483647 w 119"/>
                  <a:gd name="T23" fmla="*/ 2147483647 h 103"/>
                  <a:gd name="T24" fmla="*/ 2147483647 w 119"/>
                  <a:gd name="T25" fmla="*/ 0 h 103"/>
                  <a:gd name="T26" fmla="*/ 2147483647 w 119"/>
                  <a:gd name="T27" fmla="*/ 2147483647 h 103"/>
                  <a:gd name="T28" fmla="*/ 2147483647 w 119"/>
                  <a:gd name="T29" fmla="*/ 2147483647 h 103"/>
                  <a:gd name="T30" fmla="*/ 2147483647 w 119"/>
                  <a:gd name="T31" fmla="*/ 2147483647 h 103"/>
                  <a:gd name="T32" fmla="*/ 2147483647 w 119"/>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3"/>
                  <a:gd name="T53" fmla="*/ 119 w 119"/>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3">
                    <a:moveTo>
                      <a:pt x="119" y="53"/>
                    </a:moveTo>
                    <a:lnTo>
                      <a:pt x="116" y="71"/>
                    </a:lnTo>
                    <a:lnTo>
                      <a:pt x="100" y="87"/>
                    </a:lnTo>
                    <a:lnTo>
                      <a:pt x="81" y="99"/>
                    </a:lnTo>
                    <a:lnTo>
                      <a:pt x="59" y="103"/>
                    </a:lnTo>
                    <a:lnTo>
                      <a:pt x="34" y="99"/>
                    </a:lnTo>
                    <a:lnTo>
                      <a:pt x="15" y="87"/>
                    </a:lnTo>
                    <a:lnTo>
                      <a:pt x="3" y="71"/>
                    </a:lnTo>
                    <a:lnTo>
                      <a:pt x="0" y="53"/>
                    </a:lnTo>
                    <a:lnTo>
                      <a:pt x="3" y="31"/>
                    </a:lnTo>
                    <a:lnTo>
                      <a:pt x="15" y="15"/>
                    </a:lnTo>
                    <a:lnTo>
                      <a:pt x="34" y="3"/>
                    </a:lnTo>
                    <a:lnTo>
                      <a:pt x="59" y="0"/>
                    </a:lnTo>
                    <a:lnTo>
                      <a:pt x="81" y="3"/>
                    </a:lnTo>
                    <a:lnTo>
                      <a:pt x="100" y="15"/>
                    </a:lnTo>
                    <a:lnTo>
                      <a:pt x="116" y="31"/>
                    </a:lnTo>
                    <a:lnTo>
                      <a:pt x="119" y="53"/>
                    </a:lnTo>
                    <a:close/>
                  </a:path>
                </a:pathLst>
              </a:custGeom>
              <a:solidFill>
                <a:srgbClr val="FFFFFF"/>
              </a:solidFill>
              <a:ln w="10160">
                <a:solidFill>
                  <a:srgbClr val="000000"/>
                </a:solidFill>
                <a:round/>
                <a:headEnd/>
                <a:tailEnd/>
              </a:ln>
            </p:spPr>
            <p:txBody>
              <a:bodyPr/>
              <a:lstStyle/>
              <a:p>
                <a:endParaRPr lang="fr-FR"/>
              </a:p>
            </p:txBody>
          </p:sp>
          <p:sp>
            <p:nvSpPr>
              <p:cNvPr id="24" name="Freeform 32"/>
              <p:cNvSpPr>
                <a:spLocks/>
              </p:cNvSpPr>
              <p:nvPr/>
            </p:nvSpPr>
            <p:spPr bwMode="auto">
              <a:xfrm>
                <a:off x="17156" y="8718"/>
                <a:ext cx="517" cy="538"/>
              </a:xfrm>
              <a:custGeom>
                <a:avLst/>
                <a:gdLst>
                  <a:gd name="T0" fmla="*/ 2147483647 w 135"/>
                  <a:gd name="T1" fmla="*/ 2147483647 h 137"/>
                  <a:gd name="T2" fmla="*/ 2147483647 w 135"/>
                  <a:gd name="T3" fmla="*/ 2147483647 h 137"/>
                  <a:gd name="T4" fmla="*/ 2147483647 w 135"/>
                  <a:gd name="T5" fmla="*/ 2147483647 h 137"/>
                  <a:gd name="T6" fmla="*/ 2147483647 w 135"/>
                  <a:gd name="T7" fmla="*/ 2147483647 h 137"/>
                  <a:gd name="T8" fmla="*/ 2147483647 w 135"/>
                  <a:gd name="T9" fmla="*/ 2147483647 h 137"/>
                  <a:gd name="T10" fmla="*/ 2147483647 w 135"/>
                  <a:gd name="T11" fmla="*/ 2147483647 h 137"/>
                  <a:gd name="T12" fmla="*/ 2147483647 w 135"/>
                  <a:gd name="T13" fmla="*/ 2147483647 h 137"/>
                  <a:gd name="T14" fmla="*/ 2147483647 w 135"/>
                  <a:gd name="T15" fmla="*/ 2147483647 h 137"/>
                  <a:gd name="T16" fmla="*/ 0 w 135"/>
                  <a:gd name="T17" fmla="*/ 2147483647 h 137"/>
                  <a:gd name="T18" fmla="*/ 2147483647 w 135"/>
                  <a:gd name="T19" fmla="*/ 2147483647 h 137"/>
                  <a:gd name="T20" fmla="*/ 2147483647 w 135"/>
                  <a:gd name="T21" fmla="*/ 2147483647 h 137"/>
                  <a:gd name="T22" fmla="*/ 2147483647 w 135"/>
                  <a:gd name="T23" fmla="*/ 2147483647 h 137"/>
                  <a:gd name="T24" fmla="*/ 2147483647 w 135"/>
                  <a:gd name="T25" fmla="*/ 0 h 137"/>
                  <a:gd name="T26" fmla="*/ 2147483647 w 135"/>
                  <a:gd name="T27" fmla="*/ 2147483647 h 137"/>
                  <a:gd name="T28" fmla="*/ 2147483647 w 135"/>
                  <a:gd name="T29" fmla="*/ 2147483647 h 137"/>
                  <a:gd name="T30" fmla="*/ 2147483647 w 135"/>
                  <a:gd name="T31" fmla="*/ 2147483647 h 137"/>
                  <a:gd name="T32" fmla="*/ 2147483647 w 135"/>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37"/>
                  <a:gd name="T53" fmla="*/ 135 w 135"/>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37">
                    <a:moveTo>
                      <a:pt x="135" y="69"/>
                    </a:moveTo>
                    <a:lnTo>
                      <a:pt x="131" y="97"/>
                    </a:lnTo>
                    <a:lnTo>
                      <a:pt x="116" y="119"/>
                    </a:lnTo>
                    <a:lnTo>
                      <a:pt x="94" y="134"/>
                    </a:lnTo>
                    <a:lnTo>
                      <a:pt x="69" y="137"/>
                    </a:lnTo>
                    <a:lnTo>
                      <a:pt x="41" y="134"/>
                    </a:lnTo>
                    <a:lnTo>
                      <a:pt x="19" y="119"/>
                    </a:lnTo>
                    <a:lnTo>
                      <a:pt x="6" y="97"/>
                    </a:lnTo>
                    <a:lnTo>
                      <a:pt x="0" y="69"/>
                    </a:lnTo>
                    <a:lnTo>
                      <a:pt x="6" y="41"/>
                    </a:lnTo>
                    <a:lnTo>
                      <a:pt x="19" y="19"/>
                    </a:lnTo>
                    <a:lnTo>
                      <a:pt x="41" y="6"/>
                    </a:lnTo>
                    <a:lnTo>
                      <a:pt x="69" y="0"/>
                    </a:lnTo>
                    <a:lnTo>
                      <a:pt x="94" y="6"/>
                    </a:lnTo>
                    <a:lnTo>
                      <a:pt x="116" y="19"/>
                    </a:lnTo>
                    <a:lnTo>
                      <a:pt x="131" y="41"/>
                    </a:lnTo>
                    <a:lnTo>
                      <a:pt x="135" y="69"/>
                    </a:lnTo>
                    <a:close/>
                  </a:path>
                </a:pathLst>
              </a:custGeom>
              <a:solidFill>
                <a:srgbClr val="000000"/>
              </a:solidFill>
              <a:ln w="10160">
                <a:solidFill>
                  <a:srgbClr val="000000"/>
                </a:solidFill>
                <a:round/>
                <a:headEnd/>
                <a:tailEnd/>
              </a:ln>
            </p:spPr>
            <p:txBody>
              <a:bodyPr/>
              <a:lstStyle/>
              <a:p>
                <a:endParaRPr lang="fr-FR"/>
              </a:p>
            </p:txBody>
          </p:sp>
          <p:sp>
            <p:nvSpPr>
              <p:cNvPr id="25" name="Freeform 33"/>
              <p:cNvSpPr>
                <a:spLocks/>
              </p:cNvSpPr>
              <p:nvPr/>
            </p:nvSpPr>
            <p:spPr bwMode="auto">
              <a:xfrm>
                <a:off x="16585" y="10605"/>
                <a:ext cx="467" cy="543"/>
              </a:xfrm>
              <a:custGeom>
                <a:avLst/>
                <a:gdLst>
                  <a:gd name="T0" fmla="*/ 2147483647 w 122"/>
                  <a:gd name="T1" fmla="*/ 2147483647 h 138"/>
                  <a:gd name="T2" fmla="*/ 2147483647 w 122"/>
                  <a:gd name="T3" fmla="*/ 2147483647 h 138"/>
                  <a:gd name="T4" fmla="*/ 2147483647 w 122"/>
                  <a:gd name="T5" fmla="*/ 2147483647 h 138"/>
                  <a:gd name="T6" fmla="*/ 2147483647 w 122"/>
                  <a:gd name="T7" fmla="*/ 2147483647 h 138"/>
                  <a:gd name="T8" fmla="*/ 2147483647 w 122"/>
                  <a:gd name="T9" fmla="*/ 2147483647 h 138"/>
                  <a:gd name="T10" fmla="*/ 2147483647 w 122"/>
                  <a:gd name="T11" fmla="*/ 2147483647 h 138"/>
                  <a:gd name="T12" fmla="*/ 2147483647 w 122"/>
                  <a:gd name="T13" fmla="*/ 2147483647 h 138"/>
                  <a:gd name="T14" fmla="*/ 1592591481 w 122"/>
                  <a:gd name="T15" fmla="*/ 2147483647 h 138"/>
                  <a:gd name="T16" fmla="*/ 0 w 122"/>
                  <a:gd name="T17" fmla="*/ 2147483647 h 138"/>
                  <a:gd name="T18" fmla="*/ 1592591481 w 122"/>
                  <a:gd name="T19" fmla="*/ 2147483647 h 138"/>
                  <a:gd name="T20" fmla="*/ 2147483647 w 122"/>
                  <a:gd name="T21" fmla="*/ 2147483647 h 138"/>
                  <a:gd name="T22" fmla="*/ 2147483647 w 122"/>
                  <a:gd name="T23" fmla="*/ 2147483647 h 138"/>
                  <a:gd name="T24" fmla="*/ 2147483647 w 122"/>
                  <a:gd name="T25" fmla="*/ 0 h 138"/>
                  <a:gd name="T26" fmla="*/ 2147483647 w 122"/>
                  <a:gd name="T27" fmla="*/ 2147483647 h 138"/>
                  <a:gd name="T28" fmla="*/ 2147483647 w 122"/>
                  <a:gd name="T29" fmla="*/ 2147483647 h 138"/>
                  <a:gd name="T30" fmla="*/ 2147483647 w 122"/>
                  <a:gd name="T31" fmla="*/ 2147483647 h 138"/>
                  <a:gd name="T32" fmla="*/ 2147483647 w 122"/>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122" y="69"/>
                    </a:moveTo>
                    <a:lnTo>
                      <a:pt x="116" y="97"/>
                    </a:lnTo>
                    <a:lnTo>
                      <a:pt x="103" y="119"/>
                    </a:lnTo>
                    <a:lnTo>
                      <a:pt x="84" y="134"/>
                    </a:lnTo>
                    <a:lnTo>
                      <a:pt x="59" y="138"/>
                    </a:lnTo>
                    <a:lnTo>
                      <a:pt x="37" y="134"/>
                    </a:lnTo>
                    <a:lnTo>
                      <a:pt x="19" y="119"/>
                    </a:lnTo>
                    <a:lnTo>
                      <a:pt x="3" y="97"/>
                    </a:lnTo>
                    <a:lnTo>
                      <a:pt x="0" y="69"/>
                    </a:lnTo>
                    <a:lnTo>
                      <a:pt x="3" y="44"/>
                    </a:lnTo>
                    <a:lnTo>
                      <a:pt x="19" y="22"/>
                    </a:lnTo>
                    <a:lnTo>
                      <a:pt x="37" y="6"/>
                    </a:lnTo>
                    <a:lnTo>
                      <a:pt x="59" y="0"/>
                    </a:lnTo>
                    <a:lnTo>
                      <a:pt x="84" y="6"/>
                    </a:lnTo>
                    <a:lnTo>
                      <a:pt x="103" y="22"/>
                    </a:lnTo>
                    <a:lnTo>
                      <a:pt x="116" y="44"/>
                    </a:lnTo>
                    <a:lnTo>
                      <a:pt x="122" y="69"/>
                    </a:lnTo>
                    <a:close/>
                  </a:path>
                </a:pathLst>
              </a:custGeom>
              <a:solidFill>
                <a:srgbClr val="000000"/>
              </a:solidFill>
              <a:ln w="10160">
                <a:solidFill>
                  <a:srgbClr val="000000"/>
                </a:solidFill>
                <a:round/>
                <a:headEnd/>
                <a:tailEnd/>
              </a:ln>
            </p:spPr>
            <p:txBody>
              <a:bodyPr/>
              <a:lstStyle/>
              <a:p>
                <a:endParaRPr lang="fr-FR"/>
              </a:p>
            </p:txBody>
          </p:sp>
          <p:sp>
            <p:nvSpPr>
              <p:cNvPr id="26" name="Freeform 34"/>
              <p:cNvSpPr>
                <a:spLocks/>
              </p:cNvSpPr>
              <p:nvPr/>
            </p:nvSpPr>
            <p:spPr bwMode="auto">
              <a:xfrm>
                <a:off x="16892" y="10664"/>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6" y="85"/>
                    </a:lnTo>
                    <a:lnTo>
                      <a:pt x="103" y="103"/>
                    </a:lnTo>
                    <a:lnTo>
                      <a:pt x="81" y="116"/>
                    </a:lnTo>
                    <a:lnTo>
                      <a:pt x="60" y="122"/>
                    </a:lnTo>
                    <a:lnTo>
                      <a:pt x="38" y="116"/>
                    </a:lnTo>
                    <a:lnTo>
                      <a:pt x="16" y="103"/>
                    </a:lnTo>
                    <a:lnTo>
                      <a:pt x="3" y="85"/>
                    </a:lnTo>
                    <a:lnTo>
                      <a:pt x="0" y="63"/>
                    </a:lnTo>
                    <a:lnTo>
                      <a:pt x="3" y="38"/>
                    </a:lnTo>
                    <a:lnTo>
                      <a:pt x="16" y="19"/>
                    </a:lnTo>
                    <a:lnTo>
                      <a:pt x="38" y="7"/>
                    </a:lnTo>
                    <a:lnTo>
                      <a:pt x="60" y="0"/>
                    </a:lnTo>
                    <a:lnTo>
                      <a:pt x="81" y="7"/>
                    </a:lnTo>
                    <a:lnTo>
                      <a:pt x="103" y="19"/>
                    </a:lnTo>
                    <a:lnTo>
                      <a:pt x="116"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27" name="Freeform 35"/>
              <p:cNvSpPr>
                <a:spLocks/>
              </p:cNvSpPr>
              <p:nvPr/>
            </p:nvSpPr>
            <p:spPr bwMode="auto">
              <a:xfrm>
                <a:off x="16172" y="9245"/>
                <a:ext cx="455"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0"/>
                    </a:moveTo>
                    <a:lnTo>
                      <a:pt x="115" y="84"/>
                    </a:lnTo>
                    <a:lnTo>
                      <a:pt x="103" y="103"/>
                    </a:lnTo>
                    <a:lnTo>
                      <a:pt x="81" y="116"/>
                    </a:lnTo>
                    <a:lnTo>
                      <a:pt x="59" y="122"/>
                    </a:lnTo>
                    <a:lnTo>
                      <a:pt x="37" y="116"/>
                    </a:lnTo>
                    <a:lnTo>
                      <a:pt x="15" y="103"/>
                    </a:lnTo>
                    <a:lnTo>
                      <a:pt x="3" y="84"/>
                    </a:lnTo>
                    <a:lnTo>
                      <a:pt x="0" y="60"/>
                    </a:lnTo>
                    <a:lnTo>
                      <a:pt x="3" y="38"/>
                    </a:lnTo>
                    <a:lnTo>
                      <a:pt x="15" y="19"/>
                    </a:lnTo>
                    <a:lnTo>
                      <a:pt x="37" y="3"/>
                    </a:lnTo>
                    <a:lnTo>
                      <a:pt x="59" y="0"/>
                    </a:lnTo>
                    <a:lnTo>
                      <a:pt x="81" y="3"/>
                    </a:lnTo>
                    <a:lnTo>
                      <a:pt x="103" y="19"/>
                    </a:lnTo>
                    <a:lnTo>
                      <a:pt x="115" y="38"/>
                    </a:lnTo>
                    <a:lnTo>
                      <a:pt x="119" y="60"/>
                    </a:lnTo>
                    <a:close/>
                  </a:path>
                </a:pathLst>
              </a:custGeom>
              <a:solidFill>
                <a:srgbClr val="000000"/>
              </a:solidFill>
              <a:ln w="10160">
                <a:solidFill>
                  <a:srgbClr val="000000"/>
                </a:solidFill>
                <a:round/>
                <a:headEnd/>
                <a:tailEnd/>
              </a:ln>
            </p:spPr>
            <p:txBody>
              <a:bodyPr/>
              <a:lstStyle/>
              <a:p>
                <a:endParaRPr lang="fr-FR"/>
              </a:p>
            </p:txBody>
          </p:sp>
          <p:sp>
            <p:nvSpPr>
              <p:cNvPr id="28" name="Freeform 36"/>
              <p:cNvSpPr>
                <a:spLocks/>
              </p:cNvSpPr>
              <p:nvPr/>
            </p:nvSpPr>
            <p:spPr bwMode="auto">
              <a:xfrm>
                <a:off x="16787" y="8763"/>
                <a:ext cx="456" cy="538"/>
              </a:xfrm>
              <a:custGeom>
                <a:avLst/>
                <a:gdLst>
                  <a:gd name="T0" fmla="*/ 2147483647 w 119"/>
                  <a:gd name="T1" fmla="*/ 2147483647 h 137"/>
                  <a:gd name="T2" fmla="*/ 2147483647 w 119"/>
                  <a:gd name="T3" fmla="*/ 2147483647 h 137"/>
                  <a:gd name="T4" fmla="*/ 2147483647 w 119"/>
                  <a:gd name="T5" fmla="*/ 2147483647 h 137"/>
                  <a:gd name="T6" fmla="*/ 2147483647 w 119"/>
                  <a:gd name="T7" fmla="*/ 2147483647 h 137"/>
                  <a:gd name="T8" fmla="*/ 2147483647 w 119"/>
                  <a:gd name="T9" fmla="*/ 2147483647 h 137"/>
                  <a:gd name="T10" fmla="*/ 2147483647 w 119"/>
                  <a:gd name="T11" fmla="*/ 2147483647 h 137"/>
                  <a:gd name="T12" fmla="*/ 2147483647 w 119"/>
                  <a:gd name="T13" fmla="*/ 2147483647 h 137"/>
                  <a:gd name="T14" fmla="*/ 1613746769 w 119"/>
                  <a:gd name="T15" fmla="*/ 2147483647 h 137"/>
                  <a:gd name="T16" fmla="*/ 0 w 119"/>
                  <a:gd name="T17" fmla="*/ 2147483647 h 137"/>
                  <a:gd name="T18" fmla="*/ 1613746769 w 119"/>
                  <a:gd name="T19" fmla="*/ 2147483647 h 137"/>
                  <a:gd name="T20" fmla="*/ 2147483647 w 119"/>
                  <a:gd name="T21" fmla="*/ 2147483647 h 137"/>
                  <a:gd name="T22" fmla="*/ 2147483647 w 119"/>
                  <a:gd name="T23" fmla="*/ 2147483647 h 137"/>
                  <a:gd name="T24" fmla="*/ 2147483647 w 119"/>
                  <a:gd name="T25" fmla="*/ 0 h 137"/>
                  <a:gd name="T26" fmla="*/ 2147483647 w 119"/>
                  <a:gd name="T27" fmla="*/ 2147483647 h 137"/>
                  <a:gd name="T28" fmla="*/ 2147483647 w 119"/>
                  <a:gd name="T29" fmla="*/ 2147483647 h 137"/>
                  <a:gd name="T30" fmla="*/ 2147483647 w 119"/>
                  <a:gd name="T31" fmla="*/ 2147483647 h 137"/>
                  <a:gd name="T32" fmla="*/ 2147483647 w 119"/>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7"/>
                  <a:gd name="T53" fmla="*/ 119 w 11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7">
                    <a:moveTo>
                      <a:pt x="119" y="69"/>
                    </a:moveTo>
                    <a:lnTo>
                      <a:pt x="116" y="97"/>
                    </a:lnTo>
                    <a:lnTo>
                      <a:pt x="103" y="119"/>
                    </a:lnTo>
                    <a:lnTo>
                      <a:pt x="81" y="134"/>
                    </a:lnTo>
                    <a:lnTo>
                      <a:pt x="60" y="137"/>
                    </a:lnTo>
                    <a:lnTo>
                      <a:pt x="38" y="134"/>
                    </a:lnTo>
                    <a:lnTo>
                      <a:pt x="16" y="119"/>
                    </a:lnTo>
                    <a:lnTo>
                      <a:pt x="3" y="97"/>
                    </a:lnTo>
                    <a:lnTo>
                      <a:pt x="0" y="69"/>
                    </a:lnTo>
                    <a:lnTo>
                      <a:pt x="3" y="41"/>
                    </a:lnTo>
                    <a:lnTo>
                      <a:pt x="16" y="19"/>
                    </a:lnTo>
                    <a:lnTo>
                      <a:pt x="38" y="6"/>
                    </a:lnTo>
                    <a:lnTo>
                      <a:pt x="60" y="0"/>
                    </a:lnTo>
                    <a:lnTo>
                      <a:pt x="81" y="6"/>
                    </a:lnTo>
                    <a:lnTo>
                      <a:pt x="103" y="19"/>
                    </a:lnTo>
                    <a:lnTo>
                      <a:pt x="116"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29" name="Freeform 37"/>
              <p:cNvSpPr>
                <a:spLocks/>
              </p:cNvSpPr>
              <p:nvPr/>
            </p:nvSpPr>
            <p:spPr bwMode="auto">
              <a:xfrm>
                <a:off x="16726" y="9093"/>
                <a:ext cx="456"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613746769 w 119"/>
                  <a:gd name="T15" fmla="*/ 2147483647 h 138"/>
                  <a:gd name="T16" fmla="*/ 0 w 119"/>
                  <a:gd name="T17" fmla="*/ 2147483647 h 138"/>
                  <a:gd name="T18" fmla="*/ 1613746769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6" y="97"/>
                    </a:lnTo>
                    <a:lnTo>
                      <a:pt x="101" y="119"/>
                    </a:lnTo>
                    <a:lnTo>
                      <a:pt x="82" y="134"/>
                    </a:lnTo>
                    <a:lnTo>
                      <a:pt x="60" y="138"/>
                    </a:lnTo>
                    <a:lnTo>
                      <a:pt x="35" y="134"/>
                    </a:lnTo>
                    <a:lnTo>
                      <a:pt x="16" y="119"/>
                    </a:lnTo>
                    <a:lnTo>
                      <a:pt x="3" y="97"/>
                    </a:lnTo>
                    <a:lnTo>
                      <a:pt x="0" y="69"/>
                    </a:lnTo>
                    <a:lnTo>
                      <a:pt x="3" y="41"/>
                    </a:lnTo>
                    <a:lnTo>
                      <a:pt x="16" y="22"/>
                    </a:lnTo>
                    <a:lnTo>
                      <a:pt x="35" y="6"/>
                    </a:lnTo>
                    <a:lnTo>
                      <a:pt x="60" y="0"/>
                    </a:lnTo>
                    <a:lnTo>
                      <a:pt x="82" y="6"/>
                    </a:lnTo>
                    <a:lnTo>
                      <a:pt x="101" y="22"/>
                    </a:lnTo>
                    <a:lnTo>
                      <a:pt x="116" y="41"/>
                    </a:lnTo>
                    <a:lnTo>
                      <a:pt x="119" y="69"/>
                    </a:lnTo>
                    <a:close/>
                  </a:path>
                </a:pathLst>
              </a:custGeom>
              <a:solidFill>
                <a:srgbClr val="000000"/>
              </a:solidFill>
              <a:ln w="10160">
                <a:solidFill>
                  <a:srgbClr val="000000"/>
                </a:solidFill>
                <a:round/>
                <a:headEnd/>
                <a:tailEnd/>
              </a:ln>
            </p:spPr>
            <p:txBody>
              <a:bodyPr/>
              <a:lstStyle/>
              <a:p>
                <a:endParaRPr lang="fr-FR"/>
              </a:p>
            </p:txBody>
          </p:sp>
          <p:sp>
            <p:nvSpPr>
              <p:cNvPr id="30" name="Freeform 38"/>
              <p:cNvSpPr>
                <a:spLocks/>
              </p:cNvSpPr>
              <p:nvPr/>
            </p:nvSpPr>
            <p:spPr bwMode="auto">
              <a:xfrm>
                <a:off x="16462" y="9411"/>
                <a:ext cx="517" cy="421"/>
              </a:xfrm>
              <a:custGeom>
                <a:avLst/>
                <a:gdLst>
                  <a:gd name="T0" fmla="*/ 2147483647 w 135"/>
                  <a:gd name="T1" fmla="*/ 2147483647 h 107"/>
                  <a:gd name="T2" fmla="*/ 2147483647 w 135"/>
                  <a:gd name="T3" fmla="*/ 2147483647 h 107"/>
                  <a:gd name="T4" fmla="*/ 2147483647 w 135"/>
                  <a:gd name="T5" fmla="*/ 2147483647 h 107"/>
                  <a:gd name="T6" fmla="*/ 2147483647 w 135"/>
                  <a:gd name="T7" fmla="*/ 2147483647 h 107"/>
                  <a:gd name="T8" fmla="*/ 2147483647 w 135"/>
                  <a:gd name="T9" fmla="*/ 2147483647 h 107"/>
                  <a:gd name="T10" fmla="*/ 2147483647 w 135"/>
                  <a:gd name="T11" fmla="*/ 2147483647 h 107"/>
                  <a:gd name="T12" fmla="*/ 2147483647 w 135"/>
                  <a:gd name="T13" fmla="*/ 2147483647 h 107"/>
                  <a:gd name="T14" fmla="*/ 2147483647 w 135"/>
                  <a:gd name="T15" fmla="*/ 2147483647 h 107"/>
                  <a:gd name="T16" fmla="*/ 0 w 135"/>
                  <a:gd name="T17" fmla="*/ 2147483647 h 107"/>
                  <a:gd name="T18" fmla="*/ 2147483647 w 135"/>
                  <a:gd name="T19" fmla="*/ 2147483647 h 107"/>
                  <a:gd name="T20" fmla="*/ 2147483647 w 135"/>
                  <a:gd name="T21" fmla="*/ 2147483647 h 107"/>
                  <a:gd name="T22" fmla="*/ 2147483647 w 135"/>
                  <a:gd name="T23" fmla="*/ 2147483647 h 107"/>
                  <a:gd name="T24" fmla="*/ 2147483647 w 135"/>
                  <a:gd name="T25" fmla="*/ 0 h 107"/>
                  <a:gd name="T26" fmla="*/ 2147483647 w 135"/>
                  <a:gd name="T27" fmla="*/ 2147483647 h 107"/>
                  <a:gd name="T28" fmla="*/ 2147483647 w 135"/>
                  <a:gd name="T29" fmla="*/ 2147483647 h 107"/>
                  <a:gd name="T30" fmla="*/ 2147483647 w 135"/>
                  <a:gd name="T31" fmla="*/ 2147483647 h 107"/>
                  <a:gd name="T32" fmla="*/ 2147483647 w 135"/>
                  <a:gd name="T33" fmla="*/ 214748364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07"/>
                  <a:gd name="T53" fmla="*/ 135 w 135"/>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07">
                    <a:moveTo>
                      <a:pt x="135" y="53"/>
                    </a:moveTo>
                    <a:lnTo>
                      <a:pt x="132" y="72"/>
                    </a:lnTo>
                    <a:lnTo>
                      <a:pt x="116" y="91"/>
                    </a:lnTo>
                    <a:lnTo>
                      <a:pt x="94" y="100"/>
                    </a:lnTo>
                    <a:lnTo>
                      <a:pt x="69" y="107"/>
                    </a:lnTo>
                    <a:lnTo>
                      <a:pt x="41" y="100"/>
                    </a:lnTo>
                    <a:lnTo>
                      <a:pt x="19" y="91"/>
                    </a:lnTo>
                    <a:lnTo>
                      <a:pt x="4" y="72"/>
                    </a:lnTo>
                    <a:lnTo>
                      <a:pt x="0" y="53"/>
                    </a:lnTo>
                    <a:lnTo>
                      <a:pt x="4" y="35"/>
                    </a:lnTo>
                    <a:lnTo>
                      <a:pt x="19" y="16"/>
                    </a:lnTo>
                    <a:lnTo>
                      <a:pt x="41" y="7"/>
                    </a:lnTo>
                    <a:lnTo>
                      <a:pt x="69" y="0"/>
                    </a:lnTo>
                    <a:lnTo>
                      <a:pt x="94" y="7"/>
                    </a:lnTo>
                    <a:lnTo>
                      <a:pt x="116" y="16"/>
                    </a:lnTo>
                    <a:lnTo>
                      <a:pt x="132" y="35"/>
                    </a:lnTo>
                    <a:lnTo>
                      <a:pt x="135" y="53"/>
                    </a:lnTo>
                    <a:close/>
                  </a:path>
                </a:pathLst>
              </a:custGeom>
              <a:solidFill>
                <a:srgbClr val="FFFFFF"/>
              </a:solidFill>
              <a:ln w="10160">
                <a:solidFill>
                  <a:srgbClr val="000000"/>
                </a:solidFill>
                <a:round/>
                <a:headEnd/>
                <a:tailEnd/>
              </a:ln>
            </p:spPr>
            <p:txBody>
              <a:bodyPr/>
              <a:lstStyle/>
              <a:p>
                <a:endParaRPr lang="fr-FR"/>
              </a:p>
            </p:txBody>
          </p:sp>
          <p:sp>
            <p:nvSpPr>
              <p:cNvPr id="31" name="Freeform 39"/>
              <p:cNvSpPr>
                <a:spLocks/>
              </p:cNvSpPr>
              <p:nvPr/>
            </p:nvSpPr>
            <p:spPr bwMode="auto">
              <a:xfrm>
                <a:off x="16098" y="9655"/>
                <a:ext cx="528" cy="480"/>
              </a:xfrm>
              <a:custGeom>
                <a:avLst/>
                <a:gdLst>
                  <a:gd name="T0" fmla="*/ 2147483647 w 138"/>
                  <a:gd name="T1" fmla="*/ 2147483647 h 122"/>
                  <a:gd name="T2" fmla="*/ 2147483647 w 138"/>
                  <a:gd name="T3" fmla="*/ 2147483647 h 122"/>
                  <a:gd name="T4" fmla="*/ 2147483647 w 138"/>
                  <a:gd name="T5" fmla="*/ 2147483647 h 122"/>
                  <a:gd name="T6" fmla="*/ 2147483647 w 138"/>
                  <a:gd name="T7" fmla="*/ 2147483647 h 122"/>
                  <a:gd name="T8" fmla="*/ 2147483647 w 138"/>
                  <a:gd name="T9" fmla="*/ 2147483647 h 122"/>
                  <a:gd name="T10" fmla="*/ 2147483647 w 138"/>
                  <a:gd name="T11" fmla="*/ 2147483647 h 122"/>
                  <a:gd name="T12" fmla="*/ 2147483647 w 138"/>
                  <a:gd name="T13" fmla="*/ 2147483647 h 122"/>
                  <a:gd name="T14" fmla="*/ 2147483647 w 138"/>
                  <a:gd name="T15" fmla="*/ 2147483647 h 122"/>
                  <a:gd name="T16" fmla="*/ 0 w 138"/>
                  <a:gd name="T17" fmla="*/ 2147483647 h 122"/>
                  <a:gd name="T18" fmla="*/ 2147483647 w 138"/>
                  <a:gd name="T19" fmla="*/ 2147483647 h 122"/>
                  <a:gd name="T20" fmla="*/ 2147483647 w 138"/>
                  <a:gd name="T21" fmla="*/ 2147483647 h 122"/>
                  <a:gd name="T22" fmla="*/ 2147483647 w 138"/>
                  <a:gd name="T23" fmla="*/ 2147483647 h 122"/>
                  <a:gd name="T24" fmla="*/ 2147483647 w 138"/>
                  <a:gd name="T25" fmla="*/ 0 h 122"/>
                  <a:gd name="T26" fmla="*/ 2147483647 w 138"/>
                  <a:gd name="T27" fmla="*/ 2147483647 h 122"/>
                  <a:gd name="T28" fmla="*/ 2147483647 w 138"/>
                  <a:gd name="T29" fmla="*/ 2147483647 h 122"/>
                  <a:gd name="T30" fmla="*/ 2147483647 w 138"/>
                  <a:gd name="T31" fmla="*/ 2147483647 h 122"/>
                  <a:gd name="T32" fmla="*/ 2147483647 w 138"/>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22"/>
                  <a:gd name="T53" fmla="*/ 138 w 138"/>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22">
                    <a:moveTo>
                      <a:pt x="138" y="62"/>
                    </a:moveTo>
                    <a:lnTo>
                      <a:pt x="135" y="84"/>
                    </a:lnTo>
                    <a:lnTo>
                      <a:pt x="119" y="103"/>
                    </a:lnTo>
                    <a:lnTo>
                      <a:pt x="97" y="115"/>
                    </a:lnTo>
                    <a:lnTo>
                      <a:pt x="69" y="122"/>
                    </a:lnTo>
                    <a:lnTo>
                      <a:pt x="41" y="115"/>
                    </a:lnTo>
                    <a:lnTo>
                      <a:pt x="19" y="103"/>
                    </a:lnTo>
                    <a:lnTo>
                      <a:pt x="6" y="84"/>
                    </a:lnTo>
                    <a:lnTo>
                      <a:pt x="0" y="62"/>
                    </a:lnTo>
                    <a:lnTo>
                      <a:pt x="6" y="37"/>
                    </a:lnTo>
                    <a:lnTo>
                      <a:pt x="19" y="18"/>
                    </a:lnTo>
                    <a:lnTo>
                      <a:pt x="41" y="6"/>
                    </a:lnTo>
                    <a:lnTo>
                      <a:pt x="69" y="0"/>
                    </a:lnTo>
                    <a:lnTo>
                      <a:pt x="97" y="6"/>
                    </a:lnTo>
                    <a:lnTo>
                      <a:pt x="119" y="18"/>
                    </a:lnTo>
                    <a:lnTo>
                      <a:pt x="135" y="37"/>
                    </a:lnTo>
                    <a:lnTo>
                      <a:pt x="138" y="62"/>
                    </a:lnTo>
                    <a:close/>
                  </a:path>
                </a:pathLst>
              </a:custGeom>
              <a:solidFill>
                <a:srgbClr val="FFFFFF"/>
              </a:solidFill>
              <a:ln w="10160">
                <a:solidFill>
                  <a:srgbClr val="000000"/>
                </a:solidFill>
                <a:round/>
                <a:headEnd/>
                <a:tailEnd/>
              </a:ln>
            </p:spPr>
            <p:txBody>
              <a:bodyPr/>
              <a:lstStyle/>
              <a:p>
                <a:endParaRPr lang="fr-FR"/>
              </a:p>
            </p:txBody>
          </p:sp>
          <p:sp>
            <p:nvSpPr>
              <p:cNvPr id="32" name="Freeform 40"/>
              <p:cNvSpPr>
                <a:spLocks/>
              </p:cNvSpPr>
              <p:nvPr/>
            </p:nvSpPr>
            <p:spPr bwMode="auto">
              <a:xfrm>
                <a:off x="16172" y="10031"/>
                <a:ext cx="500" cy="494"/>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2147483647 w 119"/>
                  <a:gd name="T15" fmla="*/ 2147483647 h 122"/>
                  <a:gd name="T16" fmla="*/ 0 w 119"/>
                  <a:gd name="T17" fmla="*/ 2147483647 h 122"/>
                  <a:gd name="T18" fmla="*/ 2147483647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5" y="84"/>
                    </a:lnTo>
                    <a:lnTo>
                      <a:pt x="103" y="103"/>
                    </a:lnTo>
                    <a:lnTo>
                      <a:pt x="81" y="116"/>
                    </a:lnTo>
                    <a:lnTo>
                      <a:pt x="59" y="122"/>
                    </a:lnTo>
                    <a:lnTo>
                      <a:pt x="37" y="116"/>
                    </a:lnTo>
                    <a:lnTo>
                      <a:pt x="15" y="103"/>
                    </a:lnTo>
                    <a:lnTo>
                      <a:pt x="3" y="84"/>
                    </a:lnTo>
                    <a:lnTo>
                      <a:pt x="0" y="59"/>
                    </a:lnTo>
                    <a:lnTo>
                      <a:pt x="3" y="38"/>
                    </a:lnTo>
                    <a:lnTo>
                      <a:pt x="15" y="19"/>
                    </a:lnTo>
                    <a:lnTo>
                      <a:pt x="37" y="6"/>
                    </a:lnTo>
                    <a:lnTo>
                      <a:pt x="59" y="0"/>
                    </a:lnTo>
                    <a:lnTo>
                      <a:pt x="81" y="6"/>
                    </a:lnTo>
                    <a:lnTo>
                      <a:pt x="103" y="19"/>
                    </a:lnTo>
                    <a:lnTo>
                      <a:pt x="115" y="38"/>
                    </a:lnTo>
                    <a:lnTo>
                      <a:pt x="119" y="59"/>
                    </a:lnTo>
                    <a:close/>
                  </a:path>
                </a:pathLst>
              </a:custGeom>
              <a:solidFill>
                <a:srgbClr val="FFFFFF"/>
              </a:solidFill>
              <a:ln w="10160">
                <a:solidFill>
                  <a:srgbClr val="000000"/>
                </a:solidFill>
                <a:round/>
                <a:headEnd/>
                <a:tailEnd/>
              </a:ln>
            </p:spPr>
            <p:txBody>
              <a:bodyPr/>
              <a:lstStyle/>
              <a:p>
                <a:endParaRPr lang="fr-FR"/>
              </a:p>
            </p:txBody>
          </p:sp>
          <p:sp>
            <p:nvSpPr>
              <p:cNvPr id="33" name="Freeform 41"/>
              <p:cNvSpPr>
                <a:spLocks/>
              </p:cNvSpPr>
              <p:nvPr/>
            </p:nvSpPr>
            <p:spPr bwMode="auto">
              <a:xfrm>
                <a:off x="18058" y="968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3"/>
                    </a:moveTo>
                    <a:lnTo>
                      <a:pt x="116" y="84"/>
                    </a:lnTo>
                    <a:lnTo>
                      <a:pt x="103" y="103"/>
                    </a:lnTo>
                    <a:lnTo>
                      <a:pt x="85" y="116"/>
                    </a:lnTo>
                    <a:lnTo>
                      <a:pt x="63" y="119"/>
                    </a:lnTo>
                    <a:lnTo>
                      <a:pt x="38" y="116"/>
                    </a:lnTo>
                    <a:lnTo>
                      <a:pt x="19" y="103"/>
                    </a:lnTo>
                    <a:lnTo>
                      <a:pt x="6" y="84"/>
                    </a:lnTo>
                    <a:lnTo>
                      <a:pt x="0" y="63"/>
                    </a:lnTo>
                    <a:lnTo>
                      <a:pt x="6" y="38"/>
                    </a:lnTo>
                    <a:lnTo>
                      <a:pt x="19" y="19"/>
                    </a:lnTo>
                    <a:lnTo>
                      <a:pt x="38" y="6"/>
                    </a:lnTo>
                    <a:lnTo>
                      <a:pt x="63" y="0"/>
                    </a:lnTo>
                    <a:lnTo>
                      <a:pt x="85" y="6"/>
                    </a:lnTo>
                    <a:lnTo>
                      <a:pt x="103" y="19"/>
                    </a:lnTo>
                    <a:lnTo>
                      <a:pt x="116" y="38"/>
                    </a:lnTo>
                    <a:lnTo>
                      <a:pt x="122" y="63"/>
                    </a:lnTo>
                    <a:close/>
                  </a:path>
                </a:pathLst>
              </a:custGeom>
              <a:solidFill>
                <a:srgbClr val="FFFFFF"/>
              </a:solidFill>
              <a:ln w="10160">
                <a:solidFill>
                  <a:srgbClr val="000000"/>
                </a:solidFill>
                <a:round/>
                <a:headEnd/>
                <a:tailEnd/>
              </a:ln>
            </p:spPr>
            <p:txBody>
              <a:bodyPr/>
              <a:lstStyle/>
              <a:p>
                <a:endParaRPr lang="fr-FR"/>
              </a:p>
            </p:txBody>
          </p:sp>
          <p:sp>
            <p:nvSpPr>
              <p:cNvPr id="34" name="Freeform 42"/>
              <p:cNvSpPr>
                <a:spLocks/>
              </p:cNvSpPr>
              <p:nvPr/>
            </p:nvSpPr>
            <p:spPr bwMode="auto">
              <a:xfrm>
                <a:off x="17909" y="9290"/>
                <a:ext cx="525" cy="479"/>
              </a:xfrm>
              <a:custGeom>
                <a:avLst/>
                <a:gdLst>
                  <a:gd name="T0" fmla="*/ 2147483647 w 137"/>
                  <a:gd name="T1" fmla="*/ 2147483647 h 122"/>
                  <a:gd name="T2" fmla="*/ 2147483647 w 137"/>
                  <a:gd name="T3" fmla="*/ 2147483647 h 122"/>
                  <a:gd name="T4" fmla="*/ 2147483647 w 137"/>
                  <a:gd name="T5" fmla="*/ 2147483647 h 122"/>
                  <a:gd name="T6" fmla="*/ 2147483647 w 137"/>
                  <a:gd name="T7" fmla="*/ 2147483647 h 122"/>
                  <a:gd name="T8" fmla="*/ 2147483647 w 137"/>
                  <a:gd name="T9" fmla="*/ 2147483647 h 122"/>
                  <a:gd name="T10" fmla="*/ 2147483647 w 137"/>
                  <a:gd name="T11" fmla="*/ 2147483647 h 122"/>
                  <a:gd name="T12" fmla="*/ 2147483647 w 137"/>
                  <a:gd name="T13" fmla="*/ 2147483647 h 122"/>
                  <a:gd name="T14" fmla="*/ 2147483647 w 137"/>
                  <a:gd name="T15" fmla="*/ 2147483647 h 122"/>
                  <a:gd name="T16" fmla="*/ 0 w 137"/>
                  <a:gd name="T17" fmla="*/ 2147483647 h 122"/>
                  <a:gd name="T18" fmla="*/ 2147483647 w 137"/>
                  <a:gd name="T19" fmla="*/ 2147483647 h 122"/>
                  <a:gd name="T20" fmla="*/ 2147483647 w 137"/>
                  <a:gd name="T21" fmla="*/ 2147483647 h 122"/>
                  <a:gd name="T22" fmla="*/ 2147483647 w 137"/>
                  <a:gd name="T23" fmla="*/ 2147483647 h 122"/>
                  <a:gd name="T24" fmla="*/ 2147483647 w 137"/>
                  <a:gd name="T25" fmla="*/ 0 h 122"/>
                  <a:gd name="T26" fmla="*/ 2147483647 w 137"/>
                  <a:gd name="T27" fmla="*/ 2147483647 h 122"/>
                  <a:gd name="T28" fmla="*/ 2147483647 w 137"/>
                  <a:gd name="T29" fmla="*/ 2147483647 h 122"/>
                  <a:gd name="T30" fmla="*/ 2147483647 w 137"/>
                  <a:gd name="T31" fmla="*/ 2147483647 h 122"/>
                  <a:gd name="T32" fmla="*/ 2147483647 w 137"/>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2"/>
                  <a:gd name="T53" fmla="*/ 137 w 13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2">
                    <a:moveTo>
                      <a:pt x="137" y="60"/>
                    </a:moveTo>
                    <a:lnTo>
                      <a:pt x="131" y="84"/>
                    </a:lnTo>
                    <a:lnTo>
                      <a:pt x="119" y="103"/>
                    </a:lnTo>
                    <a:lnTo>
                      <a:pt x="97" y="116"/>
                    </a:lnTo>
                    <a:lnTo>
                      <a:pt x="69" y="122"/>
                    </a:lnTo>
                    <a:lnTo>
                      <a:pt x="40" y="116"/>
                    </a:lnTo>
                    <a:lnTo>
                      <a:pt x="18" y="103"/>
                    </a:lnTo>
                    <a:lnTo>
                      <a:pt x="6" y="84"/>
                    </a:lnTo>
                    <a:lnTo>
                      <a:pt x="0" y="60"/>
                    </a:lnTo>
                    <a:lnTo>
                      <a:pt x="6" y="38"/>
                    </a:lnTo>
                    <a:lnTo>
                      <a:pt x="18" y="19"/>
                    </a:lnTo>
                    <a:lnTo>
                      <a:pt x="40" y="3"/>
                    </a:lnTo>
                    <a:lnTo>
                      <a:pt x="69" y="0"/>
                    </a:lnTo>
                    <a:lnTo>
                      <a:pt x="97" y="3"/>
                    </a:lnTo>
                    <a:lnTo>
                      <a:pt x="119" y="19"/>
                    </a:lnTo>
                    <a:lnTo>
                      <a:pt x="131" y="38"/>
                    </a:lnTo>
                    <a:lnTo>
                      <a:pt x="137" y="60"/>
                    </a:lnTo>
                    <a:close/>
                  </a:path>
                </a:pathLst>
              </a:custGeom>
              <a:solidFill>
                <a:srgbClr val="FFFFFF"/>
              </a:solidFill>
              <a:ln w="10160">
                <a:solidFill>
                  <a:srgbClr val="000000"/>
                </a:solidFill>
                <a:round/>
                <a:headEnd/>
                <a:tailEnd/>
              </a:ln>
            </p:spPr>
            <p:txBody>
              <a:bodyPr/>
              <a:lstStyle/>
              <a:p>
                <a:endParaRPr lang="fr-FR"/>
              </a:p>
            </p:txBody>
          </p:sp>
          <p:sp>
            <p:nvSpPr>
              <p:cNvPr id="35" name="Freeform 43"/>
              <p:cNvSpPr>
                <a:spLocks/>
              </p:cNvSpPr>
              <p:nvPr/>
            </p:nvSpPr>
            <p:spPr bwMode="auto">
              <a:xfrm>
                <a:off x="16393" y="968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3"/>
                    </a:moveTo>
                    <a:lnTo>
                      <a:pt x="119" y="84"/>
                    </a:lnTo>
                    <a:lnTo>
                      <a:pt x="103" y="103"/>
                    </a:lnTo>
                    <a:lnTo>
                      <a:pt x="84" y="116"/>
                    </a:lnTo>
                    <a:lnTo>
                      <a:pt x="62" y="119"/>
                    </a:lnTo>
                    <a:lnTo>
                      <a:pt x="37" y="116"/>
                    </a:lnTo>
                    <a:lnTo>
                      <a:pt x="18" y="103"/>
                    </a:lnTo>
                    <a:lnTo>
                      <a:pt x="6" y="84"/>
                    </a:lnTo>
                    <a:lnTo>
                      <a:pt x="0" y="63"/>
                    </a:lnTo>
                    <a:lnTo>
                      <a:pt x="6" y="38"/>
                    </a:lnTo>
                    <a:lnTo>
                      <a:pt x="18" y="19"/>
                    </a:lnTo>
                    <a:lnTo>
                      <a:pt x="37" y="6"/>
                    </a:lnTo>
                    <a:lnTo>
                      <a:pt x="62" y="0"/>
                    </a:lnTo>
                    <a:lnTo>
                      <a:pt x="84" y="6"/>
                    </a:lnTo>
                    <a:lnTo>
                      <a:pt x="103" y="19"/>
                    </a:lnTo>
                    <a:lnTo>
                      <a:pt x="119" y="38"/>
                    </a:lnTo>
                    <a:lnTo>
                      <a:pt x="122" y="63"/>
                    </a:lnTo>
                    <a:close/>
                  </a:path>
                </a:pathLst>
              </a:custGeom>
              <a:solidFill>
                <a:srgbClr val="000000"/>
              </a:solidFill>
              <a:ln w="10160">
                <a:solidFill>
                  <a:srgbClr val="000000"/>
                </a:solidFill>
                <a:round/>
                <a:headEnd/>
                <a:tailEnd/>
              </a:ln>
            </p:spPr>
            <p:txBody>
              <a:bodyPr/>
              <a:lstStyle/>
              <a:p>
                <a:endParaRPr lang="fr-FR"/>
              </a:p>
            </p:txBody>
          </p:sp>
          <p:sp>
            <p:nvSpPr>
              <p:cNvPr id="36" name="Freeform 44"/>
              <p:cNvSpPr>
                <a:spLocks/>
              </p:cNvSpPr>
              <p:nvPr/>
            </p:nvSpPr>
            <p:spPr bwMode="auto">
              <a:xfrm>
                <a:off x="16316" y="10317"/>
                <a:ext cx="467" cy="479"/>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6" y="84"/>
                    </a:lnTo>
                    <a:lnTo>
                      <a:pt x="104" y="103"/>
                    </a:lnTo>
                    <a:lnTo>
                      <a:pt x="85" y="115"/>
                    </a:lnTo>
                    <a:lnTo>
                      <a:pt x="60" y="122"/>
                    </a:lnTo>
                    <a:lnTo>
                      <a:pt x="38" y="115"/>
                    </a:lnTo>
                    <a:lnTo>
                      <a:pt x="19" y="103"/>
                    </a:lnTo>
                    <a:lnTo>
                      <a:pt x="7" y="84"/>
                    </a:lnTo>
                    <a:lnTo>
                      <a:pt x="0" y="59"/>
                    </a:lnTo>
                    <a:lnTo>
                      <a:pt x="7" y="37"/>
                    </a:lnTo>
                    <a:lnTo>
                      <a:pt x="19" y="18"/>
                    </a:lnTo>
                    <a:lnTo>
                      <a:pt x="38" y="3"/>
                    </a:lnTo>
                    <a:lnTo>
                      <a:pt x="60" y="0"/>
                    </a:lnTo>
                    <a:lnTo>
                      <a:pt x="85" y="3"/>
                    </a:lnTo>
                    <a:lnTo>
                      <a:pt x="104" y="18"/>
                    </a:lnTo>
                    <a:lnTo>
                      <a:pt x="116" y="37"/>
                    </a:lnTo>
                    <a:lnTo>
                      <a:pt x="122" y="59"/>
                    </a:lnTo>
                    <a:close/>
                  </a:path>
                </a:pathLst>
              </a:custGeom>
              <a:solidFill>
                <a:srgbClr val="000000"/>
              </a:solidFill>
              <a:ln w="10160">
                <a:solidFill>
                  <a:srgbClr val="000000"/>
                </a:solidFill>
                <a:round/>
                <a:headEnd/>
                <a:tailEnd/>
              </a:ln>
            </p:spPr>
            <p:txBody>
              <a:bodyPr/>
              <a:lstStyle/>
              <a:p>
                <a:endParaRPr lang="fr-FR"/>
              </a:p>
            </p:txBody>
          </p:sp>
          <p:sp>
            <p:nvSpPr>
              <p:cNvPr id="37" name="Freeform 45"/>
              <p:cNvSpPr>
                <a:spLocks/>
              </p:cNvSpPr>
              <p:nvPr/>
            </p:nvSpPr>
            <p:spPr bwMode="auto">
              <a:xfrm>
                <a:off x="17878" y="10347"/>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3" y="103"/>
                    </a:lnTo>
                    <a:lnTo>
                      <a:pt x="85" y="115"/>
                    </a:lnTo>
                    <a:lnTo>
                      <a:pt x="60" y="122"/>
                    </a:lnTo>
                    <a:lnTo>
                      <a:pt x="38" y="115"/>
                    </a:lnTo>
                    <a:lnTo>
                      <a:pt x="19" y="103"/>
                    </a:lnTo>
                    <a:lnTo>
                      <a:pt x="3" y="84"/>
                    </a:lnTo>
                    <a:lnTo>
                      <a:pt x="0" y="59"/>
                    </a:lnTo>
                    <a:lnTo>
                      <a:pt x="3" y="37"/>
                    </a:lnTo>
                    <a:lnTo>
                      <a:pt x="19" y="18"/>
                    </a:lnTo>
                    <a:lnTo>
                      <a:pt x="38" y="3"/>
                    </a:lnTo>
                    <a:lnTo>
                      <a:pt x="60" y="0"/>
                    </a:lnTo>
                    <a:lnTo>
                      <a:pt x="85" y="3"/>
                    </a:lnTo>
                    <a:lnTo>
                      <a:pt x="103" y="18"/>
                    </a:lnTo>
                    <a:lnTo>
                      <a:pt x="116" y="37"/>
                    </a:lnTo>
                    <a:lnTo>
                      <a:pt x="119" y="59"/>
                    </a:lnTo>
                    <a:close/>
                  </a:path>
                </a:pathLst>
              </a:custGeom>
              <a:solidFill>
                <a:srgbClr val="FFFFFF"/>
              </a:solidFill>
              <a:ln w="10160">
                <a:solidFill>
                  <a:srgbClr val="000000"/>
                </a:solidFill>
                <a:round/>
                <a:headEnd/>
                <a:tailEnd/>
              </a:ln>
            </p:spPr>
            <p:txBody>
              <a:bodyPr/>
              <a:lstStyle/>
              <a:p>
                <a:endParaRPr lang="fr-FR"/>
              </a:p>
            </p:txBody>
          </p:sp>
          <p:sp>
            <p:nvSpPr>
              <p:cNvPr id="38" name="Freeform 46"/>
              <p:cNvSpPr>
                <a:spLocks/>
              </p:cNvSpPr>
              <p:nvPr/>
            </p:nvSpPr>
            <p:spPr bwMode="auto">
              <a:xfrm>
                <a:off x="17733" y="9620"/>
                <a:ext cx="471" cy="467"/>
              </a:xfrm>
              <a:custGeom>
                <a:avLst/>
                <a:gdLst>
                  <a:gd name="T0" fmla="*/ 2147483647 w 123"/>
                  <a:gd name="T1" fmla="*/ 2147483647 h 119"/>
                  <a:gd name="T2" fmla="*/ 2147483647 w 123"/>
                  <a:gd name="T3" fmla="*/ 2147483647 h 119"/>
                  <a:gd name="T4" fmla="*/ 2147483647 w 123"/>
                  <a:gd name="T5" fmla="*/ 2147483647 h 119"/>
                  <a:gd name="T6" fmla="*/ 2147483647 w 123"/>
                  <a:gd name="T7" fmla="*/ 2147483647 h 119"/>
                  <a:gd name="T8" fmla="*/ 2147483647 w 123"/>
                  <a:gd name="T9" fmla="*/ 2147483647 h 119"/>
                  <a:gd name="T10" fmla="*/ 2147483647 w 123"/>
                  <a:gd name="T11" fmla="*/ 2147483647 h 119"/>
                  <a:gd name="T12" fmla="*/ 2147483647 w 123"/>
                  <a:gd name="T13" fmla="*/ 2147483647 h 119"/>
                  <a:gd name="T14" fmla="*/ 2147483647 w 123"/>
                  <a:gd name="T15" fmla="*/ 2147483647 h 119"/>
                  <a:gd name="T16" fmla="*/ 0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0 h 119"/>
                  <a:gd name="T26" fmla="*/ 2147483647 w 123"/>
                  <a:gd name="T27" fmla="*/ 2147483647 h 119"/>
                  <a:gd name="T28" fmla="*/ 2147483647 w 123"/>
                  <a:gd name="T29" fmla="*/ 2147483647 h 119"/>
                  <a:gd name="T30" fmla="*/ 2147483647 w 123"/>
                  <a:gd name="T31" fmla="*/ 2147483647 h 119"/>
                  <a:gd name="T32" fmla="*/ 2147483647 w 123"/>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19"/>
                  <a:gd name="T53" fmla="*/ 123 w 123"/>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19">
                    <a:moveTo>
                      <a:pt x="123" y="60"/>
                    </a:moveTo>
                    <a:lnTo>
                      <a:pt x="116" y="85"/>
                    </a:lnTo>
                    <a:lnTo>
                      <a:pt x="104" y="100"/>
                    </a:lnTo>
                    <a:lnTo>
                      <a:pt x="85" y="116"/>
                    </a:lnTo>
                    <a:lnTo>
                      <a:pt x="63" y="119"/>
                    </a:lnTo>
                    <a:lnTo>
                      <a:pt x="38" y="116"/>
                    </a:lnTo>
                    <a:lnTo>
                      <a:pt x="19" y="100"/>
                    </a:lnTo>
                    <a:lnTo>
                      <a:pt x="7" y="85"/>
                    </a:lnTo>
                    <a:lnTo>
                      <a:pt x="0" y="60"/>
                    </a:lnTo>
                    <a:lnTo>
                      <a:pt x="7" y="38"/>
                    </a:lnTo>
                    <a:lnTo>
                      <a:pt x="19" y="19"/>
                    </a:lnTo>
                    <a:lnTo>
                      <a:pt x="38" y="7"/>
                    </a:lnTo>
                    <a:lnTo>
                      <a:pt x="63" y="0"/>
                    </a:lnTo>
                    <a:lnTo>
                      <a:pt x="85" y="7"/>
                    </a:lnTo>
                    <a:lnTo>
                      <a:pt x="104" y="19"/>
                    </a:lnTo>
                    <a:lnTo>
                      <a:pt x="116" y="38"/>
                    </a:lnTo>
                    <a:lnTo>
                      <a:pt x="123" y="60"/>
                    </a:lnTo>
                    <a:close/>
                  </a:path>
                </a:pathLst>
              </a:custGeom>
              <a:solidFill>
                <a:srgbClr val="000000"/>
              </a:solidFill>
              <a:ln w="10160">
                <a:solidFill>
                  <a:srgbClr val="000000"/>
                </a:solidFill>
                <a:round/>
                <a:headEnd/>
                <a:tailEnd/>
              </a:ln>
            </p:spPr>
            <p:txBody>
              <a:bodyPr/>
              <a:lstStyle/>
              <a:p>
                <a:endParaRPr lang="fr-FR"/>
              </a:p>
            </p:txBody>
          </p:sp>
          <p:sp>
            <p:nvSpPr>
              <p:cNvPr id="39" name="Freeform 47"/>
              <p:cNvSpPr>
                <a:spLocks/>
              </p:cNvSpPr>
              <p:nvPr/>
            </p:nvSpPr>
            <p:spPr bwMode="auto">
              <a:xfrm>
                <a:off x="17113" y="9411"/>
                <a:ext cx="455" cy="480"/>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2" y="85"/>
                    </a:lnTo>
                    <a:lnTo>
                      <a:pt x="100" y="103"/>
                    </a:lnTo>
                    <a:lnTo>
                      <a:pt x="81" y="116"/>
                    </a:lnTo>
                    <a:lnTo>
                      <a:pt x="59" y="122"/>
                    </a:lnTo>
                    <a:lnTo>
                      <a:pt x="37" y="116"/>
                    </a:lnTo>
                    <a:lnTo>
                      <a:pt x="18" y="103"/>
                    </a:lnTo>
                    <a:lnTo>
                      <a:pt x="3" y="85"/>
                    </a:lnTo>
                    <a:lnTo>
                      <a:pt x="0" y="63"/>
                    </a:lnTo>
                    <a:lnTo>
                      <a:pt x="3" y="38"/>
                    </a:lnTo>
                    <a:lnTo>
                      <a:pt x="18" y="19"/>
                    </a:lnTo>
                    <a:lnTo>
                      <a:pt x="37" y="7"/>
                    </a:lnTo>
                    <a:lnTo>
                      <a:pt x="59" y="0"/>
                    </a:lnTo>
                    <a:lnTo>
                      <a:pt x="81" y="7"/>
                    </a:lnTo>
                    <a:lnTo>
                      <a:pt x="100" y="19"/>
                    </a:lnTo>
                    <a:lnTo>
                      <a:pt x="112"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40" name="Freeform 48"/>
              <p:cNvSpPr>
                <a:spLocks/>
              </p:cNvSpPr>
              <p:nvPr/>
            </p:nvSpPr>
            <p:spPr bwMode="auto">
              <a:xfrm>
                <a:off x="17113" y="9093"/>
                <a:ext cx="455"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572590693 w 119"/>
                  <a:gd name="T15" fmla="*/ 2147483647 h 138"/>
                  <a:gd name="T16" fmla="*/ 0 w 119"/>
                  <a:gd name="T17" fmla="*/ 2147483647 h 138"/>
                  <a:gd name="T18" fmla="*/ 1572590693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4"/>
                    </a:lnTo>
                    <a:lnTo>
                      <a:pt x="59" y="138"/>
                    </a:lnTo>
                    <a:lnTo>
                      <a:pt x="37" y="134"/>
                    </a:lnTo>
                    <a:lnTo>
                      <a:pt x="18" y="119"/>
                    </a:lnTo>
                    <a:lnTo>
                      <a:pt x="3" y="97"/>
                    </a:lnTo>
                    <a:lnTo>
                      <a:pt x="0" y="69"/>
                    </a:lnTo>
                    <a:lnTo>
                      <a:pt x="3" y="41"/>
                    </a:lnTo>
                    <a:lnTo>
                      <a:pt x="18" y="22"/>
                    </a:lnTo>
                    <a:lnTo>
                      <a:pt x="37" y="6"/>
                    </a:lnTo>
                    <a:lnTo>
                      <a:pt x="59" y="0"/>
                    </a:lnTo>
                    <a:lnTo>
                      <a:pt x="81" y="6"/>
                    </a:lnTo>
                    <a:lnTo>
                      <a:pt x="100" y="22"/>
                    </a:lnTo>
                    <a:lnTo>
                      <a:pt x="112"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41" name="Freeform 49"/>
              <p:cNvSpPr>
                <a:spLocks/>
              </p:cNvSpPr>
              <p:nvPr/>
            </p:nvSpPr>
            <p:spPr bwMode="auto">
              <a:xfrm>
                <a:off x="17733" y="10013"/>
                <a:ext cx="471" cy="404"/>
              </a:xfrm>
              <a:custGeom>
                <a:avLst/>
                <a:gdLst>
                  <a:gd name="T0" fmla="*/ 2147483647 w 123"/>
                  <a:gd name="T1" fmla="*/ 2147483647 h 103"/>
                  <a:gd name="T2" fmla="*/ 2147483647 w 123"/>
                  <a:gd name="T3" fmla="*/ 2147483647 h 103"/>
                  <a:gd name="T4" fmla="*/ 2147483647 w 123"/>
                  <a:gd name="T5" fmla="*/ 2147483647 h 103"/>
                  <a:gd name="T6" fmla="*/ 2147483647 w 123"/>
                  <a:gd name="T7" fmla="*/ 2147483647 h 103"/>
                  <a:gd name="T8" fmla="*/ 2147483647 w 123"/>
                  <a:gd name="T9" fmla="*/ 2147483647 h 103"/>
                  <a:gd name="T10" fmla="*/ 2147483647 w 123"/>
                  <a:gd name="T11" fmla="*/ 2147483647 h 103"/>
                  <a:gd name="T12" fmla="*/ 2147483647 w 123"/>
                  <a:gd name="T13" fmla="*/ 2147483647 h 103"/>
                  <a:gd name="T14" fmla="*/ 2147483647 w 123"/>
                  <a:gd name="T15" fmla="*/ 2147483647 h 103"/>
                  <a:gd name="T16" fmla="*/ 0 w 123"/>
                  <a:gd name="T17" fmla="*/ 2147483647 h 103"/>
                  <a:gd name="T18" fmla="*/ 2147483647 w 123"/>
                  <a:gd name="T19" fmla="*/ 2147483647 h 103"/>
                  <a:gd name="T20" fmla="*/ 2147483647 w 123"/>
                  <a:gd name="T21" fmla="*/ 2147483647 h 103"/>
                  <a:gd name="T22" fmla="*/ 2147483647 w 123"/>
                  <a:gd name="T23" fmla="*/ 2147483647 h 103"/>
                  <a:gd name="T24" fmla="*/ 2147483647 w 123"/>
                  <a:gd name="T25" fmla="*/ 0 h 103"/>
                  <a:gd name="T26" fmla="*/ 2147483647 w 123"/>
                  <a:gd name="T27" fmla="*/ 2147483647 h 103"/>
                  <a:gd name="T28" fmla="*/ 2147483647 w 123"/>
                  <a:gd name="T29" fmla="*/ 2147483647 h 103"/>
                  <a:gd name="T30" fmla="*/ 2147483647 w 123"/>
                  <a:gd name="T31" fmla="*/ 2147483647 h 103"/>
                  <a:gd name="T32" fmla="*/ 2147483647 w 123"/>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03"/>
                  <a:gd name="T53" fmla="*/ 123 w 12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03">
                    <a:moveTo>
                      <a:pt x="123" y="54"/>
                    </a:moveTo>
                    <a:lnTo>
                      <a:pt x="116" y="72"/>
                    </a:lnTo>
                    <a:lnTo>
                      <a:pt x="104" y="88"/>
                    </a:lnTo>
                    <a:lnTo>
                      <a:pt x="85" y="100"/>
                    </a:lnTo>
                    <a:lnTo>
                      <a:pt x="63" y="103"/>
                    </a:lnTo>
                    <a:lnTo>
                      <a:pt x="38" y="100"/>
                    </a:lnTo>
                    <a:lnTo>
                      <a:pt x="19" y="88"/>
                    </a:lnTo>
                    <a:lnTo>
                      <a:pt x="7" y="72"/>
                    </a:lnTo>
                    <a:lnTo>
                      <a:pt x="0" y="54"/>
                    </a:lnTo>
                    <a:lnTo>
                      <a:pt x="7" y="32"/>
                    </a:lnTo>
                    <a:lnTo>
                      <a:pt x="19" y="16"/>
                    </a:lnTo>
                    <a:lnTo>
                      <a:pt x="38" y="4"/>
                    </a:lnTo>
                    <a:lnTo>
                      <a:pt x="63" y="0"/>
                    </a:lnTo>
                    <a:lnTo>
                      <a:pt x="85" y="4"/>
                    </a:lnTo>
                    <a:lnTo>
                      <a:pt x="104" y="16"/>
                    </a:lnTo>
                    <a:lnTo>
                      <a:pt x="116" y="32"/>
                    </a:lnTo>
                    <a:lnTo>
                      <a:pt x="123" y="54"/>
                    </a:lnTo>
                    <a:close/>
                  </a:path>
                </a:pathLst>
              </a:custGeom>
              <a:solidFill>
                <a:srgbClr val="FFFFFF"/>
              </a:solidFill>
              <a:ln w="10160">
                <a:solidFill>
                  <a:srgbClr val="000000"/>
                </a:solidFill>
                <a:round/>
                <a:headEnd/>
                <a:tailEnd/>
              </a:ln>
            </p:spPr>
            <p:txBody>
              <a:bodyPr/>
              <a:lstStyle/>
              <a:p>
                <a:endParaRPr lang="fr-FR"/>
              </a:p>
            </p:txBody>
          </p:sp>
          <p:sp>
            <p:nvSpPr>
              <p:cNvPr id="42" name="Freeform 50"/>
              <p:cNvSpPr>
                <a:spLocks/>
              </p:cNvSpPr>
              <p:nvPr/>
            </p:nvSpPr>
            <p:spPr bwMode="auto">
              <a:xfrm>
                <a:off x="17530" y="9378"/>
                <a:ext cx="467" cy="530"/>
              </a:xfrm>
              <a:custGeom>
                <a:avLst/>
                <a:gdLst>
                  <a:gd name="T0" fmla="*/ 2147483647 w 122"/>
                  <a:gd name="T1" fmla="*/ 2147483647 h 135"/>
                  <a:gd name="T2" fmla="*/ 2147483647 w 122"/>
                  <a:gd name="T3" fmla="*/ 2147483647 h 135"/>
                  <a:gd name="T4" fmla="*/ 2147483647 w 122"/>
                  <a:gd name="T5" fmla="*/ 2147483647 h 135"/>
                  <a:gd name="T6" fmla="*/ 2147483647 w 122"/>
                  <a:gd name="T7" fmla="*/ 2147483647 h 135"/>
                  <a:gd name="T8" fmla="*/ 2147483647 w 122"/>
                  <a:gd name="T9" fmla="*/ 2147483647 h 135"/>
                  <a:gd name="T10" fmla="*/ 2147483647 w 122"/>
                  <a:gd name="T11" fmla="*/ 2147483647 h 135"/>
                  <a:gd name="T12" fmla="*/ 2147483647 w 122"/>
                  <a:gd name="T13" fmla="*/ 2147483647 h 135"/>
                  <a:gd name="T14" fmla="*/ 2147483647 w 122"/>
                  <a:gd name="T15" fmla="*/ 2147483647 h 135"/>
                  <a:gd name="T16" fmla="*/ 0 w 122"/>
                  <a:gd name="T17" fmla="*/ 2147483647 h 135"/>
                  <a:gd name="T18" fmla="*/ 2147483647 w 122"/>
                  <a:gd name="T19" fmla="*/ 2147483647 h 135"/>
                  <a:gd name="T20" fmla="*/ 2147483647 w 122"/>
                  <a:gd name="T21" fmla="*/ 2147483647 h 135"/>
                  <a:gd name="T22" fmla="*/ 2147483647 w 122"/>
                  <a:gd name="T23" fmla="*/ 2147483647 h 135"/>
                  <a:gd name="T24" fmla="*/ 2147483647 w 122"/>
                  <a:gd name="T25" fmla="*/ 0 h 135"/>
                  <a:gd name="T26" fmla="*/ 2147483647 w 122"/>
                  <a:gd name="T27" fmla="*/ 2147483647 h 135"/>
                  <a:gd name="T28" fmla="*/ 2147483647 w 122"/>
                  <a:gd name="T29" fmla="*/ 2147483647 h 135"/>
                  <a:gd name="T30" fmla="*/ 2147483647 w 122"/>
                  <a:gd name="T31" fmla="*/ 2147483647 h 135"/>
                  <a:gd name="T32" fmla="*/ 2147483647 w 122"/>
                  <a:gd name="T33" fmla="*/ 214748364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5"/>
                  <a:gd name="T53" fmla="*/ 122 w 122"/>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5">
                    <a:moveTo>
                      <a:pt x="122" y="69"/>
                    </a:moveTo>
                    <a:lnTo>
                      <a:pt x="116" y="94"/>
                    </a:lnTo>
                    <a:lnTo>
                      <a:pt x="104" y="116"/>
                    </a:lnTo>
                    <a:lnTo>
                      <a:pt x="85" y="131"/>
                    </a:lnTo>
                    <a:lnTo>
                      <a:pt x="60" y="135"/>
                    </a:lnTo>
                    <a:lnTo>
                      <a:pt x="38" y="131"/>
                    </a:lnTo>
                    <a:lnTo>
                      <a:pt x="19" y="116"/>
                    </a:lnTo>
                    <a:lnTo>
                      <a:pt x="6" y="94"/>
                    </a:lnTo>
                    <a:lnTo>
                      <a:pt x="0" y="69"/>
                    </a:lnTo>
                    <a:lnTo>
                      <a:pt x="6" y="41"/>
                    </a:lnTo>
                    <a:lnTo>
                      <a:pt x="19" y="19"/>
                    </a:lnTo>
                    <a:lnTo>
                      <a:pt x="38" y="3"/>
                    </a:lnTo>
                    <a:lnTo>
                      <a:pt x="60" y="0"/>
                    </a:lnTo>
                    <a:lnTo>
                      <a:pt x="85" y="3"/>
                    </a:lnTo>
                    <a:lnTo>
                      <a:pt x="104" y="19"/>
                    </a:lnTo>
                    <a:lnTo>
                      <a:pt x="116" y="41"/>
                    </a:lnTo>
                    <a:lnTo>
                      <a:pt x="122" y="69"/>
                    </a:lnTo>
                    <a:close/>
                  </a:path>
                </a:pathLst>
              </a:custGeom>
              <a:solidFill>
                <a:srgbClr val="FFFFFF"/>
              </a:solidFill>
              <a:ln w="10160">
                <a:solidFill>
                  <a:srgbClr val="000000"/>
                </a:solidFill>
                <a:round/>
                <a:headEnd/>
                <a:tailEnd/>
              </a:ln>
            </p:spPr>
            <p:txBody>
              <a:bodyPr/>
              <a:lstStyle/>
              <a:p>
                <a:endParaRPr lang="fr-FR"/>
              </a:p>
            </p:txBody>
          </p:sp>
          <p:sp>
            <p:nvSpPr>
              <p:cNvPr id="43" name="Freeform 51"/>
              <p:cNvSpPr>
                <a:spLocks/>
              </p:cNvSpPr>
              <p:nvPr/>
            </p:nvSpPr>
            <p:spPr bwMode="auto">
              <a:xfrm>
                <a:off x="17496" y="9745"/>
                <a:ext cx="394" cy="480"/>
              </a:xfrm>
              <a:custGeom>
                <a:avLst/>
                <a:gdLst>
                  <a:gd name="T0" fmla="*/ 2147483647 w 103"/>
                  <a:gd name="T1" fmla="*/ 2147483647 h 122"/>
                  <a:gd name="T2" fmla="*/ 2147483647 w 103"/>
                  <a:gd name="T3" fmla="*/ 2147483647 h 122"/>
                  <a:gd name="T4" fmla="*/ 2147483647 w 103"/>
                  <a:gd name="T5" fmla="*/ 2147483647 h 122"/>
                  <a:gd name="T6" fmla="*/ 2147483647 w 103"/>
                  <a:gd name="T7" fmla="*/ 2147483647 h 122"/>
                  <a:gd name="T8" fmla="*/ 2147483647 w 103"/>
                  <a:gd name="T9" fmla="*/ 2147483647 h 122"/>
                  <a:gd name="T10" fmla="*/ 2147483647 w 103"/>
                  <a:gd name="T11" fmla="*/ 2147483647 h 122"/>
                  <a:gd name="T12" fmla="*/ 2147483647 w 103"/>
                  <a:gd name="T13" fmla="*/ 2147483647 h 122"/>
                  <a:gd name="T14" fmla="*/ 1580345987 w 103"/>
                  <a:gd name="T15" fmla="*/ 2147483647 h 122"/>
                  <a:gd name="T16" fmla="*/ 0 w 103"/>
                  <a:gd name="T17" fmla="*/ 2147483647 h 122"/>
                  <a:gd name="T18" fmla="*/ 1580345987 w 103"/>
                  <a:gd name="T19" fmla="*/ 2147483647 h 122"/>
                  <a:gd name="T20" fmla="*/ 2147483647 w 103"/>
                  <a:gd name="T21" fmla="*/ 2147483647 h 122"/>
                  <a:gd name="T22" fmla="*/ 2147483647 w 103"/>
                  <a:gd name="T23" fmla="*/ 2147483647 h 122"/>
                  <a:gd name="T24" fmla="*/ 2147483647 w 103"/>
                  <a:gd name="T25" fmla="*/ 0 h 122"/>
                  <a:gd name="T26" fmla="*/ 2147483647 w 103"/>
                  <a:gd name="T27" fmla="*/ 2147483647 h 122"/>
                  <a:gd name="T28" fmla="*/ 2147483647 w 103"/>
                  <a:gd name="T29" fmla="*/ 2147483647 h 122"/>
                  <a:gd name="T30" fmla="*/ 2147483647 w 103"/>
                  <a:gd name="T31" fmla="*/ 2147483647 h 122"/>
                  <a:gd name="T32" fmla="*/ 2147483647 w 10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22"/>
                  <a:gd name="T53" fmla="*/ 103 w 10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22">
                    <a:moveTo>
                      <a:pt x="103" y="62"/>
                    </a:moveTo>
                    <a:lnTo>
                      <a:pt x="100" y="84"/>
                    </a:lnTo>
                    <a:lnTo>
                      <a:pt x="87" y="103"/>
                    </a:lnTo>
                    <a:lnTo>
                      <a:pt x="72" y="115"/>
                    </a:lnTo>
                    <a:lnTo>
                      <a:pt x="50" y="122"/>
                    </a:lnTo>
                    <a:lnTo>
                      <a:pt x="31" y="115"/>
                    </a:lnTo>
                    <a:lnTo>
                      <a:pt x="15" y="103"/>
                    </a:lnTo>
                    <a:lnTo>
                      <a:pt x="3" y="84"/>
                    </a:lnTo>
                    <a:lnTo>
                      <a:pt x="0" y="62"/>
                    </a:lnTo>
                    <a:lnTo>
                      <a:pt x="3" y="37"/>
                    </a:lnTo>
                    <a:lnTo>
                      <a:pt x="15" y="18"/>
                    </a:lnTo>
                    <a:lnTo>
                      <a:pt x="31" y="6"/>
                    </a:lnTo>
                    <a:lnTo>
                      <a:pt x="50" y="0"/>
                    </a:lnTo>
                    <a:lnTo>
                      <a:pt x="72" y="6"/>
                    </a:lnTo>
                    <a:lnTo>
                      <a:pt x="87" y="18"/>
                    </a:lnTo>
                    <a:lnTo>
                      <a:pt x="100" y="37"/>
                    </a:lnTo>
                    <a:lnTo>
                      <a:pt x="103" y="62"/>
                    </a:lnTo>
                    <a:close/>
                  </a:path>
                </a:pathLst>
              </a:custGeom>
              <a:solidFill>
                <a:srgbClr val="000000"/>
              </a:solidFill>
              <a:ln w="10160">
                <a:solidFill>
                  <a:srgbClr val="000000"/>
                </a:solidFill>
                <a:round/>
                <a:headEnd/>
                <a:tailEnd/>
              </a:ln>
            </p:spPr>
            <p:txBody>
              <a:bodyPr/>
              <a:lstStyle/>
              <a:p>
                <a:endParaRPr lang="fr-FR"/>
              </a:p>
            </p:txBody>
          </p:sp>
          <p:sp>
            <p:nvSpPr>
              <p:cNvPr id="44" name="Freeform 52"/>
              <p:cNvSpPr>
                <a:spLocks/>
              </p:cNvSpPr>
              <p:nvPr/>
            </p:nvSpPr>
            <p:spPr bwMode="auto">
              <a:xfrm>
                <a:off x="17185" y="10709"/>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6" y="85"/>
                    </a:lnTo>
                    <a:lnTo>
                      <a:pt x="100" y="103"/>
                    </a:lnTo>
                    <a:lnTo>
                      <a:pt x="82" y="116"/>
                    </a:lnTo>
                    <a:lnTo>
                      <a:pt x="60" y="122"/>
                    </a:lnTo>
                    <a:lnTo>
                      <a:pt x="35" y="116"/>
                    </a:lnTo>
                    <a:lnTo>
                      <a:pt x="19" y="103"/>
                    </a:lnTo>
                    <a:lnTo>
                      <a:pt x="3" y="85"/>
                    </a:lnTo>
                    <a:lnTo>
                      <a:pt x="0" y="63"/>
                    </a:lnTo>
                    <a:lnTo>
                      <a:pt x="3" y="38"/>
                    </a:lnTo>
                    <a:lnTo>
                      <a:pt x="19" y="19"/>
                    </a:lnTo>
                    <a:lnTo>
                      <a:pt x="35" y="7"/>
                    </a:lnTo>
                    <a:lnTo>
                      <a:pt x="60" y="0"/>
                    </a:lnTo>
                    <a:lnTo>
                      <a:pt x="82" y="7"/>
                    </a:lnTo>
                    <a:lnTo>
                      <a:pt x="100" y="19"/>
                    </a:lnTo>
                    <a:lnTo>
                      <a:pt x="116" y="38"/>
                    </a:lnTo>
                    <a:lnTo>
                      <a:pt x="119" y="63"/>
                    </a:lnTo>
                    <a:close/>
                  </a:path>
                </a:pathLst>
              </a:custGeom>
              <a:solidFill>
                <a:srgbClr val="000000"/>
              </a:solidFill>
              <a:ln w="10160">
                <a:solidFill>
                  <a:srgbClr val="000000"/>
                </a:solidFill>
                <a:round/>
                <a:headEnd/>
                <a:tailEnd/>
              </a:ln>
            </p:spPr>
            <p:txBody>
              <a:bodyPr/>
              <a:lstStyle/>
              <a:p>
                <a:endParaRPr lang="fr-FR"/>
              </a:p>
            </p:txBody>
          </p:sp>
          <p:sp>
            <p:nvSpPr>
              <p:cNvPr id="45" name="Freeform 53"/>
              <p:cNvSpPr>
                <a:spLocks/>
              </p:cNvSpPr>
              <p:nvPr/>
            </p:nvSpPr>
            <p:spPr bwMode="auto">
              <a:xfrm>
                <a:off x="16849" y="9498"/>
                <a:ext cx="513" cy="530"/>
              </a:xfrm>
              <a:custGeom>
                <a:avLst/>
                <a:gdLst>
                  <a:gd name="T0" fmla="*/ 2147483647 w 134"/>
                  <a:gd name="T1" fmla="*/ 2147483647 h 135"/>
                  <a:gd name="T2" fmla="*/ 2147483647 w 134"/>
                  <a:gd name="T3" fmla="*/ 2147483647 h 135"/>
                  <a:gd name="T4" fmla="*/ 2147483647 w 134"/>
                  <a:gd name="T5" fmla="*/ 2147483647 h 135"/>
                  <a:gd name="T6" fmla="*/ 2147483647 w 134"/>
                  <a:gd name="T7" fmla="*/ 2147483647 h 135"/>
                  <a:gd name="T8" fmla="*/ 2147483647 w 134"/>
                  <a:gd name="T9" fmla="*/ 2147483647 h 135"/>
                  <a:gd name="T10" fmla="*/ 2147483647 w 134"/>
                  <a:gd name="T11" fmla="*/ 2147483647 h 135"/>
                  <a:gd name="T12" fmla="*/ 2147483647 w 134"/>
                  <a:gd name="T13" fmla="*/ 2147483647 h 135"/>
                  <a:gd name="T14" fmla="*/ 1594629422 w 134"/>
                  <a:gd name="T15" fmla="*/ 2147483647 h 135"/>
                  <a:gd name="T16" fmla="*/ 0 w 134"/>
                  <a:gd name="T17" fmla="*/ 2147483647 h 135"/>
                  <a:gd name="T18" fmla="*/ 1594629422 w 134"/>
                  <a:gd name="T19" fmla="*/ 2147483647 h 135"/>
                  <a:gd name="T20" fmla="*/ 2147483647 w 134"/>
                  <a:gd name="T21" fmla="*/ 2147483647 h 135"/>
                  <a:gd name="T22" fmla="*/ 2147483647 w 134"/>
                  <a:gd name="T23" fmla="*/ 2147483647 h 135"/>
                  <a:gd name="T24" fmla="*/ 2147483647 w 134"/>
                  <a:gd name="T25" fmla="*/ 0 h 135"/>
                  <a:gd name="T26" fmla="*/ 2147483647 w 134"/>
                  <a:gd name="T27" fmla="*/ 2147483647 h 135"/>
                  <a:gd name="T28" fmla="*/ 2147483647 w 134"/>
                  <a:gd name="T29" fmla="*/ 2147483647 h 135"/>
                  <a:gd name="T30" fmla="*/ 2147483647 w 134"/>
                  <a:gd name="T31" fmla="*/ 2147483647 h 135"/>
                  <a:gd name="T32" fmla="*/ 2147483647 w 134"/>
                  <a:gd name="T33" fmla="*/ 214748364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35"/>
                  <a:gd name="T53" fmla="*/ 134 w 134"/>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35">
                    <a:moveTo>
                      <a:pt x="134" y="69"/>
                    </a:moveTo>
                    <a:lnTo>
                      <a:pt x="131" y="94"/>
                    </a:lnTo>
                    <a:lnTo>
                      <a:pt x="116" y="116"/>
                    </a:lnTo>
                    <a:lnTo>
                      <a:pt x="97" y="131"/>
                    </a:lnTo>
                    <a:lnTo>
                      <a:pt x="69" y="135"/>
                    </a:lnTo>
                    <a:lnTo>
                      <a:pt x="40" y="131"/>
                    </a:lnTo>
                    <a:lnTo>
                      <a:pt x="18" y="116"/>
                    </a:lnTo>
                    <a:lnTo>
                      <a:pt x="3" y="94"/>
                    </a:lnTo>
                    <a:lnTo>
                      <a:pt x="0" y="69"/>
                    </a:lnTo>
                    <a:lnTo>
                      <a:pt x="3" y="41"/>
                    </a:lnTo>
                    <a:lnTo>
                      <a:pt x="18" y="19"/>
                    </a:lnTo>
                    <a:lnTo>
                      <a:pt x="40" y="3"/>
                    </a:lnTo>
                    <a:lnTo>
                      <a:pt x="69" y="0"/>
                    </a:lnTo>
                    <a:lnTo>
                      <a:pt x="97" y="3"/>
                    </a:lnTo>
                    <a:lnTo>
                      <a:pt x="116" y="19"/>
                    </a:lnTo>
                    <a:lnTo>
                      <a:pt x="131" y="41"/>
                    </a:lnTo>
                    <a:lnTo>
                      <a:pt x="134" y="69"/>
                    </a:lnTo>
                    <a:close/>
                  </a:path>
                </a:pathLst>
              </a:custGeom>
              <a:solidFill>
                <a:srgbClr val="000000"/>
              </a:solidFill>
              <a:ln w="10160">
                <a:solidFill>
                  <a:srgbClr val="000000"/>
                </a:solidFill>
                <a:round/>
                <a:headEnd/>
                <a:tailEnd/>
              </a:ln>
            </p:spPr>
            <p:txBody>
              <a:bodyPr/>
              <a:lstStyle/>
              <a:p>
                <a:endParaRPr lang="fr-FR"/>
              </a:p>
            </p:txBody>
          </p:sp>
          <p:sp>
            <p:nvSpPr>
              <p:cNvPr id="46" name="Freeform 54"/>
              <p:cNvSpPr>
                <a:spLocks/>
              </p:cNvSpPr>
              <p:nvPr/>
            </p:nvSpPr>
            <p:spPr bwMode="auto">
              <a:xfrm>
                <a:off x="16787" y="9804"/>
                <a:ext cx="456" cy="527"/>
              </a:xfrm>
              <a:custGeom>
                <a:avLst/>
                <a:gdLst>
                  <a:gd name="T0" fmla="*/ 2147483647 w 119"/>
                  <a:gd name="T1" fmla="*/ 2147483647 h 134"/>
                  <a:gd name="T2" fmla="*/ 2147483647 w 119"/>
                  <a:gd name="T3" fmla="*/ 2147483647 h 134"/>
                  <a:gd name="T4" fmla="*/ 2147483647 w 119"/>
                  <a:gd name="T5" fmla="*/ 2147483647 h 134"/>
                  <a:gd name="T6" fmla="*/ 2147483647 w 119"/>
                  <a:gd name="T7" fmla="*/ 2147483647 h 134"/>
                  <a:gd name="T8" fmla="*/ 2147483647 w 119"/>
                  <a:gd name="T9" fmla="*/ 2147483647 h 134"/>
                  <a:gd name="T10" fmla="*/ 2147483647 w 119"/>
                  <a:gd name="T11" fmla="*/ 2147483647 h 134"/>
                  <a:gd name="T12" fmla="*/ 2147483647 w 119"/>
                  <a:gd name="T13" fmla="*/ 2147483647 h 134"/>
                  <a:gd name="T14" fmla="*/ 1613746769 w 119"/>
                  <a:gd name="T15" fmla="*/ 2147483647 h 134"/>
                  <a:gd name="T16" fmla="*/ 0 w 119"/>
                  <a:gd name="T17" fmla="*/ 2147483647 h 134"/>
                  <a:gd name="T18" fmla="*/ 1613746769 w 119"/>
                  <a:gd name="T19" fmla="*/ 2147483647 h 134"/>
                  <a:gd name="T20" fmla="*/ 2147483647 w 119"/>
                  <a:gd name="T21" fmla="*/ 2147483647 h 134"/>
                  <a:gd name="T22" fmla="*/ 2147483647 w 119"/>
                  <a:gd name="T23" fmla="*/ 2147483647 h 134"/>
                  <a:gd name="T24" fmla="*/ 2147483647 w 119"/>
                  <a:gd name="T25" fmla="*/ 0 h 134"/>
                  <a:gd name="T26" fmla="*/ 2147483647 w 119"/>
                  <a:gd name="T27" fmla="*/ 2147483647 h 134"/>
                  <a:gd name="T28" fmla="*/ 2147483647 w 119"/>
                  <a:gd name="T29" fmla="*/ 2147483647 h 134"/>
                  <a:gd name="T30" fmla="*/ 2147483647 w 119"/>
                  <a:gd name="T31" fmla="*/ 2147483647 h 134"/>
                  <a:gd name="T32" fmla="*/ 2147483647 w 119"/>
                  <a:gd name="T33" fmla="*/ 214748364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4"/>
                  <a:gd name="T53" fmla="*/ 119 w 11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4">
                    <a:moveTo>
                      <a:pt x="119" y="66"/>
                    </a:moveTo>
                    <a:lnTo>
                      <a:pt x="116" y="94"/>
                    </a:lnTo>
                    <a:lnTo>
                      <a:pt x="103" y="116"/>
                    </a:lnTo>
                    <a:lnTo>
                      <a:pt x="81" y="128"/>
                    </a:lnTo>
                    <a:lnTo>
                      <a:pt x="60" y="134"/>
                    </a:lnTo>
                    <a:lnTo>
                      <a:pt x="38" y="128"/>
                    </a:lnTo>
                    <a:lnTo>
                      <a:pt x="16" y="116"/>
                    </a:lnTo>
                    <a:lnTo>
                      <a:pt x="3" y="94"/>
                    </a:lnTo>
                    <a:lnTo>
                      <a:pt x="0" y="66"/>
                    </a:lnTo>
                    <a:lnTo>
                      <a:pt x="3" y="38"/>
                    </a:lnTo>
                    <a:lnTo>
                      <a:pt x="16" y="19"/>
                    </a:lnTo>
                    <a:lnTo>
                      <a:pt x="38" y="3"/>
                    </a:lnTo>
                    <a:lnTo>
                      <a:pt x="60" y="0"/>
                    </a:lnTo>
                    <a:lnTo>
                      <a:pt x="81" y="3"/>
                    </a:lnTo>
                    <a:lnTo>
                      <a:pt x="103" y="19"/>
                    </a:lnTo>
                    <a:lnTo>
                      <a:pt x="116" y="38"/>
                    </a:lnTo>
                    <a:lnTo>
                      <a:pt x="119" y="66"/>
                    </a:lnTo>
                    <a:close/>
                  </a:path>
                </a:pathLst>
              </a:custGeom>
              <a:solidFill>
                <a:srgbClr val="FFFFFF"/>
              </a:solidFill>
              <a:ln w="10160">
                <a:solidFill>
                  <a:srgbClr val="000000"/>
                </a:solidFill>
                <a:round/>
                <a:headEnd/>
                <a:tailEnd/>
              </a:ln>
            </p:spPr>
            <p:txBody>
              <a:bodyPr/>
              <a:lstStyle/>
              <a:p>
                <a:endParaRPr lang="fr-FR"/>
              </a:p>
            </p:txBody>
          </p:sp>
          <p:sp>
            <p:nvSpPr>
              <p:cNvPr id="47" name="Freeform 55"/>
              <p:cNvSpPr>
                <a:spLocks/>
              </p:cNvSpPr>
              <p:nvPr/>
            </p:nvSpPr>
            <p:spPr bwMode="auto">
              <a:xfrm>
                <a:off x="16585" y="10076"/>
                <a:ext cx="467" cy="479"/>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1592591481 w 122"/>
                  <a:gd name="T15" fmla="*/ 2147483647 h 122"/>
                  <a:gd name="T16" fmla="*/ 0 w 122"/>
                  <a:gd name="T17" fmla="*/ 2147483647 h 122"/>
                  <a:gd name="T18" fmla="*/ 1592591481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6" y="84"/>
                    </a:lnTo>
                    <a:lnTo>
                      <a:pt x="103" y="103"/>
                    </a:lnTo>
                    <a:lnTo>
                      <a:pt x="84" y="116"/>
                    </a:lnTo>
                    <a:lnTo>
                      <a:pt x="59" y="122"/>
                    </a:lnTo>
                    <a:lnTo>
                      <a:pt x="37" y="116"/>
                    </a:lnTo>
                    <a:lnTo>
                      <a:pt x="19" y="103"/>
                    </a:lnTo>
                    <a:lnTo>
                      <a:pt x="3" y="84"/>
                    </a:lnTo>
                    <a:lnTo>
                      <a:pt x="0" y="59"/>
                    </a:lnTo>
                    <a:lnTo>
                      <a:pt x="3" y="38"/>
                    </a:lnTo>
                    <a:lnTo>
                      <a:pt x="19" y="19"/>
                    </a:lnTo>
                    <a:lnTo>
                      <a:pt x="37" y="6"/>
                    </a:lnTo>
                    <a:lnTo>
                      <a:pt x="59" y="0"/>
                    </a:lnTo>
                    <a:lnTo>
                      <a:pt x="84" y="6"/>
                    </a:lnTo>
                    <a:lnTo>
                      <a:pt x="103" y="19"/>
                    </a:lnTo>
                    <a:lnTo>
                      <a:pt x="116" y="38"/>
                    </a:lnTo>
                    <a:lnTo>
                      <a:pt x="122" y="59"/>
                    </a:lnTo>
                    <a:close/>
                  </a:path>
                </a:pathLst>
              </a:custGeom>
              <a:solidFill>
                <a:srgbClr val="FFFFFF"/>
              </a:solidFill>
              <a:ln w="10160">
                <a:solidFill>
                  <a:srgbClr val="000000"/>
                </a:solidFill>
                <a:round/>
                <a:headEnd/>
                <a:tailEnd/>
              </a:ln>
            </p:spPr>
            <p:txBody>
              <a:bodyPr/>
              <a:lstStyle/>
              <a:p>
                <a:endParaRPr lang="fr-FR"/>
              </a:p>
            </p:txBody>
          </p:sp>
          <p:sp>
            <p:nvSpPr>
              <p:cNvPr id="48" name="Freeform 56"/>
              <p:cNvSpPr>
                <a:spLocks/>
              </p:cNvSpPr>
              <p:nvPr/>
            </p:nvSpPr>
            <p:spPr bwMode="auto">
              <a:xfrm>
                <a:off x="17541" y="10183"/>
                <a:ext cx="455" cy="476"/>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1572590693 w 119"/>
                  <a:gd name="T15" fmla="*/ 2147483647 h 121"/>
                  <a:gd name="T16" fmla="*/ 0 w 119"/>
                  <a:gd name="T17" fmla="*/ 2147483647 h 121"/>
                  <a:gd name="T18" fmla="*/ 1572590693 w 119"/>
                  <a:gd name="T19" fmla="*/ 2147483647 h 121"/>
                  <a:gd name="T20" fmla="*/ 2147483647 w 119"/>
                  <a:gd name="T21" fmla="*/ 2147483647 h 121"/>
                  <a:gd name="T22" fmla="*/ 2147483647 w 119"/>
                  <a:gd name="T23" fmla="*/ 2147483647 h 121"/>
                  <a:gd name="T24" fmla="*/ 2147483647 w 119"/>
                  <a:gd name="T25" fmla="*/ 0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59"/>
                    </a:moveTo>
                    <a:lnTo>
                      <a:pt x="116" y="84"/>
                    </a:lnTo>
                    <a:lnTo>
                      <a:pt x="100" y="103"/>
                    </a:lnTo>
                    <a:lnTo>
                      <a:pt x="81" y="115"/>
                    </a:lnTo>
                    <a:lnTo>
                      <a:pt x="59" y="121"/>
                    </a:lnTo>
                    <a:lnTo>
                      <a:pt x="34" y="115"/>
                    </a:lnTo>
                    <a:lnTo>
                      <a:pt x="15" y="103"/>
                    </a:lnTo>
                    <a:lnTo>
                      <a:pt x="3" y="84"/>
                    </a:lnTo>
                    <a:lnTo>
                      <a:pt x="0" y="59"/>
                    </a:lnTo>
                    <a:lnTo>
                      <a:pt x="3" y="37"/>
                    </a:lnTo>
                    <a:lnTo>
                      <a:pt x="15" y="18"/>
                    </a:lnTo>
                    <a:lnTo>
                      <a:pt x="34" y="6"/>
                    </a:lnTo>
                    <a:lnTo>
                      <a:pt x="59" y="0"/>
                    </a:lnTo>
                    <a:lnTo>
                      <a:pt x="81" y="6"/>
                    </a:lnTo>
                    <a:lnTo>
                      <a:pt x="100" y="18"/>
                    </a:lnTo>
                    <a:lnTo>
                      <a:pt x="116" y="37"/>
                    </a:lnTo>
                    <a:lnTo>
                      <a:pt x="119" y="59"/>
                    </a:lnTo>
                    <a:close/>
                  </a:path>
                </a:pathLst>
              </a:custGeom>
              <a:solidFill>
                <a:srgbClr val="000000"/>
              </a:solidFill>
              <a:ln w="10160">
                <a:solidFill>
                  <a:srgbClr val="000000"/>
                </a:solidFill>
                <a:round/>
                <a:headEnd/>
                <a:tailEnd/>
              </a:ln>
            </p:spPr>
            <p:txBody>
              <a:bodyPr/>
              <a:lstStyle/>
              <a:p>
                <a:endParaRPr lang="fr-FR"/>
              </a:p>
            </p:txBody>
          </p:sp>
          <p:sp>
            <p:nvSpPr>
              <p:cNvPr id="49" name="Freeform 57"/>
              <p:cNvSpPr>
                <a:spLocks/>
              </p:cNvSpPr>
              <p:nvPr/>
            </p:nvSpPr>
            <p:spPr bwMode="auto">
              <a:xfrm>
                <a:off x="16847" y="10362"/>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3" y="103"/>
                    </a:lnTo>
                    <a:lnTo>
                      <a:pt x="81" y="115"/>
                    </a:lnTo>
                    <a:lnTo>
                      <a:pt x="60" y="122"/>
                    </a:lnTo>
                    <a:lnTo>
                      <a:pt x="38" y="115"/>
                    </a:lnTo>
                    <a:lnTo>
                      <a:pt x="16" y="103"/>
                    </a:lnTo>
                    <a:lnTo>
                      <a:pt x="3" y="84"/>
                    </a:lnTo>
                    <a:lnTo>
                      <a:pt x="0" y="59"/>
                    </a:lnTo>
                    <a:lnTo>
                      <a:pt x="3" y="37"/>
                    </a:lnTo>
                    <a:lnTo>
                      <a:pt x="16" y="18"/>
                    </a:lnTo>
                    <a:lnTo>
                      <a:pt x="38" y="3"/>
                    </a:lnTo>
                    <a:lnTo>
                      <a:pt x="60" y="0"/>
                    </a:lnTo>
                    <a:lnTo>
                      <a:pt x="81" y="3"/>
                    </a:lnTo>
                    <a:lnTo>
                      <a:pt x="103" y="18"/>
                    </a:lnTo>
                    <a:lnTo>
                      <a:pt x="116" y="37"/>
                    </a:lnTo>
                    <a:lnTo>
                      <a:pt x="119" y="59"/>
                    </a:lnTo>
                    <a:close/>
                  </a:path>
                </a:pathLst>
              </a:custGeom>
              <a:solidFill>
                <a:srgbClr val="000000"/>
              </a:solidFill>
              <a:ln w="10160">
                <a:solidFill>
                  <a:srgbClr val="000000"/>
                </a:solidFill>
                <a:round/>
                <a:headEnd/>
                <a:tailEnd/>
              </a:ln>
            </p:spPr>
            <p:txBody>
              <a:bodyPr/>
              <a:lstStyle/>
              <a:p>
                <a:endParaRPr lang="fr-FR"/>
              </a:p>
            </p:txBody>
          </p:sp>
          <p:sp>
            <p:nvSpPr>
              <p:cNvPr id="50" name="Freeform 58"/>
              <p:cNvSpPr>
                <a:spLocks/>
              </p:cNvSpPr>
              <p:nvPr/>
            </p:nvSpPr>
            <p:spPr bwMode="auto">
              <a:xfrm>
                <a:off x="17230" y="10272"/>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0" y="103"/>
                    </a:lnTo>
                    <a:lnTo>
                      <a:pt x="82" y="115"/>
                    </a:lnTo>
                    <a:lnTo>
                      <a:pt x="60" y="122"/>
                    </a:lnTo>
                    <a:lnTo>
                      <a:pt x="35" y="115"/>
                    </a:lnTo>
                    <a:lnTo>
                      <a:pt x="19" y="103"/>
                    </a:lnTo>
                    <a:lnTo>
                      <a:pt x="3" y="84"/>
                    </a:lnTo>
                    <a:lnTo>
                      <a:pt x="0" y="59"/>
                    </a:lnTo>
                    <a:lnTo>
                      <a:pt x="3" y="37"/>
                    </a:lnTo>
                    <a:lnTo>
                      <a:pt x="19" y="18"/>
                    </a:lnTo>
                    <a:lnTo>
                      <a:pt x="35" y="3"/>
                    </a:lnTo>
                    <a:lnTo>
                      <a:pt x="60" y="0"/>
                    </a:lnTo>
                    <a:lnTo>
                      <a:pt x="82" y="3"/>
                    </a:lnTo>
                    <a:lnTo>
                      <a:pt x="100" y="18"/>
                    </a:lnTo>
                    <a:lnTo>
                      <a:pt x="116" y="37"/>
                    </a:lnTo>
                    <a:lnTo>
                      <a:pt x="119" y="59"/>
                    </a:lnTo>
                    <a:close/>
                  </a:path>
                </a:pathLst>
              </a:custGeom>
              <a:solidFill>
                <a:srgbClr val="FFFFFF"/>
              </a:solidFill>
              <a:ln w="10160">
                <a:solidFill>
                  <a:srgbClr val="000000"/>
                </a:solidFill>
                <a:round/>
                <a:headEnd/>
                <a:tailEnd/>
              </a:ln>
            </p:spPr>
            <p:txBody>
              <a:bodyPr/>
              <a:lstStyle/>
              <a:p>
                <a:endParaRPr lang="fr-FR"/>
              </a:p>
            </p:txBody>
          </p:sp>
          <p:sp>
            <p:nvSpPr>
              <p:cNvPr id="51" name="Freeform 59"/>
              <p:cNvSpPr>
                <a:spLocks/>
              </p:cNvSpPr>
              <p:nvPr/>
            </p:nvSpPr>
            <p:spPr bwMode="auto">
              <a:xfrm>
                <a:off x="16879" y="10058"/>
                <a:ext cx="513" cy="467"/>
              </a:xfrm>
              <a:custGeom>
                <a:avLst/>
                <a:gdLst>
                  <a:gd name="T0" fmla="*/ 2147483647 w 134"/>
                  <a:gd name="T1" fmla="*/ 2147483647 h 119"/>
                  <a:gd name="T2" fmla="*/ 2147483647 w 134"/>
                  <a:gd name="T3" fmla="*/ 2147483647 h 119"/>
                  <a:gd name="T4" fmla="*/ 2147483647 w 134"/>
                  <a:gd name="T5" fmla="*/ 2147483647 h 119"/>
                  <a:gd name="T6" fmla="*/ 2147483647 w 134"/>
                  <a:gd name="T7" fmla="*/ 2147483647 h 119"/>
                  <a:gd name="T8" fmla="*/ 2147483647 w 134"/>
                  <a:gd name="T9" fmla="*/ 2147483647 h 119"/>
                  <a:gd name="T10" fmla="*/ 2147483647 w 134"/>
                  <a:gd name="T11" fmla="*/ 2147483647 h 119"/>
                  <a:gd name="T12" fmla="*/ 2147483647 w 134"/>
                  <a:gd name="T13" fmla="*/ 2147483647 h 119"/>
                  <a:gd name="T14" fmla="*/ 1594629422 w 134"/>
                  <a:gd name="T15" fmla="*/ 2147483647 h 119"/>
                  <a:gd name="T16" fmla="*/ 0 w 134"/>
                  <a:gd name="T17" fmla="*/ 2147483647 h 119"/>
                  <a:gd name="T18" fmla="*/ 1594629422 w 134"/>
                  <a:gd name="T19" fmla="*/ 2147483647 h 119"/>
                  <a:gd name="T20" fmla="*/ 2147483647 w 134"/>
                  <a:gd name="T21" fmla="*/ 2147483647 h 119"/>
                  <a:gd name="T22" fmla="*/ 2147483647 w 134"/>
                  <a:gd name="T23" fmla="*/ 2147483647 h 119"/>
                  <a:gd name="T24" fmla="*/ 2147483647 w 134"/>
                  <a:gd name="T25" fmla="*/ 0 h 119"/>
                  <a:gd name="T26" fmla="*/ 2147483647 w 134"/>
                  <a:gd name="T27" fmla="*/ 2147483647 h 119"/>
                  <a:gd name="T28" fmla="*/ 2147483647 w 134"/>
                  <a:gd name="T29" fmla="*/ 2147483647 h 119"/>
                  <a:gd name="T30" fmla="*/ 2147483647 w 134"/>
                  <a:gd name="T31" fmla="*/ 2147483647 h 119"/>
                  <a:gd name="T32" fmla="*/ 2147483647 w 134"/>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19"/>
                  <a:gd name="T53" fmla="*/ 134 w 134"/>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19">
                    <a:moveTo>
                      <a:pt x="134" y="60"/>
                    </a:moveTo>
                    <a:lnTo>
                      <a:pt x="131" y="82"/>
                    </a:lnTo>
                    <a:lnTo>
                      <a:pt x="116" y="103"/>
                    </a:lnTo>
                    <a:lnTo>
                      <a:pt x="97" y="116"/>
                    </a:lnTo>
                    <a:lnTo>
                      <a:pt x="69" y="119"/>
                    </a:lnTo>
                    <a:lnTo>
                      <a:pt x="40" y="116"/>
                    </a:lnTo>
                    <a:lnTo>
                      <a:pt x="18" y="103"/>
                    </a:lnTo>
                    <a:lnTo>
                      <a:pt x="3" y="82"/>
                    </a:lnTo>
                    <a:lnTo>
                      <a:pt x="0" y="60"/>
                    </a:lnTo>
                    <a:lnTo>
                      <a:pt x="3" y="38"/>
                    </a:lnTo>
                    <a:lnTo>
                      <a:pt x="18" y="19"/>
                    </a:lnTo>
                    <a:lnTo>
                      <a:pt x="40" y="4"/>
                    </a:lnTo>
                    <a:lnTo>
                      <a:pt x="69" y="0"/>
                    </a:lnTo>
                    <a:lnTo>
                      <a:pt x="97" y="4"/>
                    </a:lnTo>
                    <a:lnTo>
                      <a:pt x="116" y="19"/>
                    </a:lnTo>
                    <a:lnTo>
                      <a:pt x="131" y="38"/>
                    </a:lnTo>
                    <a:lnTo>
                      <a:pt x="134" y="60"/>
                    </a:lnTo>
                    <a:close/>
                  </a:path>
                </a:pathLst>
              </a:custGeom>
              <a:solidFill>
                <a:srgbClr val="FFFFFF"/>
              </a:solidFill>
              <a:ln w="10160">
                <a:solidFill>
                  <a:srgbClr val="000000"/>
                </a:solidFill>
                <a:round/>
                <a:headEnd/>
                <a:tailEnd/>
              </a:ln>
            </p:spPr>
            <p:txBody>
              <a:bodyPr/>
              <a:lstStyle/>
              <a:p>
                <a:endParaRPr lang="fr-FR"/>
              </a:p>
            </p:txBody>
          </p:sp>
          <p:sp>
            <p:nvSpPr>
              <p:cNvPr id="52" name="Freeform 60"/>
              <p:cNvSpPr>
                <a:spLocks/>
              </p:cNvSpPr>
              <p:nvPr/>
            </p:nvSpPr>
            <p:spPr bwMode="auto">
              <a:xfrm>
                <a:off x="17173" y="9486"/>
                <a:ext cx="455" cy="480"/>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2" y="85"/>
                    </a:lnTo>
                    <a:lnTo>
                      <a:pt x="100" y="103"/>
                    </a:lnTo>
                    <a:lnTo>
                      <a:pt x="81" y="116"/>
                    </a:lnTo>
                    <a:lnTo>
                      <a:pt x="59" y="122"/>
                    </a:lnTo>
                    <a:lnTo>
                      <a:pt x="37" y="116"/>
                    </a:lnTo>
                    <a:lnTo>
                      <a:pt x="18" y="103"/>
                    </a:lnTo>
                    <a:lnTo>
                      <a:pt x="3" y="85"/>
                    </a:lnTo>
                    <a:lnTo>
                      <a:pt x="0" y="63"/>
                    </a:lnTo>
                    <a:lnTo>
                      <a:pt x="3" y="38"/>
                    </a:lnTo>
                    <a:lnTo>
                      <a:pt x="18" y="19"/>
                    </a:lnTo>
                    <a:lnTo>
                      <a:pt x="37" y="7"/>
                    </a:lnTo>
                    <a:lnTo>
                      <a:pt x="59" y="0"/>
                    </a:lnTo>
                    <a:lnTo>
                      <a:pt x="81" y="7"/>
                    </a:lnTo>
                    <a:lnTo>
                      <a:pt x="100" y="19"/>
                    </a:lnTo>
                    <a:lnTo>
                      <a:pt x="112"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53" name="Freeform 61"/>
              <p:cNvSpPr>
                <a:spLocks/>
              </p:cNvSpPr>
              <p:nvPr/>
            </p:nvSpPr>
            <p:spPr bwMode="auto">
              <a:xfrm>
                <a:off x="17389" y="10013"/>
                <a:ext cx="468" cy="452"/>
              </a:xfrm>
              <a:custGeom>
                <a:avLst/>
                <a:gdLst>
                  <a:gd name="T0" fmla="*/ 2147483647 w 134"/>
                  <a:gd name="T1" fmla="*/ 2147483647 h 119"/>
                  <a:gd name="T2" fmla="*/ 2147483647 w 134"/>
                  <a:gd name="T3" fmla="*/ 2147483647 h 119"/>
                  <a:gd name="T4" fmla="*/ 2147483647 w 134"/>
                  <a:gd name="T5" fmla="*/ 2147483647 h 119"/>
                  <a:gd name="T6" fmla="*/ 2147483647 w 134"/>
                  <a:gd name="T7" fmla="*/ 2147483647 h 119"/>
                  <a:gd name="T8" fmla="*/ 2147483647 w 134"/>
                  <a:gd name="T9" fmla="*/ 2147483647 h 119"/>
                  <a:gd name="T10" fmla="*/ 2147483647 w 134"/>
                  <a:gd name="T11" fmla="*/ 2147483647 h 119"/>
                  <a:gd name="T12" fmla="*/ 2147483647 w 134"/>
                  <a:gd name="T13" fmla="*/ 2147483647 h 119"/>
                  <a:gd name="T14" fmla="*/ 401816067 w 134"/>
                  <a:gd name="T15" fmla="*/ 2147483647 h 119"/>
                  <a:gd name="T16" fmla="*/ 0 w 134"/>
                  <a:gd name="T17" fmla="*/ 2147483647 h 119"/>
                  <a:gd name="T18" fmla="*/ 401816067 w 134"/>
                  <a:gd name="T19" fmla="*/ 2147483647 h 119"/>
                  <a:gd name="T20" fmla="*/ 2147483647 w 134"/>
                  <a:gd name="T21" fmla="*/ 2147483647 h 119"/>
                  <a:gd name="T22" fmla="*/ 2147483647 w 134"/>
                  <a:gd name="T23" fmla="*/ 1956444867 h 119"/>
                  <a:gd name="T24" fmla="*/ 2147483647 w 134"/>
                  <a:gd name="T25" fmla="*/ 0 h 119"/>
                  <a:gd name="T26" fmla="*/ 2147483647 w 134"/>
                  <a:gd name="T27" fmla="*/ 1956444867 h 119"/>
                  <a:gd name="T28" fmla="*/ 2147483647 w 134"/>
                  <a:gd name="T29" fmla="*/ 2147483647 h 119"/>
                  <a:gd name="T30" fmla="*/ 2147483647 w 134"/>
                  <a:gd name="T31" fmla="*/ 2147483647 h 119"/>
                  <a:gd name="T32" fmla="*/ 2147483647 w 134"/>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19"/>
                  <a:gd name="T53" fmla="*/ 134 w 134"/>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19">
                    <a:moveTo>
                      <a:pt x="134" y="60"/>
                    </a:moveTo>
                    <a:lnTo>
                      <a:pt x="131" y="82"/>
                    </a:lnTo>
                    <a:lnTo>
                      <a:pt x="116" y="103"/>
                    </a:lnTo>
                    <a:lnTo>
                      <a:pt x="97" y="116"/>
                    </a:lnTo>
                    <a:lnTo>
                      <a:pt x="69" y="119"/>
                    </a:lnTo>
                    <a:lnTo>
                      <a:pt x="40" y="116"/>
                    </a:lnTo>
                    <a:lnTo>
                      <a:pt x="18" y="103"/>
                    </a:lnTo>
                    <a:lnTo>
                      <a:pt x="3" y="82"/>
                    </a:lnTo>
                    <a:lnTo>
                      <a:pt x="0" y="60"/>
                    </a:lnTo>
                    <a:lnTo>
                      <a:pt x="3" y="38"/>
                    </a:lnTo>
                    <a:lnTo>
                      <a:pt x="18" y="19"/>
                    </a:lnTo>
                    <a:lnTo>
                      <a:pt x="40" y="4"/>
                    </a:lnTo>
                    <a:lnTo>
                      <a:pt x="69" y="0"/>
                    </a:lnTo>
                    <a:lnTo>
                      <a:pt x="97" y="4"/>
                    </a:lnTo>
                    <a:lnTo>
                      <a:pt x="116" y="19"/>
                    </a:lnTo>
                    <a:lnTo>
                      <a:pt x="131" y="38"/>
                    </a:lnTo>
                    <a:lnTo>
                      <a:pt x="134" y="60"/>
                    </a:lnTo>
                    <a:close/>
                  </a:path>
                </a:pathLst>
              </a:custGeom>
              <a:solidFill>
                <a:srgbClr val="FFFFFF"/>
              </a:solidFill>
              <a:ln w="10160">
                <a:solidFill>
                  <a:srgbClr val="000000"/>
                </a:solidFill>
                <a:round/>
                <a:headEnd/>
                <a:tailEnd/>
              </a:ln>
            </p:spPr>
            <p:txBody>
              <a:bodyPr/>
              <a:lstStyle/>
              <a:p>
                <a:endParaRPr lang="fr-FR"/>
              </a:p>
            </p:txBody>
          </p:sp>
          <p:sp>
            <p:nvSpPr>
              <p:cNvPr id="54" name="Freeform 62"/>
              <p:cNvSpPr>
                <a:spLocks/>
              </p:cNvSpPr>
              <p:nvPr/>
            </p:nvSpPr>
            <p:spPr bwMode="auto">
              <a:xfrm>
                <a:off x="17158" y="9804"/>
                <a:ext cx="485" cy="468"/>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2147483647 w 119"/>
                  <a:gd name="T15" fmla="*/ 2147483647 h 138"/>
                  <a:gd name="T16" fmla="*/ 0 w 119"/>
                  <a:gd name="T17" fmla="*/ 2147483647 h 138"/>
                  <a:gd name="T18" fmla="*/ 2147483647 w 119"/>
                  <a:gd name="T19" fmla="*/ 2147483647 h 138"/>
                  <a:gd name="T20" fmla="*/ 2147483647 w 119"/>
                  <a:gd name="T21" fmla="*/ 1992664006 h 138"/>
                  <a:gd name="T22" fmla="*/ 2147483647 w 119"/>
                  <a:gd name="T23" fmla="*/ 636652702 h 138"/>
                  <a:gd name="T24" fmla="*/ 2147483647 w 119"/>
                  <a:gd name="T25" fmla="*/ 0 h 138"/>
                  <a:gd name="T26" fmla="*/ 2147483647 w 119"/>
                  <a:gd name="T27" fmla="*/ 636652702 h 138"/>
                  <a:gd name="T28" fmla="*/ 2147483647 w 119"/>
                  <a:gd name="T29" fmla="*/ 1992664006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1"/>
                    </a:lnTo>
                    <a:lnTo>
                      <a:pt x="59" y="138"/>
                    </a:lnTo>
                    <a:lnTo>
                      <a:pt x="37" y="131"/>
                    </a:lnTo>
                    <a:lnTo>
                      <a:pt x="18" y="119"/>
                    </a:lnTo>
                    <a:lnTo>
                      <a:pt x="3" y="97"/>
                    </a:lnTo>
                    <a:lnTo>
                      <a:pt x="0" y="69"/>
                    </a:lnTo>
                    <a:lnTo>
                      <a:pt x="3" y="44"/>
                    </a:lnTo>
                    <a:lnTo>
                      <a:pt x="18" y="22"/>
                    </a:lnTo>
                    <a:lnTo>
                      <a:pt x="37" y="7"/>
                    </a:lnTo>
                    <a:lnTo>
                      <a:pt x="59" y="0"/>
                    </a:lnTo>
                    <a:lnTo>
                      <a:pt x="81" y="7"/>
                    </a:lnTo>
                    <a:lnTo>
                      <a:pt x="100" y="22"/>
                    </a:lnTo>
                    <a:lnTo>
                      <a:pt x="112" y="44"/>
                    </a:lnTo>
                    <a:lnTo>
                      <a:pt x="119" y="69"/>
                    </a:lnTo>
                    <a:close/>
                  </a:path>
                </a:pathLst>
              </a:custGeom>
              <a:solidFill>
                <a:srgbClr val="000000"/>
              </a:solidFill>
              <a:ln w="10160">
                <a:solidFill>
                  <a:srgbClr val="000000"/>
                </a:solidFill>
                <a:round/>
                <a:headEnd/>
                <a:tailEnd/>
              </a:ln>
            </p:spPr>
            <p:txBody>
              <a:bodyPr/>
              <a:lstStyle/>
              <a:p>
                <a:endParaRPr lang="fr-FR"/>
              </a:p>
            </p:txBody>
          </p:sp>
          <p:sp>
            <p:nvSpPr>
              <p:cNvPr id="55" name="Freeform 63"/>
              <p:cNvSpPr>
                <a:spLocks/>
              </p:cNvSpPr>
              <p:nvPr/>
            </p:nvSpPr>
            <p:spPr bwMode="auto">
              <a:xfrm>
                <a:off x="17599" y="8867"/>
                <a:ext cx="483" cy="422"/>
              </a:xfrm>
              <a:custGeom>
                <a:avLst/>
                <a:gdLst>
                  <a:gd name="T0" fmla="*/ 2147483647 w 138"/>
                  <a:gd name="T1" fmla="*/ 2147483647 h 119"/>
                  <a:gd name="T2" fmla="*/ 2147483647 w 138"/>
                  <a:gd name="T3" fmla="*/ 2147483647 h 119"/>
                  <a:gd name="T4" fmla="*/ 2147483647 w 138"/>
                  <a:gd name="T5" fmla="*/ 2147483647 h 119"/>
                  <a:gd name="T6" fmla="*/ 2147483647 w 138"/>
                  <a:gd name="T7" fmla="*/ 2147483647 h 119"/>
                  <a:gd name="T8" fmla="*/ 2147483647 w 138"/>
                  <a:gd name="T9" fmla="*/ 2147483647 h 119"/>
                  <a:gd name="T10" fmla="*/ 2147483647 w 138"/>
                  <a:gd name="T11" fmla="*/ 2147483647 h 119"/>
                  <a:gd name="T12" fmla="*/ 2147483647 w 138"/>
                  <a:gd name="T13" fmla="*/ 2147483647 h 119"/>
                  <a:gd name="T14" fmla="*/ 412110650 w 138"/>
                  <a:gd name="T15" fmla="*/ 2147483647 h 119"/>
                  <a:gd name="T16" fmla="*/ 0 w 138"/>
                  <a:gd name="T17" fmla="*/ 2147483647 h 119"/>
                  <a:gd name="T18" fmla="*/ 412110650 w 138"/>
                  <a:gd name="T19" fmla="*/ 2147483647 h 119"/>
                  <a:gd name="T20" fmla="*/ 2147483647 w 138"/>
                  <a:gd name="T21" fmla="*/ 2147483647 h 119"/>
                  <a:gd name="T22" fmla="*/ 2147483647 w 138"/>
                  <a:gd name="T23" fmla="*/ 545382390 h 119"/>
                  <a:gd name="T24" fmla="*/ 2147483647 w 138"/>
                  <a:gd name="T25" fmla="*/ 0 h 119"/>
                  <a:gd name="T26" fmla="*/ 2147483647 w 138"/>
                  <a:gd name="T27" fmla="*/ 545382390 h 119"/>
                  <a:gd name="T28" fmla="*/ 2147483647 w 138"/>
                  <a:gd name="T29" fmla="*/ 2147483647 h 119"/>
                  <a:gd name="T30" fmla="*/ 2147483647 w 138"/>
                  <a:gd name="T31" fmla="*/ 2147483647 h 119"/>
                  <a:gd name="T32" fmla="*/ 2147483647 w 138"/>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19"/>
                  <a:gd name="T53" fmla="*/ 138 w 138"/>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19">
                    <a:moveTo>
                      <a:pt x="138" y="60"/>
                    </a:moveTo>
                    <a:lnTo>
                      <a:pt x="132" y="81"/>
                    </a:lnTo>
                    <a:lnTo>
                      <a:pt x="119" y="103"/>
                    </a:lnTo>
                    <a:lnTo>
                      <a:pt x="97" y="116"/>
                    </a:lnTo>
                    <a:lnTo>
                      <a:pt x="69" y="119"/>
                    </a:lnTo>
                    <a:lnTo>
                      <a:pt x="41" y="116"/>
                    </a:lnTo>
                    <a:lnTo>
                      <a:pt x="19" y="103"/>
                    </a:lnTo>
                    <a:lnTo>
                      <a:pt x="3" y="81"/>
                    </a:lnTo>
                    <a:lnTo>
                      <a:pt x="0" y="60"/>
                    </a:lnTo>
                    <a:lnTo>
                      <a:pt x="3" y="38"/>
                    </a:lnTo>
                    <a:lnTo>
                      <a:pt x="19" y="16"/>
                    </a:lnTo>
                    <a:lnTo>
                      <a:pt x="41" y="3"/>
                    </a:lnTo>
                    <a:lnTo>
                      <a:pt x="69" y="0"/>
                    </a:lnTo>
                    <a:lnTo>
                      <a:pt x="97" y="3"/>
                    </a:lnTo>
                    <a:lnTo>
                      <a:pt x="119" y="16"/>
                    </a:lnTo>
                    <a:lnTo>
                      <a:pt x="132" y="38"/>
                    </a:lnTo>
                    <a:lnTo>
                      <a:pt x="138" y="60"/>
                    </a:lnTo>
                    <a:close/>
                  </a:path>
                </a:pathLst>
              </a:custGeom>
              <a:solidFill>
                <a:srgbClr val="FFFFFF"/>
              </a:solidFill>
              <a:ln w="10160">
                <a:solidFill>
                  <a:srgbClr val="000000"/>
                </a:solidFill>
                <a:round/>
                <a:headEnd/>
                <a:tailEnd/>
              </a:ln>
            </p:spPr>
            <p:txBody>
              <a:bodyPr/>
              <a:lstStyle/>
              <a:p>
                <a:endParaRPr lang="fr-FR"/>
              </a:p>
            </p:txBody>
          </p:sp>
          <p:sp>
            <p:nvSpPr>
              <p:cNvPr id="56" name="Freeform 64"/>
              <p:cNvSpPr>
                <a:spLocks/>
              </p:cNvSpPr>
              <p:nvPr/>
            </p:nvSpPr>
            <p:spPr bwMode="auto">
              <a:xfrm>
                <a:off x="17468" y="9048"/>
                <a:ext cx="467" cy="542"/>
              </a:xfrm>
              <a:custGeom>
                <a:avLst/>
                <a:gdLst>
                  <a:gd name="T0" fmla="*/ 2147483647 w 122"/>
                  <a:gd name="T1" fmla="*/ 2147483647 h 138"/>
                  <a:gd name="T2" fmla="*/ 2147483647 w 122"/>
                  <a:gd name="T3" fmla="*/ 2147483647 h 138"/>
                  <a:gd name="T4" fmla="*/ 2147483647 w 122"/>
                  <a:gd name="T5" fmla="*/ 2147483647 h 138"/>
                  <a:gd name="T6" fmla="*/ 2147483647 w 122"/>
                  <a:gd name="T7" fmla="*/ 2147483647 h 138"/>
                  <a:gd name="T8" fmla="*/ 2147483647 w 122"/>
                  <a:gd name="T9" fmla="*/ 2147483647 h 138"/>
                  <a:gd name="T10" fmla="*/ 2147483647 w 122"/>
                  <a:gd name="T11" fmla="*/ 2147483647 h 138"/>
                  <a:gd name="T12" fmla="*/ 2147483647 w 122"/>
                  <a:gd name="T13" fmla="*/ 2147483647 h 138"/>
                  <a:gd name="T14" fmla="*/ 2147483647 w 122"/>
                  <a:gd name="T15" fmla="*/ 2147483647 h 138"/>
                  <a:gd name="T16" fmla="*/ 0 w 122"/>
                  <a:gd name="T17" fmla="*/ 2147483647 h 138"/>
                  <a:gd name="T18" fmla="*/ 2147483647 w 122"/>
                  <a:gd name="T19" fmla="*/ 2147483647 h 138"/>
                  <a:gd name="T20" fmla="*/ 2147483647 w 122"/>
                  <a:gd name="T21" fmla="*/ 2147483647 h 138"/>
                  <a:gd name="T22" fmla="*/ 2147483647 w 122"/>
                  <a:gd name="T23" fmla="*/ 2147483647 h 138"/>
                  <a:gd name="T24" fmla="*/ 2147483647 w 122"/>
                  <a:gd name="T25" fmla="*/ 0 h 138"/>
                  <a:gd name="T26" fmla="*/ 2147483647 w 122"/>
                  <a:gd name="T27" fmla="*/ 2147483647 h 138"/>
                  <a:gd name="T28" fmla="*/ 2147483647 w 122"/>
                  <a:gd name="T29" fmla="*/ 2147483647 h 138"/>
                  <a:gd name="T30" fmla="*/ 2147483647 w 122"/>
                  <a:gd name="T31" fmla="*/ 2147483647 h 138"/>
                  <a:gd name="T32" fmla="*/ 2147483647 w 122"/>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122" y="69"/>
                    </a:moveTo>
                    <a:lnTo>
                      <a:pt x="119" y="97"/>
                    </a:lnTo>
                    <a:lnTo>
                      <a:pt x="103" y="119"/>
                    </a:lnTo>
                    <a:lnTo>
                      <a:pt x="85" y="134"/>
                    </a:lnTo>
                    <a:lnTo>
                      <a:pt x="63" y="138"/>
                    </a:lnTo>
                    <a:lnTo>
                      <a:pt x="38" y="134"/>
                    </a:lnTo>
                    <a:lnTo>
                      <a:pt x="19" y="119"/>
                    </a:lnTo>
                    <a:lnTo>
                      <a:pt x="6" y="97"/>
                    </a:lnTo>
                    <a:lnTo>
                      <a:pt x="0" y="69"/>
                    </a:lnTo>
                    <a:lnTo>
                      <a:pt x="6" y="41"/>
                    </a:lnTo>
                    <a:lnTo>
                      <a:pt x="19" y="22"/>
                    </a:lnTo>
                    <a:lnTo>
                      <a:pt x="38" y="6"/>
                    </a:lnTo>
                    <a:lnTo>
                      <a:pt x="63" y="0"/>
                    </a:lnTo>
                    <a:lnTo>
                      <a:pt x="85" y="6"/>
                    </a:lnTo>
                    <a:lnTo>
                      <a:pt x="103" y="22"/>
                    </a:lnTo>
                    <a:lnTo>
                      <a:pt x="119" y="41"/>
                    </a:lnTo>
                    <a:lnTo>
                      <a:pt x="122" y="69"/>
                    </a:lnTo>
                    <a:close/>
                  </a:path>
                </a:pathLst>
              </a:custGeom>
              <a:solidFill>
                <a:srgbClr val="000000"/>
              </a:solidFill>
              <a:ln w="10160">
                <a:solidFill>
                  <a:srgbClr val="000000"/>
                </a:solidFill>
                <a:round/>
                <a:headEnd/>
                <a:tailEnd/>
              </a:ln>
            </p:spPr>
            <p:txBody>
              <a:bodyPr/>
              <a:lstStyle/>
              <a:p>
                <a:endParaRPr lang="fr-FR"/>
              </a:p>
            </p:txBody>
          </p:sp>
        </p:grpSp>
      </p:grpSp>
      <p:pic>
        <p:nvPicPr>
          <p:cNvPr id="69" name="Image 64"/>
          <p:cNvPicPr>
            <a:picLocks noChangeAspect="1"/>
          </p:cNvPicPr>
          <p:nvPr/>
        </p:nvPicPr>
        <p:blipFill>
          <a:blip r:embed="rId4"/>
          <a:srcRect/>
          <a:stretch>
            <a:fillRect/>
          </a:stretch>
        </p:blipFill>
        <p:spPr bwMode="auto">
          <a:xfrm>
            <a:off x="642910" y="1571612"/>
            <a:ext cx="735012" cy="546100"/>
          </a:xfrm>
          <a:prstGeom prst="rect">
            <a:avLst/>
          </a:prstGeom>
          <a:noFill/>
          <a:ln w="9525">
            <a:noFill/>
            <a:miter lim="800000"/>
            <a:headEnd/>
            <a:tailEnd/>
          </a:ln>
        </p:spPr>
      </p:pic>
      <p:pic>
        <p:nvPicPr>
          <p:cNvPr id="87041" name="Picture 1"/>
          <p:cNvPicPr>
            <a:picLocks noChangeAspect="1" noChangeArrowheads="1"/>
          </p:cNvPicPr>
          <p:nvPr/>
        </p:nvPicPr>
        <p:blipFill>
          <a:blip r:embed="rId5"/>
          <a:srcRect/>
          <a:stretch>
            <a:fillRect/>
          </a:stretch>
        </p:blipFill>
        <p:spPr bwMode="auto">
          <a:xfrm>
            <a:off x="571472" y="2786058"/>
            <a:ext cx="847836" cy="428628"/>
          </a:xfrm>
          <a:prstGeom prst="rect">
            <a:avLst/>
          </a:prstGeom>
          <a:noFill/>
          <a:ln w="9525">
            <a:noFill/>
            <a:miter lim="800000"/>
            <a:headEnd/>
            <a:tailEnd/>
          </a:ln>
          <a:effectLst/>
        </p:spPr>
      </p:pic>
      <p:graphicFrame>
        <p:nvGraphicFramePr>
          <p:cNvPr id="72" name="Diagramme 71"/>
          <p:cNvGraphicFramePr/>
          <p:nvPr/>
        </p:nvGraphicFramePr>
        <p:xfrm>
          <a:off x="1524000" y="1142984"/>
          <a:ext cx="6977090" cy="52864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RAMSES</a:t>
            </a:r>
            <a:endParaRPr lang="fr-FR" dirty="0"/>
          </a:p>
        </p:txBody>
      </p:sp>
      <p:sp>
        <p:nvSpPr>
          <p:cNvPr id="4" name="Espace réservé de la date 3"/>
          <p:cNvSpPr>
            <a:spLocks noGrp="1"/>
          </p:cNvSpPr>
          <p:nvPr>
            <p:ph type="dt" sz="half" idx="10"/>
          </p:nvPr>
        </p:nvSpPr>
        <p:spPr/>
        <p:txBody>
          <a:bodyPr/>
          <a:lstStyle/>
          <a:p>
            <a:pPr>
              <a:defRPr/>
            </a:pPr>
            <a:fld id="{A949DB92-0D30-4728-8466-6EEC30897F1A}"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6</a:t>
            </a:fld>
            <a:endParaRPr lang="fr-FR"/>
          </a:p>
        </p:txBody>
      </p:sp>
      <p:grpSp>
        <p:nvGrpSpPr>
          <p:cNvPr id="7" name="Group 27"/>
          <p:cNvGrpSpPr>
            <a:grpSpLocks/>
          </p:cNvGrpSpPr>
          <p:nvPr/>
        </p:nvGrpSpPr>
        <p:grpSpPr bwMode="auto">
          <a:xfrm>
            <a:off x="292100" y="1298595"/>
            <a:ext cx="8559800" cy="4987925"/>
            <a:chOff x="33" y="79"/>
            <a:chExt cx="5678" cy="3053"/>
          </a:xfrm>
        </p:grpSpPr>
        <p:sp>
          <p:nvSpPr>
            <p:cNvPr id="8" name="Text Box 2"/>
            <p:cNvSpPr txBox="1">
              <a:spLocks noChangeArrowheads="1"/>
            </p:cNvSpPr>
            <p:nvPr/>
          </p:nvSpPr>
          <p:spPr bwMode="auto">
            <a:xfrm>
              <a:off x="983" y="310"/>
              <a:ext cx="1008" cy="280"/>
            </a:xfrm>
            <a:prstGeom prst="rect">
              <a:avLst/>
            </a:prstGeom>
            <a:noFill/>
            <a:ln w="9525">
              <a:noFill/>
              <a:miter lim="800000"/>
              <a:headEnd/>
              <a:tailEnd/>
            </a:ln>
          </p:spPr>
          <p:txBody>
            <a:bodyPr>
              <a:spAutoFit/>
            </a:bodyPr>
            <a:lstStyle/>
            <a:p>
              <a:pPr>
                <a:spcBef>
                  <a:spcPct val="50000"/>
                </a:spcBef>
              </a:pPr>
              <a:endParaRPr lang="en-US" sz="2400">
                <a:latin typeface="Times New Roman" charset="0"/>
              </a:endParaRPr>
            </a:p>
          </p:txBody>
        </p:sp>
        <p:sp>
          <p:nvSpPr>
            <p:cNvPr id="9" name="AutoShape 3"/>
            <p:cNvSpPr>
              <a:spLocks noChangeArrowheads="1"/>
            </p:cNvSpPr>
            <p:nvPr/>
          </p:nvSpPr>
          <p:spPr bwMode="auto">
            <a:xfrm>
              <a:off x="4011" y="1252"/>
              <a:ext cx="821" cy="402"/>
            </a:xfrm>
            <a:prstGeom prst="flowChartAlternateProcess">
              <a:avLst/>
            </a:prstGeom>
            <a:solidFill>
              <a:srgbClr val="FFFF00"/>
            </a:solidFill>
            <a:ln w="38100">
              <a:solidFill>
                <a:srgbClr val="009900"/>
              </a:solidFill>
              <a:miter lim="800000"/>
              <a:headEnd/>
              <a:tailEnd/>
            </a:ln>
          </p:spPr>
          <p:txBody>
            <a:bodyPr wrap="none" lIns="54000" rIns="54000" anchor="ctr">
              <a:spAutoFit/>
            </a:bodyPr>
            <a:lstStyle/>
            <a:p>
              <a:pPr algn="ctr"/>
              <a:r>
                <a:rPr lang="fr-FR" sz="1600" b="1">
                  <a:solidFill>
                    <a:schemeClr val="accent2"/>
                  </a:solidFill>
                  <a:latin typeface="Comic Sans MS" charset="0"/>
                </a:rPr>
                <a:t>Formation </a:t>
              </a:r>
            </a:p>
            <a:p>
              <a:pPr algn="ctr"/>
              <a:r>
                <a:rPr lang="fr-FR" sz="1600" b="1">
                  <a:solidFill>
                    <a:schemeClr val="accent2"/>
                  </a:solidFill>
                  <a:latin typeface="Comic Sans MS" charset="0"/>
                </a:rPr>
                <a:t>PCR</a:t>
              </a:r>
              <a:endParaRPr lang="fr-FR" sz="1600">
                <a:latin typeface="Comic Sans MS" charset="0"/>
              </a:endParaRPr>
            </a:p>
          </p:txBody>
        </p:sp>
        <p:sp>
          <p:nvSpPr>
            <p:cNvPr id="10" name="Line 4"/>
            <p:cNvSpPr>
              <a:spLocks noChangeShapeType="1"/>
            </p:cNvSpPr>
            <p:nvPr/>
          </p:nvSpPr>
          <p:spPr bwMode="auto">
            <a:xfrm>
              <a:off x="3514" y="1479"/>
              <a:ext cx="409" cy="0"/>
            </a:xfrm>
            <a:prstGeom prst="line">
              <a:avLst/>
            </a:prstGeom>
            <a:noFill/>
            <a:ln w="57150">
              <a:solidFill>
                <a:srgbClr val="FF3300"/>
              </a:solidFill>
              <a:round/>
              <a:headEnd/>
              <a:tailEnd type="triangle" w="med" len="med"/>
            </a:ln>
          </p:spPr>
          <p:txBody>
            <a:bodyPr/>
            <a:lstStyle/>
            <a:p>
              <a:endParaRPr lang="fr-FR"/>
            </a:p>
          </p:txBody>
        </p:sp>
        <p:sp>
          <p:nvSpPr>
            <p:cNvPr id="11" name="AutoShape 5"/>
            <p:cNvSpPr>
              <a:spLocks noChangeArrowheads="1"/>
            </p:cNvSpPr>
            <p:nvPr/>
          </p:nvSpPr>
          <p:spPr bwMode="auto">
            <a:xfrm>
              <a:off x="838" y="1304"/>
              <a:ext cx="1128" cy="403"/>
            </a:xfrm>
            <a:prstGeom prst="flowChartAlternateProcess">
              <a:avLst/>
            </a:prstGeom>
            <a:solidFill>
              <a:srgbClr val="FFFF00"/>
            </a:solidFill>
            <a:ln w="38100">
              <a:solidFill>
                <a:srgbClr val="009900"/>
              </a:solidFill>
              <a:miter lim="800000"/>
              <a:headEnd/>
              <a:tailEnd/>
            </a:ln>
          </p:spPr>
          <p:txBody>
            <a:bodyPr lIns="54000" rIns="54000" anchor="ctr">
              <a:spAutoFit/>
            </a:bodyPr>
            <a:lstStyle/>
            <a:p>
              <a:pPr algn="ctr"/>
              <a:r>
                <a:rPr lang="fr-FR" sz="1600" b="1">
                  <a:solidFill>
                    <a:schemeClr val="accent2"/>
                  </a:solidFill>
                  <a:latin typeface="Comic Sans MS" charset="0"/>
                </a:rPr>
                <a:t>Dosimétrie</a:t>
              </a:r>
            </a:p>
            <a:p>
              <a:pPr algn="ctr"/>
              <a:r>
                <a:rPr lang="fr-FR" sz="1600" b="1">
                  <a:solidFill>
                    <a:schemeClr val="accent2"/>
                  </a:solidFill>
                  <a:latin typeface="Comic Sans MS" charset="0"/>
                </a:rPr>
                <a:t>Radioprotection</a:t>
              </a:r>
              <a:endParaRPr lang="fr-FR" sz="1600" b="1">
                <a:latin typeface="Comic Sans MS" charset="0"/>
              </a:endParaRPr>
            </a:p>
          </p:txBody>
        </p:sp>
        <p:sp>
          <p:nvSpPr>
            <p:cNvPr id="12" name="Line 6"/>
            <p:cNvSpPr>
              <a:spLocks noChangeShapeType="1"/>
            </p:cNvSpPr>
            <p:nvPr/>
          </p:nvSpPr>
          <p:spPr bwMode="auto">
            <a:xfrm>
              <a:off x="2022" y="1498"/>
              <a:ext cx="358" cy="0"/>
            </a:xfrm>
            <a:prstGeom prst="line">
              <a:avLst/>
            </a:prstGeom>
            <a:noFill/>
            <a:ln w="57150">
              <a:solidFill>
                <a:srgbClr val="FF3300"/>
              </a:solidFill>
              <a:round/>
              <a:headEnd type="triangle" w="med" len="med"/>
              <a:tailEnd/>
            </a:ln>
          </p:spPr>
          <p:txBody>
            <a:bodyPr/>
            <a:lstStyle/>
            <a:p>
              <a:endParaRPr lang="fr-FR"/>
            </a:p>
          </p:txBody>
        </p:sp>
        <p:sp>
          <p:nvSpPr>
            <p:cNvPr id="13" name="AutoShape 7"/>
            <p:cNvSpPr>
              <a:spLocks noChangeArrowheads="1"/>
            </p:cNvSpPr>
            <p:nvPr/>
          </p:nvSpPr>
          <p:spPr bwMode="auto">
            <a:xfrm>
              <a:off x="3907" y="209"/>
              <a:ext cx="938" cy="402"/>
            </a:xfrm>
            <a:prstGeom prst="flowChartAlternateProcess">
              <a:avLst/>
            </a:prstGeom>
            <a:noFill/>
            <a:ln w="38100">
              <a:solidFill>
                <a:srgbClr val="009900"/>
              </a:solidFill>
              <a:miter lim="800000"/>
              <a:headEnd/>
              <a:tailEnd/>
            </a:ln>
          </p:spPr>
          <p:txBody>
            <a:bodyPr wrap="none" lIns="54000" rIns="54000" anchor="ctr">
              <a:spAutoFit/>
            </a:bodyPr>
            <a:lstStyle/>
            <a:p>
              <a:pPr algn="ctr"/>
              <a:r>
                <a:rPr lang="fr-FR" sz="1600" b="1">
                  <a:solidFill>
                    <a:schemeClr val="accent2"/>
                  </a:solidFill>
                  <a:latin typeface="Comic Sans MS" charset="0"/>
                </a:rPr>
                <a:t>Agréments </a:t>
              </a:r>
            </a:p>
            <a:p>
              <a:pPr algn="ctr"/>
              <a:r>
                <a:rPr lang="fr-FR" sz="1600" b="1">
                  <a:solidFill>
                    <a:schemeClr val="accent2"/>
                  </a:solidFill>
                  <a:latin typeface="Comic Sans MS" charset="0"/>
                </a:rPr>
                <a:t>Habilitations</a:t>
              </a:r>
              <a:endParaRPr lang="fr-FR" sz="1400">
                <a:latin typeface="Comic Sans MS" charset="0"/>
              </a:endParaRPr>
            </a:p>
          </p:txBody>
        </p:sp>
        <p:sp>
          <p:nvSpPr>
            <p:cNvPr id="14" name="Line 8"/>
            <p:cNvSpPr>
              <a:spLocks noChangeShapeType="1"/>
            </p:cNvSpPr>
            <p:nvPr/>
          </p:nvSpPr>
          <p:spPr bwMode="auto">
            <a:xfrm flipV="1">
              <a:off x="3506" y="654"/>
              <a:ext cx="453" cy="499"/>
            </a:xfrm>
            <a:prstGeom prst="line">
              <a:avLst/>
            </a:prstGeom>
            <a:noFill/>
            <a:ln w="57150">
              <a:solidFill>
                <a:srgbClr val="FF3300"/>
              </a:solidFill>
              <a:round/>
              <a:headEnd/>
              <a:tailEnd type="triangle" w="med" len="med"/>
            </a:ln>
          </p:spPr>
          <p:txBody>
            <a:bodyPr/>
            <a:lstStyle/>
            <a:p>
              <a:endParaRPr lang="fr-FR"/>
            </a:p>
          </p:txBody>
        </p:sp>
        <p:sp>
          <p:nvSpPr>
            <p:cNvPr id="15" name="AutoShape 9"/>
            <p:cNvSpPr>
              <a:spLocks noChangeArrowheads="1"/>
            </p:cNvSpPr>
            <p:nvPr/>
          </p:nvSpPr>
          <p:spPr bwMode="auto">
            <a:xfrm>
              <a:off x="549" y="2341"/>
              <a:ext cx="1315" cy="680"/>
            </a:xfrm>
            <a:prstGeom prst="flowChartAlternateProcess">
              <a:avLst/>
            </a:prstGeom>
            <a:noFill/>
            <a:ln w="38100">
              <a:solidFill>
                <a:srgbClr val="009900"/>
              </a:solidFill>
              <a:miter lim="800000"/>
              <a:headEnd/>
              <a:tailEnd/>
            </a:ln>
          </p:spPr>
          <p:txBody>
            <a:bodyPr wrap="none" lIns="18000" rIns="18000" anchor="ctr"/>
            <a:lstStyle/>
            <a:p>
              <a:pPr algn="ctr"/>
              <a:endParaRPr lang="fr-FR" sz="1400">
                <a:solidFill>
                  <a:schemeClr val="accent2"/>
                </a:solidFill>
                <a:latin typeface="Comic Sans MS" charset="0"/>
              </a:endParaRPr>
            </a:p>
            <a:p>
              <a:pPr algn="ctr"/>
              <a:r>
                <a:rPr lang="fr-FR" sz="1600" b="1">
                  <a:solidFill>
                    <a:schemeClr val="accent2"/>
                  </a:solidFill>
                  <a:latin typeface="Comic Sans MS" charset="0"/>
                </a:rPr>
                <a:t>Analyses </a:t>
              </a:r>
            </a:p>
            <a:p>
              <a:pPr algn="ctr"/>
              <a:r>
                <a:rPr lang="fr-FR" sz="1600" b="1">
                  <a:solidFill>
                    <a:schemeClr val="accent2"/>
                  </a:solidFill>
                  <a:latin typeface="Comic Sans MS" charset="0"/>
                </a:rPr>
                <a:t>Elémentaires</a:t>
              </a:r>
            </a:p>
            <a:p>
              <a:pPr algn="ctr"/>
              <a:r>
                <a:rPr lang="fr-FR" sz="1400" b="1">
                  <a:latin typeface="Comic Sans MS" charset="0"/>
                </a:rPr>
                <a:t>(PIXE, XRF, ICP-MS)</a:t>
              </a:r>
            </a:p>
            <a:p>
              <a:pPr algn="ctr"/>
              <a:endParaRPr lang="fr-FR" sz="1400">
                <a:latin typeface="Comic Sans MS" charset="0"/>
              </a:endParaRPr>
            </a:p>
          </p:txBody>
        </p:sp>
        <p:sp>
          <p:nvSpPr>
            <p:cNvPr id="16" name="Line 10"/>
            <p:cNvSpPr>
              <a:spLocks noChangeShapeType="1"/>
            </p:cNvSpPr>
            <p:nvPr/>
          </p:nvSpPr>
          <p:spPr bwMode="auto">
            <a:xfrm flipV="1">
              <a:off x="1871" y="1796"/>
              <a:ext cx="453" cy="499"/>
            </a:xfrm>
            <a:prstGeom prst="line">
              <a:avLst/>
            </a:prstGeom>
            <a:noFill/>
            <a:ln w="57150">
              <a:solidFill>
                <a:srgbClr val="FF3300"/>
              </a:solidFill>
              <a:round/>
              <a:headEnd type="triangle" w="med" len="med"/>
              <a:tailEnd/>
            </a:ln>
          </p:spPr>
          <p:txBody>
            <a:bodyPr/>
            <a:lstStyle/>
            <a:p>
              <a:endParaRPr lang="fr-FR"/>
            </a:p>
          </p:txBody>
        </p:sp>
        <p:sp>
          <p:nvSpPr>
            <p:cNvPr id="17" name="AutoShape 11"/>
            <p:cNvSpPr>
              <a:spLocks noChangeArrowheads="1"/>
            </p:cNvSpPr>
            <p:nvPr/>
          </p:nvSpPr>
          <p:spPr bwMode="auto">
            <a:xfrm>
              <a:off x="4003" y="2456"/>
              <a:ext cx="1436" cy="402"/>
            </a:xfrm>
            <a:prstGeom prst="flowChartAlternateProcess">
              <a:avLst/>
            </a:prstGeom>
            <a:noFill/>
            <a:ln w="38100">
              <a:solidFill>
                <a:srgbClr val="009900"/>
              </a:solidFill>
              <a:miter lim="800000"/>
              <a:headEnd/>
              <a:tailEnd/>
            </a:ln>
          </p:spPr>
          <p:txBody>
            <a:bodyPr wrap="none" lIns="54000" rIns="54000" anchor="ctr">
              <a:spAutoFit/>
            </a:bodyPr>
            <a:lstStyle/>
            <a:p>
              <a:pPr algn="ctr"/>
              <a:r>
                <a:rPr lang="fr-FR" sz="1600" b="1">
                  <a:solidFill>
                    <a:schemeClr val="accent2"/>
                  </a:solidFill>
                  <a:latin typeface="Comic Sans MS" charset="0"/>
                </a:rPr>
                <a:t>Métrologie du radon</a:t>
              </a:r>
            </a:p>
            <a:p>
              <a:pPr algn="ctr"/>
              <a:endParaRPr lang="fr-FR" sz="1600" b="1">
                <a:solidFill>
                  <a:schemeClr val="accent2"/>
                </a:solidFill>
                <a:latin typeface="Comic Sans MS" charset="0"/>
              </a:endParaRPr>
            </a:p>
          </p:txBody>
        </p:sp>
        <p:sp>
          <p:nvSpPr>
            <p:cNvPr id="18" name="Line 12"/>
            <p:cNvSpPr>
              <a:spLocks noChangeShapeType="1"/>
            </p:cNvSpPr>
            <p:nvPr/>
          </p:nvSpPr>
          <p:spPr bwMode="auto">
            <a:xfrm flipH="1" flipV="1">
              <a:off x="3544" y="1833"/>
              <a:ext cx="500" cy="499"/>
            </a:xfrm>
            <a:prstGeom prst="line">
              <a:avLst/>
            </a:prstGeom>
            <a:noFill/>
            <a:ln w="57150">
              <a:solidFill>
                <a:srgbClr val="FF3300"/>
              </a:solidFill>
              <a:round/>
              <a:headEnd type="triangle" w="med" len="med"/>
              <a:tailEnd/>
            </a:ln>
          </p:spPr>
          <p:txBody>
            <a:bodyPr/>
            <a:lstStyle/>
            <a:p>
              <a:endParaRPr lang="fr-FR"/>
            </a:p>
          </p:txBody>
        </p:sp>
        <p:sp>
          <p:nvSpPr>
            <p:cNvPr id="19" name="AutoShape 13"/>
            <p:cNvSpPr>
              <a:spLocks noChangeArrowheads="1"/>
            </p:cNvSpPr>
            <p:nvPr/>
          </p:nvSpPr>
          <p:spPr bwMode="auto">
            <a:xfrm>
              <a:off x="903" y="154"/>
              <a:ext cx="970" cy="543"/>
            </a:xfrm>
            <a:prstGeom prst="flowChartAlternateProcess">
              <a:avLst/>
            </a:prstGeom>
            <a:solidFill>
              <a:srgbClr val="FFFF00"/>
            </a:solidFill>
            <a:ln w="38100">
              <a:solidFill>
                <a:srgbClr val="009900"/>
              </a:solidFill>
              <a:miter lim="800000"/>
              <a:headEnd/>
              <a:tailEnd/>
            </a:ln>
          </p:spPr>
          <p:txBody>
            <a:bodyPr wrap="none" lIns="54000" rIns="54000" anchor="ctr">
              <a:spAutoFit/>
            </a:bodyPr>
            <a:lstStyle/>
            <a:p>
              <a:pPr algn="ctr"/>
              <a:r>
                <a:rPr lang="fr-FR" sz="1600" b="1" dirty="0">
                  <a:solidFill>
                    <a:schemeClr val="accent2"/>
                  </a:solidFill>
                  <a:latin typeface="Comic Sans MS" charset="0"/>
                </a:rPr>
                <a:t>Mesures  </a:t>
              </a:r>
            </a:p>
            <a:p>
              <a:pPr algn="ctr"/>
              <a:r>
                <a:rPr lang="fr-FR" sz="1600" b="1" dirty="0">
                  <a:solidFill>
                    <a:schemeClr val="accent2"/>
                  </a:solidFill>
                  <a:latin typeface="Comic Sans MS" charset="0"/>
                </a:rPr>
                <a:t>Radioactivité</a:t>
              </a:r>
            </a:p>
            <a:p>
              <a:pPr algn="ctr"/>
              <a:r>
                <a:rPr lang="fr-FR" sz="1400" b="1" i="1" dirty="0">
                  <a:latin typeface="Comic Sans MS" charset="0"/>
                </a:rPr>
                <a:t>(</a:t>
              </a:r>
              <a:r>
                <a:rPr lang="fr-FR" sz="1400" b="1" i="1" dirty="0">
                  <a:latin typeface="Symbol" charset="2"/>
                </a:rPr>
                <a:t>a, b, g</a:t>
              </a:r>
              <a:r>
                <a:rPr lang="fr-FR" sz="1400" b="1" i="1" dirty="0">
                  <a:latin typeface="Comic Sans MS" charset="0"/>
                </a:rPr>
                <a:t>)</a:t>
              </a:r>
            </a:p>
          </p:txBody>
        </p:sp>
        <p:sp>
          <p:nvSpPr>
            <p:cNvPr id="20" name="Line 14"/>
            <p:cNvSpPr>
              <a:spLocks noChangeShapeType="1"/>
            </p:cNvSpPr>
            <p:nvPr/>
          </p:nvSpPr>
          <p:spPr bwMode="auto">
            <a:xfrm flipH="1" flipV="1">
              <a:off x="1826" y="709"/>
              <a:ext cx="500" cy="499"/>
            </a:xfrm>
            <a:prstGeom prst="line">
              <a:avLst/>
            </a:prstGeom>
            <a:noFill/>
            <a:ln w="57150">
              <a:solidFill>
                <a:srgbClr val="FF3300"/>
              </a:solidFill>
              <a:round/>
              <a:headEnd/>
              <a:tailEnd type="triangle" w="med" len="med"/>
            </a:ln>
          </p:spPr>
          <p:txBody>
            <a:bodyPr/>
            <a:lstStyle/>
            <a:p>
              <a:endParaRPr lang="fr-FR"/>
            </a:p>
          </p:txBody>
        </p:sp>
        <p:sp>
          <p:nvSpPr>
            <p:cNvPr id="21" name="AutoShape 15"/>
            <p:cNvSpPr>
              <a:spLocks noChangeArrowheads="1"/>
            </p:cNvSpPr>
            <p:nvPr/>
          </p:nvSpPr>
          <p:spPr bwMode="auto">
            <a:xfrm>
              <a:off x="2514" y="2589"/>
              <a:ext cx="827" cy="543"/>
            </a:xfrm>
            <a:prstGeom prst="flowChartAlternateProcess">
              <a:avLst/>
            </a:prstGeom>
            <a:noFill/>
            <a:ln w="38100">
              <a:solidFill>
                <a:srgbClr val="009900"/>
              </a:solidFill>
              <a:miter lim="800000"/>
              <a:headEnd/>
              <a:tailEnd/>
            </a:ln>
          </p:spPr>
          <p:txBody>
            <a:bodyPr wrap="none" lIns="54000" rIns="54000" anchor="ctr">
              <a:spAutoFit/>
            </a:bodyPr>
            <a:lstStyle/>
            <a:p>
              <a:pPr algn="ctr"/>
              <a:r>
                <a:rPr lang="fr-FR" sz="1600" b="1">
                  <a:solidFill>
                    <a:schemeClr val="accent2"/>
                  </a:solidFill>
                  <a:latin typeface="Comic Sans MS" charset="0"/>
                </a:rPr>
                <a:t>R &amp; D</a:t>
              </a:r>
            </a:p>
            <a:p>
              <a:pPr algn="ctr"/>
              <a:r>
                <a:rPr lang="fr-FR" sz="1600" b="1">
                  <a:solidFill>
                    <a:schemeClr val="accent2"/>
                  </a:solidFill>
                  <a:latin typeface="Comic Sans MS" charset="0"/>
                </a:rPr>
                <a:t>Dosimétrie</a:t>
              </a:r>
            </a:p>
            <a:p>
              <a:pPr algn="ctr"/>
              <a:r>
                <a:rPr lang="fr-FR" sz="1400" b="1" i="1">
                  <a:latin typeface="Comic Sans MS" charset="0"/>
                </a:rPr>
                <a:t>(</a:t>
              </a:r>
              <a:r>
                <a:rPr lang="fr-FR" sz="1400" b="1" i="1">
                  <a:latin typeface="Symbol" charset="2"/>
                </a:rPr>
                <a:t>g, a,</a:t>
              </a:r>
              <a:r>
                <a:rPr lang="fr-FR" sz="1400" b="1" i="1">
                  <a:latin typeface="Comic Sans MS" charset="0"/>
                </a:rPr>
                <a:t> n)</a:t>
              </a:r>
              <a:endParaRPr lang="fr-FR" sz="1400" i="1">
                <a:latin typeface="Comic Sans MS" charset="0"/>
              </a:endParaRPr>
            </a:p>
          </p:txBody>
        </p:sp>
        <p:sp>
          <p:nvSpPr>
            <p:cNvPr id="22" name="Line 16"/>
            <p:cNvSpPr>
              <a:spLocks noChangeShapeType="1"/>
            </p:cNvSpPr>
            <p:nvPr/>
          </p:nvSpPr>
          <p:spPr bwMode="auto">
            <a:xfrm flipH="1" flipV="1">
              <a:off x="2944" y="2025"/>
              <a:ext cx="0" cy="498"/>
            </a:xfrm>
            <a:prstGeom prst="line">
              <a:avLst/>
            </a:prstGeom>
            <a:noFill/>
            <a:ln w="57150">
              <a:solidFill>
                <a:srgbClr val="FF3300"/>
              </a:solidFill>
              <a:round/>
              <a:headEnd type="triangle" w="med" len="med"/>
              <a:tailEnd/>
            </a:ln>
          </p:spPr>
          <p:txBody>
            <a:bodyPr/>
            <a:lstStyle/>
            <a:p>
              <a:endParaRPr lang="fr-FR"/>
            </a:p>
          </p:txBody>
        </p:sp>
        <p:sp>
          <p:nvSpPr>
            <p:cNvPr id="23" name="AutoShape 17"/>
            <p:cNvSpPr>
              <a:spLocks noChangeArrowheads="1"/>
            </p:cNvSpPr>
            <p:nvPr/>
          </p:nvSpPr>
          <p:spPr bwMode="auto">
            <a:xfrm>
              <a:off x="2453" y="79"/>
              <a:ext cx="1017" cy="423"/>
            </a:xfrm>
            <a:prstGeom prst="flowChartAlternateProcess">
              <a:avLst/>
            </a:prstGeom>
            <a:noFill/>
            <a:ln w="38100">
              <a:solidFill>
                <a:srgbClr val="009900"/>
              </a:solidFill>
              <a:miter lim="800000"/>
              <a:headEnd/>
              <a:tailEnd/>
            </a:ln>
          </p:spPr>
          <p:txBody>
            <a:bodyPr wrap="none" lIns="54000" rIns="54000" anchor="ctr">
              <a:spAutoFit/>
            </a:bodyPr>
            <a:lstStyle/>
            <a:p>
              <a:pPr algn="ctr"/>
              <a:r>
                <a:rPr lang="fr-FR" sz="1600" b="1">
                  <a:solidFill>
                    <a:schemeClr val="accent2"/>
                  </a:solidFill>
                  <a:latin typeface="Comic Sans MS" charset="0"/>
                </a:rPr>
                <a:t>Expertises </a:t>
              </a:r>
            </a:p>
            <a:p>
              <a:pPr algn="ctr"/>
              <a:r>
                <a:rPr lang="fr-FR" sz="1600" b="1">
                  <a:solidFill>
                    <a:schemeClr val="accent2"/>
                  </a:solidFill>
                  <a:latin typeface="Comic Sans MS" charset="0"/>
                </a:rPr>
                <a:t>Radiologiques</a:t>
              </a:r>
              <a:r>
                <a:rPr lang="fr-FR">
                  <a:latin typeface="Comic Sans MS" charset="0"/>
                </a:rPr>
                <a:t> </a:t>
              </a:r>
              <a:endParaRPr lang="fr-FR" sz="1400">
                <a:latin typeface="Comic Sans MS" charset="0"/>
              </a:endParaRPr>
            </a:p>
          </p:txBody>
        </p:sp>
        <p:sp>
          <p:nvSpPr>
            <p:cNvPr id="24" name="Line 18"/>
            <p:cNvSpPr>
              <a:spLocks noChangeShapeType="1"/>
            </p:cNvSpPr>
            <p:nvPr/>
          </p:nvSpPr>
          <p:spPr bwMode="auto">
            <a:xfrm flipH="1" flipV="1">
              <a:off x="2944" y="527"/>
              <a:ext cx="0" cy="453"/>
            </a:xfrm>
            <a:prstGeom prst="line">
              <a:avLst/>
            </a:prstGeom>
            <a:noFill/>
            <a:ln w="57150">
              <a:solidFill>
                <a:srgbClr val="FF3300"/>
              </a:solidFill>
              <a:round/>
              <a:headEnd/>
              <a:tailEnd type="triangle" w="med" len="med"/>
            </a:ln>
          </p:spPr>
          <p:txBody>
            <a:bodyPr/>
            <a:lstStyle/>
            <a:p>
              <a:endParaRPr lang="fr-FR"/>
            </a:p>
          </p:txBody>
        </p:sp>
        <p:sp>
          <p:nvSpPr>
            <p:cNvPr id="25" name="AutoShape 19"/>
            <p:cNvSpPr>
              <a:spLocks noChangeArrowheads="1"/>
            </p:cNvSpPr>
            <p:nvPr/>
          </p:nvSpPr>
          <p:spPr bwMode="auto">
            <a:xfrm>
              <a:off x="33" y="795"/>
              <a:ext cx="741" cy="441"/>
            </a:xfrm>
            <a:prstGeom prst="flowChartAlternateProcess">
              <a:avLst/>
            </a:prstGeom>
            <a:noFill/>
            <a:ln w="38100">
              <a:solidFill>
                <a:srgbClr val="00CCFF"/>
              </a:solidFill>
              <a:miter lim="800000"/>
              <a:headEnd/>
              <a:tailEnd/>
            </a:ln>
          </p:spPr>
          <p:txBody>
            <a:bodyPr lIns="54000" rIns="54000" anchor="ctr">
              <a:spAutoFit/>
            </a:bodyPr>
            <a:lstStyle/>
            <a:p>
              <a:pPr algn="ctr"/>
              <a:r>
                <a:rPr lang="fr-FR" sz="1200" b="1" i="1">
                  <a:solidFill>
                    <a:srgbClr val="000066"/>
                  </a:solidFill>
                  <a:latin typeface="Comic Sans MS" charset="0"/>
                </a:rPr>
                <a:t>COFRAC </a:t>
              </a:r>
            </a:p>
            <a:p>
              <a:pPr algn="ctr"/>
              <a:r>
                <a:rPr lang="fr-FR" sz="1200" b="1" i="1">
                  <a:solidFill>
                    <a:srgbClr val="000066"/>
                  </a:solidFill>
                  <a:latin typeface="Comic Sans MS" charset="0"/>
                </a:rPr>
                <a:t>ISO 17025</a:t>
              </a:r>
            </a:p>
            <a:p>
              <a:pPr algn="ctr"/>
              <a:r>
                <a:rPr lang="fr-FR" sz="1200" b="1" i="1">
                  <a:solidFill>
                    <a:srgbClr val="000066"/>
                  </a:solidFill>
                  <a:latin typeface="Comic Sans MS" charset="0"/>
                </a:rPr>
                <a:t>ISO 17020</a:t>
              </a:r>
            </a:p>
          </p:txBody>
        </p:sp>
        <p:sp>
          <p:nvSpPr>
            <p:cNvPr id="26" name="AutoShape 20"/>
            <p:cNvSpPr>
              <a:spLocks noChangeArrowheads="1"/>
            </p:cNvSpPr>
            <p:nvPr/>
          </p:nvSpPr>
          <p:spPr bwMode="auto">
            <a:xfrm>
              <a:off x="4946" y="1297"/>
              <a:ext cx="765" cy="361"/>
            </a:xfrm>
            <a:prstGeom prst="flowChartAlternateProcess">
              <a:avLst/>
            </a:prstGeom>
            <a:noFill/>
            <a:ln w="38100">
              <a:solidFill>
                <a:srgbClr val="00CCFF"/>
              </a:solidFill>
              <a:miter lim="800000"/>
              <a:headEnd/>
              <a:tailEnd/>
            </a:ln>
          </p:spPr>
          <p:txBody>
            <a:bodyPr lIns="54000" rIns="54000" anchor="ctr">
              <a:spAutoFit/>
            </a:bodyPr>
            <a:lstStyle/>
            <a:p>
              <a:pPr algn="ctr"/>
              <a:r>
                <a:rPr lang="fr-FR" sz="1400" b="1" i="1">
                  <a:solidFill>
                    <a:srgbClr val="000066"/>
                  </a:solidFill>
                  <a:latin typeface="Comic Sans MS" charset="0"/>
                </a:rPr>
                <a:t>Certifié CEFRI</a:t>
              </a:r>
            </a:p>
          </p:txBody>
        </p:sp>
        <p:sp>
          <p:nvSpPr>
            <p:cNvPr id="27" name="AutoShape 21"/>
            <p:cNvSpPr>
              <a:spLocks noChangeArrowheads="1"/>
            </p:cNvSpPr>
            <p:nvPr/>
          </p:nvSpPr>
          <p:spPr bwMode="auto">
            <a:xfrm rot="5840213">
              <a:off x="4703" y="1504"/>
              <a:ext cx="297" cy="691"/>
            </a:xfrm>
            <a:prstGeom prst="curvedLeftArrow">
              <a:avLst>
                <a:gd name="adj1" fmla="val 46532"/>
                <a:gd name="adj2" fmla="val 93064"/>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8" name="AutoShape 22"/>
            <p:cNvSpPr>
              <a:spLocks noChangeArrowheads="1"/>
            </p:cNvSpPr>
            <p:nvPr/>
          </p:nvSpPr>
          <p:spPr bwMode="auto">
            <a:xfrm rot="-5400000">
              <a:off x="813" y="683"/>
              <a:ext cx="558" cy="630"/>
            </a:xfrm>
            <a:custGeom>
              <a:avLst/>
              <a:gdLst>
                <a:gd name="T0" fmla="*/ 279 w 21600"/>
                <a:gd name="T1" fmla="*/ 0 h 21600"/>
                <a:gd name="T2" fmla="*/ 0 w 21600"/>
                <a:gd name="T3" fmla="*/ 450 h 21600"/>
                <a:gd name="T4" fmla="*/ 279 w 21600"/>
                <a:gd name="T5" fmla="*/ 540 h 21600"/>
                <a:gd name="T6" fmla="*/ 558 w 21600"/>
                <a:gd name="T7" fmla="*/ 450 h 21600"/>
                <a:gd name="T8" fmla="*/ 3 60000 65536"/>
                <a:gd name="T9" fmla="*/ 2 60000 65536"/>
                <a:gd name="T10" fmla="*/ 1 60000 65536"/>
                <a:gd name="T11" fmla="*/ 0 60000 65536"/>
                <a:gd name="T12" fmla="*/ 2168 w 21600"/>
                <a:gd name="T13" fmla="*/ 12343 h 21600"/>
                <a:gd name="T14" fmla="*/ 19432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9" name="Picture 23" descr="logo_ramses_choisi"/>
            <p:cNvPicPr>
              <a:picLocks noChangeAspect="1" noChangeArrowheads="1"/>
            </p:cNvPicPr>
            <p:nvPr/>
          </p:nvPicPr>
          <p:blipFill>
            <a:blip r:embed="rId2"/>
            <a:srcRect/>
            <a:stretch>
              <a:fillRect/>
            </a:stretch>
          </p:blipFill>
          <p:spPr bwMode="auto">
            <a:xfrm>
              <a:off x="2320" y="1140"/>
              <a:ext cx="1248" cy="679"/>
            </a:xfrm>
            <a:prstGeom prst="rect">
              <a:avLst/>
            </a:prstGeom>
            <a:noFill/>
            <a:ln w="9525">
              <a:noFill/>
              <a:miter lim="800000"/>
              <a:headEnd/>
              <a:tailEnd/>
            </a:ln>
          </p:spPr>
        </p:pic>
        <p:pic>
          <p:nvPicPr>
            <p:cNvPr id="30" name="ipfRZGW4F2xllcZlM:" descr="cofrac_logo"/>
            <p:cNvPicPr>
              <a:picLocks noChangeAspect="1" noChangeArrowheads="1"/>
            </p:cNvPicPr>
            <p:nvPr/>
          </p:nvPicPr>
          <p:blipFill>
            <a:blip r:embed="rId3"/>
            <a:srcRect/>
            <a:stretch>
              <a:fillRect/>
            </a:stretch>
          </p:blipFill>
          <p:spPr bwMode="auto">
            <a:xfrm>
              <a:off x="249" y="1344"/>
              <a:ext cx="276" cy="390"/>
            </a:xfrm>
            <a:prstGeom prst="rect">
              <a:avLst/>
            </a:prstGeom>
            <a:noFill/>
            <a:ln w="9525">
              <a:noFill/>
              <a:miter lim="800000"/>
              <a:headEnd/>
              <a:tailEnd/>
            </a:ln>
          </p:spPr>
        </p:pic>
        <p:pic>
          <p:nvPicPr>
            <p:cNvPr id="31" name="ipfVGG6NuwzN040KM:" descr="Logo%2520CEFRI"/>
            <p:cNvPicPr>
              <a:picLocks noChangeAspect="1" noChangeArrowheads="1"/>
            </p:cNvPicPr>
            <p:nvPr/>
          </p:nvPicPr>
          <p:blipFill>
            <a:blip r:embed="rId4"/>
            <a:srcRect/>
            <a:stretch>
              <a:fillRect/>
            </a:stretch>
          </p:blipFill>
          <p:spPr bwMode="auto">
            <a:xfrm>
              <a:off x="5239" y="1752"/>
              <a:ext cx="390" cy="35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p:txBody>
          <a:bodyPr/>
          <a:lstStyle/>
          <a:p>
            <a:r>
              <a:rPr lang="fr-FR" dirty="0" smtClean="0"/>
              <a:t>EAMEA</a:t>
            </a:r>
            <a:endParaRPr lang="fr-FR" dirty="0"/>
          </a:p>
        </p:txBody>
      </p:sp>
      <p:sp>
        <p:nvSpPr>
          <p:cNvPr id="3" name="Espace réservé du contenu 2"/>
          <p:cNvSpPr>
            <a:spLocks noGrp="1"/>
          </p:cNvSpPr>
          <p:nvPr>
            <p:ph sz="half" idx="2"/>
          </p:nvPr>
        </p:nvSpPr>
        <p:spPr/>
        <p:txBody>
          <a:bodyPr/>
          <a:lstStyle/>
          <a:p>
            <a:r>
              <a:rPr lang="fr-FR" sz="2000" dirty="0" smtClean="0"/>
              <a:t>Ecoles des Applications Militaires à l’Energie Atomique</a:t>
            </a:r>
          </a:p>
          <a:p>
            <a:pPr lvl="1"/>
            <a:r>
              <a:rPr lang="fr-FR" sz="1600" dirty="0" smtClean="0"/>
              <a:t>Pôle unique de formation du nucléaire de défense</a:t>
            </a:r>
          </a:p>
          <a:p>
            <a:endParaRPr lang="fr-FR" sz="2000" dirty="0" smtClean="0"/>
          </a:p>
          <a:p>
            <a:endParaRPr lang="fr-FR" sz="2000" dirty="0" smtClean="0"/>
          </a:p>
          <a:p>
            <a:r>
              <a:rPr lang="fr-FR" sz="2000" dirty="0" smtClean="0"/>
              <a:t>Trois départements</a:t>
            </a:r>
          </a:p>
          <a:p>
            <a:pPr lvl="1"/>
            <a:r>
              <a:rPr lang="fr-FR" sz="1600" dirty="0" smtClean="0"/>
              <a:t>Propulsion navale</a:t>
            </a:r>
          </a:p>
          <a:p>
            <a:pPr lvl="1"/>
            <a:r>
              <a:rPr lang="fr-FR" sz="1600" dirty="0" smtClean="0"/>
              <a:t>Maîtrise des risques</a:t>
            </a:r>
          </a:p>
          <a:p>
            <a:pPr lvl="1"/>
            <a:r>
              <a:rPr lang="fr-FR" sz="1600" dirty="0" smtClean="0"/>
              <a:t>Armements nucléaires</a:t>
            </a:r>
          </a:p>
        </p:txBody>
      </p:sp>
      <p:sp>
        <p:nvSpPr>
          <p:cNvPr id="8" name="Espace réservé du texte 7"/>
          <p:cNvSpPr>
            <a:spLocks noGrp="1"/>
          </p:cNvSpPr>
          <p:nvPr>
            <p:ph type="body" sz="quarter" idx="3"/>
          </p:nvPr>
        </p:nvSpPr>
        <p:spPr/>
        <p:txBody>
          <a:bodyPr/>
          <a:lstStyle/>
          <a:p>
            <a:r>
              <a:rPr lang="fr-FR" dirty="0" smtClean="0"/>
              <a:t>GEA</a:t>
            </a:r>
            <a:endParaRPr lang="fr-FR" dirty="0"/>
          </a:p>
        </p:txBody>
      </p:sp>
      <p:sp>
        <p:nvSpPr>
          <p:cNvPr id="9" name="Espace réservé du contenu 8"/>
          <p:cNvSpPr>
            <a:spLocks noGrp="1"/>
          </p:cNvSpPr>
          <p:nvPr>
            <p:ph sz="quarter" idx="4"/>
          </p:nvPr>
        </p:nvSpPr>
        <p:spPr/>
        <p:txBody>
          <a:bodyPr/>
          <a:lstStyle/>
          <a:p>
            <a:r>
              <a:rPr lang="fr-FR" sz="2000" dirty="0" smtClean="0"/>
              <a:t>Groupe d’Etudes Atomiques</a:t>
            </a:r>
          </a:p>
          <a:p>
            <a:pPr lvl="1"/>
            <a:r>
              <a:rPr lang="fr-FR" sz="1600" dirty="0" smtClean="0"/>
              <a:t>Experts de la Marine pour la radioprotection et la surveillance radiologique</a:t>
            </a:r>
          </a:p>
          <a:p>
            <a:endParaRPr lang="fr-FR" sz="2000" dirty="0" smtClean="0"/>
          </a:p>
          <a:p>
            <a:endParaRPr lang="fr-FR" sz="2000" dirty="0" smtClean="0"/>
          </a:p>
          <a:p>
            <a:r>
              <a:rPr lang="fr-FR" sz="2000" dirty="0" smtClean="0"/>
              <a:t>Deux sites</a:t>
            </a:r>
          </a:p>
          <a:p>
            <a:pPr lvl="1"/>
            <a:r>
              <a:rPr lang="fr-FR" sz="1600" dirty="0" smtClean="0"/>
              <a:t>Laboratoire attenant à l’EAMEA</a:t>
            </a:r>
          </a:p>
          <a:p>
            <a:pPr lvl="1"/>
            <a:r>
              <a:rPr lang="fr-FR" sz="1600" dirty="0" smtClean="0"/>
              <a:t>Laboratoire souterrain du Roule</a:t>
            </a:r>
          </a:p>
          <a:p>
            <a:endParaRPr lang="fr-FR" sz="2000" dirty="0"/>
          </a:p>
        </p:txBody>
      </p:sp>
      <p:sp>
        <p:nvSpPr>
          <p:cNvPr id="2" name="Titre 1"/>
          <p:cNvSpPr>
            <a:spLocks noGrp="1"/>
          </p:cNvSpPr>
          <p:nvPr>
            <p:ph type="title"/>
          </p:nvPr>
        </p:nvSpPr>
        <p:spPr/>
        <p:txBody>
          <a:bodyPr/>
          <a:lstStyle/>
          <a:p>
            <a:r>
              <a:rPr lang="fr-FR" dirty="0" smtClean="0"/>
              <a:t>EAMEA / GEA</a:t>
            </a:r>
            <a:endParaRPr lang="fr-FR" dirty="0"/>
          </a:p>
        </p:txBody>
      </p:sp>
      <p:sp>
        <p:nvSpPr>
          <p:cNvPr id="4" name="Espace réservé de la date 3"/>
          <p:cNvSpPr>
            <a:spLocks noGrp="1"/>
          </p:cNvSpPr>
          <p:nvPr>
            <p:ph type="dt" sz="half" idx="10"/>
          </p:nvPr>
        </p:nvSpPr>
        <p:spPr/>
        <p:txBody>
          <a:bodyPr/>
          <a:lstStyle/>
          <a:p>
            <a:pPr>
              <a:defRPr/>
            </a:pPr>
            <a:fld id="{C97F08A6-0E30-4F9B-84A7-56EEDCDB82F9}"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7</a:t>
            </a:fld>
            <a:endParaRPr lang="fr-FR"/>
          </a:p>
        </p:txBody>
      </p:sp>
      <p:pic>
        <p:nvPicPr>
          <p:cNvPr id="10" name="Picture 4"/>
          <p:cNvPicPr>
            <a:picLocks noChangeAspect="1" noChangeArrowheads="1"/>
          </p:cNvPicPr>
          <p:nvPr/>
        </p:nvPicPr>
        <p:blipFill>
          <a:blip r:embed="rId2"/>
          <a:srcRect/>
          <a:stretch>
            <a:fillRect/>
          </a:stretch>
        </p:blipFill>
        <p:spPr bwMode="auto">
          <a:xfrm>
            <a:off x="2143108" y="1428736"/>
            <a:ext cx="755650" cy="792163"/>
          </a:xfrm>
          <a:prstGeom prst="rect">
            <a:avLst/>
          </a:prstGeom>
          <a:noFill/>
          <a:ln w="9525">
            <a:noFill/>
            <a:miter lim="800000"/>
            <a:headEnd/>
            <a:tailEnd/>
          </a:ln>
        </p:spPr>
      </p:pic>
      <p:grpSp>
        <p:nvGrpSpPr>
          <p:cNvPr id="11" name="Group 5"/>
          <p:cNvGrpSpPr>
            <a:grpSpLocks/>
          </p:cNvGrpSpPr>
          <p:nvPr/>
        </p:nvGrpSpPr>
        <p:grpSpPr bwMode="auto">
          <a:xfrm>
            <a:off x="6215074" y="1285860"/>
            <a:ext cx="685800" cy="882650"/>
            <a:chOff x="3696" y="887"/>
            <a:chExt cx="1440" cy="2041"/>
          </a:xfrm>
        </p:grpSpPr>
        <p:pic>
          <p:nvPicPr>
            <p:cNvPr id="12" name="Picture 6"/>
            <p:cNvPicPr>
              <a:picLocks noChangeAspect="1" noChangeArrowheads="1"/>
            </p:cNvPicPr>
            <p:nvPr/>
          </p:nvPicPr>
          <p:blipFill>
            <a:blip r:embed="rId3"/>
            <a:srcRect/>
            <a:stretch>
              <a:fillRect/>
            </a:stretch>
          </p:blipFill>
          <p:spPr bwMode="auto">
            <a:xfrm>
              <a:off x="3696" y="887"/>
              <a:ext cx="1440" cy="2041"/>
            </a:xfrm>
            <a:prstGeom prst="rect">
              <a:avLst/>
            </a:prstGeom>
            <a:noFill/>
            <a:ln w="9525">
              <a:noFill/>
              <a:miter lim="800000"/>
              <a:headEnd/>
              <a:tailEnd/>
            </a:ln>
          </p:spPr>
        </p:pic>
        <p:sp>
          <p:nvSpPr>
            <p:cNvPr id="13" name="Freeform 7"/>
            <p:cNvSpPr>
              <a:spLocks noEditPoints="1"/>
            </p:cNvSpPr>
            <p:nvPr/>
          </p:nvSpPr>
          <p:spPr bwMode="auto">
            <a:xfrm>
              <a:off x="3826" y="1248"/>
              <a:ext cx="1191" cy="1318"/>
            </a:xfrm>
            <a:custGeom>
              <a:avLst/>
              <a:gdLst>
                <a:gd name="T0" fmla="*/ 3 w 1735"/>
                <a:gd name="T1" fmla="*/ 1 h 2055"/>
                <a:gd name="T2" fmla="*/ 3 w 1735"/>
                <a:gd name="T3" fmla="*/ 1 h 2055"/>
                <a:gd name="T4" fmla="*/ 3 w 1735"/>
                <a:gd name="T5" fmla="*/ 1 h 2055"/>
                <a:gd name="T6" fmla="*/ 3 w 1735"/>
                <a:gd name="T7" fmla="*/ 1 h 2055"/>
                <a:gd name="T8" fmla="*/ 3 w 1735"/>
                <a:gd name="T9" fmla="*/ 1 h 2055"/>
                <a:gd name="T10" fmla="*/ 3 w 1735"/>
                <a:gd name="T11" fmla="*/ 2 h 2055"/>
                <a:gd name="T12" fmla="*/ 3 w 1735"/>
                <a:gd name="T13" fmla="*/ 2 h 2055"/>
                <a:gd name="T14" fmla="*/ 3 w 1735"/>
                <a:gd name="T15" fmla="*/ 2 h 2055"/>
                <a:gd name="T16" fmla="*/ 3 w 1735"/>
                <a:gd name="T17" fmla="*/ 2 h 2055"/>
                <a:gd name="T18" fmla="*/ 5 w 1735"/>
                <a:gd name="T19" fmla="*/ 2 h 2055"/>
                <a:gd name="T20" fmla="*/ 5 w 1735"/>
                <a:gd name="T21" fmla="*/ 2 h 2055"/>
                <a:gd name="T22" fmla="*/ 5 w 1735"/>
                <a:gd name="T23" fmla="*/ 2 h 2055"/>
                <a:gd name="T24" fmla="*/ 5 w 1735"/>
                <a:gd name="T25" fmla="*/ 2 h 2055"/>
                <a:gd name="T26" fmla="*/ 5 w 1735"/>
                <a:gd name="T27" fmla="*/ 2 h 2055"/>
                <a:gd name="T28" fmla="*/ 6 w 1735"/>
                <a:gd name="T29" fmla="*/ 2 h 2055"/>
                <a:gd name="T30" fmla="*/ 6 w 1735"/>
                <a:gd name="T31" fmla="*/ 2 h 2055"/>
                <a:gd name="T32" fmla="*/ 6 w 1735"/>
                <a:gd name="T33" fmla="*/ 2 h 2055"/>
                <a:gd name="T34" fmla="*/ 5 w 1735"/>
                <a:gd name="T35" fmla="*/ 2 h 2055"/>
                <a:gd name="T36" fmla="*/ 5 w 1735"/>
                <a:gd name="T37" fmla="*/ 2 h 2055"/>
                <a:gd name="T38" fmla="*/ 5 w 1735"/>
                <a:gd name="T39" fmla="*/ 2 h 2055"/>
                <a:gd name="T40" fmla="*/ 4 w 1735"/>
                <a:gd name="T41" fmla="*/ 3 h 2055"/>
                <a:gd name="T42" fmla="*/ 3 w 1735"/>
                <a:gd name="T43" fmla="*/ 3 h 2055"/>
                <a:gd name="T44" fmla="*/ 3 w 1735"/>
                <a:gd name="T45" fmla="*/ 3 h 2055"/>
                <a:gd name="T46" fmla="*/ 2 w 1735"/>
                <a:gd name="T47" fmla="*/ 3 h 2055"/>
                <a:gd name="T48" fmla="*/ 1 w 1735"/>
                <a:gd name="T49" fmla="*/ 3 h 2055"/>
                <a:gd name="T50" fmla="*/ 1 w 1735"/>
                <a:gd name="T51" fmla="*/ 2 h 2055"/>
                <a:gd name="T52" fmla="*/ 1 w 1735"/>
                <a:gd name="T53" fmla="*/ 2 h 2055"/>
                <a:gd name="T54" fmla="*/ 1 w 1735"/>
                <a:gd name="T55" fmla="*/ 2 h 2055"/>
                <a:gd name="T56" fmla="*/ 1 w 1735"/>
                <a:gd name="T57" fmla="*/ 2 h 2055"/>
                <a:gd name="T58" fmla="*/ 1 w 1735"/>
                <a:gd name="T59" fmla="*/ 2 h 2055"/>
                <a:gd name="T60" fmla="*/ 1 w 1735"/>
                <a:gd name="T61" fmla="*/ 2 h 2055"/>
                <a:gd name="T62" fmla="*/ 1 w 1735"/>
                <a:gd name="T63" fmla="*/ 2 h 2055"/>
                <a:gd name="T64" fmla="*/ 1 w 1735"/>
                <a:gd name="T65" fmla="*/ 2 h 2055"/>
                <a:gd name="T66" fmla="*/ 1 w 1735"/>
                <a:gd name="T67" fmla="*/ 2 h 2055"/>
                <a:gd name="T68" fmla="*/ 1 w 1735"/>
                <a:gd name="T69" fmla="*/ 2 h 2055"/>
                <a:gd name="T70" fmla="*/ 1 w 1735"/>
                <a:gd name="T71" fmla="*/ 2 h 2055"/>
                <a:gd name="T72" fmla="*/ 2 w 1735"/>
                <a:gd name="T73" fmla="*/ 2 h 2055"/>
                <a:gd name="T74" fmla="*/ 2 w 1735"/>
                <a:gd name="T75" fmla="*/ 2 h 2055"/>
                <a:gd name="T76" fmla="*/ 3 w 1735"/>
                <a:gd name="T77" fmla="*/ 2 h 2055"/>
                <a:gd name="T78" fmla="*/ 3 w 1735"/>
                <a:gd name="T79" fmla="*/ 2 h 2055"/>
                <a:gd name="T80" fmla="*/ 3 w 1735"/>
                <a:gd name="T81" fmla="*/ 1 h 2055"/>
                <a:gd name="T82" fmla="*/ 2 w 1735"/>
                <a:gd name="T83" fmla="*/ 1 h 2055"/>
                <a:gd name="T84" fmla="*/ 1 w 1735"/>
                <a:gd name="T85" fmla="*/ 1 h 2055"/>
                <a:gd name="T86" fmla="*/ 1 w 1735"/>
                <a:gd name="T87" fmla="*/ 1 h 2055"/>
                <a:gd name="T88" fmla="*/ 1 w 1735"/>
                <a:gd name="T89" fmla="*/ 1 h 2055"/>
                <a:gd name="T90" fmla="*/ 1 w 1735"/>
                <a:gd name="T91" fmla="*/ 1 h 2055"/>
                <a:gd name="T92" fmla="*/ 2 w 1735"/>
                <a:gd name="T93" fmla="*/ 1 h 2055"/>
                <a:gd name="T94" fmla="*/ 2 w 1735"/>
                <a:gd name="T95" fmla="*/ 1 h 2055"/>
                <a:gd name="T96" fmla="*/ 2 w 1735"/>
                <a:gd name="T97" fmla="*/ 1 h 2055"/>
                <a:gd name="T98" fmla="*/ 3 w 1735"/>
                <a:gd name="T99" fmla="*/ 0 h 2055"/>
                <a:gd name="T100" fmla="*/ 3 w 1735"/>
                <a:gd name="T101" fmla="*/ 1 h 2055"/>
                <a:gd name="T102" fmla="*/ 3 w 1735"/>
                <a:gd name="T103" fmla="*/ 1 h 2055"/>
                <a:gd name="T104" fmla="*/ 3 w 1735"/>
                <a:gd name="T105" fmla="*/ 1 h 2055"/>
                <a:gd name="T106" fmla="*/ 5 w 1735"/>
                <a:gd name="T107" fmla="*/ 1 h 2055"/>
                <a:gd name="T108" fmla="*/ 5 w 1735"/>
                <a:gd name="T109" fmla="*/ 1 h 2055"/>
                <a:gd name="T110" fmla="*/ 5 w 1735"/>
                <a:gd name="T111" fmla="*/ 1 h 2055"/>
                <a:gd name="T112" fmla="*/ 5 w 1735"/>
                <a:gd name="T113" fmla="*/ 1 h 20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35"/>
                <a:gd name="T172" fmla="*/ 0 h 2055"/>
                <a:gd name="T173" fmla="*/ 1735 w 1735"/>
                <a:gd name="T174" fmla="*/ 2055 h 20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35" h="2055">
                  <a:moveTo>
                    <a:pt x="814" y="153"/>
                  </a:moveTo>
                  <a:lnTo>
                    <a:pt x="827" y="172"/>
                  </a:lnTo>
                  <a:lnTo>
                    <a:pt x="846" y="185"/>
                  </a:lnTo>
                  <a:lnTo>
                    <a:pt x="868" y="191"/>
                  </a:lnTo>
                  <a:lnTo>
                    <a:pt x="893" y="185"/>
                  </a:lnTo>
                  <a:lnTo>
                    <a:pt x="911" y="172"/>
                  </a:lnTo>
                  <a:lnTo>
                    <a:pt x="924" y="153"/>
                  </a:lnTo>
                  <a:lnTo>
                    <a:pt x="927" y="128"/>
                  </a:lnTo>
                  <a:lnTo>
                    <a:pt x="924" y="106"/>
                  </a:lnTo>
                  <a:lnTo>
                    <a:pt x="911" y="88"/>
                  </a:lnTo>
                  <a:lnTo>
                    <a:pt x="893" y="75"/>
                  </a:lnTo>
                  <a:lnTo>
                    <a:pt x="868" y="69"/>
                  </a:lnTo>
                  <a:lnTo>
                    <a:pt x="846" y="75"/>
                  </a:lnTo>
                  <a:lnTo>
                    <a:pt x="827" y="88"/>
                  </a:lnTo>
                  <a:lnTo>
                    <a:pt x="814" y="106"/>
                  </a:lnTo>
                  <a:lnTo>
                    <a:pt x="811" y="128"/>
                  </a:lnTo>
                  <a:lnTo>
                    <a:pt x="814" y="153"/>
                  </a:lnTo>
                  <a:close/>
                  <a:moveTo>
                    <a:pt x="1034" y="419"/>
                  </a:moveTo>
                  <a:lnTo>
                    <a:pt x="1018" y="459"/>
                  </a:lnTo>
                  <a:lnTo>
                    <a:pt x="999" y="494"/>
                  </a:lnTo>
                  <a:lnTo>
                    <a:pt x="971" y="522"/>
                  </a:lnTo>
                  <a:lnTo>
                    <a:pt x="936" y="544"/>
                  </a:lnTo>
                  <a:lnTo>
                    <a:pt x="927" y="597"/>
                  </a:lnTo>
                  <a:lnTo>
                    <a:pt x="921" y="659"/>
                  </a:lnTo>
                  <a:lnTo>
                    <a:pt x="915" y="725"/>
                  </a:lnTo>
                  <a:lnTo>
                    <a:pt x="911" y="800"/>
                  </a:lnTo>
                  <a:lnTo>
                    <a:pt x="905" y="959"/>
                  </a:lnTo>
                  <a:lnTo>
                    <a:pt x="905" y="1121"/>
                  </a:lnTo>
                  <a:lnTo>
                    <a:pt x="908" y="1284"/>
                  </a:lnTo>
                  <a:lnTo>
                    <a:pt x="908" y="1362"/>
                  </a:lnTo>
                  <a:lnTo>
                    <a:pt x="915" y="1434"/>
                  </a:lnTo>
                  <a:lnTo>
                    <a:pt x="918" y="1499"/>
                  </a:lnTo>
                  <a:lnTo>
                    <a:pt x="924" y="1558"/>
                  </a:lnTo>
                  <a:lnTo>
                    <a:pt x="930" y="1612"/>
                  </a:lnTo>
                  <a:lnTo>
                    <a:pt x="936" y="1652"/>
                  </a:lnTo>
                  <a:lnTo>
                    <a:pt x="943" y="1683"/>
                  </a:lnTo>
                  <a:lnTo>
                    <a:pt x="952" y="1711"/>
                  </a:lnTo>
                  <a:lnTo>
                    <a:pt x="965" y="1730"/>
                  </a:lnTo>
                  <a:lnTo>
                    <a:pt x="977" y="1749"/>
                  </a:lnTo>
                  <a:lnTo>
                    <a:pt x="993" y="1761"/>
                  </a:lnTo>
                  <a:lnTo>
                    <a:pt x="1008" y="1768"/>
                  </a:lnTo>
                  <a:lnTo>
                    <a:pt x="1027" y="1774"/>
                  </a:lnTo>
                  <a:lnTo>
                    <a:pt x="1049" y="1777"/>
                  </a:lnTo>
                  <a:lnTo>
                    <a:pt x="1093" y="1771"/>
                  </a:lnTo>
                  <a:lnTo>
                    <a:pt x="1143" y="1758"/>
                  </a:lnTo>
                  <a:lnTo>
                    <a:pt x="1200" y="1740"/>
                  </a:lnTo>
                  <a:lnTo>
                    <a:pt x="1262" y="1715"/>
                  </a:lnTo>
                  <a:lnTo>
                    <a:pt x="1281" y="1705"/>
                  </a:lnTo>
                  <a:lnTo>
                    <a:pt x="1303" y="1696"/>
                  </a:lnTo>
                  <a:lnTo>
                    <a:pt x="1356" y="1665"/>
                  </a:lnTo>
                  <a:lnTo>
                    <a:pt x="1412" y="1627"/>
                  </a:lnTo>
                  <a:lnTo>
                    <a:pt x="1469" y="1587"/>
                  </a:lnTo>
                  <a:lnTo>
                    <a:pt x="1519" y="1546"/>
                  </a:lnTo>
                  <a:lnTo>
                    <a:pt x="1541" y="1527"/>
                  </a:lnTo>
                  <a:lnTo>
                    <a:pt x="1560" y="1512"/>
                  </a:lnTo>
                  <a:lnTo>
                    <a:pt x="1575" y="1496"/>
                  </a:lnTo>
                  <a:lnTo>
                    <a:pt x="1582" y="1483"/>
                  </a:lnTo>
                  <a:lnTo>
                    <a:pt x="1588" y="1471"/>
                  </a:lnTo>
                  <a:lnTo>
                    <a:pt x="1585" y="1465"/>
                  </a:lnTo>
                  <a:lnTo>
                    <a:pt x="1569" y="1459"/>
                  </a:lnTo>
                  <a:lnTo>
                    <a:pt x="1550" y="1455"/>
                  </a:lnTo>
                  <a:lnTo>
                    <a:pt x="1510" y="1465"/>
                  </a:lnTo>
                  <a:lnTo>
                    <a:pt x="1491" y="1474"/>
                  </a:lnTo>
                  <a:lnTo>
                    <a:pt x="1475" y="1480"/>
                  </a:lnTo>
                  <a:lnTo>
                    <a:pt x="1466" y="1487"/>
                  </a:lnTo>
                  <a:lnTo>
                    <a:pt x="1459" y="1490"/>
                  </a:lnTo>
                  <a:lnTo>
                    <a:pt x="1510" y="1455"/>
                  </a:lnTo>
                  <a:lnTo>
                    <a:pt x="1553" y="1430"/>
                  </a:lnTo>
                  <a:lnTo>
                    <a:pt x="1591" y="1405"/>
                  </a:lnTo>
                  <a:lnTo>
                    <a:pt x="1622" y="1380"/>
                  </a:lnTo>
                  <a:lnTo>
                    <a:pt x="1654" y="1355"/>
                  </a:lnTo>
                  <a:lnTo>
                    <a:pt x="1679" y="1324"/>
                  </a:lnTo>
                  <a:lnTo>
                    <a:pt x="1701" y="1287"/>
                  </a:lnTo>
                  <a:lnTo>
                    <a:pt x="1719" y="1243"/>
                  </a:lnTo>
                  <a:lnTo>
                    <a:pt x="1729" y="1231"/>
                  </a:lnTo>
                  <a:lnTo>
                    <a:pt x="1732" y="1227"/>
                  </a:lnTo>
                  <a:lnTo>
                    <a:pt x="1735" y="1234"/>
                  </a:lnTo>
                  <a:lnTo>
                    <a:pt x="1735" y="1249"/>
                  </a:lnTo>
                  <a:lnTo>
                    <a:pt x="1732" y="1271"/>
                  </a:lnTo>
                  <a:lnTo>
                    <a:pt x="1729" y="1299"/>
                  </a:lnTo>
                  <a:lnTo>
                    <a:pt x="1723" y="1362"/>
                  </a:lnTo>
                  <a:lnTo>
                    <a:pt x="1713" y="1434"/>
                  </a:lnTo>
                  <a:lnTo>
                    <a:pt x="1704" y="1496"/>
                  </a:lnTo>
                  <a:lnTo>
                    <a:pt x="1697" y="1521"/>
                  </a:lnTo>
                  <a:lnTo>
                    <a:pt x="1694" y="1540"/>
                  </a:lnTo>
                  <a:lnTo>
                    <a:pt x="1694" y="1555"/>
                  </a:lnTo>
                  <a:lnTo>
                    <a:pt x="1691" y="1558"/>
                  </a:lnTo>
                  <a:lnTo>
                    <a:pt x="1688" y="1558"/>
                  </a:lnTo>
                  <a:lnTo>
                    <a:pt x="1679" y="1549"/>
                  </a:lnTo>
                  <a:lnTo>
                    <a:pt x="1666" y="1533"/>
                  </a:lnTo>
                  <a:lnTo>
                    <a:pt x="1660" y="1508"/>
                  </a:lnTo>
                  <a:lnTo>
                    <a:pt x="1657" y="1505"/>
                  </a:lnTo>
                  <a:lnTo>
                    <a:pt x="1647" y="1515"/>
                  </a:lnTo>
                  <a:lnTo>
                    <a:pt x="1635" y="1530"/>
                  </a:lnTo>
                  <a:lnTo>
                    <a:pt x="1616" y="1555"/>
                  </a:lnTo>
                  <a:lnTo>
                    <a:pt x="1594" y="1587"/>
                  </a:lnTo>
                  <a:lnTo>
                    <a:pt x="1566" y="1621"/>
                  </a:lnTo>
                  <a:lnTo>
                    <a:pt x="1531" y="1661"/>
                  </a:lnTo>
                  <a:lnTo>
                    <a:pt x="1494" y="1702"/>
                  </a:lnTo>
                  <a:lnTo>
                    <a:pt x="1450" y="1746"/>
                  </a:lnTo>
                  <a:lnTo>
                    <a:pt x="1403" y="1790"/>
                  </a:lnTo>
                  <a:lnTo>
                    <a:pt x="1347" y="1830"/>
                  </a:lnTo>
                  <a:lnTo>
                    <a:pt x="1287" y="1868"/>
                  </a:lnTo>
                  <a:lnTo>
                    <a:pt x="1221" y="1899"/>
                  </a:lnTo>
                  <a:lnTo>
                    <a:pt x="1153" y="1927"/>
                  </a:lnTo>
                  <a:lnTo>
                    <a:pt x="1074" y="1946"/>
                  </a:lnTo>
                  <a:lnTo>
                    <a:pt x="993" y="1958"/>
                  </a:lnTo>
                  <a:lnTo>
                    <a:pt x="958" y="1964"/>
                  </a:lnTo>
                  <a:lnTo>
                    <a:pt x="936" y="1977"/>
                  </a:lnTo>
                  <a:lnTo>
                    <a:pt x="921" y="1992"/>
                  </a:lnTo>
                  <a:lnTo>
                    <a:pt x="911" y="2008"/>
                  </a:lnTo>
                  <a:lnTo>
                    <a:pt x="896" y="2039"/>
                  </a:lnTo>
                  <a:lnTo>
                    <a:pt x="886" y="2052"/>
                  </a:lnTo>
                  <a:lnTo>
                    <a:pt x="868" y="2055"/>
                  </a:lnTo>
                  <a:lnTo>
                    <a:pt x="849" y="2052"/>
                  </a:lnTo>
                  <a:lnTo>
                    <a:pt x="839" y="2039"/>
                  </a:lnTo>
                  <a:lnTo>
                    <a:pt x="824" y="2008"/>
                  </a:lnTo>
                  <a:lnTo>
                    <a:pt x="814" y="1989"/>
                  </a:lnTo>
                  <a:lnTo>
                    <a:pt x="799" y="1974"/>
                  </a:lnTo>
                  <a:lnTo>
                    <a:pt x="777" y="1964"/>
                  </a:lnTo>
                  <a:lnTo>
                    <a:pt x="761" y="1958"/>
                  </a:lnTo>
                  <a:lnTo>
                    <a:pt x="742" y="1958"/>
                  </a:lnTo>
                  <a:lnTo>
                    <a:pt x="661" y="1946"/>
                  </a:lnTo>
                  <a:lnTo>
                    <a:pt x="583" y="1924"/>
                  </a:lnTo>
                  <a:lnTo>
                    <a:pt x="514" y="1899"/>
                  </a:lnTo>
                  <a:lnTo>
                    <a:pt x="448" y="1864"/>
                  </a:lnTo>
                  <a:lnTo>
                    <a:pt x="388" y="1827"/>
                  </a:lnTo>
                  <a:lnTo>
                    <a:pt x="332" y="1786"/>
                  </a:lnTo>
                  <a:lnTo>
                    <a:pt x="285" y="1743"/>
                  </a:lnTo>
                  <a:lnTo>
                    <a:pt x="241" y="1702"/>
                  </a:lnTo>
                  <a:lnTo>
                    <a:pt x="204" y="1658"/>
                  </a:lnTo>
                  <a:lnTo>
                    <a:pt x="169" y="1621"/>
                  </a:lnTo>
                  <a:lnTo>
                    <a:pt x="141" y="1583"/>
                  </a:lnTo>
                  <a:lnTo>
                    <a:pt x="119" y="1552"/>
                  </a:lnTo>
                  <a:lnTo>
                    <a:pt x="100" y="1527"/>
                  </a:lnTo>
                  <a:lnTo>
                    <a:pt x="88" y="1512"/>
                  </a:lnTo>
                  <a:lnTo>
                    <a:pt x="78" y="1502"/>
                  </a:lnTo>
                  <a:lnTo>
                    <a:pt x="75" y="1505"/>
                  </a:lnTo>
                  <a:lnTo>
                    <a:pt x="69" y="1530"/>
                  </a:lnTo>
                  <a:lnTo>
                    <a:pt x="56" y="1546"/>
                  </a:lnTo>
                  <a:lnTo>
                    <a:pt x="47" y="1555"/>
                  </a:lnTo>
                  <a:lnTo>
                    <a:pt x="44" y="1558"/>
                  </a:lnTo>
                  <a:lnTo>
                    <a:pt x="41" y="1552"/>
                  </a:lnTo>
                  <a:lnTo>
                    <a:pt x="41" y="1540"/>
                  </a:lnTo>
                  <a:lnTo>
                    <a:pt x="38" y="1518"/>
                  </a:lnTo>
                  <a:lnTo>
                    <a:pt x="31" y="1493"/>
                  </a:lnTo>
                  <a:lnTo>
                    <a:pt x="22" y="1430"/>
                  </a:lnTo>
                  <a:lnTo>
                    <a:pt x="13" y="1362"/>
                  </a:lnTo>
                  <a:lnTo>
                    <a:pt x="6" y="1296"/>
                  </a:lnTo>
                  <a:lnTo>
                    <a:pt x="3" y="1268"/>
                  </a:lnTo>
                  <a:lnTo>
                    <a:pt x="0" y="1246"/>
                  </a:lnTo>
                  <a:lnTo>
                    <a:pt x="0" y="1234"/>
                  </a:lnTo>
                  <a:lnTo>
                    <a:pt x="3" y="1224"/>
                  </a:lnTo>
                  <a:lnTo>
                    <a:pt x="6" y="1227"/>
                  </a:lnTo>
                  <a:lnTo>
                    <a:pt x="16" y="1243"/>
                  </a:lnTo>
                  <a:lnTo>
                    <a:pt x="34" y="1287"/>
                  </a:lnTo>
                  <a:lnTo>
                    <a:pt x="56" y="1321"/>
                  </a:lnTo>
                  <a:lnTo>
                    <a:pt x="81" y="1352"/>
                  </a:lnTo>
                  <a:lnTo>
                    <a:pt x="113" y="1377"/>
                  </a:lnTo>
                  <a:lnTo>
                    <a:pt x="144" y="1402"/>
                  </a:lnTo>
                  <a:lnTo>
                    <a:pt x="182" y="1427"/>
                  </a:lnTo>
                  <a:lnTo>
                    <a:pt x="226" y="1455"/>
                  </a:lnTo>
                  <a:lnTo>
                    <a:pt x="276" y="1487"/>
                  </a:lnTo>
                  <a:lnTo>
                    <a:pt x="269" y="1483"/>
                  </a:lnTo>
                  <a:lnTo>
                    <a:pt x="260" y="1477"/>
                  </a:lnTo>
                  <a:lnTo>
                    <a:pt x="244" y="1471"/>
                  </a:lnTo>
                  <a:lnTo>
                    <a:pt x="226" y="1465"/>
                  </a:lnTo>
                  <a:lnTo>
                    <a:pt x="185" y="1455"/>
                  </a:lnTo>
                  <a:lnTo>
                    <a:pt x="166" y="1455"/>
                  </a:lnTo>
                  <a:lnTo>
                    <a:pt x="150" y="1462"/>
                  </a:lnTo>
                  <a:lnTo>
                    <a:pt x="147" y="1471"/>
                  </a:lnTo>
                  <a:lnTo>
                    <a:pt x="153" y="1480"/>
                  </a:lnTo>
                  <a:lnTo>
                    <a:pt x="160" y="1493"/>
                  </a:lnTo>
                  <a:lnTo>
                    <a:pt x="175" y="1508"/>
                  </a:lnTo>
                  <a:lnTo>
                    <a:pt x="194" y="1527"/>
                  </a:lnTo>
                  <a:lnTo>
                    <a:pt x="216" y="1546"/>
                  </a:lnTo>
                  <a:lnTo>
                    <a:pt x="266" y="1587"/>
                  </a:lnTo>
                  <a:lnTo>
                    <a:pt x="323" y="1624"/>
                  </a:lnTo>
                  <a:lnTo>
                    <a:pt x="379" y="1661"/>
                  </a:lnTo>
                  <a:lnTo>
                    <a:pt x="432" y="1693"/>
                  </a:lnTo>
                  <a:lnTo>
                    <a:pt x="454" y="1705"/>
                  </a:lnTo>
                  <a:lnTo>
                    <a:pt x="473" y="1711"/>
                  </a:lnTo>
                  <a:lnTo>
                    <a:pt x="536" y="1736"/>
                  </a:lnTo>
                  <a:lnTo>
                    <a:pt x="592" y="1755"/>
                  </a:lnTo>
                  <a:lnTo>
                    <a:pt x="642" y="1768"/>
                  </a:lnTo>
                  <a:lnTo>
                    <a:pt x="686" y="1774"/>
                  </a:lnTo>
                  <a:lnTo>
                    <a:pt x="708" y="1771"/>
                  </a:lnTo>
                  <a:lnTo>
                    <a:pt x="727" y="1768"/>
                  </a:lnTo>
                  <a:lnTo>
                    <a:pt x="742" y="1758"/>
                  </a:lnTo>
                  <a:lnTo>
                    <a:pt x="758" y="1746"/>
                  </a:lnTo>
                  <a:lnTo>
                    <a:pt x="770" y="1730"/>
                  </a:lnTo>
                  <a:lnTo>
                    <a:pt x="783" y="1708"/>
                  </a:lnTo>
                  <a:lnTo>
                    <a:pt x="792" y="1683"/>
                  </a:lnTo>
                  <a:lnTo>
                    <a:pt x="799" y="1652"/>
                  </a:lnTo>
                  <a:lnTo>
                    <a:pt x="805" y="1605"/>
                  </a:lnTo>
                  <a:lnTo>
                    <a:pt x="811" y="1552"/>
                  </a:lnTo>
                  <a:lnTo>
                    <a:pt x="817" y="1493"/>
                  </a:lnTo>
                  <a:lnTo>
                    <a:pt x="824" y="1427"/>
                  </a:lnTo>
                  <a:lnTo>
                    <a:pt x="827" y="1355"/>
                  </a:lnTo>
                  <a:lnTo>
                    <a:pt x="830" y="1281"/>
                  </a:lnTo>
                  <a:lnTo>
                    <a:pt x="833" y="1121"/>
                  </a:lnTo>
                  <a:lnTo>
                    <a:pt x="833" y="962"/>
                  </a:lnTo>
                  <a:lnTo>
                    <a:pt x="827" y="806"/>
                  </a:lnTo>
                  <a:lnTo>
                    <a:pt x="824" y="731"/>
                  </a:lnTo>
                  <a:lnTo>
                    <a:pt x="817" y="662"/>
                  </a:lnTo>
                  <a:lnTo>
                    <a:pt x="811" y="600"/>
                  </a:lnTo>
                  <a:lnTo>
                    <a:pt x="802" y="540"/>
                  </a:lnTo>
                  <a:lnTo>
                    <a:pt x="767" y="522"/>
                  </a:lnTo>
                  <a:lnTo>
                    <a:pt x="742" y="494"/>
                  </a:lnTo>
                  <a:lnTo>
                    <a:pt x="720" y="459"/>
                  </a:lnTo>
                  <a:lnTo>
                    <a:pt x="708" y="419"/>
                  </a:lnTo>
                  <a:lnTo>
                    <a:pt x="257" y="419"/>
                  </a:lnTo>
                  <a:lnTo>
                    <a:pt x="244" y="444"/>
                  </a:lnTo>
                  <a:lnTo>
                    <a:pt x="222" y="459"/>
                  </a:lnTo>
                  <a:lnTo>
                    <a:pt x="197" y="472"/>
                  </a:lnTo>
                  <a:lnTo>
                    <a:pt x="172" y="478"/>
                  </a:lnTo>
                  <a:lnTo>
                    <a:pt x="153" y="475"/>
                  </a:lnTo>
                  <a:lnTo>
                    <a:pt x="135" y="469"/>
                  </a:lnTo>
                  <a:lnTo>
                    <a:pt x="103" y="450"/>
                  </a:lnTo>
                  <a:lnTo>
                    <a:pt x="85" y="419"/>
                  </a:lnTo>
                  <a:lnTo>
                    <a:pt x="78" y="403"/>
                  </a:lnTo>
                  <a:lnTo>
                    <a:pt x="78" y="384"/>
                  </a:lnTo>
                  <a:lnTo>
                    <a:pt x="78" y="366"/>
                  </a:lnTo>
                  <a:lnTo>
                    <a:pt x="85" y="347"/>
                  </a:lnTo>
                  <a:lnTo>
                    <a:pt x="103" y="319"/>
                  </a:lnTo>
                  <a:lnTo>
                    <a:pt x="135" y="297"/>
                  </a:lnTo>
                  <a:lnTo>
                    <a:pt x="153" y="294"/>
                  </a:lnTo>
                  <a:lnTo>
                    <a:pt x="172" y="291"/>
                  </a:lnTo>
                  <a:lnTo>
                    <a:pt x="200" y="294"/>
                  </a:lnTo>
                  <a:lnTo>
                    <a:pt x="226" y="306"/>
                  </a:lnTo>
                  <a:lnTo>
                    <a:pt x="244" y="325"/>
                  </a:lnTo>
                  <a:lnTo>
                    <a:pt x="257" y="350"/>
                  </a:lnTo>
                  <a:lnTo>
                    <a:pt x="708" y="350"/>
                  </a:lnTo>
                  <a:lnTo>
                    <a:pt x="717" y="313"/>
                  </a:lnTo>
                  <a:lnTo>
                    <a:pt x="739" y="278"/>
                  </a:lnTo>
                  <a:lnTo>
                    <a:pt x="764" y="250"/>
                  </a:lnTo>
                  <a:lnTo>
                    <a:pt x="796" y="228"/>
                  </a:lnTo>
                  <a:lnTo>
                    <a:pt x="770" y="209"/>
                  </a:lnTo>
                  <a:lnTo>
                    <a:pt x="752" y="185"/>
                  </a:lnTo>
                  <a:lnTo>
                    <a:pt x="742" y="156"/>
                  </a:lnTo>
                  <a:lnTo>
                    <a:pt x="736" y="125"/>
                  </a:lnTo>
                  <a:lnTo>
                    <a:pt x="739" y="100"/>
                  </a:lnTo>
                  <a:lnTo>
                    <a:pt x="749" y="75"/>
                  </a:lnTo>
                  <a:lnTo>
                    <a:pt x="758" y="53"/>
                  </a:lnTo>
                  <a:lnTo>
                    <a:pt x="777" y="35"/>
                  </a:lnTo>
                  <a:lnTo>
                    <a:pt x="796" y="22"/>
                  </a:lnTo>
                  <a:lnTo>
                    <a:pt x="817" y="10"/>
                  </a:lnTo>
                  <a:lnTo>
                    <a:pt x="842" y="0"/>
                  </a:lnTo>
                  <a:lnTo>
                    <a:pt x="868" y="0"/>
                  </a:lnTo>
                  <a:lnTo>
                    <a:pt x="896" y="0"/>
                  </a:lnTo>
                  <a:lnTo>
                    <a:pt x="921" y="10"/>
                  </a:lnTo>
                  <a:lnTo>
                    <a:pt x="943" y="22"/>
                  </a:lnTo>
                  <a:lnTo>
                    <a:pt x="961" y="35"/>
                  </a:lnTo>
                  <a:lnTo>
                    <a:pt x="980" y="53"/>
                  </a:lnTo>
                  <a:lnTo>
                    <a:pt x="993" y="75"/>
                  </a:lnTo>
                  <a:lnTo>
                    <a:pt x="999" y="100"/>
                  </a:lnTo>
                  <a:lnTo>
                    <a:pt x="1002" y="125"/>
                  </a:lnTo>
                  <a:lnTo>
                    <a:pt x="999" y="156"/>
                  </a:lnTo>
                  <a:lnTo>
                    <a:pt x="987" y="188"/>
                  </a:lnTo>
                  <a:lnTo>
                    <a:pt x="968" y="209"/>
                  </a:lnTo>
                  <a:lnTo>
                    <a:pt x="943" y="231"/>
                  </a:lnTo>
                  <a:lnTo>
                    <a:pt x="974" y="253"/>
                  </a:lnTo>
                  <a:lnTo>
                    <a:pt x="999" y="278"/>
                  </a:lnTo>
                  <a:lnTo>
                    <a:pt x="1021" y="313"/>
                  </a:lnTo>
                  <a:lnTo>
                    <a:pt x="1034" y="350"/>
                  </a:lnTo>
                  <a:lnTo>
                    <a:pt x="1475" y="350"/>
                  </a:lnTo>
                  <a:lnTo>
                    <a:pt x="1488" y="325"/>
                  </a:lnTo>
                  <a:lnTo>
                    <a:pt x="1510" y="306"/>
                  </a:lnTo>
                  <a:lnTo>
                    <a:pt x="1531" y="294"/>
                  </a:lnTo>
                  <a:lnTo>
                    <a:pt x="1560" y="288"/>
                  </a:lnTo>
                  <a:lnTo>
                    <a:pt x="1578" y="291"/>
                  </a:lnTo>
                  <a:lnTo>
                    <a:pt x="1597" y="297"/>
                  </a:lnTo>
                  <a:lnTo>
                    <a:pt x="1629" y="316"/>
                  </a:lnTo>
                  <a:lnTo>
                    <a:pt x="1647" y="347"/>
                  </a:lnTo>
                  <a:lnTo>
                    <a:pt x="1654" y="363"/>
                  </a:lnTo>
                  <a:lnTo>
                    <a:pt x="1654" y="381"/>
                  </a:lnTo>
                  <a:lnTo>
                    <a:pt x="1654" y="400"/>
                  </a:lnTo>
                  <a:lnTo>
                    <a:pt x="1647" y="419"/>
                  </a:lnTo>
                  <a:lnTo>
                    <a:pt x="1629" y="447"/>
                  </a:lnTo>
                  <a:lnTo>
                    <a:pt x="1597" y="469"/>
                  </a:lnTo>
                  <a:lnTo>
                    <a:pt x="1578" y="472"/>
                  </a:lnTo>
                  <a:lnTo>
                    <a:pt x="1560" y="475"/>
                  </a:lnTo>
                  <a:lnTo>
                    <a:pt x="1535" y="472"/>
                  </a:lnTo>
                  <a:lnTo>
                    <a:pt x="1510" y="459"/>
                  </a:lnTo>
                  <a:lnTo>
                    <a:pt x="1488" y="444"/>
                  </a:lnTo>
                  <a:lnTo>
                    <a:pt x="1475" y="419"/>
                  </a:lnTo>
                  <a:lnTo>
                    <a:pt x="1034" y="419"/>
                  </a:lnTo>
                  <a:close/>
                </a:path>
              </a:pathLst>
            </a:custGeom>
            <a:solidFill>
              <a:srgbClr val="808080"/>
            </a:solidFill>
            <a:ln w="3810">
              <a:solidFill>
                <a:srgbClr val="000000"/>
              </a:solidFill>
              <a:round/>
              <a:headEnd/>
              <a:tailEnd/>
            </a:ln>
          </p:spPr>
          <p:txBody>
            <a:bodyPr/>
            <a:lstStyle/>
            <a:p>
              <a:endParaRPr lang="fr-FR"/>
            </a:p>
          </p:txBody>
        </p:sp>
        <p:grpSp>
          <p:nvGrpSpPr>
            <p:cNvPr id="14" name="Group 8"/>
            <p:cNvGrpSpPr>
              <a:grpSpLocks/>
            </p:cNvGrpSpPr>
            <p:nvPr/>
          </p:nvGrpSpPr>
          <p:grpSpPr bwMode="auto">
            <a:xfrm>
              <a:off x="3704" y="2606"/>
              <a:ext cx="1393" cy="310"/>
              <a:chOff x="9040" y="11182"/>
              <a:chExt cx="2032" cy="484"/>
            </a:xfrm>
          </p:grpSpPr>
          <p:sp>
            <p:nvSpPr>
              <p:cNvPr id="62" name="Freeform 9"/>
              <p:cNvSpPr>
                <a:spLocks/>
              </p:cNvSpPr>
              <p:nvPr/>
            </p:nvSpPr>
            <p:spPr bwMode="auto">
              <a:xfrm>
                <a:off x="9040" y="11194"/>
                <a:ext cx="278" cy="369"/>
              </a:xfrm>
              <a:custGeom>
                <a:avLst/>
                <a:gdLst>
                  <a:gd name="T0" fmla="*/ 197 w 278"/>
                  <a:gd name="T1" fmla="*/ 0 h 369"/>
                  <a:gd name="T2" fmla="*/ 216 w 278"/>
                  <a:gd name="T3" fmla="*/ 3 h 369"/>
                  <a:gd name="T4" fmla="*/ 238 w 278"/>
                  <a:gd name="T5" fmla="*/ 19 h 369"/>
                  <a:gd name="T6" fmla="*/ 278 w 278"/>
                  <a:gd name="T7" fmla="*/ 53 h 369"/>
                  <a:gd name="T8" fmla="*/ 234 w 278"/>
                  <a:gd name="T9" fmla="*/ 100 h 369"/>
                  <a:gd name="T10" fmla="*/ 197 w 278"/>
                  <a:gd name="T11" fmla="*/ 66 h 369"/>
                  <a:gd name="T12" fmla="*/ 153 w 278"/>
                  <a:gd name="T13" fmla="*/ 41 h 369"/>
                  <a:gd name="T14" fmla="*/ 119 w 278"/>
                  <a:gd name="T15" fmla="*/ 88 h 369"/>
                  <a:gd name="T16" fmla="*/ 93 w 278"/>
                  <a:gd name="T17" fmla="*/ 141 h 369"/>
                  <a:gd name="T18" fmla="*/ 78 w 278"/>
                  <a:gd name="T19" fmla="*/ 191 h 369"/>
                  <a:gd name="T20" fmla="*/ 75 w 278"/>
                  <a:gd name="T21" fmla="*/ 213 h 369"/>
                  <a:gd name="T22" fmla="*/ 75 w 278"/>
                  <a:gd name="T23" fmla="*/ 231 h 369"/>
                  <a:gd name="T24" fmla="*/ 78 w 278"/>
                  <a:gd name="T25" fmla="*/ 259 h 369"/>
                  <a:gd name="T26" fmla="*/ 93 w 278"/>
                  <a:gd name="T27" fmla="*/ 288 h 369"/>
                  <a:gd name="T28" fmla="*/ 112 w 278"/>
                  <a:gd name="T29" fmla="*/ 306 h 369"/>
                  <a:gd name="T30" fmla="*/ 125 w 278"/>
                  <a:gd name="T31" fmla="*/ 313 h 369"/>
                  <a:gd name="T32" fmla="*/ 137 w 278"/>
                  <a:gd name="T33" fmla="*/ 316 h 369"/>
                  <a:gd name="T34" fmla="*/ 159 w 278"/>
                  <a:gd name="T35" fmla="*/ 313 h 369"/>
                  <a:gd name="T36" fmla="*/ 178 w 278"/>
                  <a:gd name="T37" fmla="*/ 303 h 369"/>
                  <a:gd name="T38" fmla="*/ 212 w 278"/>
                  <a:gd name="T39" fmla="*/ 278 h 369"/>
                  <a:gd name="T40" fmla="*/ 225 w 278"/>
                  <a:gd name="T41" fmla="*/ 294 h 369"/>
                  <a:gd name="T42" fmla="*/ 166 w 278"/>
                  <a:gd name="T43" fmla="*/ 344 h 369"/>
                  <a:gd name="T44" fmla="*/ 131 w 278"/>
                  <a:gd name="T45" fmla="*/ 359 h 369"/>
                  <a:gd name="T46" fmla="*/ 97 w 278"/>
                  <a:gd name="T47" fmla="*/ 369 h 369"/>
                  <a:gd name="T48" fmla="*/ 78 w 278"/>
                  <a:gd name="T49" fmla="*/ 366 h 369"/>
                  <a:gd name="T50" fmla="*/ 59 w 278"/>
                  <a:gd name="T51" fmla="*/ 356 h 369"/>
                  <a:gd name="T52" fmla="*/ 43 w 278"/>
                  <a:gd name="T53" fmla="*/ 344 h 369"/>
                  <a:gd name="T54" fmla="*/ 28 w 278"/>
                  <a:gd name="T55" fmla="*/ 325 h 369"/>
                  <a:gd name="T56" fmla="*/ 9 w 278"/>
                  <a:gd name="T57" fmla="*/ 281 h 369"/>
                  <a:gd name="T58" fmla="*/ 3 w 278"/>
                  <a:gd name="T59" fmla="*/ 256 h 369"/>
                  <a:gd name="T60" fmla="*/ 0 w 278"/>
                  <a:gd name="T61" fmla="*/ 231 h 369"/>
                  <a:gd name="T62" fmla="*/ 6 w 278"/>
                  <a:gd name="T63" fmla="*/ 197 h 369"/>
                  <a:gd name="T64" fmla="*/ 15 w 278"/>
                  <a:gd name="T65" fmla="*/ 160 h 369"/>
                  <a:gd name="T66" fmla="*/ 34 w 278"/>
                  <a:gd name="T67" fmla="*/ 119 h 369"/>
                  <a:gd name="T68" fmla="*/ 56 w 278"/>
                  <a:gd name="T69" fmla="*/ 85 h 369"/>
                  <a:gd name="T70" fmla="*/ 84 w 278"/>
                  <a:gd name="T71" fmla="*/ 50 h 369"/>
                  <a:gd name="T72" fmla="*/ 119 w 278"/>
                  <a:gd name="T73" fmla="*/ 22 h 369"/>
                  <a:gd name="T74" fmla="*/ 156 w 278"/>
                  <a:gd name="T75" fmla="*/ 6 h 369"/>
                  <a:gd name="T76" fmla="*/ 197 w 278"/>
                  <a:gd name="T77" fmla="*/ 0 h 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8"/>
                  <a:gd name="T118" fmla="*/ 0 h 369"/>
                  <a:gd name="T119" fmla="*/ 278 w 278"/>
                  <a:gd name="T120" fmla="*/ 369 h 3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8" h="369">
                    <a:moveTo>
                      <a:pt x="197" y="0"/>
                    </a:moveTo>
                    <a:lnTo>
                      <a:pt x="216" y="3"/>
                    </a:lnTo>
                    <a:lnTo>
                      <a:pt x="238" y="19"/>
                    </a:lnTo>
                    <a:lnTo>
                      <a:pt x="278" y="53"/>
                    </a:lnTo>
                    <a:lnTo>
                      <a:pt x="234" y="100"/>
                    </a:lnTo>
                    <a:lnTo>
                      <a:pt x="197" y="66"/>
                    </a:lnTo>
                    <a:lnTo>
                      <a:pt x="153" y="41"/>
                    </a:lnTo>
                    <a:lnTo>
                      <a:pt x="119" y="88"/>
                    </a:lnTo>
                    <a:lnTo>
                      <a:pt x="93" y="141"/>
                    </a:lnTo>
                    <a:lnTo>
                      <a:pt x="78" y="191"/>
                    </a:lnTo>
                    <a:lnTo>
                      <a:pt x="75" y="213"/>
                    </a:lnTo>
                    <a:lnTo>
                      <a:pt x="75" y="231"/>
                    </a:lnTo>
                    <a:lnTo>
                      <a:pt x="78" y="259"/>
                    </a:lnTo>
                    <a:lnTo>
                      <a:pt x="93" y="288"/>
                    </a:lnTo>
                    <a:lnTo>
                      <a:pt x="112" y="306"/>
                    </a:lnTo>
                    <a:lnTo>
                      <a:pt x="125" y="313"/>
                    </a:lnTo>
                    <a:lnTo>
                      <a:pt x="137" y="316"/>
                    </a:lnTo>
                    <a:lnTo>
                      <a:pt x="159" y="313"/>
                    </a:lnTo>
                    <a:lnTo>
                      <a:pt x="178" y="303"/>
                    </a:lnTo>
                    <a:lnTo>
                      <a:pt x="212" y="278"/>
                    </a:lnTo>
                    <a:lnTo>
                      <a:pt x="225" y="294"/>
                    </a:lnTo>
                    <a:lnTo>
                      <a:pt x="166" y="344"/>
                    </a:lnTo>
                    <a:lnTo>
                      <a:pt x="131" y="359"/>
                    </a:lnTo>
                    <a:lnTo>
                      <a:pt x="97" y="369"/>
                    </a:lnTo>
                    <a:lnTo>
                      <a:pt x="78" y="366"/>
                    </a:lnTo>
                    <a:lnTo>
                      <a:pt x="59" y="356"/>
                    </a:lnTo>
                    <a:lnTo>
                      <a:pt x="43" y="344"/>
                    </a:lnTo>
                    <a:lnTo>
                      <a:pt x="28" y="325"/>
                    </a:lnTo>
                    <a:lnTo>
                      <a:pt x="9" y="281"/>
                    </a:lnTo>
                    <a:lnTo>
                      <a:pt x="3" y="256"/>
                    </a:lnTo>
                    <a:lnTo>
                      <a:pt x="0" y="231"/>
                    </a:lnTo>
                    <a:lnTo>
                      <a:pt x="6" y="197"/>
                    </a:lnTo>
                    <a:lnTo>
                      <a:pt x="15" y="160"/>
                    </a:lnTo>
                    <a:lnTo>
                      <a:pt x="34" y="119"/>
                    </a:lnTo>
                    <a:lnTo>
                      <a:pt x="56" y="85"/>
                    </a:lnTo>
                    <a:lnTo>
                      <a:pt x="84" y="50"/>
                    </a:lnTo>
                    <a:lnTo>
                      <a:pt x="119" y="22"/>
                    </a:lnTo>
                    <a:lnTo>
                      <a:pt x="156" y="6"/>
                    </a:lnTo>
                    <a:lnTo>
                      <a:pt x="197" y="0"/>
                    </a:lnTo>
                    <a:close/>
                  </a:path>
                </a:pathLst>
              </a:custGeom>
              <a:solidFill>
                <a:srgbClr val="000000"/>
              </a:solidFill>
              <a:ln w="0">
                <a:solidFill>
                  <a:srgbClr val="000000"/>
                </a:solidFill>
                <a:round/>
                <a:headEnd/>
                <a:tailEnd/>
              </a:ln>
            </p:spPr>
            <p:txBody>
              <a:bodyPr/>
              <a:lstStyle/>
              <a:p>
                <a:endParaRPr lang="fr-FR"/>
              </a:p>
            </p:txBody>
          </p:sp>
          <p:sp>
            <p:nvSpPr>
              <p:cNvPr id="63" name="Freeform 10"/>
              <p:cNvSpPr>
                <a:spLocks/>
              </p:cNvSpPr>
              <p:nvPr/>
            </p:nvSpPr>
            <p:spPr bwMode="auto">
              <a:xfrm>
                <a:off x="9306" y="11182"/>
                <a:ext cx="228" cy="381"/>
              </a:xfrm>
              <a:custGeom>
                <a:avLst/>
                <a:gdLst>
                  <a:gd name="T0" fmla="*/ 172 w 228"/>
                  <a:gd name="T1" fmla="*/ 0 h 381"/>
                  <a:gd name="T2" fmla="*/ 178 w 228"/>
                  <a:gd name="T3" fmla="*/ 6 h 381"/>
                  <a:gd name="T4" fmla="*/ 150 w 228"/>
                  <a:gd name="T5" fmla="*/ 56 h 381"/>
                  <a:gd name="T6" fmla="*/ 122 w 228"/>
                  <a:gd name="T7" fmla="*/ 109 h 381"/>
                  <a:gd name="T8" fmla="*/ 103 w 228"/>
                  <a:gd name="T9" fmla="*/ 165 h 381"/>
                  <a:gd name="T10" fmla="*/ 84 w 228"/>
                  <a:gd name="T11" fmla="*/ 221 h 381"/>
                  <a:gd name="T12" fmla="*/ 109 w 228"/>
                  <a:gd name="T13" fmla="*/ 193 h 381"/>
                  <a:gd name="T14" fmla="*/ 141 w 228"/>
                  <a:gd name="T15" fmla="*/ 165 h 381"/>
                  <a:gd name="T16" fmla="*/ 172 w 228"/>
                  <a:gd name="T17" fmla="*/ 147 h 381"/>
                  <a:gd name="T18" fmla="*/ 185 w 228"/>
                  <a:gd name="T19" fmla="*/ 140 h 381"/>
                  <a:gd name="T20" fmla="*/ 197 w 228"/>
                  <a:gd name="T21" fmla="*/ 140 h 381"/>
                  <a:gd name="T22" fmla="*/ 206 w 228"/>
                  <a:gd name="T23" fmla="*/ 143 h 381"/>
                  <a:gd name="T24" fmla="*/ 216 w 228"/>
                  <a:gd name="T25" fmla="*/ 156 h 381"/>
                  <a:gd name="T26" fmla="*/ 225 w 228"/>
                  <a:gd name="T27" fmla="*/ 168 h 381"/>
                  <a:gd name="T28" fmla="*/ 228 w 228"/>
                  <a:gd name="T29" fmla="*/ 184 h 381"/>
                  <a:gd name="T30" fmla="*/ 200 w 228"/>
                  <a:gd name="T31" fmla="*/ 271 h 381"/>
                  <a:gd name="T32" fmla="*/ 194 w 228"/>
                  <a:gd name="T33" fmla="*/ 315 h 381"/>
                  <a:gd name="T34" fmla="*/ 191 w 228"/>
                  <a:gd name="T35" fmla="*/ 362 h 381"/>
                  <a:gd name="T36" fmla="*/ 119 w 228"/>
                  <a:gd name="T37" fmla="*/ 381 h 381"/>
                  <a:gd name="T38" fmla="*/ 134 w 228"/>
                  <a:gd name="T39" fmla="*/ 293 h 381"/>
                  <a:gd name="T40" fmla="*/ 159 w 228"/>
                  <a:gd name="T41" fmla="*/ 212 h 381"/>
                  <a:gd name="T42" fmla="*/ 147 w 228"/>
                  <a:gd name="T43" fmla="*/ 196 h 381"/>
                  <a:gd name="T44" fmla="*/ 112 w 228"/>
                  <a:gd name="T45" fmla="*/ 231 h 381"/>
                  <a:gd name="T46" fmla="*/ 87 w 228"/>
                  <a:gd name="T47" fmla="*/ 268 h 381"/>
                  <a:gd name="T48" fmla="*/ 72 w 228"/>
                  <a:gd name="T49" fmla="*/ 315 h 381"/>
                  <a:gd name="T50" fmla="*/ 66 w 228"/>
                  <a:gd name="T51" fmla="*/ 362 h 381"/>
                  <a:gd name="T52" fmla="*/ 59 w 228"/>
                  <a:gd name="T53" fmla="*/ 374 h 381"/>
                  <a:gd name="T54" fmla="*/ 47 w 228"/>
                  <a:gd name="T55" fmla="*/ 381 h 381"/>
                  <a:gd name="T56" fmla="*/ 40 w 228"/>
                  <a:gd name="T57" fmla="*/ 378 h 381"/>
                  <a:gd name="T58" fmla="*/ 34 w 228"/>
                  <a:gd name="T59" fmla="*/ 371 h 381"/>
                  <a:gd name="T60" fmla="*/ 19 w 228"/>
                  <a:gd name="T61" fmla="*/ 356 h 381"/>
                  <a:gd name="T62" fmla="*/ 6 w 228"/>
                  <a:gd name="T63" fmla="*/ 334 h 381"/>
                  <a:gd name="T64" fmla="*/ 0 w 228"/>
                  <a:gd name="T65" fmla="*/ 321 h 381"/>
                  <a:gd name="T66" fmla="*/ 3 w 228"/>
                  <a:gd name="T67" fmla="*/ 306 h 381"/>
                  <a:gd name="T68" fmla="*/ 9 w 228"/>
                  <a:gd name="T69" fmla="*/ 293 h 381"/>
                  <a:gd name="T70" fmla="*/ 25 w 228"/>
                  <a:gd name="T71" fmla="*/ 268 h 381"/>
                  <a:gd name="T72" fmla="*/ 47 w 228"/>
                  <a:gd name="T73" fmla="*/ 156 h 381"/>
                  <a:gd name="T74" fmla="*/ 78 w 228"/>
                  <a:gd name="T75" fmla="*/ 47 h 381"/>
                  <a:gd name="T76" fmla="*/ 100 w 228"/>
                  <a:gd name="T77" fmla="*/ 28 h 381"/>
                  <a:gd name="T78" fmla="*/ 128 w 228"/>
                  <a:gd name="T79" fmla="*/ 12 h 381"/>
                  <a:gd name="T80" fmla="*/ 156 w 228"/>
                  <a:gd name="T81" fmla="*/ 3 h 381"/>
                  <a:gd name="T82" fmla="*/ 166 w 228"/>
                  <a:gd name="T83" fmla="*/ 0 h 381"/>
                  <a:gd name="T84" fmla="*/ 172 w 228"/>
                  <a:gd name="T85" fmla="*/ 0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381"/>
                  <a:gd name="T131" fmla="*/ 228 w 228"/>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381">
                    <a:moveTo>
                      <a:pt x="172" y="0"/>
                    </a:moveTo>
                    <a:lnTo>
                      <a:pt x="178" y="6"/>
                    </a:lnTo>
                    <a:lnTo>
                      <a:pt x="150" y="56"/>
                    </a:lnTo>
                    <a:lnTo>
                      <a:pt x="122" y="109"/>
                    </a:lnTo>
                    <a:lnTo>
                      <a:pt x="103" y="165"/>
                    </a:lnTo>
                    <a:lnTo>
                      <a:pt x="84" y="221"/>
                    </a:lnTo>
                    <a:lnTo>
                      <a:pt x="109" y="193"/>
                    </a:lnTo>
                    <a:lnTo>
                      <a:pt x="141" y="165"/>
                    </a:lnTo>
                    <a:lnTo>
                      <a:pt x="172" y="147"/>
                    </a:lnTo>
                    <a:lnTo>
                      <a:pt x="185" y="140"/>
                    </a:lnTo>
                    <a:lnTo>
                      <a:pt x="197" y="140"/>
                    </a:lnTo>
                    <a:lnTo>
                      <a:pt x="206" y="143"/>
                    </a:lnTo>
                    <a:lnTo>
                      <a:pt x="216" y="156"/>
                    </a:lnTo>
                    <a:lnTo>
                      <a:pt x="225" y="168"/>
                    </a:lnTo>
                    <a:lnTo>
                      <a:pt x="228" y="184"/>
                    </a:lnTo>
                    <a:lnTo>
                      <a:pt x="200" y="271"/>
                    </a:lnTo>
                    <a:lnTo>
                      <a:pt x="194" y="315"/>
                    </a:lnTo>
                    <a:lnTo>
                      <a:pt x="191" y="362"/>
                    </a:lnTo>
                    <a:lnTo>
                      <a:pt x="119" y="381"/>
                    </a:lnTo>
                    <a:lnTo>
                      <a:pt x="134" y="293"/>
                    </a:lnTo>
                    <a:lnTo>
                      <a:pt x="159" y="212"/>
                    </a:lnTo>
                    <a:lnTo>
                      <a:pt x="147" y="196"/>
                    </a:lnTo>
                    <a:lnTo>
                      <a:pt x="112" y="231"/>
                    </a:lnTo>
                    <a:lnTo>
                      <a:pt x="87" y="268"/>
                    </a:lnTo>
                    <a:lnTo>
                      <a:pt x="72" y="315"/>
                    </a:lnTo>
                    <a:lnTo>
                      <a:pt x="66" y="362"/>
                    </a:lnTo>
                    <a:lnTo>
                      <a:pt x="59" y="374"/>
                    </a:lnTo>
                    <a:lnTo>
                      <a:pt x="47" y="381"/>
                    </a:lnTo>
                    <a:lnTo>
                      <a:pt x="40" y="378"/>
                    </a:lnTo>
                    <a:lnTo>
                      <a:pt x="34" y="371"/>
                    </a:lnTo>
                    <a:lnTo>
                      <a:pt x="19" y="356"/>
                    </a:lnTo>
                    <a:lnTo>
                      <a:pt x="6" y="334"/>
                    </a:lnTo>
                    <a:lnTo>
                      <a:pt x="0" y="321"/>
                    </a:lnTo>
                    <a:lnTo>
                      <a:pt x="3" y="306"/>
                    </a:lnTo>
                    <a:lnTo>
                      <a:pt x="9" y="293"/>
                    </a:lnTo>
                    <a:lnTo>
                      <a:pt x="25" y="268"/>
                    </a:lnTo>
                    <a:lnTo>
                      <a:pt x="47" y="156"/>
                    </a:lnTo>
                    <a:lnTo>
                      <a:pt x="78" y="47"/>
                    </a:lnTo>
                    <a:lnTo>
                      <a:pt x="100" y="28"/>
                    </a:lnTo>
                    <a:lnTo>
                      <a:pt x="128" y="12"/>
                    </a:lnTo>
                    <a:lnTo>
                      <a:pt x="156" y="3"/>
                    </a:lnTo>
                    <a:lnTo>
                      <a:pt x="166" y="0"/>
                    </a:lnTo>
                    <a:lnTo>
                      <a:pt x="172" y="0"/>
                    </a:lnTo>
                    <a:close/>
                  </a:path>
                </a:pathLst>
              </a:custGeom>
              <a:solidFill>
                <a:srgbClr val="000000"/>
              </a:solidFill>
              <a:ln w="0">
                <a:solidFill>
                  <a:srgbClr val="000000"/>
                </a:solidFill>
                <a:round/>
                <a:headEnd/>
                <a:tailEnd/>
              </a:ln>
            </p:spPr>
            <p:txBody>
              <a:bodyPr/>
              <a:lstStyle/>
              <a:p>
                <a:endParaRPr lang="fr-FR"/>
              </a:p>
            </p:txBody>
          </p:sp>
          <p:sp>
            <p:nvSpPr>
              <p:cNvPr id="64" name="Freeform 11"/>
              <p:cNvSpPr>
                <a:spLocks noEditPoints="1"/>
              </p:cNvSpPr>
              <p:nvPr/>
            </p:nvSpPr>
            <p:spPr bwMode="auto">
              <a:xfrm>
                <a:off x="9553" y="11319"/>
                <a:ext cx="201" cy="241"/>
              </a:xfrm>
              <a:custGeom>
                <a:avLst/>
                <a:gdLst>
                  <a:gd name="T0" fmla="*/ 6 w 201"/>
                  <a:gd name="T1" fmla="*/ 194 h 241"/>
                  <a:gd name="T2" fmla="*/ 22 w 201"/>
                  <a:gd name="T3" fmla="*/ 216 h 241"/>
                  <a:gd name="T4" fmla="*/ 41 w 201"/>
                  <a:gd name="T5" fmla="*/ 231 h 241"/>
                  <a:gd name="T6" fmla="*/ 63 w 201"/>
                  <a:gd name="T7" fmla="*/ 241 h 241"/>
                  <a:gd name="T8" fmla="*/ 122 w 201"/>
                  <a:gd name="T9" fmla="*/ 216 h 241"/>
                  <a:gd name="T10" fmla="*/ 179 w 201"/>
                  <a:gd name="T11" fmla="*/ 184 h 241"/>
                  <a:gd name="T12" fmla="*/ 185 w 201"/>
                  <a:gd name="T13" fmla="*/ 150 h 241"/>
                  <a:gd name="T14" fmla="*/ 94 w 201"/>
                  <a:gd name="T15" fmla="*/ 194 h 241"/>
                  <a:gd name="T16" fmla="*/ 78 w 201"/>
                  <a:gd name="T17" fmla="*/ 169 h 241"/>
                  <a:gd name="T18" fmla="*/ 69 w 201"/>
                  <a:gd name="T19" fmla="*/ 141 h 241"/>
                  <a:gd name="T20" fmla="*/ 129 w 201"/>
                  <a:gd name="T21" fmla="*/ 122 h 241"/>
                  <a:gd name="T22" fmla="*/ 188 w 201"/>
                  <a:gd name="T23" fmla="*/ 103 h 241"/>
                  <a:gd name="T24" fmla="*/ 194 w 201"/>
                  <a:gd name="T25" fmla="*/ 91 h 241"/>
                  <a:gd name="T26" fmla="*/ 197 w 201"/>
                  <a:gd name="T27" fmla="*/ 78 h 241"/>
                  <a:gd name="T28" fmla="*/ 201 w 201"/>
                  <a:gd name="T29" fmla="*/ 47 h 241"/>
                  <a:gd name="T30" fmla="*/ 197 w 201"/>
                  <a:gd name="T31" fmla="*/ 28 h 241"/>
                  <a:gd name="T32" fmla="*/ 194 w 201"/>
                  <a:gd name="T33" fmla="*/ 13 h 241"/>
                  <a:gd name="T34" fmla="*/ 182 w 201"/>
                  <a:gd name="T35" fmla="*/ 3 h 241"/>
                  <a:gd name="T36" fmla="*/ 172 w 201"/>
                  <a:gd name="T37" fmla="*/ 0 h 241"/>
                  <a:gd name="T38" fmla="*/ 157 w 201"/>
                  <a:gd name="T39" fmla="*/ 0 h 241"/>
                  <a:gd name="T40" fmla="*/ 135 w 201"/>
                  <a:gd name="T41" fmla="*/ 0 h 241"/>
                  <a:gd name="T42" fmla="*/ 113 w 201"/>
                  <a:gd name="T43" fmla="*/ 6 h 241"/>
                  <a:gd name="T44" fmla="*/ 75 w 201"/>
                  <a:gd name="T45" fmla="*/ 22 h 241"/>
                  <a:gd name="T46" fmla="*/ 50 w 201"/>
                  <a:gd name="T47" fmla="*/ 47 h 241"/>
                  <a:gd name="T48" fmla="*/ 28 w 201"/>
                  <a:gd name="T49" fmla="*/ 78 h 241"/>
                  <a:gd name="T50" fmla="*/ 13 w 201"/>
                  <a:gd name="T51" fmla="*/ 106 h 241"/>
                  <a:gd name="T52" fmla="*/ 6 w 201"/>
                  <a:gd name="T53" fmla="*/ 134 h 241"/>
                  <a:gd name="T54" fmla="*/ 0 w 201"/>
                  <a:gd name="T55" fmla="*/ 159 h 241"/>
                  <a:gd name="T56" fmla="*/ 0 w 201"/>
                  <a:gd name="T57" fmla="*/ 172 h 241"/>
                  <a:gd name="T58" fmla="*/ 6 w 201"/>
                  <a:gd name="T59" fmla="*/ 194 h 241"/>
                  <a:gd name="T60" fmla="*/ 132 w 201"/>
                  <a:gd name="T61" fmla="*/ 81 h 241"/>
                  <a:gd name="T62" fmla="*/ 125 w 201"/>
                  <a:gd name="T63" fmla="*/ 97 h 241"/>
                  <a:gd name="T64" fmla="*/ 100 w 201"/>
                  <a:gd name="T65" fmla="*/ 106 h 241"/>
                  <a:gd name="T66" fmla="*/ 75 w 201"/>
                  <a:gd name="T67" fmla="*/ 109 h 241"/>
                  <a:gd name="T68" fmla="*/ 78 w 201"/>
                  <a:gd name="T69" fmla="*/ 109 h 241"/>
                  <a:gd name="T70" fmla="*/ 78 w 201"/>
                  <a:gd name="T71" fmla="*/ 103 h 241"/>
                  <a:gd name="T72" fmla="*/ 85 w 201"/>
                  <a:gd name="T73" fmla="*/ 84 h 241"/>
                  <a:gd name="T74" fmla="*/ 97 w 201"/>
                  <a:gd name="T75" fmla="*/ 63 h 241"/>
                  <a:gd name="T76" fmla="*/ 110 w 201"/>
                  <a:gd name="T77" fmla="*/ 38 h 241"/>
                  <a:gd name="T78" fmla="*/ 135 w 201"/>
                  <a:gd name="T79" fmla="*/ 31 h 241"/>
                  <a:gd name="T80" fmla="*/ 132 w 201"/>
                  <a:gd name="T81" fmla="*/ 81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41"/>
                  <a:gd name="T125" fmla="*/ 201 w 201"/>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41">
                    <a:moveTo>
                      <a:pt x="6" y="194"/>
                    </a:moveTo>
                    <a:lnTo>
                      <a:pt x="22" y="216"/>
                    </a:lnTo>
                    <a:lnTo>
                      <a:pt x="41" y="231"/>
                    </a:lnTo>
                    <a:lnTo>
                      <a:pt x="63" y="241"/>
                    </a:lnTo>
                    <a:lnTo>
                      <a:pt x="122" y="216"/>
                    </a:lnTo>
                    <a:lnTo>
                      <a:pt x="179" y="184"/>
                    </a:lnTo>
                    <a:lnTo>
                      <a:pt x="185" y="150"/>
                    </a:lnTo>
                    <a:lnTo>
                      <a:pt x="94" y="194"/>
                    </a:lnTo>
                    <a:lnTo>
                      <a:pt x="78" y="169"/>
                    </a:lnTo>
                    <a:lnTo>
                      <a:pt x="69" y="141"/>
                    </a:lnTo>
                    <a:lnTo>
                      <a:pt x="129" y="122"/>
                    </a:lnTo>
                    <a:lnTo>
                      <a:pt x="188" y="103"/>
                    </a:lnTo>
                    <a:lnTo>
                      <a:pt x="194" y="91"/>
                    </a:lnTo>
                    <a:lnTo>
                      <a:pt x="197" y="78"/>
                    </a:lnTo>
                    <a:lnTo>
                      <a:pt x="201" y="47"/>
                    </a:lnTo>
                    <a:lnTo>
                      <a:pt x="197" y="28"/>
                    </a:lnTo>
                    <a:lnTo>
                      <a:pt x="194" y="13"/>
                    </a:lnTo>
                    <a:lnTo>
                      <a:pt x="182" y="3"/>
                    </a:lnTo>
                    <a:lnTo>
                      <a:pt x="172" y="0"/>
                    </a:lnTo>
                    <a:lnTo>
                      <a:pt x="157" y="0"/>
                    </a:lnTo>
                    <a:lnTo>
                      <a:pt x="135" y="0"/>
                    </a:lnTo>
                    <a:lnTo>
                      <a:pt x="113" y="6"/>
                    </a:lnTo>
                    <a:lnTo>
                      <a:pt x="75" y="22"/>
                    </a:lnTo>
                    <a:lnTo>
                      <a:pt x="50" y="47"/>
                    </a:lnTo>
                    <a:lnTo>
                      <a:pt x="28" y="78"/>
                    </a:lnTo>
                    <a:lnTo>
                      <a:pt x="13" y="106"/>
                    </a:lnTo>
                    <a:lnTo>
                      <a:pt x="6" y="134"/>
                    </a:lnTo>
                    <a:lnTo>
                      <a:pt x="0" y="159"/>
                    </a:lnTo>
                    <a:lnTo>
                      <a:pt x="0" y="172"/>
                    </a:lnTo>
                    <a:lnTo>
                      <a:pt x="6" y="194"/>
                    </a:lnTo>
                    <a:close/>
                    <a:moveTo>
                      <a:pt x="132" y="81"/>
                    </a:moveTo>
                    <a:lnTo>
                      <a:pt x="125" y="97"/>
                    </a:lnTo>
                    <a:lnTo>
                      <a:pt x="100" y="106"/>
                    </a:lnTo>
                    <a:lnTo>
                      <a:pt x="75" y="109"/>
                    </a:lnTo>
                    <a:lnTo>
                      <a:pt x="78" y="109"/>
                    </a:lnTo>
                    <a:lnTo>
                      <a:pt x="78" y="103"/>
                    </a:lnTo>
                    <a:lnTo>
                      <a:pt x="85" y="84"/>
                    </a:lnTo>
                    <a:lnTo>
                      <a:pt x="97" y="63"/>
                    </a:lnTo>
                    <a:lnTo>
                      <a:pt x="110" y="38"/>
                    </a:lnTo>
                    <a:lnTo>
                      <a:pt x="135" y="31"/>
                    </a:lnTo>
                    <a:lnTo>
                      <a:pt x="132" y="81"/>
                    </a:lnTo>
                    <a:close/>
                  </a:path>
                </a:pathLst>
              </a:custGeom>
              <a:solidFill>
                <a:srgbClr val="000000"/>
              </a:solidFill>
              <a:ln w="0">
                <a:solidFill>
                  <a:srgbClr val="000000"/>
                </a:solidFill>
                <a:round/>
                <a:headEnd/>
                <a:tailEnd/>
              </a:ln>
            </p:spPr>
            <p:txBody>
              <a:bodyPr/>
              <a:lstStyle/>
              <a:p>
                <a:endParaRPr lang="fr-FR"/>
              </a:p>
            </p:txBody>
          </p:sp>
          <p:sp>
            <p:nvSpPr>
              <p:cNvPr id="65" name="Freeform 12"/>
              <p:cNvSpPr>
                <a:spLocks/>
              </p:cNvSpPr>
              <p:nvPr/>
            </p:nvSpPr>
            <p:spPr bwMode="auto">
              <a:xfrm>
                <a:off x="9772" y="11319"/>
                <a:ext cx="179" cy="241"/>
              </a:xfrm>
              <a:custGeom>
                <a:avLst/>
                <a:gdLst>
                  <a:gd name="T0" fmla="*/ 88 w 179"/>
                  <a:gd name="T1" fmla="*/ 0 h 241"/>
                  <a:gd name="T2" fmla="*/ 88 w 179"/>
                  <a:gd name="T3" fmla="*/ 44 h 241"/>
                  <a:gd name="T4" fmla="*/ 82 w 179"/>
                  <a:gd name="T5" fmla="*/ 88 h 241"/>
                  <a:gd name="T6" fmla="*/ 85 w 179"/>
                  <a:gd name="T7" fmla="*/ 88 h 241"/>
                  <a:gd name="T8" fmla="*/ 88 w 179"/>
                  <a:gd name="T9" fmla="*/ 84 h 241"/>
                  <a:gd name="T10" fmla="*/ 91 w 179"/>
                  <a:gd name="T11" fmla="*/ 75 h 241"/>
                  <a:gd name="T12" fmla="*/ 107 w 179"/>
                  <a:gd name="T13" fmla="*/ 47 h 241"/>
                  <a:gd name="T14" fmla="*/ 129 w 179"/>
                  <a:gd name="T15" fmla="*/ 19 h 241"/>
                  <a:gd name="T16" fmla="*/ 141 w 179"/>
                  <a:gd name="T17" fmla="*/ 10 h 241"/>
                  <a:gd name="T18" fmla="*/ 154 w 179"/>
                  <a:gd name="T19" fmla="*/ 6 h 241"/>
                  <a:gd name="T20" fmla="*/ 166 w 179"/>
                  <a:gd name="T21" fmla="*/ 10 h 241"/>
                  <a:gd name="T22" fmla="*/ 179 w 179"/>
                  <a:gd name="T23" fmla="*/ 22 h 241"/>
                  <a:gd name="T24" fmla="*/ 163 w 179"/>
                  <a:gd name="T25" fmla="*/ 56 h 241"/>
                  <a:gd name="T26" fmla="*/ 154 w 179"/>
                  <a:gd name="T27" fmla="*/ 91 h 241"/>
                  <a:gd name="T28" fmla="*/ 113 w 179"/>
                  <a:gd name="T29" fmla="*/ 81 h 241"/>
                  <a:gd name="T30" fmla="*/ 94 w 179"/>
                  <a:gd name="T31" fmla="*/ 106 h 241"/>
                  <a:gd name="T32" fmla="*/ 85 w 179"/>
                  <a:gd name="T33" fmla="*/ 134 h 241"/>
                  <a:gd name="T34" fmla="*/ 66 w 179"/>
                  <a:gd name="T35" fmla="*/ 219 h 241"/>
                  <a:gd name="T36" fmla="*/ 60 w 179"/>
                  <a:gd name="T37" fmla="*/ 234 h 241"/>
                  <a:gd name="T38" fmla="*/ 44 w 179"/>
                  <a:gd name="T39" fmla="*/ 241 h 241"/>
                  <a:gd name="T40" fmla="*/ 32 w 179"/>
                  <a:gd name="T41" fmla="*/ 234 h 241"/>
                  <a:gd name="T42" fmla="*/ 16 w 179"/>
                  <a:gd name="T43" fmla="*/ 222 h 241"/>
                  <a:gd name="T44" fmla="*/ 7 w 179"/>
                  <a:gd name="T45" fmla="*/ 203 h 241"/>
                  <a:gd name="T46" fmla="*/ 0 w 179"/>
                  <a:gd name="T47" fmla="*/ 191 h 241"/>
                  <a:gd name="T48" fmla="*/ 7 w 179"/>
                  <a:gd name="T49" fmla="*/ 172 h 241"/>
                  <a:gd name="T50" fmla="*/ 19 w 179"/>
                  <a:gd name="T51" fmla="*/ 147 h 241"/>
                  <a:gd name="T52" fmla="*/ 29 w 179"/>
                  <a:gd name="T53" fmla="*/ 116 h 241"/>
                  <a:gd name="T54" fmla="*/ 35 w 179"/>
                  <a:gd name="T55" fmla="*/ 81 h 241"/>
                  <a:gd name="T56" fmla="*/ 32 w 179"/>
                  <a:gd name="T57" fmla="*/ 38 h 241"/>
                  <a:gd name="T58" fmla="*/ 29 w 179"/>
                  <a:gd name="T59" fmla="*/ 22 h 241"/>
                  <a:gd name="T60" fmla="*/ 29 w 179"/>
                  <a:gd name="T61" fmla="*/ 16 h 241"/>
                  <a:gd name="T62" fmla="*/ 88 w 179"/>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1"/>
                  <a:gd name="T98" fmla="*/ 179 w 17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1">
                    <a:moveTo>
                      <a:pt x="88" y="0"/>
                    </a:moveTo>
                    <a:lnTo>
                      <a:pt x="88" y="44"/>
                    </a:lnTo>
                    <a:lnTo>
                      <a:pt x="82" y="88"/>
                    </a:lnTo>
                    <a:lnTo>
                      <a:pt x="85" y="88"/>
                    </a:lnTo>
                    <a:lnTo>
                      <a:pt x="88" y="84"/>
                    </a:lnTo>
                    <a:lnTo>
                      <a:pt x="91" y="75"/>
                    </a:lnTo>
                    <a:lnTo>
                      <a:pt x="107" y="47"/>
                    </a:lnTo>
                    <a:lnTo>
                      <a:pt x="129" y="19"/>
                    </a:lnTo>
                    <a:lnTo>
                      <a:pt x="141" y="10"/>
                    </a:lnTo>
                    <a:lnTo>
                      <a:pt x="154" y="6"/>
                    </a:lnTo>
                    <a:lnTo>
                      <a:pt x="166" y="10"/>
                    </a:lnTo>
                    <a:lnTo>
                      <a:pt x="179" y="22"/>
                    </a:lnTo>
                    <a:lnTo>
                      <a:pt x="163" y="56"/>
                    </a:lnTo>
                    <a:lnTo>
                      <a:pt x="154" y="91"/>
                    </a:lnTo>
                    <a:lnTo>
                      <a:pt x="113" y="81"/>
                    </a:lnTo>
                    <a:lnTo>
                      <a:pt x="94" y="106"/>
                    </a:lnTo>
                    <a:lnTo>
                      <a:pt x="85" y="134"/>
                    </a:lnTo>
                    <a:lnTo>
                      <a:pt x="66" y="219"/>
                    </a:lnTo>
                    <a:lnTo>
                      <a:pt x="60" y="234"/>
                    </a:lnTo>
                    <a:lnTo>
                      <a:pt x="44" y="241"/>
                    </a:lnTo>
                    <a:lnTo>
                      <a:pt x="32" y="234"/>
                    </a:lnTo>
                    <a:lnTo>
                      <a:pt x="16" y="222"/>
                    </a:lnTo>
                    <a:lnTo>
                      <a:pt x="7" y="203"/>
                    </a:lnTo>
                    <a:lnTo>
                      <a:pt x="0" y="191"/>
                    </a:lnTo>
                    <a:lnTo>
                      <a:pt x="7" y="172"/>
                    </a:lnTo>
                    <a:lnTo>
                      <a:pt x="19" y="147"/>
                    </a:lnTo>
                    <a:lnTo>
                      <a:pt x="29" y="116"/>
                    </a:lnTo>
                    <a:lnTo>
                      <a:pt x="35" y="81"/>
                    </a:lnTo>
                    <a:lnTo>
                      <a:pt x="32" y="38"/>
                    </a:lnTo>
                    <a:lnTo>
                      <a:pt x="29" y="22"/>
                    </a:lnTo>
                    <a:lnTo>
                      <a:pt x="29" y="16"/>
                    </a:lnTo>
                    <a:lnTo>
                      <a:pt x="88" y="0"/>
                    </a:lnTo>
                    <a:close/>
                  </a:path>
                </a:pathLst>
              </a:custGeom>
              <a:solidFill>
                <a:srgbClr val="000000"/>
              </a:solidFill>
              <a:ln w="0">
                <a:solidFill>
                  <a:srgbClr val="000000"/>
                </a:solidFill>
                <a:round/>
                <a:headEnd/>
                <a:tailEnd/>
              </a:ln>
            </p:spPr>
            <p:txBody>
              <a:bodyPr/>
              <a:lstStyle/>
              <a:p>
                <a:endParaRPr lang="fr-FR"/>
              </a:p>
            </p:txBody>
          </p:sp>
          <p:sp>
            <p:nvSpPr>
              <p:cNvPr id="66" name="Freeform 13"/>
              <p:cNvSpPr>
                <a:spLocks noEditPoints="1"/>
              </p:cNvSpPr>
              <p:nvPr/>
            </p:nvSpPr>
            <p:spPr bwMode="auto">
              <a:xfrm>
                <a:off x="9957" y="11182"/>
                <a:ext cx="229" cy="384"/>
              </a:xfrm>
              <a:custGeom>
                <a:avLst/>
                <a:gdLst>
                  <a:gd name="T0" fmla="*/ 141 w 229"/>
                  <a:gd name="T1" fmla="*/ 3 h 384"/>
                  <a:gd name="T2" fmla="*/ 113 w 229"/>
                  <a:gd name="T3" fmla="*/ 12 h 384"/>
                  <a:gd name="T4" fmla="*/ 88 w 229"/>
                  <a:gd name="T5" fmla="*/ 28 h 384"/>
                  <a:gd name="T6" fmla="*/ 72 w 229"/>
                  <a:gd name="T7" fmla="*/ 50 h 384"/>
                  <a:gd name="T8" fmla="*/ 41 w 229"/>
                  <a:gd name="T9" fmla="*/ 150 h 384"/>
                  <a:gd name="T10" fmla="*/ 31 w 229"/>
                  <a:gd name="T11" fmla="*/ 203 h 384"/>
                  <a:gd name="T12" fmla="*/ 22 w 229"/>
                  <a:gd name="T13" fmla="*/ 253 h 384"/>
                  <a:gd name="T14" fmla="*/ 0 w 229"/>
                  <a:gd name="T15" fmla="*/ 303 h 384"/>
                  <a:gd name="T16" fmla="*/ 19 w 229"/>
                  <a:gd name="T17" fmla="*/ 346 h 384"/>
                  <a:gd name="T18" fmla="*/ 50 w 229"/>
                  <a:gd name="T19" fmla="*/ 381 h 384"/>
                  <a:gd name="T20" fmla="*/ 69 w 229"/>
                  <a:gd name="T21" fmla="*/ 384 h 384"/>
                  <a:gd name="T22" fmla="*/ 94 w 229"/>
                  <a:gd name="T23" fmla="*/ 378 h 384"/>
                  <a:gd name="T24" fmla="*/ 116 w 229"/>
                  <a:gd name="T25" fmla="*/ 365 h 384"/>
                  <a:gd name="T26" fmla="*/ 144 w 229"/>
                  <a:gd name="T27" fmla="*/ 346 h 384"/>
                  <a:gd name="T28" fmla="*/ 169 w 229"/>
                  <a:gd name="T29" fmla="*/ 321 h 384"/>
                  <a:gd name="T30" fmla="*/ 191 w 229"/>
                  <a:gd name="T31" fmla="*/ 290 h 384"/>
                  <a:gd name="T32" fmla="*/ 210 w 229"/>
                  <a:gd name="T33" fmla="*/ 259 h 384"/>
                  <a:gd name="T34" fmla="*/ 223 w 229"/>
                  <a:gd name="T35" fmla="*/ 225 h 384"/>
                  <a:gd name="T36" fmla="*/ 229 w 229"/>
                  <a:gd name="T37" fmla="*/ 193 h 384"/>
                  <a:gd name="T38" fmla="*/ 226 w 229"/>
                  <a:gd name="T39" fmla="*/ 181 h 384"/>
                  <a:gd name="T40" fmla="*/ 213 w 229"/>
                  <a:gd name="T41" fmla="*/ 162 h 384"/>
                  <a:gd name="T42" fmla="*/ 201 w 229"/>
                  <a:gd name="T43" fmla="*/ 147 h 384"/>
                  <a:gd name="T44" fmla="*/ 191 w 229"/>
                  <a:gd name="T45" fmla="*/ 140 h 384"/>
                  <a:gd name="T46" fmla="*/ 185 w 229"/>
                  <a:gd name="T47" fmla="*/ 137 h 384"/>
                  <a:gd name="T48" fmla="*/ 176 w 229"/>
                  <a:gd name="T49" fmla="*/ 140 h 384"/>
                  <a:gd name="T50" fmla="*/ 166 w 229"/>
                  <a:gd name="T51" fmla="*/ 147 h 384"/>
                  <a:gd name="T52" fmla="*/ 135 w 229"/>
                  <a:gd name="T53" fmla="*/ 168 h 384"/>
                  <a:gd name="T54" fmla="*/ 104 w 229"/>
                  <a:gd name="T55" fmla="*/ 200 h 384"/>
                  <a:gd name="T56" fmla="*/ 82 w 229"/>
                  <a:gd name="T57" fmla="*/ 234 h 384"/>
                  <a:gd name="T58" fmla="*/ 82 w 229"/>
                  <a:gd name="T59" fmla="*/ 228 h 384"/>
                  <a:gd name="T60" fmla="*/ 85 w 229"/>
                  <a:gd name="T61" fmla="*/ 215 h 384"/>
                  <a:gd name="T62" fmla="*/ 88 w 229"/>
                  <a:gd name="T63" fmla="*/ 196 h 384"/>
                  <a:gd name="T64" fmla="*/ 97 w 229"/>
                  <a:gd name="T65" fmla="*/ 168 h 384"/>
                  <a:gd name="T66" fmla="*/ 107 w 229"/>
                  <a:gd name="T67" fmla="*/ 137 h 384"/>
                  <a:gd name="T68" fmla="*/ 122 w 229"/>
                  <a:gd name="T69" fmla="*/ 100 h 384"/>
                  <a:gd name="T70" fmla="*/ 141 w 229"/>
                  <a:gd name="T71" fmla="*/ 56 h 384"/>
                  <a:gd name="T72" fmla="*/ 169 w 229"/>
                  <a:gd name="T73" fmla="*/ 9 h 384"/>
                  <a:gd name="T74" fmla="*/ 169 w 229"/>
                  <a:gd name="T75" fmla="*/ 0 h 384"/>
                  <a:gd name="T76" fmla="*/ 141 w 229"/>
                  <a:gd name="T77" fmla="*/ 3 h 384"/>
                  <a:gd name="T78" fmla="*/ 154 w 229"/>
                  <a:gd name="T79" fmla="*/ 209 h 384"/>
                  <a:gd name="T80" fmla="*/ 157 w 229"/>
                  <a:gd name="T81" fmla="*/ 215 h 384"/>
                  <a:gd name="T82" fmla="*/ 147 w 229"/>
                  <a:gd name="T83" fmla="*/ 253 h 384"/>
                  <a:gd name="T84" fmla="*/ 135 w 229"/>
                  <a:gd name="T85" fmla="*/ 287 h 384"/>
                  <a:gd name="T86" fmla="*/ 116 w 229"/>
                  <a:gd name="T87" fmla="*/ 318 h 384"/>
                  <a:gd name="T88" fmla="*/ 91 w 229"/>
                  <a:gd name="T89" fmla="*/ 346 h 384"/>
                  <a:gd name="T90" fmla="*/ 78 w 229"/>
                  <a:gd name="T91" fmla="*/ 331 h 384"/>
                  <a:gd name="T92" fmla="*/ 66 w 229"/>
                  <a:gd name="T93" fmla="*/ 312 h 384"/>
                  <a:gd name="T94" fmla="*/ 82 w 229"/>
                  <a:gd name="T95" fmla="*/ 278 h 384"/>
                  <a:gd name="T96" fmla="*/ 104 w 229"/>
                  <a:gd name="T97" fmla="*/ 243 h 384"/>
                  <a:gd name="T98" fmla="*/ 129 w 229"/>
                  <a:gd name="T99" fmla="*/ 218 h 384"/>
                  <a:gd name="T100" fmla="*/ 138 w 229"/>
                  <a:gd name="T101" fmla="*/ 209 h 384"/>
                  <a:gd name="T102" fmla="*/ 144 w 229"/>
                  <a:gd name="T103" fmla="*/ 206 h 384"/>
                  <a:gd name="T104" fmla="*/ 154 w 229"/>
                  <a:gd name="T105" fmla="*/ 209 h 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9"/>
                  <a:gd name="T160" fmla="*/ 0 h 384"/>
                  <a:gd name="T161" fmla="*/ 229 w 229"/>
                  <a:gd name="T162" fmla="*/ 384 h 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9" h="384">
                    <a:moveTo>
                      <a:pt x="141" y="3"/>
                    </a:moveTo>
                    <a:lnTo>
                      <a:pt x="113" y="12"/>
                    </a:lnTo>
                    <a:lnTo>
                      <a:pt x="88" y="28"/>
                    </a:lnTo>
                    <a:lnTo>
                      <a:pt x="72" y="50"/>
                    </a:lnTo>
                    <a:lnTo>
                      <a:pt x="41" y="150"/>
                    </a:lnTo>
                    <a:lnTo>
                      <a:pt x="31" y="203"/>
                    </a:lnTo>
                    <a:lnTo>
                      <a:pt x="22" y="253"/>
                    </a:lnTo>
                    <a:lnTo>
                      <a:pt x="0" y="303"/>
                    </a:lnTo>
                    <a:lnTo>
                      <a:pt x="19" y="346"/>
                    </a:lnTo>
                    <a:lnTo>
                      <a:pt x="50" y="381"/>
                    </a:lnTo>
                    <a:lnTo>
                      <a:pt x="69" y="384"/>
                    </a:lnTo>
                    <a:lnTo>
                      <a:pt x="94" y="378"/>
                    </a:lnTo>
                    <a:lnTo>
                      <a:pt x="116" y="365"/>
                    </a:lnTo>
                    <a:lnTo>
                      <a:pt x="144" y="346"/>
                    </a:lnTo>
                    <a:lnTo>
                      <a:pt x="169" y="321"/>
                    </a:lnTo>
                    <a:lnTo>
                      <a:pt x="191" y="290"/>
                    </a:lnTo>
                    <a:lnTo>
                      <a:pt x="210" y="259"/>
                    </a:lnTo>
                    <a:lnTo>
                      <a:pt x="223" y="225"/>
                    </a:lnTo>
                    <a:lnTo>
                      <a:pt x="229" y="193"/>
                    </a:lnTo>
                    <a:lnTo>
                      <a:pt x="226" y="181"/>
                    </a:lnTo>
                    <a:lnTo>
                      <a:pt x="213" y="162"/>
                    </a:lnTo>
                    <a:lnTo>
                      <a:pt x="201" y="147"/>
                    </a:lnTo>
                    <a:lnTo>
                      <a:pt x="191" y="140"/>
                    </a:lnTo>
                    <a:lnTo>
                      <a:pt x="185" y="137"/>
                    </a:lnTo>
                    <a:lnTo>
                      <a:pt x="176" y="140"/>
                    </a:lnTo>
                    <a:lnTo>
                      <a:pt x="166" y="147"/>
                    </a:lnTo>
                    <a:lnTo>
                      <a:pt x="135" y="168"/>
                    </a:lnTo>
                    <a:lnTo>
                      <a:pt x="104" y="200"/>
                    </a:lnTo>
                    <a:lnTo>
                      <a:pt x="82" y="234"/>
                    </a:lnTo>
                    <a:lnTo>
                      <a:pt x="82" y="228"/>
                    </a:lnTo>
                    <a:lnTo>
                      <a:pt x="85" y="215"/>
                    </a:lnTo>
                    <a:lnTo>
                      <a:pt x="88" y="196"/>
                    </a:lnTo>
                    <a:lnTo>
                      <a:pt x="97" y="168"/>
                    </a:lnTo>
                    <a:lnTo>
                      <a:pt x="107" y="137"/>
                    </a:lnTo>
                    <a:lnTo>
                      <a:pt x="122" y="100"/>
                    </a:lnTo>
                    <a:lnTo>
                      <a:pt x="141" y="56"/>
                    </a:lnTo>
                    <a:lnTo>
                      <a:pt x="169" y="9"/>
                    </a:lnTo>
                    <a:lnTo>
                      <a:pt x="169" y="0"/>
                    </a:lnTo>
                    <a:lnTo>
                      <a:pt x="141" y="3"/>
                    </a:lnTo>
                    <a:close/>
                    <a:moveTo>
                      <a:pt x="154" y="209"/>
                    </a:moveTo>
                    <a:lnTo>
                      <a:pt x="157" y="215"/>
                    </a:lnTo>
                    <a:lnTo>
                      <a:pt x="147" y="253"/>
                    </a:lnTo>
                    <a:lnTo>
                      <a:pt x="135" y="287"/>
                    </a:lnTo>
                    <a:lnTo>
                      <a:pt x="116" y="318"/>
                    </a:lnTo>
                    <a:lnTo>
                      <a:pt x="91" y="346"/>
                    </a:lnTo>
                    <a:lnTo>
                      <a:pt x="78" y="331"/>
                    </a:lnTo>
                    <a:lnTo>
                      <a:pt x="66" y="312"/>
                    </a:lnTo>
                    <a:lnTo>
                      <a:pt x="82" y="278"/>
                    </a:lnTo>
                    <a:lnTo>
                      <a:pt x="104" y="243"/>
                    </a:lnTo>
                    <a:lnTo>
                      <a:pt x="129" y="218"/>
                    </a:lnTo>
                    <a:lnTo>
                      <a:pt x="138" y="209"/>
                    </a:lnTo>
                    <a:lnTo>
                      <a:pt x="144" y="206"/>
                    </a:lnTo>
                    <a:lnTo>
                      <a:pt x="154" y="209"/>
                    </a:lnTo>
                    <a:close/>
                  </a:path>
                </a:pathLst>
              </a:custGeom>
              <a:solidFill>
                <a:srgbClr val="000000"/>
              </a:solidFill>
              <a:ln w="0">
                <a:solidFill>
                  <a:srgbClr val="000000"/>
                </a:solidFill>
                <a:round/>
                <a:headEnd/>
                <a:tailEnd/>
              </a:ln>
            </p:spPr>
            <p:txBody>
              <a:bodyPr/>
              <a:lstStyle/>
              <a:p>
                <a:endParaRPr lang="fr-FR"/>
              </a:p>
            </p:txBody>
          </p:sp>
          <p:sp>
            <p:nvSpPr>
              <p:cNvPr id="67" name="Freeform 14"/>
              <p:cNvSpPr>
                <a:spLocks noEditPoints="1"/>
              </p:cNvSpPr>
              <p:nvPr/>
            </p:nvSpPr>
            <p:spPr bwMode="auto">
              <a:xfrm>
                <a:off x="10208" y="11322"/>
                <a:ext cx="203" cy="241"/>
              </a:xfrm>
              <a:custGeom>
                <a:avLst/>
                <a:gdLst>
                  <a:gd name="T0" fmla="*/ 62 w 203"/>
                  <a:gd name="T1" fmla="*/ 28 h 241"/>
                  <a:gd name="T2" fmla="*/ 31 w 203"/>
                  <a:gd name="T3" fmla="*/ 63 h 241"/>
                  <a:gd name="T4" fmla="*/ 9 w 203"/>
                  <a:gd name="T5" fmla="*/ 103 h 241"/>
                  <a:gd name="T6" fmla="*/ 3 w 203"/>
                  <a:gd name="T7" fmla="*/ 125 h 241"/>
                  <a:gd name="T8" fmla="*/ 0 w 203"/>
                  <a:gd name="T9" fmla="*/ 150 h 241"/>
                  <a:gd name="T10" fmla="*/ 3 w 203"/>
                  <a:gd name="T11" fmla="*/ 178 h 241"/>
                  <a:gd name="T12" fmla="*/ 15 w 203"/>
                  <a:gd name="T13" fmla="*/ 206 h 241"/>
                  <a:gd name="T14" fmla="*/ 34 w 203"/>
                  <a:gd name="T15" fmla="*/ 231 h 241"/>
                  <a:gd name="T16" fmla="*/ 47 w 203"/>
                  <a:gd name="T17" fmla="*/ 238 h 241"/>
                  <a:gd name="T18" fmla="*/ 59 w 203"/>
                  <a:gd name="T19" fmla="*/ 241 h 241"/>
                  <a:gd name="T20" fmla="*/ 78 w 203"/>
                  <a:gd name="T21" fmla="*/ 238 h 241"/>
                  <a:gd name="T22" fmla="*/ 100 w 203"/>
                  <a:gd name="T23" fmla="*/ 225 h 241"/>
                  <a:gd name="T24" fmla="*/ 125 w 203"/>
                  <a:gd name="T25" fmla="*/ 209 h 241"/>
                  <a:gd name="T26" fmla="*/ 147 w 203"/>
                  <a:gd name="T27" fmla="*/ 185 h 241"/>
                  <a:gd name="T28" fmla="*/ 169 w 203"/>
                  <a:gd name="T29" fmla="*/ 156 h 241"/>
                  <a:gd name="T30" fmla="*/ 188 w 203"/>
                  <a:gd name="T31" fmla="*/ 125 h 241"/>
                  <a:gd name="T32" fmla="*/ 200 w 203"/>
                  <a:gd name="T33" fmla="*/ 91 h 241"/>
                  <a:gd name="T34" fmla="*/ 203 w 203"/>
                  <a:gd name="T35" fmla="*/ 53 h 241"/>
                  <a:gd name="T36" fmla="*/ 200 w 203"/>
                  <a:gd name="T37" fmla="*/ 22 h 241"/>
                  <a:gd name="T38" fmla="*/ 194 w 203"/>
                  <a:gd name="T39" fmla="*/ 10 h 241"/>
                  <a:gd name="T40" fmla="*/ 184 w 203"/>
                  <a:gd name="T41" fmla="*/ 0 h 241"/>
                  <a:gd name="T42" fmla="*/ 119 w 203"/>
                  <a:gd name="T43" fmla="*/ 16 h 241"/>
                  <a:gd name="T44" fmla="*/ 103 w 203"/>
                  <a:gd name="T45" fmla="*/ 0 h 241"/>
                  <a:gd name="T46" fmla="*/ 62 w 203"/>
                  <a:gd name="T47" fmla="*/ 28 h 241"/>
                  <a:gd name="T48" fmla="*/ 134 w 203"/>
                  <a:gd name="T49" fmla="*/ 56 h 241"/>
                  <a:gd name="T50" fmla="*/ 138 w 203"/>
                  <a:gd name="T51" fmla="*/ 78 h 241"/>
                  <a:gd name="T52" fmla="*/ 138 w 203"/>
                  <a:gd name="T53" fmla="*/ 100 h 241"/>
                  <a:gd name="T54" fmla="*/ 131 w 203"/>
                  <a:gd name="T55" fmla="*/ 119 h 241"/>
                  <a:gd name="T56" fmla="*/ 112 w 203"/>
                  <a:gd name="T57" fmla="*/ 156 h 241"/>
                  <a:gd name="T58" fmla="*/ 100 w 203"/>
                  <a:gd name="T59" fmla="*/ 172 h 241"/>
                  <a:gd name="T60" fmla="*/ 91 w 203"/>
                  <a:gd name="T61" fmla="*/ 185 h 241"/>
                  <a:gd name="T62" fmla="*/ 81 w 203"/>
                  <a:gd name="T63" fmla="*/ 194 h 241"/>
                  <a:gd name="T64" fmla="*/ 72 w 203"/>
                  <a:gd name="T65" fmla="*/ 197 h 241"/>
                  <a:gd name="T66" fmla="*/ 65 w 203"/>
                  <a:gd name="T67" fmla="*/ 188 h 241"/>
                  <a:gd name="T68" fmla="*/ 69 w 203"/>
                  <a:gd name="T69" fmla="*/ 141 h 241"/>
                  <a:gd name="T70" fmla="*/ 81 w 203"/>
                  <a:gd name="T71" fmla="*/ 91 h 241"/>
                  <a:gd name="T72" fmla="*/ 91 w 203"/>
                  <a:gd name="T73" fmla="*/ 69 h 241"/>
                  <a:gd name="T74" fmla="*/ 103 w 203"/>
                  <a:gd name="T75" fmla="*/ 50 h 241"/>
                  <a:gd name="T76" fmla="*/ 116 w 203"/>
                  <a:gd name="T77" fmla="*/ 41 h 241"/>
                  <a:gd name="T78" fmla="*/ 128 w 203"/>
                  <a:gd name="T79" fmla="*/ 35 h 241"/>
                  <a:gd name="T80" fmla="*/ 134 w 203"/>
                  <a:gd name="T81" fmla="*/ 56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241"/>
                  <a:gd name="T125" fmla="*/ 203 w 203"/>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241">
                    <a:moveTo>
                      <a:pt x="62" y="28"/>
                    </a:moveTo>
                    <a:lnTo>
                      <a:pt x="31" y="63"/>
                    </a:lnTo>
                    <a:lnTo>
                      <a:pt x="9" y="103"/>
                    </a:lnTo>
                    <a:lnTo>
                      <a:pt x="3" y="125"/>
                    </a:lnTo>
                    <a:lnTo>
                      <a:pt x="0" y="150"/>
                    </a:lnTo>
                    <a:lnTo>
                      <a:pt x="3" y="178"/>
                    </a:lnTo>
                    <a:lnTo>
                      <a:pt x="15" y="206"/>
                    </a:lnTo>
                    <a:lnTo>
                      <a:pt x="34" y="231"/>
                    </a:lnTo>
                    <a:lnTo>
                      <a:pt x="47" y="238"/>
                    </a:lnTo>
                    <a:lnTo>
                      <a:pt x="59" y="241"/>
                    </a:lnTo>
                    <a:lnTo>
                      <a:pt x="78" y="238"/>
                    </a:lnTo>
                    <a:lnTo>
                      <a:pt x="100" y="225"/>
                    </a:lnTo>
                    <a:lnTo>
                      <a:pt x="125" y="209"/>
                    </a:lnTo>
                    <a:lnTo>
                      <a:pt x="147" y="185"/>
                    </a:lnTo>
                    <a:lnTo>
                      <a:pt x="169" y="156"/>
                    </a:lnTo>
                    <a:lnTo>
                      <a:pt x="188" y="125"/>
                    </a:lnTo>
                    <a:lnTo>
                      <a:pt x="200" y="91"/>
                    </a:lnTo>
                    <a:lnTo>
                      <a:pt x="203" y="53"/>
                    </a:lnTo>
                    <a:lnTo>
                      <a:pt x="200" y="22"/>
                    </a:lnTo>
                    <a:lnTo>
                      <a:pt x="194" y="10"/>
                    </a:lnTo>
                    <a:lnTo>
                      <a:pt x="184" y="0"/>
                    </a:lnTo>
                    <a:lnTo>
                      <a:pt x="119" y="16"/>
                    </a:lnTo>
                    <a:lnTo>
                      <a:pt x="103" y="0"/>
                    </a:lnTo>
                    <a:lnTo>
                      <a:pt x="62" y="28"/>
                    </a:lnTo>
                    <a:close/>
                    <a:moveTo>
                      <a:pt x="134" y="56"/>
                    </a:moveTo>
                    <a:lnTo>
                      <a:pt x="138" y="78"/>
                    </a:lnTo>
                    <a:lnTo>
                      <a:pt x="138" y="100"/>
                    </a:lnTo>
                    <a:lnTo>
                      <a:pt x="131" y="119"/>
                    </a:lnTo>
                    <a:lnTo>
                      <a:pt x="112" y="156"/>
                    </a:lnTo>
                    <a:lnTo>
                      <a:pt x="100" y="172"/>
                    </a:lnTo>
                    <a:lnTo>
                      <a:pt x="91" y="185"/>
                    </a:lnTo>
                    <a:lnTo>
                      <a:pt x="81" y="194"/>
                    </a:lnTo>
                    <a:lnTo>
                      <a:pt x="72" y="197"/>
                    </a:lnTo>
                    <a:lnTo>
                      <a:pt x="65" y="188"/>
                    </a:lnTo>
                    <a:lnTo>
                      <a:pt x="69" y="141"/>
                    </a:lnTo>
                    <a:lnTo>
                      <a:pt x="81" y="91"/>
                    </a:lnTo>
                    <a:lnTo>
                      <a:pt x="91" y="69"/>
                    </a:lnTo>
                    <a:lnTo>
                      <a:pt x="103" y="50"/>
                    </a:lnTo>
                    <a:lnTo>
                      <a:pt x="116" y="41"/>
                    </a:lnTo>
                    <a:lnTo>
                      <a:pt x="128" y="35"/>
                    </a:lnTo>
                    <a:lnTo>
                      <a:pt x="134" y="56"/>
                    </a:lnTo>
                    <a:close/>
                  </a:path>
                </a:pathLst>
              </a:custGeom>
              <a:solidFill>
                <a:srgbClr val="000000"/>
              </a:solidFill>
              <a:ln w="0">
                <a:solidFill>
                  <a:srgbClr val="000000"/>
                </a:solidFill>
                <a:round/>
                <a:headEnd/>
                <a:tailEnd/>
              </a:ln>
            </p:spPr>
            <p:txBody>
              <a:bodyPr/>
              <a:lstStyle/>
              <a:p>
                <a:endParaRPr lang="fr-FR"/>
              </a:p>
            </p:txBody>
          </p:sp>
          <p:sp>
            <p:nvSpPr>
              <p:cNvPr id="68" name="Freeform 15"/>
              <p:cNvSpPr>
                <a:spLocks/>
              </p:cNvSpPr>
              <p:nvPr/>
            </p:nvSpPr>
            <p:spPr bwMode="auto">
              <a:xfrm>
                <a:off x="10421" y="11322"/>
                <a:ext cx="225" cy="241"/>
              </a:xfrm>
              <a:custGeom>
                <a:avLst/>
                <a:gdLst>
                  <a:gd name="T0" fmla="*/ 109 w 225"/>
                  <a:gd name="T1" fmla="*/ 0 h 241"/>
                  <a:gd name="T2" fmla="*/ 103 w 225"/>
                  <a:gd name="T3" fmla="*/ 44 h 241"/>
                  <a:gd name="T4" fmla="*/ 94 w 225"/>
                  <a:gd name="T5" fmla="*/ 88 h 241"/>
                  <a:gd name="T6" fmla="*/ 65 w 225"/>
                  <a:gd name="T7" fmla="*/ 169 h 241"/>
                  <a:gd name="T8" fmla="*/ 81 w 225"/>
                  <a:gd name="T9" fmla="*/ 185 h 241"/>
                  <a:gd name="T10" fmla="*/ 94 w 225"/>
                  <a:gd name="T11" fmla="*/ 175 h 241"/>
                  <a:gd name="T12" fmla="*/ 106 w 225"/>
                  <a:gd name="T13" fmla="*/ 163 h 241"/>
                  <a:gd name="T14" fmla="*/ 119 w 225"/>
                  <a:gd name="T15" fmla="*/ 147 h 241"/>
                  <a:gd name="T16" fmla="*/ 131 w 225"/>
                  <a:gd name="T17" fmla="*/ 128 h 241"/>
                  <a:gd name="T18" fmla="*/ 144 w 225"/>
                  <a:gd name="T19" fmla="*/ 103 h 241"/>
                  <a:gd name="T20" fmla="*/ 153 w 225"/>
                  <a:gd name="T21" fmla="*/ 81 h 241"/>
                  <a:gd name="T22" fmla="*/ 159 w 225"/>
                  <a:gd name="T23" fmla="*/ 50 h 241"/>
                  <a:gd name="T24" fmla="*/ 163 w 225"/>
                  <a:gd name="T25" fmla="*/ 19 h 241"/>
                  <a:gd name="T26" fmla="*/ 169 w 225"/>
                  <a:gd name="T27" fmla="*/ 7 h 241"/>
                  <a:gd name="T28" fmla="*/ 178 w 225"/>
                  <a:gd name="T29" fmla="*/ 0 h 241"/>
                  <a:gd name="T30" fmla="*/ 194 w 225"/>
                  <a:gd name="T31" fmla="*/ 7 h 241"/>
                  <a:gd name="T32" fmla="*/ 210 w 225"/>
                  <a:gd name="T33" fmla="*/ 19 h 241"/>
                  <a:gd name="T34" fmla="*/ 222 w 225"/>
                  <a:gd name="T35" fmla="*/ 38 h 241"/>
                  <a:gd name="T36" fmla="*/ 225 w 225"/>
                  <a:gd name="T37" fmla="*/ 56 h 241"/>
                  <a:gd name="T38" fmla="*/ 222 w 225"/>
                  <a:gd name="T39" fmla="*/ 78 h 241"/>
                  <a:gd name="T40" fmla="*/ 213 w 225"/>
                  <a:gd name="T41" fmla="*/ 94 h 241"/>
                  <a:gd name="T42" fmla="*/ 203 w 225"/>
                  <a:gd name="T43" fmla="*/ 116 h 241"/>
                  <a:gd name="T44" fmla="*/ 197 w 225"/>
                  <a:gd name="T45" fmla="*/ 135 h 241"/>
                  <a:gd name="T46" fmla="*/ 194 w 225"/>
                  <a:gd name="T47" fmla="*/ 156 h 241"/>
                  <a:gd name="T48" fmla="*/ 197 w 225"/>
                  <a:gd name="T49" fmla="*/ 191 h 241"/>
                  <a:gd name="T50" fmla="*/ 203 w 225"/>
                  <a:gd name="T51" fmla="*/ 225 h 241"/>
                  <a:gd name="T52" fmla="*/ 141 w 225"/>
                  <a:gd name="T53" fmla="*/ 241 h 241"/>
                  <a:gd name="T54" fmla="*/ 137 w 225"/>
                  <a:gd name="T55" fmla="*/ 203 h 241"/>
                  <a:gd name="T56" fmla="*/ 137 w 225"/>
                  <a:gd name="T57" fmla="*/ 166 h 241"/>
                  <a:gd name="T58" fmla="*/ 137 w 225"/>
                  <a:gd name="T59" fmla="*/ 169 h 241"/>
                  <a:gd name="T60" fmla="*/ 128 w 225"/>
                  <a:gd name="T61" fmla="*/ 178 h 241"/>
                  <a:gd name="T62" fmla="*/ 100 w 225"/>
                  <a:gd name="T63" fmla="*/ 203 h 241"/>
                  <a:gd name="T64" fmla="*/ 69 w 225"/>
                  <a:gd name="T65" fmla="*/ 228 h 241"/>
                  <a:gd name="T66" fmla="*/ 53 w 225"/>
                  <a:gd name="T67" fmla="*/ 238 h 241"/>
                  <a:gd name="T68" fmla="*/ 37 w 225"/>
                  <a:gd name="T69" fmla="*/ 241 h 241"/>
                  <a:gd name="T70" fmla="*/ 22 w 225"/>
                  <a:gd name="T71" fmla="*/ 238 h 241"/>
                  <a:gd name="T72" fmla="*/ 9 w 225"/>
                  <a:gd name="T73" fmla="*/ 228 h 241"/>
                  <a:gd name="T74" fmla="*/ 3 w 225"/>
                  <a:gd name="T75" fmla="*/ 213 h 241"/>
                  <a:gd name="T76" fmla="*/ 0 w 225"/>
                  <a:gd name="T77" fmla="*/ 197 h 241"/>
                  <a:gd name="T78" fmla="*/ 3 w 225"/>
                  <a:gd name="T79" fmla="*/ 175 h 241"/>
                  <a:gd name="T80" fmla="*/ 15 w 225"/>
                  <a:gd name="T81" fmla="*/ 144 h 241"/>
                  <a:gd name="T82" fmla="*/ 22 w 225"/>
                  <a:gd name="T83" fmla="*/ 122 h 241"/>
                  <a:gd name="T84" fmla="*/ 28 w 225"/>
                  <a:gd name="T85" fmla="*/ 97 h 241"/>
                  <a:gd name="T86" fmla="*/ 34 w 225"/>
                  <a:gd name="T87" fmla="*/ 63 h 241"/>
                  <a:gd name="T88" fmla="*/ 37 w 225"/>
                  <a:gd name="T89" fmla="*/ 19 h 241"/>
                  <a:gd name="T90" fmla="*/ 40 w 225"/>
                  <a:gd name="T91" fmla="*/ 19 h 241"/>
                  <a:gd name="T92" fmla="*/ 50 w 225"/>
                  <a:gd name="T93" fmla="*/ 16 h 241"/>
                  <a:gd name="T94" fmla="*/ 75 w 225"/>
                  <a:gd name="T95" fmla="*/ 10 h 241"/>
                  <a:gd name="T96" fmla="*/ 100 w 225"/>
                  <a:gd name="T97" fmla="*/ 3 h 241"/>
                  <a:gd name="T98" fmla="*/ 106 w 225"/>
                  <a:gd name="T99" fmla="*/ 0 h 241"/>
                  <a:gd name="T100" fmla="*/ 109 w 225"/>
                  <a:gd name="T101" fmla="*/ 0 h 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5"/>
                  <a:gd name="T154" fmla="*/ 0 h 241"/>
                  <a:gd name="T155" fmla="*/ 225 w 225"/>
                  <a:gd name="T156" fmla="*/ 241 h 2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5" h="241">
                    <a:moveTo>
                      <a:pt x="109" y="0"/>
                    </a:moveTo>
                    <a:lnTo>
                      <a:pt x="103" y="44"/>
                    </a:lnTo>
                    <a:lnTo>
                      <a:pt x="94" y="88"/>
                    </a:lnTo>
                    <a:lnTo>
                      <a:pt x="65" y="169"/>
                    </a:lnTo>
                    <a:lnTo>
                      <a:pt x="81" y="185"/>
                    </a:lnTo>
                    <a:lnTo>
                      <a:pt x="94" y="175"/>
                    </a:lnTo>
                    <a:lnTo>
                      <a:pt x="106" y="163"/>
                    </a:lnTo>
                    <a:lnTo>
                      <a:pt x="119" y="147"/>
                    </a:lnTo>
                    <a:lnTo>
                      <a:pt x="131" y="128"/>
                    </a:lnTo>
                    <a:lnTo>
                      <a:pt x="144" y="103"/>
                    </a:lnTo>
                    <a:lnTo>
                      <a:pt x="153" y="81"/>
                    </a:lnTo>
                    <a:lnTo>
                      <a:pt x="159" y="50"/>
                    </a:lnTo>
                    <a:lnTo>
                      <a:pt x="163" y="19"/>
                    </a:lnTo>
                    <a:lnTo>
                      <a:pt x="169" y="7"/>
                    </a:lnTo>
                    <a:lnTo>
                      <a:pt x="178" y="0"/>
                    </a:lnTo>
                    <a:lnTo>
                      <a:pt x="194" y="7"/>
                    </a:lnTo>
                    <a:lnTo>
                      <a:pt x="210" y="19"/>
                    </a:lnTo>
                    <a:lnTo>
                      <a:pt x="222" y="38"/>
                    </a:lnTo>
                    <a:lnTo>
                      <a:pt x="225" y="56"/>
                    </a:lnTo>
                    <a:lnTo>
                      <a:pt x="222" y="78"/>
                    </a:lnTo>
                    <a:lnTo>
                      <a:pt x="213" y="94"/>
                    </a:lnTo>
                    <a:lnTo>
                      <a:pt x="203" y="116"/>
                    </a:lnTo>
                    <a:lnTo>
                      <a:pt x="197" y="135"/>
                    </a:lnTo>
                    <a:lnTo>
                      <a:pt x="194" y="156"/>
                    </a:lnTo>
                    <a:lnTo>
                      <a:pt x="197" y="191"/>
                    </a:lnTo>
                    <a:lnTo>
                      <a:pt x="203" y="225"/>
                    </a:lnTo>
                    <a:lnTo>
                      <a:pt x="141" y="241"/>
                    </a:lnTo>
                    <a:lnTo>
                      <a:pt x="137" y="203"/>
                    </a:lnTo>
                    <a:lnTo>
                      <a:pt x="137" y="166"/>
                    </a:lnTo>
                    <a:lnTo>
                      <a:pt x="137" y="169"/>
                    </a:lnTo>
                    <a:lnTo>
                      <a:pt x="128" y="178"/>
                    </a:lnTo>
                    <a:lnTo>
                      <a:pt x="100" y="203"/>
                    </a:lnTo>
                    <a:lnTo>
                      <a:pt x="69" y="228"/>
                    </a:lnTo>
                    <a:lnTo>
                      <a:pt x="53" y="238"/>
                    </a:lnTo>
                    <a:lnTo>
                      <a:pt x="37" y="241"/>
                    </a:lnTo>
                    <a:lnTo>
                      <a:pt x="22" y="238"/>
                    </a:lnTo>
                    <a:lnTo>
                      <a:pt x="9" y="228"/>
                    </a:lnTo>
                    <a:lnTo>
                      <a:pt x="3" y="213"/>
                    </a:lnTo>
                    <a:lnTo>
                      <a:pt x="0" y="197"/>
                    </a:lnTo>
                    <a:lnTo>
                      <a:pt x="3" y="175"/>
                    </a:lnTo>
                    <a:lnTo>
                      <a:pt x="15" y="144"/>
                    </a:lnTo>
                    <a:lnTo>
                      <a:pt x="22" y="122"/>
                    </a:lnTo>
                    <a:lnTo>
                      <a:pt x="28" y="97"/>
                    </a:lnTo>
                    <a:lnTo>
                      <a:pt x="34" y="63"/>
                    </a:lnTo>
                    <a:lnTo>
                      <a:pt x="37" y="19"/>
                    </a:lnTo>
                    <a:lnTo>
                      <a:pt x="40" y="19"/>
                    </a:lnTo>
                    <a:lnTo>
                      <a:pt x="50" y="16"/>
                    </a:lnTo>
                    <a:lnTo>
                      <a:pt x="75" y="10"/>
                    </a:lnTo>
                    <a:lnTo>
                      <a:pt x="100" y="3"/>
                    </a:lnTo>
                    <a:lnTo>
                      <a:pt x="106" y="0"/>
                    </a:lnTo>
                    <a:lnTo>
                      <a:pt x="109" y="0"/>
                    </a:lnTo>
                    <a:close/>
                  </a:path>
                </a:pathLst>
              </a:custGeom>
              <a:solidFill>
                <a:srgbClr val="000000"/>
              </a:solidFill>
              <a:ln w="0">
                <a:solidFill>
                  <a:srgbClr val="000000"/>
                </a:solidFill>
                <a:round/>
                <a:headEnd/>
                <a:tailEnd/>
              </a:ln>
            </p:spPr>
            <p:txBody>
              <a:bodyPr/>
              <a:lstStyle/>
              <a:p>
                <a:endParaRPr lang="fr-FR"/>
              </a:p>
            </p:txBody>
          </p:sp>
          <p:sp>
            <p:nvSpPr>
              <p:cNvPr id="69" name="Freeform 16"/>
              <p:cNvSpPr>
                <a:spLocks/>
              </p:cNvSpPr>
              <p:nvPr/>
            </p:nvSpPr>
            <p:spPr bwMode="auto">
              <a:xfrm>
                <a:off x="10677" y="11319"/>
                <a:ext cx="179" cy="241"/>
              </a:xfrm>
              <a:custGeom>
                <a:avLst/>
                <a:gdLst>
                  <a:gd name="T0" fmla="*/ 88 w 179"/>
                  <a:gd name="T1" fmla="*/ 0 h 241"/>
                  <a:gd name="T2" fmla="*/ 88 w 179"/>
                  <a:gd name="T3" fmla="*/ 44 h 241"/>
                  <a:gd name="T4" fmla="*/ 82 w 179"/>
                  <a:gd name="T5" fmla="*/ 88 h 241"/>
                  <a:gd name="T6" fmla="*/ 85 w 179"/>
                  <a:gd name="T7" fmla="*/ 88 h 241"/>
                  <a:gd name="T8" fmla="*/ 88 w 179"/>
                  <a:gd name="T9" fmla="*/ 84 h 241"/>
                  <a:gd name="T10" fmla="*/ 91 w 179"/>
                  <a:gd name="T11" fmla="*/ 75 h 241"/>
                  <a:gd name="T12" fmla="*/ 107 w 179"/>
                  <a:gd name="T13" fmla="*/ 47 h 241"/>
                  <a:gd name="T14" fmla="*/ 129 w 179"/>
                  <a:gd name="T15" fmla="*/ 19 h 241"/>
                  <a:gd name="T16" fmla="*/ 141 w 179"/>
                  <a:gd name="T17" fmla="*/ 10 h 241"/>
                  <a:gd name="T18" fmla="*/ 154 w 179"/>
                  <a:gd name="T19" fmla="*/ 6 h 241"/>
                  <a:gd name="T20" fmla="*/ 166 w 179"/>
                  <a:gd name="T21" fmla="*/ 10 h 241"/>
                  <a:gd name="T22" fmla="*/ 179 w 179"/>
                  <a:gd name="T23" fmla="*/ 22 h 241"/>
                  <a:gd name="T24" fmla="*/ 163 w 179"/>
                  <a:gd name="T25" fmla="*/ 56 h 241"/>
                  <a:gd name="T26" fmla="*/ 154 w 179"/>
                  <a:gd name="T27" fmla="*/ 91 h 241"/>
                  <a:gd name="T28" fmla="*/ 113 w 179"/>
                  <a:gd name="T29" fmla="*/ 81 h 241"/>
                  <a:gd name="T30" fmla="*/ 94 w 179"/>
                  <a:gd name="T31" fmla="*/ 106 h 241"/>
                  <a:gd name="T32" fmla="*/ 85 w 179"/>
                  <a:gd name="T33" fmla="*/ 134 h 241"/>
                  <a:gd name="T34" fmla="*/ 66 w 179"/>
                  <a:gd name="T35" fmla="*/ 219 h 241"/>
                  <a:gd name="T36" fmla="*/ 57 w 179"/>
                  <a:gd name="T37" fmla="*/ 234 h 241"/>
                  <a:gd name="T38" fmla="*/ 44 w 179"/>
                  <a:gd name="T39" fmla="*/ 241 h 241"/>
                  <a:gd name="T40" fmla="*/ 32 w 179"/>
                  <a:gd name="T41" fmla="*/ 234 h 241"/>
                  <a:gd name="T42" fmla="*/ 16 w 179"/>
                  <a:gd name="T43" fmla="*/ 222 h 241"/>
                  <a:gd name="T44" fmla="*/ 7 w 179"/>
                  <a:gd name="T45" fmla="*/ 203 h 241"/>
                  <a:gd name="T46" fmla="*/ 0 w 179"/>
                  <a:gd name="T47" fmla="*/ 191 h 241"/>
                  <a:gd name="T48" fmla="*/ 7 w 179"/>
                  <a:gd name="T49" fmla="*/ 172 h 241"/>
                  <a:gd name="T50" fmla="*/ 16 w 179"/>
                  <a:gd name="T51" fmla="*/ 147 h 241"/>
                  <a:gd name="T52" fmla="*/ 29 w 179"/>
                  <a:gd name="T53" fmla="*/ 116 h 241"/>
                  <a:gd name="T54" fmla="*/ 35 w 179"/>
                  <a:gd name="T55" fmla="*/ 81 h 241"/>
                  <a:gd name="T56" fmla="*/ 32 w 179"/>
                  <a:gd name="T57" fmla="*/ 38 h 241"/>
                  <a:gd name="T58" fmla="*/ 29 w 179"/>
                  <a:gd name="T59" fmla="*/ 22 h 241"/>
                  <a:gd name="T60" fmla="*/ 29 w 179"/>
                  <a:gd name="T61" fmla="*/ 16 h 241"/>
                  <a:gd name="T62" fmla="*/ 88 w 179"/>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1"/>
                  <a:gd name="T98" fmla="*/ 179 w 17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1">
                    <a:moveTo>
                      <a:pt x="88" y="0"/>
                    </a:moveTo>
                    <a:lnTo>
                      <a:pt x="88" y="44"/>
                    </a:lnTo>
                    <a:lnTo>
                      <a:pt x="82" y="88"/>
                    </a:lnTo>
                    <a:lnTo>
                      <a:pt x="85" y="88"/>
                    </a:lnTo>
                    <a:lnTo>
                      <a:pt x="88" y="84"/>
                    </a:lnTo>
                    <a:lnTo>
                      <a:pt x="91" y="75"/>
                    </a:lnTo>
                    <a:lnTo>
                      <a:pt x="107" y="47"/>
                    </a:lnTo>
                    <a:lnTo>
                      <a:pt x="129" y="19"/>
                    </a:lnTo>
                    <a:lnTo>
                      <a:pt x="141" y="10"/>
                    </a:lnTo>
                    <a:lnTo>
                      <a:pt x="154" y="6"/>
                    </a:lnTo>
                    <a:lnTo>
                      <a:pt x="166" y="10"/>
                    </a:lnTo>
                    <a:lnTo>
                      <a:pt x="179" y="22"/>
                    </a:lnTo>
                    <a:lnTo>
                      <a:pt x="163" y="56"/>
                    </a:lnTo>
                    <a:lnTo>
                      <a:pt x="154" y="91"/>
                    </a:lnTo>
                    <a:lnTo>
                      <a:pt x="113" y="81"/>
                    </a:lnTo>
                    <a:lnTo>
                      <a:pt x="94" y="106"/>
                    </a:lnTo>
                    <a:lnTo>
                      <a:pt x="85" y="134"/>
                    </a:lnTo>
                    <a:lnTo>
                      <a:pt x="66" y="219"/>
                    </a:lnTo>
                    <a:lnTo>
                      <a:pt x="57" y="234"/>
                    </a:lnTo>
                    <a:lnTo>
                      <a:pt x="44" y="241"/>
                    </a:lnTo>
                    <a:lnTo>
                      <a:pt x="32" y="234"/>
                    </a:lnTo>
                    <a:lnTo>
                      <a:pt x="16" y="222"/>
                    </a:lnTo>
                    <a:lnTo>
                      <a:pt x="7" y="203"/>
                    </a:lnTo>
                    <a:lnTo>
                      <a:pt x="0" y="191"/>
                    </a:lnTo>
                    <a:lnTo>
                      <a:pt x="7" y="172"/>
                    </a:lnTo>
                    <a:lnTo>
                      <a:pt x="16" y="147"/>
                    </a:lnTo>
                    <a:lnTo>
                      <a:pt x="29" y="116"/>
                    </a:lnTo>
                    <a:lnTo>
                      <a:pt x="35" y="81"/>
                    </a:lnTo>
                    <a:lnTo>
                      <a:pt x="32" y="38"/>
                    </a:lnTo>
                    <a:lnTo>
                      <a:pt x="29" y="22"/>
                    </a:lnTo>
                    <a:lnTo>
                      <a:pt x="29" y="16"/>
                    </a:lnTo>
                    <a:lnTo>
                      <a:pt x="88" y="0"/>
                    </a:lnTo>
                    <a:close/>
                  </a:path>
                </a:pathLst>
              </a:custGeom>
              <a:solidFill>
                <a:srgbClr val="000000"/>
              </a:solidFill>
              <a:ln w="0">
                <a:solidFill>
                  <a:srgbClr val="000000"/>
                </a:solidFill>
                <a:round/>
                <a:headEnd/>
                <a:tailEnd/>
              </a:ln>
            </p:spPr>
            <p:txBody>
              <a:bodyPr/>
              <a:lstStyle/>
              <a:p>
                <a:endParaRPr lang="fr-FR"/>
              </a:p>
            </p:txBody>
          </p:sp>
          <p:sp>
            <p:nvSpPr>
              <p:cNvPr id="70" name="Freeform 17"/>
              <p:cNvSpPr>
                <a:spLocks noEditPoints="1"/>
              </p:cNvSpPr>
              <p:nvPr/>
            </p:nvSpPr>
            <p:spPr bwMode="auto">
              <a:xfrm>
                <a:off x="10831" y="11325"/>
                <a:ext cx="241" cy="341"/>
              </a:xfrm>
              <a:custGeom>
                <a:avLst/>
                <a:gdLst>
                  <a:gd name="T0" fmla="*/ 110 w 241"/>
                  <a:gd name="T1" fmla="*/ 16 h 341"/>
                  <a:gd name="T2" fmla="*/ 88 w 241"/>
                  <a:gd name="T3" fmla="*/ 38 h 341"/>
                  <a:gd name="T4" fmla="*/ 44 w 241"/>
                  <a:gd name="T5" fmla="*/ 85 h 341"/>
                  <a:gd name="T6" fmla="*/ 25 w 241"/>
                  <a:gd name="T7" fmla="*/ 110 h 341"/>
                  <a:gd name="T8" fmla="*/ 12 w 241"/>
                  <a:gd name="T9" fmla="*/ 132 h 341"/>
                  <a:gd name="T10" fmla="*/ 3 w 241"/>
                  <a:gd name="T11" fmla="*/ 150 h 341"/>
                  <a:gd name="T12" fmla="*/ 0 w 241"/>
                  <a:gd name="T13" fmla="*/ 166 h 341"/>
                  <a:gd name="T14" fmla="*/ 3 w 241"/>
                  <a:gd name="T15" fmla="*/ 185 h 341"/>
                  <a:gd name="T16" fmla="*/ 19 w 241"/>
                  <a:gd name="T17" fmla="*/ 206 h 341"/>
                  <a:gd name="T18" fmla="*/ 38 w 241"/>
                  <a:gd name="T19" fmla="*/ 228 h 341"/>
                  <a:gd name="T20" fmla="*/ 47 w 241"/>
                  <a:gd name="T21" fmla="*/ 235 h 341"/>
                  <a:gd name="T22" fmla="*/ 59 w 241"/>
                  <a:gd name="T23" fmla="*/ 238 h 341"/>
                  <a:gd name="T24" fmla="*/ 110 w 241"/>
                  <a:gd name="T25" fmla="*/ 200 h 341"/>
                  <a:gd name="T26" fmla="*/ 153 w 241"/>
                  <a:gd name="T27" fmla="*/ 153 h 341"/>
                  <a:gd name="T28" fmla="*/ 144 w 241"/>
                  <a:gd name="T29" fmla="*/ 197 h 341"/>
                  <a:gd name="T30" fmla="*/ 128 w 241"/>
                  <a:gd name="T31" fmla="*/ 238 h 341"/>
                  <a:gd name="T32" fmla="*/ 103 w 241"/>
                  <a:gd name="T33" fmla="*/ 247 h 341"/>
                  <a:gd name="T34" fmla="*/ 75 w 241"/>
                  <a:gd name="T35" fmla="*/ 260 h 341"/>
                  <a:gd name="T36" fmla="*/ 53 w 241"/>
                  <a:gd name="T37" fmla="*/ 278 h 341"/>
                  <a:gd name="T38" fmla="*/ 47 w 241"/>
                  <a:gd name="T39" fmla="*/ 288 h 341"/>
                  <a:gd name="T40" fmla="*/ 44 w 241"/>
                  <a:gd name="T41" fmla="*/ 294 h 341"/>
                  <a:gd name="T42" fmla="*/ 50 w 241"/>
                  <a:gd name="T43" fmla="*/ 310 h 341"/>
                  <a:gd name="T44" fmla="*/ 59 w 241"/>
                  <a:gd name="T45" fmla="*/ 322 h 341"/>
                  <a:gd name="T46" fmla="*/ 75 w 241"/>
                  <a:gd name="T47" fmla="*/ 335 h 341"/>
                  <a:gd name="T48" fmla="*/ 85 w 241"/>
                  <a:gd name="T49" fmla="*/ 341 h 341"/>
                  <a:gd name="T50" fmla="*/ 94 w 241"/>
                  <a:gd name="T51" fmla="*/ 341 h 341"/>
                  <a:gd name="T52" fmla="*/ 103 w 241"/>
                  <a:gd name="T53" fmla="*/ 335 h 341"/>
                  <a:gd name="T54" fmla="*/ 122 w 241"/>
                  <a:gd name="T55" fmla="*/ 316 h 341"/>
                  <a:gd name="T56" fmla="*/ 157 w 241"/>
                  <a:gd name="T57" fmla="*/ 269 h 341"/>
                  <a:gd name="T58" fmla="*/ 216 w 241"/>
                  <a:gd name="T59" fmla="*/ 250 h 341"/>
                  <a:gd name="T60" fmla="*/ 213 w 241"/>
                  <a:gd name="T61" fmla="*/ 225 h 341"/>
                  <a:gd name="T62" fmla="*/ 178 w 241"/>
                  <a:gd name="T63" fmla="*/ 231 h 341"/>
                  <a:gd name="T64" fmla="*/ 204 w 241"/>
                  <a:gd name="T65" fmla="*/ 175 h 341"/>
                  <a:gd name="T66" fmla="*/ 222 w 241"/>
                  <a:gd name="T67" fmla="*/ 119 h 341"/>
                  <a:gd name="T68" fmla="*/ 235 w 241"/>
                  <a:gd name="T69" fmla="*/ 60 h 341"/>
                  <a:gd name="T70" fmla="*/ 241 w 241"/>
                  <a:gd name="T71" fmla="*/ 0 h 341"/>
                  <a:gd name="T72" fmla="*/ 207 w 241"/>
                  <a:gd name="T73" fmla="*/ 13 h 341"/>
                  <a:gd name="T74" fmla="*/ 169 w 241"/>
                  <a:gd name="T75" fmla="*/ 22 h 341"/>
                  <a:gd name="T76" fmla="*/ 135 w 241"/>
                  <a:gd name="T77" fmla="*/ 0 h 341"/>
                  <a:gd name="T78" fmla="*/ 110 w 241"/>
                  <a:gd name="T79" fmla="*/ 16 h 341"/>
                  <a:gd name="T80" fmla="*/ 175 w 241"/>
                  <a:gd name="T81" fmla="*/ 41 h 341"/>
                  <a:gd name="T82" fmla="*/ 172 w 241"/>
                  <a:gd name="T83" fmla="*/ 69 h 341"/>
                  <a:gd name="T84" fmla="*/ 163 w 241"/>
                  <a:gd name="T85" fmla="*/ 94 h 341"/>
                  <a:gd name="T86" fmla="*/ 131 w 241"/>
                  <a:gd name="T87" fmla="*/ 141 h 341"/>
                  <a:gd name="T88" fmla="*/ 116 w 241"/>
                  <a:gd name="T89" fmla="*/ 160 h 341"/>
                  <a:gd name="T90" fmla="*/ 100 w 241"/>
                  <a:gd name="T91" fmla="*/ 175 h 341"/>
                  <a:gd name="T92" fmla="*/ 91 w 241"/>
                  <a:gd name="T93" fmla="*/ 185 h 341"/>
                  <a:gd name="T94" fmla="*/ 88 w 241"/>
                  <a:gd name="T95" fmla="*/ 188 h 341"/>
                  <a:gd name="T96" fmla="*/ 72 w 241"/>
                  <a:gd name="T97" fmla="*/ 172 h 341"/>
                  <a:gd name="T98" fmla="*/ 78 w 241"/>
                  <a:gd name="T99" fmla="*/ 150 h 341"/>
                  <a:gd name="T100" fmla="*/ 85 w 241"/>
                  <a:gd name="T101" fmla="*/ 128 h 341"/>
                  <a:gd name="T102" fmla="*/ 113 w 241"/>
                  <a:gd name="T103" fmla="*/ 85 h 341"/>
                  <a:gd name="T104" fmla="*/ 128 w 241"/>
                  <a:gd name="T105" fmla="*/ 66 h 341"/>
                  <a:gd name="T106" fmla="*/ 144 w 241"/>
                  <a:gd name="T107" fmla="*/ 50 h 341"/>
                  <a:gd name="T108" fmla="*/ 157 w 241"/>
                  <a:gd name="T109" fmla="*/ 41 h 341"/>
                  <a:gd name="T110" fmla="*/ 169 w 241"/>
                  <a:gd name="T111" fmla="*/ 38 h 341"/>
                  <a:gd name="T112" fmla="*/ 175 w 241"/>
                  <a:gd name="T113" fmla="*/ 41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341"/>
                  <a:gd name="T173" fmla="*/ 241 w 241"/>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341">
                    <a:moveTo>
                      <a:pt x="110" y="16"/>
                    </a:moveTo>
                    <a:lnTo>
                      <a:pt x="88" y="38"/>
                    </a:lnTo>
                    <a:lnTo>
                      <a:pt x="44" y="85"/>
                    </a:lnTo>
                    <a:lnTo>
                      <a:pt x="25" y="110"/>
                    </a:lnTo>
                    <a:lnTo>
                      <a:pt x="12" y="132"/>
                    </a:lnTo>
                    <a:lnTo>
                      <a:pt x="3" y="150"/>
                    </a:lnTo>
                    <a:lnTo>
                      <a:pt x="0" y="166"/>
                    </a:lnTo>
                    <a:lnTo>
                      <a:pt x="3" y="185"/>
                    </a:lnTo>
                    <a:lnTo>
                      <a:pt x="19" y="206"/>
                    </a:lnTo>
                    <a:lnTo>
                      <a:pt x="38" y="228"/>
                    </a:lnTo>
                    <a:lnTo>
                      <a:pt x="47" y="235"/>
                    </a:lnTo>
                    <a:lnTo>
                      <a:pt x="59" y="238"/>
                    </a:lnTo>
                    <a:lnTo>
                      <a:pt x="110" y="200"/>
                    </a:lnTo>
                    <a:lnTo>
                      <a:pt x="153" y="153"/>
                    </a:lnTo>
                    <a:lnTo>
                      <a:pt x="144" y="197"/>
                    </a:lnTo>
                    <a:lnTo>
                      <a:pt x="128" y="238"/>
                    </a:lnTo>
                    <a:lnTo>
                      <a:pt x="103" y="247"/>
                    </a:lnTo>
                    <a:lnTo>
                      <a:pt x="75" y="260"/>
                    </a:lnTo>
                    <a:lnTo>
                      <a:pt x="53" y="278"/>
                    </a:lnTo>
                    <a:lnTo>
                      <a:pt x="47" y="288"/>
                    </a:lnTo>
                    <a:lnTo>
                      <a:pt x="44" y="294"/>
                    </a:lnTo>
                    <a:lnTo>
                      <a:pt x="50" y="310"/>
                    </a:lnTo>
                    <a:lnTo>
                      <a:pt x="59" y="322"/>
                    </a:lnTo>
                    <a:lnTo>
                      <a:pt x="75" y="335"/>
                    </a:lnTo>
                    <a:lnTo>
                      <a:pt x="85" y="341"/>
                    </a:lnTo>
                    <a:lnTo>
                      <a:pt x="94" y="341"/>
                    </a:lnTo>
                    <a:lnTo>
                      <a:pt x="103" y="335"/>
                    </a:lnTo>
                    <a:lnTo>
                      <a:pt x="122" y="316"/>
                    </a:lnTo>
                    <a:lnTo>
                      <a:pt x="157" y="269"/>
                    </a:lnTo>
                    <a:lnTo>
                      <a:pt x="216" y="250"/>
                    </a:lnTo>
                    <a:lnTo>
                      <a:pt x="213" y="225"/>
                    </a:lnTo>
                    <a:lnTo>
                      <a:pt x="178" y="231"/>
                    </a:lnTo>
                    <a:lnTo>
                      <a:pt x="204" y="175"/>
                    </a:lnTo>
                    <a:lnTo>
                      <a:pt x="222" y="119"/>
                    </a:lnTo>
                    <a:lnTo>
                      <a:pt x="235" y="60"/>
                    </a:lnTo>
                    <a:lnTo>
                      <a:pt x="241" y="0"/>
                    </a:lnTo>
                    <a:lnTo>
                      <a:pt x="207" y="13"/>
                    </a:lnTo>
                    <a:lnTo>
                      <a:pt x="169" y="22"/>
                    </a:lnTo>
                    <a:lnTo>
                      <a:pt x="135" y="0"/>
                    </a:lnTo>
                    <a:lnTo>
                      <a:pt x="110" y="16"/>
                    </a:lnTo>
                    <a:close/>
                    <a:moveTo>
                      <a:pt x="175" y="41"/>
                    </a:moveTo>
                    <a:lnTo>
                      <a:pt x="172" y="69"/>
                    </a:lnTo>
                    <a:lnTo>
                      <a:pt x="163" y="94"/>
                    </a:lnTo>
                    <a:lnTo>
                      <a:pt x="131" y="141"/>
                    </a:lnTo>
                    <a:lnTo>
                      <a:pt x="116" y="160"/>
                    </a:lnTo>
                    <a:lnTo>
                      <a:pt x="100" y="175"/>
                    </a:lnTo>
                    <a:lnTo>
                      <a:pt x="91" y="185"/>
                    </a:lnTo>
                    <a:lnTo>
                      <a:pt x="88" y="188"/>
                    </a:lnTo>
                    <a:lnTo>
                      <a:pt x="72" y="172"/>
                    </a:lnTo>
                    <a:lnTo>
                      <a:pt x="78" y="150"/>
                    </a:lnTo>
                    <a:lnTo>
                      <a:pt x="85" y="128"/>
                    </a:lnTo>
                    <a:lnTo>
                      <a:pt x="113" y="85"/>
                    </a:lnTo>
                    <a:lnTo>
                      <a:pt x="128" y="66"/>
                    </a:lnTo>
                    <a:lnTo>
                      <a:pt x="144" y="50"/>
                    </a:lnTo>
                    <a:lnTo>
                      <a:pt x="157" y="41"/>
                    </a:lnTo>
                    <a:lnTo>
                      <a:pt x="169" y="38"/>
                    </a:lnTo>
                    <a:lnTo>
                      <a:pt x="175" y="41"/>
                    </a:lnTo>
                    <a:close/>
                  </a:path>
                </a:pathLst>
              </a:custGeom>
              <a:solidFill>
                <a:srgbClr val="000000"/>
              </a:solidFill>
              <a:ln w="0">
                <a:solidFill>
                  <a:srgbClr val="000000"/>
                </a:solidFill>
                <a:round/>
                <a:headEnd/>
                <a:tailEnd/>
              </a:ln>
            </p:spPr>
            <p:txBody>
              <a:bodyPr/>
              <a:lstStyle/>
              <a:p>
                <a:endParaRPr lang="fr-FR"/>
              </a:p>
            </p:txBody>
          </p:sp>
        </p:grpSp>
        <p:grpSp>
          <p:nvGrpSpPr>
            <p:cNvPr id="15" name="Group 18"/>
            <p:cNvGrpSpPr>
              <a:grpSpLocks/>
            </p:cNvGrpSpPr>
            <p:nvPr/>
          </p:nvGrpSpPr>
          <p:grpSpPr bwMode="auto">
            <a:xfrm>
              <a:off x="4152" y="948"/>
              <a:ext cx="607" cy="266"/>
              <a:chOff x="9663" y="8612"/>
              <a:chExt cx="883" cy="415"/>
            </a:xfrm>
          </p:grpSpPr>
          <p:sp>
            <p:nvSpPr>
              <p:cNvPr id="59" name="Freeform 19"/>
              <p:cNvSpPr>
                <a:spLocks/>
              </p:cNvSpPr>
              <p:nvPr/>
            </p:nvSpPr>
            <p:spPr bwMode="auto">
              <a:xfrm>
                <a:off x="9663" y="8621"/>
                <a:ext cx="316" cy="406"/>
              </a:xfrm>
              <a:custGeom>
                <a:avLst/>
                <a:gdLst>
                  <a:gd name="T0" fmla="*/ 203 w 316"/>
                  <a:gd name="T1" fmla="*/ 0 h 406"/>
                  <a:gd name="T2" fmla="*/ 235 w 316"/>
                  <a:gd name="T3" fmla="*/ 10 h 406"/>
                  <a:gd name="T4" fmla="*/ 260 w 316"/>
                  <a:gd name="T5" fmla="*/ 22 h 406"/>
                  <a:gd name="T6" fmla="*/ 304 w 316"/>
                  <a:gd name="T7" fmla="*/ 66 h 406"/>
                  <a:gd name="T8" fmla="*/ 257 w 316"/>
                  <a:gd name="T9" fmla="*/ 110 h 406"/>
                  <a:gd name="T10" fmla="*/ 241 w 316"/>
                  <a:gd name="T11" fmla="*/ 91 h 406"/>
                  <a:gd name="T12" fmla="*/ 219 w 316"/>
                  <a:gd name="T13" fmla="*/ 75 h 406"/>
                  <a:gd name="T14" fmla="*/ 169 w 316"/>
                  <a:gd name="T15" fmla="*/ 47 h 406"/>
                  <a:gd name="T16" fmla="*/ 134 w 316"/>
                  <a:gd name="T17" fmla="*/ 97 h 406"/>
                  <a:gd name="T18" fmla="*/ 103 w 316"/>
                  <a:gd name="T19" fmla="*/ 150 h 406"/>
                  <a:gd name="T20" fmla="*/ 84 w 316"/>
                  <a:gd name="T21" fmla="*/ 206 h 406"/>
                  <a:gd name="T22" fmla="*/ 78 w 316"/>
                  <a:gd name="T23" fmla="*/ 238 h 406"/>
                  <a:gd name="T24" fmla="*/ 78 w 316"/>
                  <a:gd name="T25" fmla="*/ 266 h 406"/>
                  <a:gd name="T26" fmla="*/ 81 w 316"/>
                  <a:gd name="T27" fmla="*/ 291 h 406"/>
                  <a:gd name="T28" fmla="*/ 94 w 316"/>
                  <a:gd name="T29" fmla="*/ 313 h 406"/>
                  <a:gd name="T30" fmla="*/ 106 w 316"/>
                  <a:gd name="T31" fmla="*/ 331 h 406"/>
                  <a:gd name="T32" fmla="*/ 113 w 316"/>
                  <a:gd name="T33" fmla="*/ 338 h 406"/>
                  <a:gd name="T34" fmla="*/ 119 w 316"/>
                  <a:gd name="T35" fmla="*/ 338 h 406"/>
                  <a:gd name="T36" fmla="*/ 138 w 316"/>
                  <a:gd name="T37" fmla="*/ 334 h 406"/>
                  <a:gd name="T38" fmla="*/ 153 w 316"/>
                  <a:gd name="T39" fmla="*/ 325 h 406"/>
                  <a:gd name="T40" fmla="*/ 185 w 316"/>
                  <a:gd name="T41" fmla="*/ 300 h 406"/>
                  <a:gd name="T42" fmla="*/ 206 w 316"/>
                  <a:gd name="T43" fmla="*/ 266 h 406"/>
                  <a:gd name="T44" fmla="*/ 216 w 316"/>
                  <a:gd name="T45" fmla="*/ 231 h 406"/>
                  <a:gd name="T46" fmla="*/ 172 w 316"/>
                  <a:gd name="T47" fmla="*/ 234 h 406"/>
                  <a:gd name="T48" fmla="*/ 131 w 316"/>
                  <a:gd name="T49" fmla="*/ 231 h 406"/>
                  <a:gd name="T50" fmla="*/ 159 w 316"/>
                  <a:gd name="T51" fmla="*/ 175 h 406"/>
                  <a:gd name="T52" fmla="*/ 216 w 316"/>
                  <a:gd name="T53" fmla="*/ 181 h 406"/>
                  <a:gd name="T54" fmla="*/ 266 w 316"/>
                  <a:gd name="T55" fmla="*/ 175 h 406"/>
                  <a:gd name="T56" fmla="*/ 316 w 316"/>
                  <a:gd name="T57" fmla="*/ 166 h 406"/>
                  <a:gd name="T58" fmla="*/ 310 w 316"/>
                  <a:gd name="T59" fmla="*/ 200 h 406"/>
                  <a:gd name="T60" fmla="*/ 238 w 316"/>
                  <a:gd name="T61" fmla="*/ 228 h 406"/>
                  <a:gd name="T62" fmla="*/ 269 w 316"/>
                  <a:gd name="T63" fmla="*/ 247 h 406"/>
                  <a:gd name="T64" fmla="*/ 269 w 316"/>
                  <a:gd name="T65" fmla="*/ 250 h 406"/>
                  <a:gd name="T66" fmla="*/ 266 w 316"/>
                  <a:gd name="T67" fmla="*/ 256 h 406"/>
                  <a:gd name="T68" fmla="*/ 257 w 316"/>
                  <a:gd name="T69" fmla="*/ 284 h 406"/>
                  <a:gd name="T70" fmla="*/ 244 w 316"/>
                  <a:gd name="T71" fmla="*/ 313 h 406"/>
                  <a:gd name="T72" fmla="*/ 238 w 316"/>
                  <a:gd name="T73" fmla="*/ 341 h 406"/>
                  <a:gd name="T74" fmla="*/ 238 w 316"/>
                  <a:gd name="T75" fmla="*/ 372 h 406"/>
                  <a:gd name="T76" fmla="*/ 238 w 316"/>
                  <a:gd name="T77" fmla="*/ 384 h 406"/>
                  <a:gd name="T78" fmla="*/ 238 w 316"/>
                  <a:gd name="T79" fmla="*/ 391 h 406"/>
                  <a:gd name="T80" fmla="*/ 163 w 316"/>
                  <a:gd name="T81" fmla="*/ 406 h 406"/>
                  <a:gd name="T82" fmla="*/ 175 w 316"/>
                  <a:gd name="T83" fmla="*/ 369 h 406"/>
                  <a:gd name="T84" fmla="*/ 188 w 316"/>
                  <a:gd name="T85" fmla="*/ 328 h 406"/>
                  <a:gd name="T86" fmla="*/ 134 w 316"/>
                  <a:gd name="T87" fmla="*/ 378 h 406"/>
                  <a:gd name="T88" fmla="*/ 103 w 316"/>
                  <a:gd name="T89" fmla="*/ 394 h 406"/>
                  <a:gd name="T90" fmla="*/ 78 w 316"/>
                  <a:gd name="T91" fmla="*/ 400 h 406"/>
                  <a:gd name="T92" fmla="*/ 66 w 316"/>
                  <a:gd name="T93" fmla="*/ 397 h 406"/>
                  <a:gd name="T94" fmla="*/ 53 w 316"/>
                  <a:gd name="T95" fmla="*/ 387 h 406"/>
                  <a:gd name="T96" fmla="*/ 40 w 316"/>
                  <a:gd name="T97" fmla="*/ 372 h 406"/>
                  <a:gd name="T98" fmla="*/ 25 w 316"/>
                  <a:gd name="T99" fmla="*/ 353 h 406"/>
                  <a:gd name="T100" fmla="*/ 9 w 316"/>
                  <a:gd name="T101" fmla="*/ 313 h 406"/>
                  <a:gd name="T102" fmla="*/ 3 w 316"/>
                  <a:gd name="T103" fmla="*/ 294 h 406"/>
                  <a:gd name="T104" fmla="*/ 0 w 316"/>
                  <a:gd name="T105" fmla="*/ 275 h 406"/>
                  <a:gd name="T106" fmla="*/ 3 w 316"/>
                  <a:gd name="T107" fmla="*/ 225 h 406"/>
                  <a:gd name="T108" fmla="*/ 19 w 316"/>
                  <a:gd name="T109" fmla="*/ 178 h 406"/>
                  <a:gd name="T110" fmla="*/ 37 w 316"/>
                  <a:gd name="T111" fmla="*/ 131 h 406"/>
                  <a:gd name="T112" fmla="*/ 66 w 316"/>
                  <a:gd name="T113" fmla="*/ 91 h 406"/>
                  <a:gd name="T114" fmla="*/ 97 w 316"/>
                  <a:gd name="T115" fmla="*/ 53 h 406"/>
                  <a:gd name="T116" fmla="*/ 131 w 316"/>
                  <a:gd name="T117" fmla="*/ 25 h 406"/>
                  <a:gd name="T118" fmla="*/ 169 w 316"/>
                  <a:gd name="T119" fmla="*/ 7 h 406"/>
                  <a:gd name="T120" fmla="*/ 203 w 316"/>
                  <a:gd name="T121" fmla="*/ 0 h 4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406"/>
                  <a:gd name="T185" fmla="*/ 316 w 316"/>
                  <a:gd name="T186" fmla="*/ 406 h 4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406">
                    <a:moveTo>
                      <a:pt x="203" y="0"/>
                    </a:moveTo>
                    <a:lnTo>
                      <a:pt x="235" y="10"/>
                    </a:lnTo>
                    <a:lnTo>
                      <a:pt x="260" y="22"/>
                    </a:lnTo>
                    <a:lnTo>
                      <a:pt x="304" y="66"/>
                    </a:lnTo>
                    <a:lnTo>
                      <a:pt x="257" y="110"/>
                    </a:lnTo>
                    <a:lnTo>
                      <a:pt x="241" y="91"/>
                    </a:lnTo>
                    <a:lnTo>
                      <a:pt x="219" y="75"/>
                    </a:lnTo>
                    <a:lnTo>
                      <a:pt x="169" y="47"/>
                    </a:lnTo>
                    <a:lnTo>
                      <a:pt x="134" y="97"/>
                    </a:lnTo>
                    <a:lnTo>
                      <a:pt x="103" y="150"/>
                    </a:lnTo>
                    <a:lnTo>
                      <a:pt x="84" y="206"/>
                    </a:lnTo>
                    <a:lnTo>
                      <a:pt x="78" y="238"/>
                    </a:lnTo>
                    <a:lnTo>
                      <a:pt x="78" y="266"/>
                    </a:lnTo>
                    <a:lnTo>
                      <a:pt x="81" y="291"/>
                    </a:lnTo>
                    <a:lnTo>
                      <a:pt x="94" y="313"/>
                    </a:lnTo>
                    <a:lnTo>
                      <a:pt x="106" y="331"/>
                    </a:lnTo>
                    <a:lnTo>
                      <a:pt x="113" y="338"/>
                    </a:lnTo>
                    <a:lnTo>
                      <a:pt x="119" y="338"/>
                    </a:lnTo>
                    <a:lnTo>
                      <a:pt x="138" y="334"/>
                    </a:lnTo>
                    <a:lnTo>
                      <a:pt x="153" y="325"/>
                    </a:lnTo>
                    <a:lnTo>
                      <a:pt x="185" y="300"/>
                    </a:lnTo>
                    <a:lnTo>
                      <a:pt x="206" y="266"/>
                    </a:lnTo>
                    <a:lnTo>
                      <a:pt x="216" y="231"/>
                    </a:lnTo>
                    <a:lnTo>
                      <a:pt x="172" y="234"/>
                    </a:lnTo>
                    <a:lnTo>
                      <a:pt x="131" y="231"/>
                    </a:lnTo>
                    <a:lnTo>
                      <a:pt x="159" y="175"/>
                    </a:lnTo>
                    <a:lnTo>
                      <a:pt x="216" y="181"/>
                    </a:lnTo>
                    <a:lnTo>
                      <a:pt x="266" y="175"/>
                    </a:lnTo>
                    <a:lnTo>
                      <a:pt x="316" y="166"/>
                    </a:lnTo>
                    <a:lnTo>
                      <a:pt x="310" y="200"/>
                    </a:lnTo>
                    <a:lnTo>
                      <a:pt x="238" y="228"/>
                    </a:lnTo>
                    <a:lnTo>
                      <a:pt x="269" y="247"/>
                    </a:lnTo>
                    <a:lnTo>
                      <a:pt x="269" y="250"/>
                    </a:lnTo>
                    <a:lnTo>
                      <a:pt x="266" y="256"/>
                    </a:lnTo>
                    <a:lnTo>
                      <a:pt x="257" y="284"/>
                    </a:lnTo>
                    <a:lnTo>
                      <a:pt x="244" y="313"/>
                    </a:lnTo>
                    <a:lnTo>
                      <a:pt x="238" y="341"/>
                    </a:lnTo>
                    <a:lnTo>
                      <a:pt x="238" y="372"/>
                    </a:lnTo>
                    <a:lnTo>
                      <a:pt x="238" y="384"/>
                    </a:lnTo>
                    <a:lnTo>
                      <a:pt x="238" y="391"/>
                    </a:lnTo>
                    <a:lnTo>
                      <a:pt x="163" y="406"/>
                    </a:lnTo>
                    <a:lnTo>
                      <a:pt x="175" y="369"/>
                    </a:lnTo>
                    <a:lnTo>
                      <a:pt x="188" y="328"/>
                    </a:lnTo>
                    <a:lnTo>
                      <a:pt x="134" y="378"/>
                    </a:lnTo>
                    <a:lnTo>
                      <a:pt x="103" y="394"/>
                    </a:lnTo>
                    <a:lnTo>
                      <a:pt x="78" y="400"/>
                    </a:lnTo>
                    <a:lnTo>
                      <a:pt x="66" y="397"/>
                    </a:lnTo>
                    <a:lnTo>
                      <a:pt x="53" y="387"/>
                    </a:lnTo>
                    <a:lnTo>
                      <a:pt x="40" y="372"/>
                    </a:lnTo>
                    <a:lnTo>
                      <a:pt x="25" y="353"/>
                    </a:lnTo>
                    <a:lnTo>
                      <a:pt x="9" y="313"/>
                    </a:lnTo>
                    <a:lnTo>
                      <a:pt x="3" y="294"/>
                    </a:lnTo>
                    <a:lnTo>
                      <a:pt x="0" y="275"/>
                    </a:lnTo>
                    <a:lnTo>
                      <a:pt x="3" y="225"/>
                    </a:lnTo>
                    <a:lnTo>
                      <a:pt x="19" y="178"/>
                    </a:lnTo>
                    <a:lnTo>
                      <a:pt x="37" y="131"/>
                    </a:lnTo>
                    <a:lnTo>
                      <a:pt x="66" y="91"/>
                    </a:lnTo>
                    <a:lnTo>
                      <a:pt x="97" y="53"/>
                    </a:lnTo>
                    <a:lnTo>
                      <a:pt x="131" y="25"/>
                    </a:lnTo>
                    <a:lnTo>
                      <a:pt x="169" y="7"/>
                    </a:lnTo>
                    <a:lnTo>
                      <a:pt x="203" y="0"/>
                    </a:lnTo>
                    <a:close/>
                  </a:path>
                </a:pathLst>
              </a:custGeom>
              <a:solidFill>
                <a:srgbClr val="000000"/>
              </a:solidFill>
              <a:ln w="0">
                <a:solidFill>
                  <a:srgbClr val="000000"/>
                </a:solidFill>
                <a:round/>
                <a:headEnd/>
                <a:tailEnd/>
              </a:ln>
            </p:spPr>
            <p:txBody>
              <a:bodyPr/>
              <a:lstStyle/>
              <a:p>
                <a:endParaRPr lang="fr-FR"/>
              </a:p>
            </p:txBody>
          </p:sp>
          <p:sp>
            <p:nvSpPr>
              <p:cNvPr id="60" name="Freeform 20"/>
              <p:cNvSpPr>
                <a:spLocks/>
              </p:cNvSpPr>
              <p:nvPr/>
            </p:nvSpPr>
            <p:spPr bwMode="auto">
              <a:xfrm>
                <a:off x="9967" y="8624"/>
                <a:ext cx="297" cy="394"/>
              </a:xfrm>
              <a:custGeom>
                <a:avLst/>
                <a:gdLst>
                  <a:gd name="T0" fmla="*/ 72 w 297"/>
                  <a:gd name="T1" fmla="*/ 22 h 394"/>
                  <a:gd name="T2" fmla="*/ 75 w 297"/>
                  <a:gd name="T3" fmla="*/ 22 h 394"/>
                  <a:gd name="T4" fmla="*/ 84 w 297"/>
                  <a:gd name="T5" fmla="*/ 19 h 394"/>
                  <a:gd name="T6" fmla="*/ 100 w 297"/>
                  <a:gd name="T7" fmla="*/ 16 h 394"/>
                  <a:gd name="T8" fmla="*/ 119 w 297"/>
                  <a:gd name="T9" fmla="*/ 13 h 394"/>
                  <a:gd name="T10" fmla="*/ 140 w 297"/>
                  <a:gd name="T11" fmla="*/ 7 h 394"/>
                  <a:gd name="T12" fmla="*/ 166 w 297"/>
                  <a:gd name="T13" fmla="*/ 4 h 394"/>
                  <a:gd name="T14" fmla="*/ 228 w 297"/>
                  <a:gd name="T15" fmla="*/ 0 h 394"/>
                  <a:gd name="T16" fmla="*/ 297 w 297"/>
                  <a:gd name="T17" fmla="*/ 0 h 394"/>
                  <a:gd name="T18" fmla="*/ 275 w 297"/>
                  <a:gd name="T19" fmla="*/ 69 h 394"/>
                  <a:gd name="T20" fmla="*/ 216 w 297"/>
                  <a:gd name="T21" fmla="*/ 63 h 394"/>
                  <a:gd name="T22" fmla="*/ 159 w 297"/>
                  <a:gd name="T23" fmla="*/ 63 h 394"/>
                  <a:gd name="T24" fmla="*/ 134 w 297"/>
                  <a:gd name="T25" fmla="*/ 122 h 394"/>
                  <a:gd name="T26" fmla="*/ 115 w 297"/>
                  <a:gd name="T27" fmla="*/ 178 h 394"/>
                  <a:gd name="T28" fmla="*/ 115 w 297"/>
                  <a:gd name="T29" fmla="*/ 191 h 394"/>
                  <a:gd name="T30" fmla="*/ 128 w 297"/>
                  <a:gd name="T31" fmla="*/ 175 h 394"/>
                  <a:gd name="T32" fmla="*/ 140 w 297"/>
                  <a:gd name="T33" fmla="*/ 163 h 394"/>
                  <a:gd name="T34" fmla="*/ 197 w 297"/>
                  <a:gd name="T35" fmla="*/ 157 h 394"/>
                  <a:gd name="T36" fmla="*/ 253 w 297"/>
                  <a:gd name="T37" fmla="*/ 157 h 394"/>
                  <a:gd name="T38" fmla="*/ 219 w 297"/>
                  <a:gd name="T39" fmla="*/ 219 h 394"/>
                  <a:gd name="T40" fmla="*/ 162 w 297"/>
                  <a:gd name="T41" fmla="*/ 213 h 394"/>
                  <a:gd name="T42" fmla="*/ 134 w 297"/>
                  <a:gd name="T43" fmla="*/ 216 h 394"/>
                  <a:gd name="T44" fmla="*/ 103 w 297"/>
                  <a:gd name="T45" fmla="*/ 219 h 394"/>
                  <a:gd name="T46" fmla="*/ 87 w 297"/>
                  <a:gd name="T47" fmla="*/ 294 h 394"/>
                  <a:gd name="T48" fmla="*/ 50 w 297"/>
                  <a:gd name="T49" fmla="*/ 325 h 394"/>
                  <a:gd name="T50" fmla="*/ 53 w 297"/>
                  <a:gd name="T51" fmla="*/ 325 h 394"/>
                  <a:gd name="T52" fmla="*/ 62 w 297"/>
                  <a:gd name="T53" fmla="*/ 325 h 394"/>
                  <a:gd name="T54" fmla="*/ 90 w 297"/>
                  <a:gd name="T55" fmla="*/ 319 h 394"/>
                  <a:gd name="T56" fmla="*/ 122 w 297"/>
                  <a:gd name="T57" fmla="*/ 316 h 394"/>
                  <a:gd name="T58" fmla="*/ 147 w 297"/>
                  <a:gd name="T59" fmla="*/ 313 h 394"/>
                  <a:gd name="T60" fmla="*/ 197 w 297"/>
                  <a:gd name="T61" fmla="*/ 316 h 394"/>
                  <a:gd name="T62" fmla="*/ 241 w 297"/>
                  <a:gd name="T63" fmla="*/ 319 h 394"/>
                  <a:gd name="T64" fmla="*/ 216 w 297"/>
                  <a:gd name="T65" fmla="*/ 388 h 394"/>
                  <a:gd name="T66" fmla="*/ 213 w 297"/>
                  <a:gd name="T67" fmla="*/ 388 h 394"/>
                  <a:gd name="T68" fmla="*/ 203 w 297"/>
                  <a:gd name="T69" fmla="*/ 388 h 394"/>
                  <a:gd name="T70" fmla="*/ 178 w 297"/>
                  <a:gd name="T71" fmla="*/ 384 h 394"/>
                  <a:gd name="T72" fmla="*/ 122 w 297"/>
                  <a:gd name="T73" fmla="*/ 381 h 394"/>
                  <a:gd name="T74" fmla="*/ 87 w 297"/>
                  <a:gd name="T75" fmla="*/ 381 h 394"/>
                  <a:gd name="T76" fmla="*/ 56 w 297"/>
                  <a:gd name="T77" fmla="*/ 384 h 394"/>
                  <a:gd name="T78" fmla="*/ 0 w 297"/>
                  <a:gd name="T79" fmla="*/ 394 h 394"/>
                  <a:gd name="T80" fmla="*/ 0 w 297"/>
                  <a:gd name="T81" fmla="*/ 391 h 394"/>
                  <a:gd name="T82" fmla="*/ 25 w 297"/>
                  <a:gd name="T83" fmla="*/ 316 h 394"/>
                  <a:gd name="T84" fmla="*/ 31 w 297"/>
                  <a:gd name="T85" fmla="*/ 263 h 394"/>
                  <a:gd name="T86" fmla="*/ 37 w 297"/>
                  <a:gd name="T87" fmla="*/ 210 h 394"/>
                  <a:gd name="T88" fmla="*/ 62 w 297"/>
                  <a:gd name="T89" fmla="*/ 107 h 394"/>
                  <a:gd name="T90" fmla="*/ 119 w 297"/>
                  <a:gd name="T91" fmla="*/ 69 h 394"/>
                  <a:gd name="T92" fmla="*/ 47 w 297"/>
                  <a:gd name="T93" fmla="*/ 82 h 394"/>
                  <a:gd name="T94" fmla="*/ 72 w 297"/>
                  <a:gd name="T95" fmla="*/ 22 h 3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7"/>
                  <a:gd name="T145" fmla="*/ 0 h 394"/>
                  <a:gd name="T146" fmla="*/ 297 w 297"/>
                  <a:gd name="T147" fmla="*/ 394 h 3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7" h="394">
                    <a:moveTo>
                      <a:pt x="72" y="22"/>
                    </a:moveTo>
                    <a:lnTo>
                      <a:pt x="75" y="22"/>
                    </a:lnTo>
                    <a:lnTo>
                      <a:pt x="84" y="19"/>
                    </a:lnTo>
                    <a:lnTo>
                      <a:pt x="100" y="16"/>
                    </a:lnTo>
                    <a:lnTo>
                      <a:pt x="119" y="13"/>
                    </a:lnTo>
                    <a:lnTo>
                      <a:pt x="140" y="7"/>
                    </a:lnTo>
                    <a:lnTo>
                      <a:pt x="166" y="4"/>
                    </a:lnTo>
                    <a:lnTo>
                      <a:pt x="228" y="0"/>
                    </a:lnTo>
                    <a:lnTo>
                      <a:pt x="297" y="0"/>
                    </a:lnTo>
                    <a:lnTo>
                      <a:pt x="275" y="69"/>
                    </a:lnTo>
                    <a:lnTo>
                      <a:pt x="216" y="63"/>
                    </a:lnTo>
                    <a:lnTo>
                      <a:pt x="159" y="63"/>
                    </a:lnTo>
                    <a:lnTo>
                      <a:pt x="134" y="122"/>
                    </a:lnTo>
                    <a:lnTo>
                      <a:pt x="115" y="178"/>
                    </a:lnTo>
                    <a:lnTo>
                      <a:pt x="115" y="191"/>
                    </a:lnTo>
                    <a:lnTo>
                      <a:pt x="128" y="175"/>
                    </a:lnTo>
                    <a:lnTo>
                      <a:pt x="140" y="163"/>
                    </a:lnTo>
                    <a:lnTo>
                      <a:pt x="197" y="157"/>
                    </a:lnTo>
                    <a:lnTo>
                      <a:pt x="253" y="157"/>
                    </a:lnTo>
                    <a:lnTo>
                      <a:pt x="219" y="219"/>
                    </a:lnTo>
                    <a:lnTo>
                      <a:pt x="162" y="213"/>
                    </a:lnTo>
                    <a:lnTo>
                      <a:pt x="134" y="216"/>
                    </a:lnTo>
                    <a:lnTo>
                      <a:pt x="103" y="219"/>
                    </a:lnTo>
                    <a:lnTo>
                      <a:pt x="87" y="294"/>
                    </a:lnTo>
                    <a:lnTo>
                      <a:pt x="50" y="325"/>
                    </a:lnTo>
                    <a:lnTo>
                      <a:pt x="53" y="325"/>
                    </a:lnTo>
                    <a:lnTo>
                      <a:pt x="62" y="325"/>
                    </a:lnTo>
                    <a:lnTo>
                      <a:pt x="90" y="319"/>
                    </a:lnTo>
                    <a:lnTo>
                      <a:pt x="122" y="316"/>
                    </a:lnTo>
                    <a:lnTo>
                      <a:pt x="147" y="313"/>
                    </a:lnTo>
                    <a:lnTo>
                      <a:pt x="197" y="316"/>
                    </a:lnTo>
                    <a:lnTo>
                      <a:pt x="241" y="319"/>
                    </a:lnTo>
                    <a:lnTo>
                      <a:pt x="216" y="388"/>
                    </a:lnTo>
                    <a:lnTo>
                      <a:pt x="213" y="388"/>
                    </a:lnTo>
                    <a:lnTo>
                      <a:pt x="203" y="388"/>
                    </a:lnTo>
                    <a:lnTo>
                      <a:pt x="178" y="384"/>
                    </a:lnTo>
                    <a:lnTo>
                      <a:pt x="122" y="381"/>
                    </a:lnTo>
                    <a:lnTo>
                      <a:pt x="87" y="381"/>
                    </a:lnTo>
                    <a:lnTo>
                      <a:pt x="56" y="384"/>
                    </a:lnTo>
                    <a:lnTo>
                      <a:pt x="0" y="394"/>
                    </a:lnTo>
                    <a:lnTo>
                      <a:pt x="0" y="391"/>
                    </a:lnTo>
                    <a:lnTo>
                      <a:pt x="25" y="316"/>
                    </a:lnTo>
                    <a:lnTo>
                      <a:pt x="31" y="263"/>
                    </a:lnTo>
                    <a:lnTo>
                      <a:pt x="37" y="210"/>
                    </a:lnTo>
                    <a:lnTo>
                      <a:pt x="62" y="107"/>
                    </a:lnTo>
                    <a:lnTo>
                      <a:pt x="119" y="69"/>
                    </a:lnTo>
                    <a:lnTo>
                      <a:pt x="47" y="82"/>
                    </a:lnTo>
                    <a:lnTo>
                      <a:pt x="72" y="22"/>
                    </a:lnTo>
                    <a:close/>
                  </a:path>
                </a:pathLst>
              </a:custGeom>
              <a:solidFill>
                <a:srgbClr val="000000"/>
              </a:solidFill>
              <a:ln w="0">
                <a:solidFill>
                  <a:srgbClr val="000000"/>
                </a:solidFill>
                <a:round/>
                <a:headEnd/>
                <a:tailEnd/>
              </a:ln>
            </p:spPr>
            <p:txBody>
              <a:bodyPr/>
              <a:lstStyle/>
              <a:p>
                <a:endParaRPr lang="fr-FR"/>
              </a:p>
            </p:txBody>
          </p:sp>
          <p:sp>
            <p:nvSpPr>
              <p:cNvPr id="61" name="Freeform 21"/>
              <p:cNvSpPr>
                <a:spLocks noEditPoints="1"/>
              </p:cNvSpPr>
              <p:nvPr/>
            </p:nvSpPr>
            <p:spPr bwMode="auto">
              <a:xfrm>
                <a:off x="10242" y="8612"/>
                <a:ext cx="304" cy="406"/>
              </a:xfrm>
              <a:custGeom>
                <a:avLst/>
                <a:gdLst>
                  <a:gd name="T0" fmla="*/ 179 w 304"/>
                  <a:gd name="T1" fmla="*/ 28 h 406"/>
                  <a:gd name="T2" fmla="*/ 176 w 304"/>
                  <a:gd name="T3" fmla="*/ 34 h 406"/>
                  <a:gd name="T4" fmla="*/ 176 w 304"/>
                  <a:gd name="T5" fmla="*/ 47 h 406"/>
                  <a:gd name="T6" fmla="*/ 176 w 304"/>
                  <a:gd name="T7" fmla="*/ 59 h 406"/>
                  <a:gd name="T8" fmla="*/ 176 w 304"/>
                  <a:gd name="T9" fmla="*/ 65 h 406"/>
                  <a:gd name="T10" fmla="*/ 172 w 304"/>
                  <a:gd name="T11" fmla="*/ 75 h 406"/>
                  <a:gd name="T12" fmla="*/ 163 w 304"/>
                  <a:gd name="T13" fmla="*/ 94 h 406"/>
                  <a:gd name="T14" fmla="*/ 154 w 304"/>
                  <a:gd name="T15" fmla="*/ 119 h 406"/>
                  <a:gd name="T16" fmla="*/ 138 w 304"/>
                  <a:gd name="T17" fmla="*/ 144 h 406"/>
                  <a:gd name="T18" fmla="*/ 107 w 304"/>
                  <a:gd name="T19" fmla="*/ 203 h 406"/>
                  <a:gd name="T20" fmla="*/ 88 w 304"/>
                  <a:gd name="T21" fmla="*/ 231 h 406"/>
                  <a:gd name="T22" fmla="*/ 69 w 304"/>
                  <a:gd name="T23" fmla="*/ 253 h 406"/>
                  <a:gd name="T24" fmla="*/ 44 w 304"/>
                  <a:gd name="T25" fmla="*/ 275 h 406"/>
                  <a:gd name="T26" fmla="*/ 19 w 304"/>
                  <a:gd name="T27" fmla="*/ 297 h 406"/>
                  <a:gd name="T28" fmla="*/ 3 w 304"/>
                  <a:gd name="T29" fmla="*/ 325 h 406"/>
                  <a:gd name="T30" fmla="*/ 0 w 304"/>
                  <a:gd name="T31" fmla="*/ 365 h 406"/>
                  <a:gd name="T32" fmla="*/ 3 w 304"/>
                  <a:gd name="T33" fmla="*/ 393 h 406"/>
                  <a:gd name="T34" fmla="*/ 10 w 304"/>
                  <a:gd name="T35" fmla="*/ 403 h 406"/>
                  <a:gd name="T36" fmla="*/ 19 w 304"/>
                  <a:gd name="T37" fmla="*/ 406 h 406"/>
                  <a:gd name="T38" fmla="*/ 28 w 304"/>
                  <a:gd name="T39" fmla="*/ 403 h 406"/>
                  <a:gd name="T40" fmla="*/ 41 w 304"/>
                  <a:gd name="T41" fmla="*/ 390 h 406"/>
                  <a:gd name="T42" fmla="*/ 53 w 304"/>
                  <a:gd name="T43" fmla="*/ 375 h 406"/>
                  <a:gd name="T44" fmla="*/ 69 w 304"/>
                  <a:gd name="T45" fmla="*/ 356 h 406"/>
                  <a:gd name="T46" fmla="*/ 97 w 304"/>
                  <a:gd name="T47" fmla="*/ 306 h 406"/>
                  <a:gd name="T48" fmla="*/ 122 w 304"/>
                  <a:gd name="T49" fmla="*/ 259 h 406"/>
                  <a:gd name="T50" fmla="*/ 163 w 304"/>
                  <a:gd name="T51" fmla="*/ 259 h 406"/>
                  <a:gd name="T52" fmla="*/ 182 w 304"/>
                  <a:gd name="T53" fmla="*/ 262 h 406"/>
                  <a:gd name="T54" fmla="*/ 201 w 304"/>
                  <a:gd name="T55" fmla="*/ 268 h 406"/>
                  <a:gd name="T56" fmla="*/ 213 w 304"/>
                  <a:gd name="T57" fmla="*/ 334 h 406"/>
                  <a:gd name="T58" fmla="*/ 229 w 304"/>
                  <a:gd name="T59" fmla="*/ 400 h 406"/>
                  <a:gd name="T60" fmla="*/ 304 w 304"/>
                  <a:gd name="T61" fmla="*/ 381 h 406"/>
                  <a:gd name="T62" fmla="*/ 288 w 304"/>
                  <a:gd name="T63" fmla="*/ 334 h 406"/>
                  <a:gd name="T64" fmla="*/ 279 w 304"/>
                  <a:gd name="T65" fmla="*/ 287 h 406"/>
                  <a:gd name="T66" fmla="*/ 266 w 304"/>
                  <a:gd name="T67" fmla="*/ 194 h 406"/>
                  <a:gd name="T68" fmla="*/ 266 w 304"/>
                  <a:gd name="T69" fmla="*/ 97 h 406"/>
                  <a:gd name="T70" fmla="*/ 273 w 304"/>
                  <a:gd name="T71" fmla="*/ 0 h 406"/>
                  <a:gd name="T72" fmla="*/ 179 w 304"/>
                  <a:gd name="T73" fmla="*/ 28 h 406"/>
                  <a:gd name="T74" fmla="*/ 207 w 304"/>
                  <a:gd name="T75" fmla="*/ 78 h 406"/>
                  <a:gd name="T76" fmla="*/ 207 w 304"/>
                  <a:gd name="T77" fmla="*/ 81 h 406"/>
                  <a:gd name="T78" fmla="*/ 204 w 304"/>
                  <a:gd name="T79" fmla="*/ 87 h 406"/>
                  <a:gd name="T80" fmla="*/ 204 w 304"/>
                  <a:gd name="T81" fmla="*/ 97 h 406"/>
                  <a:gd name="T82" fmla="*/ 201 w 304"/>
                  <a:gd name="T83" fmla="*/ 112 h 406"/>
                  <a:gd name="T84" fmla="*/ 197 w 304"/>
                  <a:gd name="T85" fmla="*/ 134 h 406"/>
                  <a:gd name="T86" fmla="*/ 197 w 304"/>
                  <a:gd name="T87" fmla="*/ 159 h 406"/>
                  <a:gd name="T88" fmla="*/ 197 w 304"/>
                  <a:gd name="T89" fmla="*/ 190 h 406"/>
                  <a:gd name="T90" fmla="*/ 201 w 304"/>
                  <a:gd name="T91" fmla="*/ 225 h 406"/>
                  <a:gd name="T92" fmla="*/ 138 w 304"/>
                  <a:gd name="T93" fmla="*/ 228 h 406"/>
                  <a:gd name="T94" fmla="*/ 141 w 304"/>
                  <a:gd name="T95" fmla="*/ 225 h 406"/>
                  <a:gd name="T96" fmla="*/ 147 w 304"/>
                  <a:gd name="T97" fmla="*/ 212 h 406"/>
                  <a:gd name="T98" fmla="*/ 157 w 304"/>
                  <a:gd name="T99" fmla="*/ 194 h 406"/>
                  <a:gd name="T100" fmla="*/ 166 w 304"/>
                  <a:gd name="T101" fmla="*/ 169 h 406"/>
                  <a:gd name="T102" fmla="*/ 185 w 304"/>
                  <a:gd name="T103" fmla="*/ 115 h 406"/>
                  <a:gd name="T104" fmla="*/ 194 w 304"/>
                  <a:gd name="T105" fmla="*/ 90 h 406"/>
                  <a:gd name="T106" fmla="*/ 201 w 304"/>
                  <a:gd name="T107" fmla="*/ 69 h 406"/>
                  <a:gd name="T108" fmla="*/ 207 w 304"/>
                  <a:gd name="T109" fmla="*/ 78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4"/>
                  <a:gd name="T166" fmla="*/ 0 h 406"/>
                  <a:gd name="T167" fmla="*/ 304 w 304"/>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4" h="406">
                    <a:moveTo>
                      <a:pt x="179" y="28"/>
                    </a:moveTo>
                    <a:lnTo>
                      <a:pt x="176" y="34"/>
                    </a:lnTo>
                    <a:lnTo>
                      <a:pt x="176" y="47"/>
                    </a:lnTo>
                    <a:lnTo>
                      <a:pt x="176" y="59"/>
                    </a:lnTo>
                    <a:lnTo>
                      <a:pt x="176" y="65"/>
                    </a:lnTo>
                    <a:lnTo>
                      <a:pt x="172" y="75"/>
                    </a:lnTo>
                    <a:lnTo>
                      <a:pt x="163" y="94"/>
                    </a:lnTo>
                    <a:lnTo>
                      <a:pt x="154" y="119"/>
                    </a:lnTo>
                    <a:lnTo>
                      <a:pt x="138" y="144"/>
                    </a:lnTo>
                    <a:lnTo>
                      <a:pt x="107" y="203"/>
                    </a:lnTo>
                    <a:lnTo>
                      <a:pt x="88" y="231"/>
                    </a:lnTo>
                    <a:lnTo>
                      <a:pt x="69" y="253"/>
                    </a:lnTo>
                    <a:lnTo>
                      <a:pt x="44" y="275"/>
                    </a:lnTo>
                    <a:lnTo>
                      <a:pt x="19" y="297"/>
                    </a:lnTo>
                    <a:lnTo>
                      <a:pt x="3" y="325"/>
                    </a:lnTo>
                    <a:lnTo>
                      <a:pt x="0" y="365"/>
                    </a:lnTo>
                    <a:lnTo>
                      <a:pt x="3" y="393"/>
                    </a:lnTo>
                    <a:lnTo>
                      <a:pt x="10" y="403"/>
                    </a:lnTo>
                    <a:lnTo>
                      <a:pt x="19" y="406"/>
                    </a:lnTo>
                    <a:lnTo>
                      <a:pt x="28" y="403"/>
                    </a:lnTo>
                    <a:lnTo>
                      <a:pt x="41" y="390"/>
                    </a:lnTo>
                    <a:lnTo>
                      <a:pt x="53" y="375"/>
                    </a:lnTo>
                    <a:lnTo>
                      <a:pt x="69" y="356"/>
                    </a:lnTo>
                    <a:lnTo>
                      <a:pt x="97" y="306"/>
                    </a:lnTo>
                    <a:lnTo>
                      <a:pt x="122" y="259"/>
                    </a:lnTo>
                    <a:lnTo>
                      <a:pt x="163" y="259"/>
                    </a:lnTo>
                    <a:lnTo>
                      <a:pt x="182" y="262"/>
                    </a:lnTo>
                    <a:lnTo>
                      <a:pt x="201" y="268"/>
                    </a:lnTo>
                    <a:lnTo>
                      <a:pt x="213" y="334"/>
                    </a:lnTo>
                    <a:lnTo>
                      <a:pt x="229" y="400"/>
                    </a:lnTo>
                    <a:lnTo>
                      <a:pt x="304" y="381"/>
                    </a:lnTo>
                    <a:lnTo>
                      <a:pt x="288" y="334"/>
                    </a:lnTo>
                    <a:lnTo>
                      <a:pt x="279" y="287"/>
                    </a:lnTo>
                    <a:lnTo>
                      <a:pt x="266" y="194"/>
                    </a:lnTo>
                    <a:lnTo>
                      <a:pt x="266" y="97"/>
                    </a:lnTo>
                    <a:lnTo>
                      <a:pt x="273" y="0"/>
                    </a:lnTo>
                    <a:lnTo>
                      <a:pt x="179" y="28"/>
                    </a:lnTo>
                    <a:close/>
                    <a:moveTo>
                      <a:pt x="207" y="78"/>
                    </a:moveTo>
                    <a:lnTo>
                      <a:pt x="207" y="81"/>
                    </a:lnTo>
                    <a:lnTo>
                      <a:pt x="204" y="87"/>
                    </a:lnTo>
                    <a:lnTo>
                      <a:pt x="204" y="97"/>
                    </a:lnTo>
                    <a:lnTo>
                      <a:pt x="201" y="112"/>
                    </a:lnTo>
                    <a:lnTo>
                      <a:pt x="197" y="134"/>
                    </a:lnTo>
                    <a:lnTo>
                      <a:pt x="197" y="159"/>
                    </a:lnTo>
                    <a:lnTo>
                      <a:pt x="197" y="190"/>
                    </a:lnTo>
                    <a:lnTo>
                      <a:pt x="201" y="225"/>
                    </a:lnTo>
                    <a:lnTo>
                      <a:pt x="138" y="228"/>
                    </a:lnTo>
                    <a:lnTo>
                      <a:pt x="141" y="225"/>
                    </a:lnTo>
                    <a:lnTo>
                      <a:pt x="147" y="212"/>
                    </a:lnTo>
                    <a:lnTo>
                      <a:pt x="157" y="194"/>
                    </a:lnTo>
                    <a:lnTo>
                      <a:pt x="166" y="169"/>
                    </a:lnTo>
                    <a:lnTo>
                      <a:pt x="185" y="115"/>
                    </a:lnTo>
                    <a:lnTo>
                      <a:pt x="194" y="90"/>
                    </a:lnTo>
                    <a:lnTo>
                      <a:pt x="201" y="69"/>
                    </a:lnTo>
                    <a:lnTo>
                      <a:pt x="207" y="78"/>
                    </a:lnTo>
                    <a:close/>
                  </a:path>
                </a:pathLst>
              </a:custGeom>
              <a:solidFill>
                <a:srgbClr val="000000"/>
              </a:solidFill>
              <a:ln w="0">
                <a:solidFill>
                  <a:srgbClr val="000000"/>
                </a:solidFill>
                <a:round/>
                <a:headEnd/>
                <a:tailEnd/>
              </a:ln>
            </p:spPr>
            <p:txBody>
              <a:bodyPr/>
              <a:lstStyle/>
              <a:p>
                <a:endParaRPr lang="fr-FR"/>
              </a:p>
            </p:txBody>
          </p:sp>
        </p:grpSp>
        <p:grpSp>
          <p:nvGrpSpPr>
            <p:cNvPr id="16" name="Group 22"/>
            <p:cNvGrpSpPr>
              <a:grpSpLocks/>
            </p:cNvGrpSpPr>
            <p:nvPr/>
          </p:nvGrpSpPr>
          <p:grpSpPr bwMode="auto">
            <a:xfrm>
              <a:off x="4228" y="1672"/>
              <a:ext cx="384" cy="383"/>
              <a:chOff x="16098" y="8718"/>
              <a:chExt cx="2427" cy="2470"/>
            </a:xfrm>
          </p:grpSpPr>
          <p:sp>
            <p:nvSpPr>
              <p:cNvPr id="17" name="Freeform 23"/>
              <p:cNvSpPr>
                <a:spLocks/>
              </p:cNvSpPr>
              <p:nvPr/>
            </p:nvSpPr>
            <p:spPr bwMode="auto">
              <a:xfrm>
                <a:off x="16753" y="9718"/>
                <a:ext cx="563" cy="727"/>
              </a:xfrm>
              <a:custGeom>
                <a:avLst/>
                <a:gdLst>
                  <a:gd name="T0" fmla="*/ 2147483647 w 147"/>
                  <a:gd name="T1" fmla="*/ 2147483647 h 185"/>
                  <a:gd name="T2" fmla="*/ 2147483647 w 147"/>
                  <a:gd name="T3" fmla="*/ 2147483647 h 185"/>
                  <a:gd name="T4" fmla="*/ 2147483647 w 147"/>
                  <a:gd name="T5" fmla="*/ 2147483647 h 185"/>
                  <a:gd name="T6" fmla="*/ 2147483647 w 147"/>
                  <a:gd name="T7" fmla="*/ 2147483647 h 185"/>
                  <a:gd name="T8" fmla="*/ 2147483647 w 147"/>
                  <a:gd name="T9" fmla="*/ 2147483647 h 185"/>
                  <a:gd name="T10" fmla="*/ 2147483647 w 147"/>
                  <a:gd name="T11" fmla="*/ 2147483647 h 185"/>
                  <a:gd name="T12" fmla="*/ 2147483647 w 147"/>
                  <a:gd name="T13" fmla="*/ 2147483647 h 185"/>
                  <a:gd name="T14" fmla="*/ 2147483647 w 147"/>
                  <a:gd name="T15" fmla="*/ 2147483647 h 185"/>
                  <a:gd name="T16" fmla="*/ 2147483647 w 147"/>
                  <a:gd name="T17" fmla="*/ 2147483647 h 185"/>
                  <a:gd name="T18" fmla="*/ 2147483647 w 147"/>
                  <a:gd name="T19" fmla="*/ 2147483647 h 185"/>
                  <a:gd name="T20" fmla="*/ 2147483647 w 147"/>
                  <a:gd name="T21" fmla="*/ 2147483647 h 185"/>
                  <a:gd name="T22" fmla="*/ 2147483647 w 147"/>
                  <a:gd name="T23" fmla="*/ 2147483647 h 185"/>
                  <a:gd name="T24" fmla="*/ 2147483647 w 147"/>
                  <a:gd name="T25" fmla="*/ 2147483647 h 185"/>
                  <a:gd name="T26" fmla="*/ 2147483647 w 147"/>
                  <a:gd name="T27" fmla="*/ 2147483647 h 185"/>
                  <a:gd name="T28" fmla="*/ 2147483647 w 147"/>
                  <a:gd name="T29" fmla="*/ 2147483647 h 185"/>
                  <a:gd name="T30" fmla="*/ 2147483647 w 147"/>
                  <a:gd name="T31" fmla="*/ 2147483647 h 185"/>
                  <a:gd name="T32" fmla="*/ 2147483647 w 147"/>
                  <a:gd name="T33" fmla="*/ 2147483647 h 185"/>
                  <a:gd name="T34" fmla="*/ 2147483647 w 147"/>
                  <a:gd name="T35" fmla="*/ 2147483647 h 185"/>
                  <a:gd name="T36" fmla="*/ 0 w 147"/>
                  <a:gd name="T37" fmla="*/ 2147483647 h 185"/>
                  <a:gd name="T38" fmla="*/ 0 w 147"/>
                  <a:gd name="T39" fmla="*/ 2147483647 h 185"/>
                  <a:gd name="T40" fmla="*/ 0 w 147"/>
                  <a:gd name="T41" fmla="*/ 2147483647 h 185"/>
                  <a:gd name="T42" fmla="*/ 0 w 147"/>
                  <a:gd name="T43" fmla="*/ 2147483647 h 185"/>
                  <a:gd name="T44" fmla="*/ 0 w 147"/>
                  <a:gd name="T45" fmla="*/ 2147483647 h 185"/>
                  <a:gd name="T46" fmla="*/ 0 w 147"/>
                  <a:gd name="T47" fmla="*/ 2147483647 h 185"/>
                  <a:gd name="T48" fmla="*/ 2147483647 w 147"/>
                  <a:gd name="T49" fmla="*/ 2147483647 h 185"/>
                  <a:gd name="T50" fmla="*/ 2147483647 w 147"/>
                  <a:gd name="T51" fmla="*/ 2147483647 h 185"/>
                  <a:gd name="T52" fmla="*/ 2147483647 w 147"/>
                  <a:gd name="T53" fmla="*/ 2147483647 h 185"/>
                  <a:gd name="T54" fmla="*/ 2147483647 w 147"/>
                  <a:gd name="T55" fmla="*/ 2147483647 h 185"/>
                  <a:gd name="T56" fmla="*/ 2147483647 w 147"/>
                  <a:gd name="T57" fmla="*/ 2147483647 h 185"/>
                  <a:gd name="T58" fmla="*/ 2147483647 w 147"/>
                  <a:gd name="T59" fmla="*/ 2147483647 h 185"/>
                  <a:gd name="T60" fmla="*/ 2147483647 w 147"/>
                  <a:gd name="T61" fmla="*/ 2147483647 h 185"/>
                  <a:gd name="T62" fmla="*/ 2147483647 w 147"/>
                  <a:gd name="T63" fmla="*/ 0 h 185"/>
                  <a:gd name="T64" fmla="*/ 2147483647 w 147"/>
                  <a:gd name="T65" fmla="*/ 0 h 185"/>
                  <a:gd name="T66" fmla="*/ 2147483647 w 147"/>
                  <a:gd name="T67" fmla="*/ 0 h 185"/>
                  <a:gd name="T68" fmla="*/ 2147483647 w 147"/>
                  <a:gd name="T69" fmla="*/ 0 h 185"/>
                  <a:gd name="T70" fmla="*/ 2147483647 w 147"/>
                  <a:gd name="T71" fmla="*/ 2147483647 h 185"/>
                  <a:gd name="T72" fmla="*/ 2147483647 w 147"/>
                  <a:gd name="T73" fmla="*/ 2147483647 h 185"/>
                  <a:gd name="T74" fmla="*/ 2147483647 w 147"/>
                  <a:gd name="T75" fmla="*/ 214748364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185"/>
                  <a:gd name="T116" fmla="*/ 147 w 147"/>
                  <a:gd name="T117" fmla="*/ 185 h 1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185">
                    <a:moveTo>
                      <a:pt x="147" y="32"/>
                    </a:moveTo>
                    <a:lnTo>
                      <a:pt x="147" y="47"/>
                    </a:lnTo>
                    <a:lnTo>
                      <a:pt x="147" y="69"/>
                    </a:lnTo>
                    <a:lnTo>
                      <a:pt x="147" y="82"/>
                    </a:lnTo>
                    <a:lnTo>
                      <a:pt x="134" y="82"/>
                    </a:lnTo>
                    <a:lnTo>
                      <a:pt x="134" y="97"/>
                    </a:lnTo>
                    <a:lnTo>
                      <a:pt x="119" y="97"/>
                    </a:lnTo>
                    <a:lnTo>
                      <a:pt x="119" y="116"/>
                    </a:lnTo>
                    <a:lnTo>
                      <a:pt x="100" y="116"/>
                    </a:lnTo>
                    <a:lnTo>
                      <a:pt x="100" y="132"/>
                    </a:lnTo>
                    <a:lnTo>
                      <a:pt x="100" y="147"/>
                    </a:lnTo>
                    <a:lnTo>
                      <a:pt x="84" y="147"/>
                    </a:lnTo>
                    <a:lnTo>
                      <a:pt x="84" y="166"/>
                    </a:lnTo>
                    <a:lnTo>
                      <a:pt x="65" y="166"/>
                    </a:lnTo>
                    <a:lnTo>
                      <a:pt x="65" y="185"/>
                    </a:lnTo>
                    <a:lnTo>
                      <a:pt x="50" y="185"/>
                    </a:lnTo>
                    <a:lnTo>
                      <a:pt x="31" y="185"/>
                    </a:lnTo>
                    <a:lnTo>
                      <a:pt x="15" y="185"/>
                    </a:lnTo>
                    <a:lnTo>
                      <a:pt x="0" y="166"/>
                    </a:lnTo>
                    <a:lnTo>
                      <a:pt x="0" y="147"/>
                    </a:lnTo>
                    <a:lnTo>
                      <a:pt x="0" y="132"/>
                    </a:lnTo>
                    <a:lnTo>
                      <a:pt x="0" y="116"/>
                    </a:lnTo>
                    <a:lnTo>
                      <a:pt x="0" y="97"/>
                    </a:lnTo>
                    <a:lnTo>
                      <a:pt x="0" y="82"/>
                    </a:lnTo>
                    <a:lnTo>
                      <a:pt x="15" y="82"/>
                    </a:lnTo>
                    <a:lnTo>
                      <a:pt x="15" y="69"/>
                    </a:lnTo>
                    <a:lnTo>
                      <a:pt x="31" y="69"/>
                    </a:lnTo>
                    <a:lnTo>
                      <a:pt x="31" y="47"/>
                    </a:lnTo>
                    <a:lnTo>
                      <a:pt x="50" y="32"/>
                    </a:lnTo>
                    <a:lnTo>
                      <a:pt x="65" y="16"/>
                    </a:lnTo>
                    <a:lnTo>
                      <a:pt x="84" y="16"/>
                    </a:lnTo>
                    <a:lnTo>
                      <a:pt x="84" y="0"/>
                    </a:lnTo>
                    <a:lnTo>
                      <a:pt x="100" y="0"/>
                    </a:lnTo>
                    <a:lnTo>
                      <a:pt x="119" y="0"/>
                    </a:lnTo>
                    <a:lnTo>
                      <a:pt x="134" y="0"/>
                    </a:lnTo>
                    <a:lnTo>
                      <a:pt x="134" y="16"/>
                    </a:lnTo>
                    <a:lnTo>
                      <a:pt x="147" y="16"/>
                    </a:lnTo>
                    <a:lnTo>
                      <a:pt x="147" y="32"/>
                    </a:lnTo>
                    <a:close/>
                  </a:path>
                </a:pathLst>
              </a:custGeom>
              <a:noFill/>
              <a:ln w="10160">
                <a:solidFill>
                  <a:srgbClr val="000000"/>
                </a:solidFill>
                <a:round/>
                <a:headEnd/>
                <a:tailEnd/>
              </a:ln>
            </p:spPr>
            <p:txBody>
              <a:bodyPr/>
              <a:lstStyle/>
              <a:p>
                <a:endParaRPr lang="fr-FR"/>
              </a:p>
            </p:txBody>
          </p:sp>
          <p:sp>
            <p:nvSpPr>
              <p:cNvPr id="18" name="Freeform 24"/>
              <p:cNvSpPr>
                <a:spLocks/>
              </p:cNvSpPr>
              <p:nvPr/>
            </p:nvSpPr>
            <p:spPr bwMode="auto">
              <a:xfrm>
                <a:off x="17136" y="9132"/>
                <a:ext cx="635" cy="712"/>
              </a:xfrm>
              <a:custGeom>
                <a:avLst/>
                <a:gdLst>
                  <a:gd name="T0" fmla="*/ 2147483647 w 166"/>
                  <a:gd name="T1" fmla="*/ 2147483647 h 181"/>
                  <a:gd name="T2" fmla="*/ 2147483647 w 166"/>
                  <a:gd name="T3" fmla="*/ 2147483647 h 181"/>
                  <a:gd name="T4" fmla="*/ 2147483647 w 166"/>
                  <a:gd name="T5" fmla="*/ 2147483647 h 181"/>
                  <a:gd name="T6" fmla="*/ 2147483647 w 166"/>
                  <a:gd name="T7" fmla="*/ 2147483647 h 181"/>
                  <a:gd name="T8" fmla="*/ 2147483647 w 166"/>
                  <a:gd name="T9" fmla="*/ 2147483647 h 181"/>
                  <a:gd name="T10" fmla="*/ 2147483647 w 166"/>
                  <a:gd name="T11" fmla="*/ 2147483647 h 181"/>
                  <a:gd name="T12" fmla="*/ 2147483647 w 166"/>
                  <a:gd name="T13" fmla="*/ 2147483647 h 181"/>
                  <a:gd name="T14" fmla="*/ 2147483647 w 166"/>
                  <a:gd name="T15" fmla="*/ 2147483647 h 181"/>
                  <a:gd name="T16" fmla="*/ 2147483647 w 166"/>
                  <a:gd name="T17" fmla="*/ 2147483647 h 181"/>
                  <a:gd name="T18" fmla="*/ 2147483647 w 166"/>
                  <a:gd name="T19" fmla="*/ 2147483647 h 181"/>
                  <a:gd name="T20" fmla="*/ 2147483647 w 166"/>
                  <a:gd name="T21" fmla="*/ 2147483647 h 181"/>
                  <a:gd name="T22" fmla="*/ 2147483647 w 166"/>
                  <a:gd name="T23" fmla="*/ 2147483647 h 181"/>
                  <a:gd name="T24" fmla="*/ 2147483647 w 166"/>
                  <a:gd name="T25" fmla="*/ 2147483647 h 181"/>
                  <a:gd name="T26" fmla="*/ 2147483647 w 166"/>
                  <a:gd name="T27" fmla="*/ 2147483647 h 181"/>
                  <a:gd name="T28" fmla="*/ 2147483647 w 166"/>
                  <a:gd name="T29" fmla="*/ 2147483647 h 181"/>
                  <a:gd name="T30" fmla="*/ 2147483647 w 166"/>
                  <a:gd name="T31" fmla="*/ 2147483647 h 181"/>
                  <a:gd name="T32" fmla="*/ 2147483647 w 166"/>
                  <a:gd name="T33" fmla="*/ 2147483647 h 181"/>
                  <a:gd name="T34" fmla="*/ 2147483647 w 166"/>
                  <a:gd name="T35" fmla="*/ 2147483647 h 181"/>
                  <a:gd name="T36" fmla="*/ 2147483647 w 166"/>
                  <a:gd name="T37" fmla="*/ 2147483647 h 181"/>
                  <a:gd name="T38" fmla="*/ 2147483647 w 166"/>
                  <a:gd name="T39" fmla="*/ 2147483647 h 181"/>
                  <a:gd name="T40" fmla="*/ 0 w 166"/>
                  <a:gd name="T41" fmla="*/ 2147483647 h 181"/>
                  <a:gd name="T42" fmla="*/ 2147483647 w 166"/>
                  <a:gd name="T43" fmla="*/ 2147483647 h 181"/>
                  <a:gd name="T44" fmla="*/ 2147483647 w 166"/>
                  <a:gd name="T45" fmla="*/ 2147483647 h 181"/>
                  <a:gd name="T46" fmla="*/ 2147483647 w 166"/>
                  <a:gd name="T47" fmla="*/ 2147483647 h 181"/>
                  <a:gd name="T48" fmla="*/ 2147483647 w 166"/>
                  <a:gd name="T49" fmla="*/ 2147483647 h 181"/>
                  <a:gd name="T50" fmla="*/ 2147483647 w 166"/>
                  <a:gd name="T51" fmla="*/ 2147483647 h 181"/>
                  <a:gd name="T52" fmla="*/ 2147483647 w 166"/>
                  <a:gd name="T53" fmla="*/ 2147483647 h 181"/>
                  <a:gd name="T54" fmla="*/ 2147483647 w 166"/>
                  <a:gd name="T55" fmla="*/ 2147483647 h 181"/>
                  <a:gd name="T56" fmla="*/ 2147483647 w 166"/>
                  <a:gd name="T57" fmla="*/ 2147483647 h 181"/>
                  <a:gd name="T58" fmla="*/ 2147483647 w 166"/>
                  <a:gd name="T59" fmla="*/ 2147483647 h 181"/>
                  <a:gd name="T60" fmla="*/ 2147483647 w 166"/>
                  <a:gd name="T61" fmla="*/ 2147483647 h 181"/>
                  <a:gd name="T62" fmla="*/ 2147483647 w 166"/>
                  <a:gd name="T63" fmla="*/ 2147483647 h 181"/>
                  <a:gd name="T64" fmla="*/ 2147483647 w 166"/>
                  <a:gd name="T65" fmla="*/ 2147483647 h 181"/>
                  <a:gd name="T66" fmla="*/ 2147483647 w 166"/>
                  <a:gd name="T67" fmla="*/ 0 h 181"/>
                  <a:gd name="T68" fmla="*/ 2147483647 w 166"/>
                  <a:gd name="T69" fmla="*/ 0 h 181"/>
                  <a:gd name="T70" fmla="*/ 2147483647 w 166"/>
                  <a:gd name="T71" fmla="*/ 0 h 181"/>
                  <a:gd name="T72" fmla="*/ 2147483647 w 166"/>
                  <a:gd name="T73" fmla="*/ 0 h 181"/>
                  <a:gd name="T74" fmla="*/ 2147483647 w 166"/>
                  <a:gd name="T75" fmla="*/ 2147483647 h 181"/>
                  <a:gd name="T76" fmla="*/ 2147483647 w 166"/>
                  <a:gd name="T77" fmla="*/ 2147483647 h 181"/>
                  <a:gd name="T78" fmla="*/ 2147483647 w 166"/>
                  <a:gd name="T79" fmla="*/ 2147483647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
                  <a:gd name="T121" fmla="*/ 0 h 181"/>
                  <a:gd name="T122" fmla="*/ 166 w 166"/>
                  <a:gd name="T123" fmla="*/ 181 h 1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 h="181">
                    <a:moveTo>
                      <a:pt x="166" y="31"/>
                    </a:moveTo>
                    <a:lnTo>
                      <a:pt x="166" y="46"/>
                    </a:lnTo>
                    <a:lnTo>
                      <a:pt x="166" y="65"/>
                    </a:lnTo>
                    <a:lnTo>
                      <a:pt x="150" y="81"/>
                    </a:lnTo>
                    <a:lnTo>
                      <a:pt x="150" y="100"/>
                    </a:lnTo>
                    <a:lnTo>
                      <a:pt x="131" y="100"/>
                    </a:lnTo>
                    <a:lnTo>
                      <a:pt x="131" y="115"/>
                    </a:lnTo>
                    <a:lnTo>
                      <a:pt x="116" y="115"/>
                    </a:lnTo>
                    <a:lnTo>
                      <a:pt x="116" y="134"/>
                    </a:lnTo>
                    <a:lnTo>
                      <a:pt x="116" y="149"/>
                    </a:lnTo>
                    <a:lnTo>
                      <a:pt x="100" y="149"/>
                    </a:lnTo>
                    <a:lnTo>
                      <a:pt x="100" y="165"/>
                    </a:lnTo>
                    <a:lnTo>
                      <a:pt x="84" y="165"/>
                    </a:lnTo>
                    <a:lnTo>
                      <a:pt x="84" y="181"/>
                    </a:lnTo>
                    <a:lnTo>
                      <a:pt x="62" y="181"/>
                    </a:lnTo>
                    <a:lnTo>
                      <a:pt x="47" y="181"/>
                    </a:lnTo>
                    <a:lnTo>
                      <a:pt x="34" y="181"/>
                    </a:lnTo>
                    <a:lnTo>
                      <a:pt x="19" y="165"/>
                    </a:lnTo>
                    <a:lnTo>
                      <a:pt x="19" y="149"/>
                    </a:lnTo>
                    <a:lnTo>
                      <a:pt x="19" y="134"/>
                    </a:lnTo>
                    <a:lnTo>
                      <a:pt x="0" y="115"/>
                    </a:lnTo>
                    <a:lnTo>
                      <a:pt x="19" y="115"/>
                    </a:lnTo>
                    <a:lnTo>
                      <a:pt x="19" y="100"/>
                    </a:lnTo>
                    <a:lnTo>
                      <a:pt x="19" y="81"/>
                    </a:lnTo>
                    <a:lnTo>
                      <a:pt x="19" y="65"/>
                    </a:lnTo>
                    <a:lnTo>
                      <a:pt x="19" y="46"/>
                    </a:lnTo>
                    <a:lnTo>
                      <a:pt x="34" y="46"/>
                    </a:lnTo>
                    <a:lnTo>
                      <a:pt x="34" y="31"/>
                    </a:lnTo>
                    <a:lnTo>
                      <a:pt x="47" y="31"/>
                    </a:lnTo>
                    <a:lnTo>
                      <a:pt x="62" y="31"/>
                    </a:lnTo>
                    <a:lnTo>
                      <a:pt x="62" y="15"/>
                    </a:lnTo>
                    <a:lnTo>
                      <a:pt x="84" y="15"/>
                    </a:lnTo>
                    <a:lnTo>
                      <a:pt x="100" y="15"/>
                    </a:lnTo>
                    <a:lnTo>
                      <a:pt x="100" y="0"/>
                    </a:lnTo>
                    <a:lnTo>
                      <a:pt x="116" y="0"/>
                    </a:lnTo>
                    <a:lnTo>
                      <a:pt x="131" y="0"/>
                    </a:lnTo>
                    <a:lnTo>
                      <a:pt x="150" y="0"/>
                    </a:lnTo>
                    <a:lnTo>
                      <a:pt x="150" y="15"/>
                    </a:lnTo>
                    <a:lnTo>
                      <a:pt x="166" y="15"/>
                    </a:lnTo>
                    <a:lnTo>
                      <a:pt x="166" y="31"/>
                    </a:lnTo>
                    <a:close/>
                  </a:path>
                </a:pathLst>
              </a:custGeom>
              <a:noFill/>
              <a:ln w="10160">
                <a:solidFill>
                  <a:srgbClr val="000000"/>
                </a:solidFill>
                <a:round/>
                <a:headEnd/>
                <a:tailEnd/>
              </a:ln>
            </p:spPr>
            <p:txBody>
              <a:bodyPr/>
              <a:lstStyle/>
              <a:p>
                <a:endParaRPr lang="fr-FR"/>
              </a:p>
            </p:txBody>
          </p:sp>
          <p:sp>
            <p:nvSpPr>
              <p:cNvPr id="19" name="Freeform 25"/>
              <p:cNvSpPr>
                <a:spLocks/>
              </p:cNvSpPr>
              <p:nvPr/>
            </p:nvSpPr>
            <p:spPr bwMode="auto">
              <a:xfrm>
                <a:off x="17113" y="9093"/>
                <a:ext cx="455"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572590693 w 119"/>
                  <a:gd name="T15" fmla="*/ 2147483647 h 138"/>
                  <a:gd name="T16" fmla="*/ 0 w 119"/>
                  <a:gd name="T17" fmla="*/ 2147483647 h 138"/>
                  <a:gd name="T18" fmla="*/ 1572590693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4"/>
                    </a:lnTo>
                    <a:lnTo>
                      <a:pt x="59" y="138"/>
                    </a:lnTo>
                    <a:lnTo>
                      <a:pt x="37" y="134"/>
                    </a:lnTo>
                    <a:lnTo>
                      <a:pt x="18" y="119"/>
                    </a:lnTo>
                    <a:lnTo>
                      <a:pt x="3" y="97"/>
                    </a:lnTo>
                    <a:lnTo>
                      <a:pt x="0" y="69"/>
                    </a:lnTo>
                    <a:lnTo>
                      <a:pt x="3" y="41"/>
                    </a:lnTo>
                    <a:lnTo>
                      <a:pt x="18" y="22"/>
                    </a:lnTo>
                    <a:lnTo>
                      <a:pt x="37" y="6"/>
                    </a:lnTo>
                    <a:lnTo>
                      <a:pt x="59" y="0"/>
                    </a:lnTo>
                    <a:lnTo>
                      <a:pt x="81" y="6"/>
                    </a:lnTo>
                    <a:lnTo>
                      <a:pt x="100" y="22"/>
                    </a:lnTo>
                    <a:lnTo>
                      <a:pt x="112"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20" name="Freeform 26"/>
              <p:cNvSpPr>
                <a:spLocks/>
              </p:cNvSpPr>
              <p:nvPr/>
            </p:nvSpPr>
            <p:spPr bwMode="auto">
              <a:xfrm>
                <a:off x="17817" y="9093"/>
                <a:ext cx="455" cy="417"/>
              </a:xfrm>
              <a:custGeom>
                <a:avLst/>
                <a:gdLst>
                  <a:gd name="T0" fmla="*/ 2147483647 w 119"/>
                  <a:gd name="T1" fmla="*/ 2147483647 h 106"/>
                  <a:gd name="T2" fmla="*/ 2147483647 w 119"/>
                  <a:gd name="T3" fmla="*/ 2147483647 h 106"/>
                  <a:gd name="T4" fmla="*/ 2147483647 w 119"/>
                  <a:gd name="T5" fmla="*/ 2147483647 h 106"/>
                  <a:gd name="T6" fmla="*/ 2147483647 w 119"/>
                  <a:gd name="T7" fmla="*/ 2147483647 h 106"/>
                  <a:gd name="T8" fmla="*/ 2147483647 w 119"/>
                  <a:gd name="T9" fmla="*/ 2147483647 h 106"/>
                  <a:gd name="T10" fmla="*/ 2147483647 w 119"/>
                  <a:gd name="T11" fmla="*/ 2147483647 h 106"/>
                  <a:gd name="T12" fmla="*/ 2147483647 w 119"/>
                  <a:gd name="T13" fmla="*/ 2147483647 h 106"/>
                  <a:gd name="T14" fmla="*/ 1572590693 w 119"/>
                  <a:gd name="T15" fmla="*/ 2147483647 h 106"/>
                  <a:gd name="T16" fmla="*/ 0 w 119"/>
                  <a:gd name="T17" fmla="*/ 2147483647 h 106"/>
                  <a:gd name="T18" fmla="*/ 1572590693 w 119"/>
                  <a:gd name="T19" fmla="*/ 2147483647 h 106"/>
                  <a:gd name="T20" fmla="*/ 2147483647 w 119"/>
                  <a:gd name="T21" fmla="*/ 2147483647 h 106"/>
                  <a:gd name="T22" fmla="*/ 2147483647 w 119"/>
                  <a:gd name="T23" fmla="*/ 2147483647 h 106"/>
                  <a:gd name="T24" fmla="*/ 2147483647 w 119"/>
                  <a:gd name="T25" fmla="*/ 0 h 106"/>
                  <a:gd name="T26" fmla="*/ 2147483647 w 119"/>
                  <a:gd name="T27" fmla="*/ 2147483647 h 106"/>
                  <a:gd name="T28" fmla="*/ 2147483647 w 119"/>
                  <a:gd name="T29" fmla="*/ 2147483647 h 106"/>
                  <a:gd name="T30" fmla="*/ 2147483647 w 119"/>
                  <a:gd name="T31" fmla="*/ 2147483647 h 106"/>
                  <a:gd name="T32" fmla="*/ 2147483647 w 119"/>
                  <a:gd name="T33" fmla="*/ 2147483647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6"/>
                  <a:gd name="T53" fmla="*/ 119 w 119"/>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6">
                    <a:moveTo>
                      <a:pt x="119" y="53"/>
                    </a:moveTo>
                    <a:lnTo>
                      <a:pt x="116" y="75"/>
                    </a:lnTo>
                    <a:lnTo>
                      <a:pt x="104" y="91"/>
                    </a:lnTo>
                    <a:lnTo>
                      <a:pt x="82" y="103"/>
                    </a:lnTo>
                    <a:lnTo>
                      <a:pt x="60" y="106"/>
                    </a:lnTo>
                    <a:lnTo>
                      <a:pt x="38" y="103"/>
                    </a:lnTo>
                    <a:lnTo>
                      <a:pt x="16" y="91"/>
                    </a:lnTo>
                    <a:lnTo>
                      <a:pt x="3" y="75"/>
                    </a:lnTo>
                    <a:lnTo>
                      <a:pt x="0" y="53"/>
                    </a:lnTo>
                    <a:lnTo>
                      <a:pt x="3" y="35"/>
                    </a:lnTo>
                    <a:lnTo>
                      <a:pt x="16" y="16"/>
                    </a:lnTo>
                    <a:lnTo>
                      <a:pt x="38" y="6"/>
                    </a:lnTo>
                    <a:lnTo>
                      <a:pt x="60" y="0"/>
                    </a:lnTo>
                    <a:lnTo>
                      <a:pt x="82" y="6"/>
                    </a:lnTo>
                    <a:lnTo>
                      <a:pt x="104" y="16"/>
                    </a:lnTo>
                    <a:lnTo>
                      <a:pt x="116" y="35"/>
                    </a:lnTo>
                    <a:lnTo>
                      <a:pt x="119" y="53"/>
                    </a:lnTo>
                    <a:close/>
                  </a:path>
                </a:pathLst>
              </a:custGeom>
              <a:solidFill>
                <a:srgbClr val="000000"/>
              </a:solidFill>
              <a:ln w="10160">
                <a:solidFill>
                  <a:srgbClr val="000000"/>
                </a:solidFill>
                <a:round/>
                <a:headEnd/>
                <a:tailEnd/>
              </a:ln>
            </p:spPr>
            <p:txBody>
              <a:bodyPr/>
              <a:lstStyle/>
              <a:p>
                <a:endParaRPr lang="fr-FR"/>
              </a:p>
            </p:txBody>
          </p:sp>
          <p:sp>
            <p:nvSpPr>
              <p:cNvPr id="21" name="Freeform 27"/>
              <p:cNvSpPr>
                <a:spLocks/>
              </p:cNvSpPr>
              <p:nvPr/>
            </p:nvSpPr>
            <p:spPr bwMode="auto">
              <a:xfrm>
                <a:off x="17817" y="10531"/>
                <a:ext cx="455" cy="476"/>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1572590693 w 119"/>
                  <a:gd name="T15" fmla="*/ 2147483647 h 121"/>
                  <a:gd name="T16" fmla="*/ 0 w 119"/>
                  <a:gd name="T17" fmla="*/ 2147483647 h 121"/>
                  <a:gd name="T18" fmla="*/ 1572590693 w 119"/>
                  <a:gd name="T19" fmla="*/ 2147483647 h 121"/>
                  <a:gd name="T20" fmla="*/ 2147483647 w 119"/>
                  <a:gd name="T21" fmla="*/ 2147483647 h 121"/>
                  <a:gd name="T22" fmla="*/ 2147483647 w 119"/>
                  <a:gd name="T23" fmla="*/ 2147483647 h 121"/>
                  <a:gd name="T24" fmla="*/ 2147483647 w 119"/>
                  <a:gd name="T25" fmla="*/ 0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2"/>
                    </a:moveTo>
                    <a:lnTo>
                      <a:pt x="116" y="84"/>
                    </a:lnTo>
                    <a:lnTo>
                      <a:pt x="104" y="103"/>
                    </a:lnTo>
                    <a:lnTo>
                      <a:pt x="82" y="115"/>
                    </a:lnTo>
                    <a:lnTo>
                      <a:pt x="60" y="121"/>
                    </a:lnTo>
                    <a:lnTo>
                      <a:pt x="38" y="115"/>
                    </a:lnTo>
                    <a:lnTo>
                      <a:pt x="16" y="103"/>
                    </a:lnTo>
                    <a:lnTo>
                      <a:pt x="3" y="84"/>
                    </a:lnTo>
                    <a:lnTo>
                      <a:pt x="0" y="62"/>
                    </a:lnTo>
                    <a:lnTo>
                      <a:pt x="3" y="37"/>
                    </a:lnTo>
                    <a:lnTo>
                      <a:pt x="16" y="18"/>
                    </a:lnTo>
                    <a:lnTo>
                      <a:pt x="38" y="6"/>
                    </a:lnTo>
                    <a:lnTo>
                      <a:pt x="60" y="0"/>
                    </a:lnTo>
                    <a:lnTo>
                      <a:pt x="82" y="6"/>
                    </a:lnTo>
                    <a:lnTo>
                      <a:pt x="104" y="18"/>
                    </a:lnTo>
                    <a:lnTo>
                      <a:pt x="116" y="37"/>
                    </a:lnTo>
                    <a:lnTo>
                      <a:pt x="119" y="62"/>
                    </a:lnTo>
                    <a:close/>
                  </a:path>
                </a:pathLst>
              </a:custGeom>
              <a:solidFill>
                <a:srgbClr val="000000"/>
              </a:solidFill>
              <a:ln w="10160">
                <a:solidFill>
                  <a:srgbClr val="000000"/>
                </a:solidFill>
                <a:round/>
                <a:headEnd/>
                <a:tailEnd/>
              </a:ln>
            </p:spPr>
            <p:txBody>
              <a:bodyPr/>
              <a:lstStyle/>
              <a:p>
                <a:endParaRPr lang="fr-FR"/>
              </a:p>
            </p:txBody>
          </p:sp>
          <p:sp>
            <p:nvSpPr>
              <p:cNvPr id="22" name="Freeform 28"/>
              <p:cNvSpPr>
                <a:spLocks/>
              </p:cNvSpPr>
              <p:nvPr/>
            </p:nvSpPr>
            <p:spPr bwMode="auto">
              <a:xfrm>
                <a:off x="16657" y="8763"/>
                <a:ext cx="406" cy="538"/>
              </a:xfrm>
              <a:custGeom>
                <a:avLst/>
                <a:gdLst>
                  <a:gd name="T0" fmla="*/ 2147483647 w 106"/>
                  <a:gd name="T1" fmla="*/ 2147483647 h 137"/>
                  <a:gd name="T2" fmla="*/ 2147483647 w 106"/>
                  <a:gd name="T3" fmla="*/ 2147483647 h 137"/>
                  <a:gd name="T4" fmla="*/ 2147483647 w 106"/>
                  <a:gd name="T5" fmla="*/ 2147483647 h 137"/>
                  <a:gd name="T6" fmla="*/ 2147483647 w 106"/>
                  <a:gd name="T7" fmla="*/ 2147483647 h 137"/>
                  <a:gd name="T8" fmla="*/ 2147483647 w 106"/>
                  <a:gd name="T9" fmla="*/ 2147483647 h 137"/>
                  <a:gd name="T10" fmla="*/ 2147483647 w 106"/>
                  <a:gd name="T11" fmla="*/ 2147483647 h 137"/>
                  <a:gd name="T12" fmla="*/ 2147483647 w 106"/>
                  <a:gd name="T13" fmla="*/ 2147483647 h 137"/>
                  <a:gd name="T14" fmla="*/ 2147483647 w 106"/>
                  <a:gd name="T15" fmla="*/ 2147483647 h 137"/>
                  <a:gd name="T16" fmla="*/ 0 w 106"/>
                  <a:gd name="T17" fmla="*/ 2147483647 h 137"/>
                  <a:gd name="T18" fmla="*/ 2147483647 w 106"/>
                  <a:gd name="T19" fmla="*/ 2147483647 h 137"/>
                  <a:gd name="T20" fmla="*/ 2147483647 w 106"/>
                  <a:gd name="T21" fmla="*/ 2147483647 h 137"/>
                  <a:gd name="T22" fmla="*/ 2147483647 w 106"/>
                  <a:gd name="T23" fmla="*/ 2147483647 h 137"/>
                  <a:gd name="T24" fmla="*/ 2147483647 w 106"/>
                  <a:gd name="T25" fmla="*/ 0 h 137"/>
                  <a:gd name="T26" fmla="*/ 2147483647 w 106"/>
                  <a:gd name="T27" fmla="*/ 2147483647 h 137"/>
                  <a:gd name="T28" fmla="*/ 2147483647 w 106"/>
                  <a:gd name="T29" fmla="*/ 2147483647 h 137"/>
                  <a:gd name="T30" fmla="*/ 2147483647 w 106"/>
                  <a:gd name="T31" fmla="*/ 2147483647 h 137"/>
                  <a:gd name="T32" fmla="*/ 2147483647 w 106"/>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7"/>
                  <a:gd name="T53" fmla="*/ 106 w 10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7">
                    <a:moveTo>
                      <a:pt x="106" y="69"/>
                    </a:moveTo>
                    <a:lnTo>
                      <a:pt x="103" y="97"/>
                    </a:lnTo>
                    <a:lnTo>
                      <a:pt x="90" y="119"/>
                    </a:lnTo>
                    <a:lnTo>
                      <a:pt x="75" y="134"/>
                    </a:lnTo>
                    <a:lnTo>
                      <a:pt x="53" y="137"/>
                    </a:lnTo>
                    <a:lnTo>
                      <a:pt x="34" y="134"/>
                    </a:lnTo>
                    <a:lnTo>
                      <a:pt x="15" y="119"/>
                    </a:lnTo>
                    <a:lnTo>
                      <a:pt x="6" y="97"/>
                    </a:lnTo>
                    <a:lnTo>
                      <a:pt x="0" y="69"/>
                    </a:lnTo>
                    <a:lnTo>
                      <a:pt x="6" y="41"/>
                    </a:lnTo>
                    <a:lnTo>
                      <a:pt x="15" y="19"/>
                    </a:lnTo>
                    <a:lnTo>
                      <a:pt x="34" y="6"/>
                    </a:lnTo>
                    <a:lnTo>
                      <a:pt x="53" y="0"/>
                    </a:lnTo>
                    <a:lnTo>
                      <a:pt x="75" y="6"/>
                    </a:lnTo>
                    <a:lnTo>
                      <a:pt x="90" y="19"/>
                    </a:lnTo>
                    <a:lnTo>
                      <a:pt x="103" y="41"/>
                    </a:lnTo>
                    <a:lnTo>
                      <a:pt x="106" y="69"/>
                    </a:lnTo>
                    <a:close/>
                  </a:path>
                </a:pathLst>
              </a:custGeom>
              <a:solidFill>
                <a:srgbClr val="000000"/>
              </a:solidFill>
              <a:ln w="10160">
                <a:solidFill>
                  <a:srgbClr val="000000"/>
                </a:solidFill>
                <a:round/>
                <a:headEnd/>
                <a:tailEnd/>
              </a:ln>
            </p:spPr>
            <p:txBody>
              <a:bodyPr/>
              <a:lstStyle/>
              <a:p>
                <a:endParaRPr lang="fr-FR"/>
              </a:p>
            </p:txBody>
          </p:sp>
          <p:sp>
            <p:nvSpPr>
              <p:cNvPr id="23" name="Freeform 29"/>
              <p:cNvSpPr>
                <a:spLocks/>
              </p:cNvSpPr>
              <p:nvPr/>
            </p:nvSpPr>
            <p:spPr bwMode="auto">
              <a:xfrm>
                <a:off x="16393" y="8959"/>
                <a:ext cx="467" cy="480"/>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9" y="84"/>
                    </a:lnTo>
                    <a:lnTo>
                      <a:pt x="103" y="103"/>
                    </a:lnTo>
                    <a:lnTo>
                      <a:pt x="84" y="115"/>
                    </a:lnTo>
                    <a:lnTo>
                      <a:pt x="62" y="122"/>
                    </a:lnTo>
                    <a:lnTo>
                      <a:pt x="37" y="115"/>
                    </a:lnTo>
                    <a:lnTo>
                      <a:pt x="18" y="103"/>
                    </a:lnTo>
                    <a:lnTo>
                      <a:pt x="6" y="84"/>
                    </a:lnTo>
                    <a:lnTo>
                      <a:pt x="0" y="59"/>
                    </a:lnTo>
                    <a:lnTo>
                      <a:pt x="6" y="37"/>
                    </a:lnTo>
                    <a:lnTo>
                      <a:pt x="18" y="19"/>
                    </a:lnTo>
                    <a:lnTo>
                      <a:pt x="37" y="3"/>
                    </a:lnTo>
                    <a:lnTo>
                      <a:pt x="62" y="0"/>
                    </a:lnTo>
                    <a:lnTo>
                      <a:pt x="84" y="3"/>
                    </a:lnTo>
                    <a:lnTo>
                      <a:pt x="103" y="19"/>
                    </a:lnTo>
                    <a:lnTo>
                      <a:pt x="119" y="37"/>
                    </a:lnTo>
                    <a:lnTo>
                      <a:pt x="122" y="59"/>
                    </a:lnTo>
                    <a:close/>
                  </a:path>
                </a:pathLst>
              </a:custGeom>
              <a:solidFill>
                <a:srgbClr val="FFFFFF"/>
              </a:solidFill>
              <a:ln w="10160">
                <a:solidFill>
                  <a:srgbClr val="000000"/>
                </a:solidFill>
                <a:round/>
                <a:headEnd/>
                <a:tailEnd/>
              </a:ln>
            </p:spPr>
            <p:txBody>
              <a:bodyPr/>
              <a:lstStyle/>
              <a:p>
                <a:endParaRPr lang="fr-FR"/>
              </a:p>
            </p:txBody>
          </p:sp>
          <p:sp>
            <p:nvSpPr>
              <p:cNvPr id="24" name="Freeform 30"/>
              <p:cNvSpPr>
                <a:spLocks/>
              </p:cNvSpPr>
              <p:nvPr/>
            </p:nvSpPr>
            <p:spPr bwMode="auto">
              <a:xfrm>
                <a:off x="18058" y="1001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0"/>
                    </a:moveTo>
                    <a:lnTo>
                      <a:pt x="116" y="82"/>
                    </a:lnTo>
                    <a:lnTo>
                      <a:pt x="103" y="103"/>
                    </a:lnTo>
                    <a:lnTo>
                      <a:pt x="85" y="116"/>
                    </a:lnTo>
                    <a:lnTo>
                      <a:pt x="63" y="119"/>
                    </a:lnTo>
                    <a:lnTo>
                      <a:pt x="38" y="116"/>
                    </a:lnTo>
                    <a:lnTo>
                      <a:pt x="19" y="103"/>
                    </a:lnTo>
                    <a:lnTo>
                      <a:pt x="6" y="82"/>
                    </a:lnTo>
                    <a:lnTo>
                      <a:pt x="0" y="60"/>
                    </a:lnTo>
                    <a:lnTo>
                      <a:pt x="6" y="38"/>
                    </a:lnTo>
                    <a:lnTo>
                      <a:pt x="19" y="19"/>
                    </a:lnTo>
                    <a:lnTo>
                      <a:pt x="38" y="4"/>
                    </a:lnTo>
                    <a:lnTo>
                      <a:pt x="63" y="0"/>
                    </a:lnTo>
                    <a:lnTo>
                      <a:pt x="85" y="4"/>
                    </a:lnTo>
                    <a:lnTo>
                      <a:pt x="103" y="19"/>
                    </a:lnTo>
                    <a:lnTo>
                      <a:pt x="116" y="38"/>
                    </a:lnTo>
                    <a:lnTo>
                      <a:pt x="122" y="60"/>
                    </a:lnTo>
                    <a:close/>
                  </a:path>
                </a:pathLst>
              </a:custGeom>
              <a:solidFill>
                <a:srgbClr val="000000"/>
              </a:solidFill>
              <a:ln w="10160">
                <a:solidFill>
                  <a:srgbClr val="000000"/>
                </a:solidFill>
                <a:round/>
                <a:headEnd/>
                <a:tailEnd/>
              </a:ln>
            </p:spPr>
            <p:txBody>
              <a:bodyPr/>
              <a:lstStyle/>
              <a:p>
                <a:endParaRPr lang="fr-FR"/>
              </a:p>
            </p:txBody>
          </p:sp>
          <p:sp>
            <p:nvSpPr>
              <p:cNvPr id="25" name="Freeform 31"/>
              <p:cNvSpPr>
                <a:spLocks/>
              </p:cNvSpPr>
              <p:nvPr/>
            </p:nvSpPr>
            <p:spPr bwMode="auto">
              <a:xfrm>
                <a:off x="17451" y="10653"/>
                <a:ext cx="455" cy="420"/>
              </a:xfrm>
              <a:custGeom>
                <a:avLst/>
                <a:gdLst>
                  <a:gd name="T0" fmla="*/ 2147483647 w 119"/>
                  <a:gd name="T1" fmla="*/ 2147483647 h 103"/>
                  <a:gd name="T2" fmla="*/ 2147483647 w 119"/>
                  <a:gd name="T3" fmla="*/ 2147483647 h 103"/>
                  <a:gd name="T4" fmla="*/ 2147483647 w 119"/>
                  <a:gd name="T5" fmla="*/ 2147483647 h 103"/>
                  <a:gd name="T6" fmla="*/ 2147483647 w 119"/>
                  <a:gd name="T7" fmla="*/ 2147483647 h 103"/>
                  <a:gd name="T8" fmla="*/ 2147483647 w 119"/>
                  <a:gd name="T9" fmla="*/ 2147483647 h 103"/>
                  <a:gd name="T10" fmla="*/ 2147483647 w 119"/>
                  <a:gd name="T11" fmla="*/ 2147483647 h 103"/>
                  <a:gd name="T12" fmla="*/ 2147483647 w 119"/>
                  <a:gd name="T13" fmla="*/ 2147483647 h 103"/>
                  <a:gd name="T14" fmla="*/ 1572590693 w 119"/>
                  <a:gd name="T15" fmla="*/ 2147483647 h 103"/>
                  <a:gd name="T16" fmla="*/ 0 w 119"/>
                  <a:gd name="T17" fmla="*/ 2147483647 h 103"/>
                  <a:gd name="T18" fmla="*/ 1572590693 w 119"/>
                  <a:gd name="T19" fmla="*/ 2147483647 h 103"/>
                  <a:gd name="T20" fmla="*/ 2147483647 w 119"/>
                  <a:gd name="T21" fmla="*/ 2147483647 h 103"/>
                  <a:gd name="T22" fmla="*/ 2147483647 w 119"/>
                  <a:gd name="T23" fmla="*/ 2147483647 h 103"/>
                  <a:gd name="T24" fmla="*/ 2147483647 w 119"/>
                  <a:gd name="T25" fmla="*/ 0 h 103"/>
                  <a:gd name="T26" fmla="*/ 2147483647 w 119"/>
                  <a:gd name="T27" fmla="*/ 2147483647 h 103"/>
                  <a:gd name="T28" fmla="*/ 2147483647 w 119"/>
                  <a:gd name="T29" fmla="*/ 2147483647 h 103"/>
                  <a:gd name="T30" fmla="*/ 2147483647 w 119"/>
                  <a:gd name="T31" fmla="*/ 2147483647 h 103"/>
                  <a:gd name="T32" fmla="*/ 2147483647 w 119"/>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3"/>
                  <a:gd name="T53" fmla="*/ 119 w 119"/>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3">
                    <a:moveTo>
                      <a:pt x="119" y="53"/>
                    </a:moveTo>
                    <a:lnTo>
                      <a:pt x="116" y="71"/>
                    </a:lnTo>
                    <a:lnTo>
                      <a:pt x="100" y="87"/>
                    </a:lnTo>
                    <a:lnTo>
                      <a:pt x="81" y="99"/>
                    </a:lnTo>
                    <a:lnTo>
                      <a:pt x="59" y="103"/>
                    </a:lnTo>
                    <a:lnTo>
                      <a:pt x="34" y="99"/>
                    </a:lnTo>
                    <a:lnTo>
                      <a:pt x="15" y="87"/>
                    </a:lnTo>
                    <a:lnTo>
                      <a:pt x="3" y="71"/>
                    </a:lnTo>
                    <a:lnTo>
                      <a:pt x="0" y="53"/>
                    </a:lnTo>
                    <a:lnTo>
                      <a:pt x="3" y="31"/>
                    </a:lnTo>
                    <a:lnTo>
                      <a:pt x="15" y="15"/>
                    </a:lnTo>
                    <a:lnTo>
                      <a:pt x="34" y="3"/>
                    </a:lnTo>
                    <a:lnTo>
                      <a:pt x="59" y="0"/>
                    </a:lnTo>
                    <a:lnTo>
                      <a:pt x="81" y="3"/>
                    </a:lnTo>
                    <a:lnTo>
                      <a:pt x="100" y="15"/>
                    </a:lnTo>
                    <a:lnTo>
                      <a:pt x="116" y="31"/>
                    </a:lnTo>
                    <a:lnTo>
                      <a:pt x="119" y="53"/>
                    </a:lnTo>
                    <a:close/>
                  </a:path>
                </a:pathLst>
              </a:custGeom>
              <a:solidFill>
                <a:srgbClr val="FFFFFF"/>
              </a:solidFill>
              <a:ln w="10160">
                <a:solidFill>
                  <a:srgbClr val="000000"/>
                </a:solidFill>
                <a:round/>
                <a:headEnd/>
                <a:tailEnd/>
              </a:ln>
            </p:spPr>
            <p:txBody>
              <a:bodyPr/>
              <a:lstStyle/>
              <a:p>
                <a:endParaRPr lang="fr-FR"/>
              </a:p>
            </p:txBody>
          </p:sp>
          <p:sp>
            <p:nvSpPr>
              <p:cNvPr id="26" name="Freeform 32"/>
              <p:cNvSpPr>
                <a:spLocks/>
              </p:cNvSpPr>
              <p:nvPr/>
            </p:nvSpPr>
            <p:spPr bwMode="auto">
              <a:xfrm>
                <a:off x="17156" y="8718"/>
                <a:ext cx="517" cy="538"/>
              </a:xfrm>
              <a:custGeom>
                <a:avLst/>
                <a:gdLst>
                  <a:gd name="T0" fmla="*/ 2147483647 w 135"/>
                  <a:gd name="T1" fmla="*/ 2147483647 h 137"/>
                  <a:gd name="T2" fmla="*/ 2147483647 w 135"/>
                  <a:gd name="T3" fmla="*/ 2147483647 h 137"/>
                  <a:gd name="T4" fmla="*/ 2147483647 w 135"/>
                  <a:gd name="T5" fmla="*/ 2147483647 h 137"/>
                  <a:gd name="T6" fmla="*/ 2147483647 w 135"/>
                  <a:gd name="T7" fmla="*/ 2147483647 h 137"/>
                  <a:gd name="T8" fmla="*/ 2147483647 w 135"/>
                  <a:gd name="T9" fmla="*/ 2147483647 h 137"/>
                  <a:gd name="T10" fmla="*/ 2147483647 w 135"/>
                  <a:gd name="T11" fmla="*/ 2147483647 h 137"/>
                  <a:gd name="T12" fmla="*/ 2147483647 w 135"/>
                  <a:gd name="T13" fmla="*/ 2147483647 h 137"/>
                  <a:gd name="T14" fmla="*/ 2147483647 w 135"/>
                  <a:gd name="T15" fmla="*/ 2147483647 h 137"/>
                  <a:gd name="T16" fmla="*/ 0 w 135"/>
                  <a:gd name="T17" fmla="*/ 2147483647 h 137"/>
                  <a:gd name="T18" fmla="*/ 2147483647 w 135"/>
                  <a:gd name="T19" fmla="*/ 2147483647 h 137"/>
                  <a:gd name="T20" fmla="*/ 2147483647 w 135"/>
                  <a:gd name="T21" fmla="*/ 2147483647 h 137"/>
                  <a:gd name="T22" fmla="*/ 2147483647 w 135"/>
                  <a:gd name="T23" fmla="*/ 2147483647 h 137"/>
                  <a:gd name="T24" fmla="*/ 2147483647 w 135"/>
                  <a:gd name="T25" fmla="*/ 0 h 137"/>
                  <a:gd name="T26" fmla="*/ 2147483647 w 135"/>
                  <a:gd name="T27" fmla="*/ 2147483647 h 137"/>
                  <a:gd name="T28" fmla="*/ 2147483647 w 135"/>
                  <a:gd name="T29" fmla="*/ 2147483647 h 137"/>
                  <a:gd name="T30" fmla="*/ 2147483647 w 135"/>
                  <a:gd name="T31" fmla="*/ 2147483647 h 137"/>
                  <a:gd name="T32" fmla="*/ 2147483647 w 135"/>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37"/>
                  <a:gd name="T53" fmla="*/ 135 w 135"/>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37">
                    <a:moveTo>
                      <a:pt x="135" y="69"/>
                    </a:moveTo>
                    <a:lnTo>
                      <a:pt x="131" y="97"/>
                    </a:lnTo>
                    <a:lnTo>
                      <a:pt x="116" y="119"/>
                    </a:lnTo>
                    <a:lnTo>
                      <a:pt x="94" y="134"/>
                    </a:lnTo>
                    <a:lnTo>
                      <a:pt x="69" y="137"/>
                    </a:lnTo>
                    <a:lnTo>
                      <a:pt x="41" y="134"/>
                    </a:lnTo>
                    <a:lnTo>
                      <a:pt x="19" y="119"/>
                    </a:lnTo>
                    <a:lnTo>
                      <a:pt x="6" y="97"/>
                    </a:lnTo>
                    <a:lnTo>
                      <a:pt x="0" y="69"/>
                    </a:lnTo>
                    <a:lnTo>
                      <a:pt x="6" y="41"/>
                    </a:lnTo>
                    <a:lnTo>
                      <a:pt x="19" y="19"/>
                    </a:lnTo>
                    <a:lnTo>
                      <a:pt x="41" y="6"/>
                    </a:lnTo>
                    <a:lnTo>
                      <a:pt x="69" y="0"/>
                    </a:lnTo>
                    <a:lnTo>
                      <a:pt x="94" y="6"/>
                    </a:lnTo>
                    <a:lnTo>
                      <a:pt x="116" y="19"/>
                    </a:lnTo>
                    <a:lnTo>
                      <a:pt x="131" y="41"/>
                    </a:lnTo>
                    <a:lnTo>
                      <a:pt x="135" y="69"/>
                    </a:lnTo>
                    <a:close/>
                  </a:path>
                </a:pathLst>
              </a:custGeom>
              <a:solidFill>
                <a:srgbClr val="000000"/>
              </a:solidFill>
              <a:ln w="10160">
                <a:solidFill>
                  <a:srgbClr val="000000"/>
                </a:solidFill>
                <a:round/>
                <a:headEnd/>
                <a:tailEnd/>
              </a:ln>
            </p:spPr>
            <p:txBody>
              <a:bodyPr/>
              <a:lstStyle/>
              <a:p>
                <a:endParaRPr lang="fr-FR"/>
              </a:p>
            </p:txBody>
          </p:sp>
          <p:sp>
            <p:nvSpPr>
              <p:cNvPr id="27" name="Freeform 33"/>
              <p:cNvSpPr>
                <a:spLocks/>
              </p:cNvSpPr>
              <p:nvPr/>
            </p:nvSpPr>
            <p:spPr bwMode="auto">
              <a:xfrm>
                <a:off x="16585" y="10605"/>
                <a:ext cx="467" cy="543"/>
              </a:xfrm>
              <a:custGeom>
                <a:avLst/>
                <a:gdLst>
                  <a:gd name="T0" fmla="*/ 2147483647 w 122"/>
                  <a:gd name="T1" fmla="*/ 2147483647 h 138"/>
                  <a:gd name="T2" fmla="*/ 2147483647 w 122"/>
                  <a:gd name="T3" fmla="*/ 2147483647 h 138"/>
                  <a:gd name="T4" fmla="*/ 2147483647 w 122"/>
                  <a:gd name="T5" fmla="*/ 2147483647 h 138"/>
                  <a:gd name="T6" fmla="*/ 2147483647 w 122"/>
                  <a:gd name="T7" fmla="*/ 2147483647 h 138"/>
                  <a:gd name="T8" fmla="*/ 2147483647 w 122"/>
                  <a:gd name="T9" fmla="*/ 2147483647 h 138"/>
                  <a:gd name="T10" fmla="*/ 2147483647 w 122"/>
                  <a:gd name="T11" fmla="*/ 2147483647 h 138"/>
                  <a:gd name="T12" fmla="*/ 2147483647 w 122"/>
                  <a:gd name="T13" fmla="*/ 2147483647 h 138"/>
                  <a:gd name="T14" fmla="*/ 1592591481 w 122"/>
                  <a:gd name="T15" fmla="*/ 2147483647 h 138"/>
                  <a:gd name="T16" fmla="*/ 0 w 122"/>
                  <a:gd name="T17" fmla="*/ 2147483647 h 138"/>
                  <a:gd name="T18" fmla="*/ 1592591481 w 122"/>
                  <a:gd name="T19" fmla="*/ 2147483647 h 138"/>
                  <a:gd name="T20" fmla="*/ 2147483647 w 122"/>
                  <a:gd name="T21" fmla="*/ 2147483647 h 138"/>
                  <a:gd name="T22" fmla="*/ 2147483647 w 122"/>
                  <a:gd name="T23" fmla="*/ 2147483647 h 138"/>
                  <a:gd name="T24" fmla="*/ 2147483647 w 122"/>
                  <a:gd name="T25" fmla="*/ 0 h 138"/>
                  <a:gd name="T26" fmla="*/ 2147483647 w 122"/>
                  <a:gd name="T27" fmla="*/ 2147483647 h 138"/>
                  <a:gd name="T28" fmla="*/ 2147483647 w 122"/>
                  <a:gd name="T29" fmla="*/ 2147483647 h 138"/>
                  <a:gd name="T30" fmla="*/ 2147483647 w 122"/>
                  <a:gd name="T31" fmla="*/ 2147483647 h 138"/>
                  <a:gd name="T32" fmla="*/ 2147483647 w 122"/>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122" y="69"/>
                    </a:moveTo>
                    <a:lnTo>
                      <a:pt x="116" y="97"/>
                    </a:lnTo>
                    <a:lnTo>
                      <a:pt x="103" y="119"/>
                    </a:lnTo>
                    <a:lnTo>
                      <a:pt x="84" y="134"/>
                    </a:lnTo>
                    <a:lnTo>
                      <a:pt x="59" y="138"/>
                    </a:lnTo>
                    <a:lnTo>
                      <a:pt x="37" y="134"/>
                    </a:lnTo>
                    <a:lnTo>
                      <a:pt x="19" y="119"/>
                    </a:lnTo>
                    <a:lnTo>
                      <a:pt x="3" y="97"/>
                    </a:lnTo>
                    <a:lnTo>
                      <a:pt x="0" y="69"/>
                    </a:lnTo>
                    <a:lnTo>
                      <a:pt x="3" y="44"/>
                    </a:lnTo>
                    <a:lnTo>
                      <a:pt x="19" y="22"/>
                    </a:lnTo>
                    <a:lnTo>
                      <a:pt x="37" y="6"/>
                    </a:lnTo>
                    <a:lnTo>
                      <a:pt x="59" y="0"/>
                    </a:lnTo>
                    <a:lnTo>
                      <a:pt x="84" y="6"/>
                    </a:lnTo>
                    <a:lnTo>
                      <a:pt x="103" y="22"/>
                    </a:lnTo>
                    <a:lnTo>
                      <a:pt x="116" y="44"/>
                    </a:lnTo>
                    <a:lnTo>
                      <a:pt x="122" y="69"/>
                    </a:lnTo>
                    <a:close/>
                  </a:path>
                </a:pathLst>
              </a:custGeom>
              <a:solidFill>
                <a:srgbClr val="000000"/>
              </a:solidFill>
              <a:ln w="10160">
                <a:solidFill>
                  <a:srgbClr val="000000"/>
                </a:solidFill>
                <a:round/>
                <a:headEnd/>
                <a:tailEnd/>
              </a:ln>
            </p:spPr>
            <p:txBody>
              <a:bodyPr/>
              <a:lstStyle/>
              <a:p>
                <a:endParaRPr lang="fr-FR"/>
              </a:p>
            </p:txBody>
          </p:sp>
          <p:sp>
            <p:nvSpPr>
              <p:cNvPr id="28" name="Freeform 34"/>
              <p:cNvSpPr>
                <a:spLocks/>
              </p:cNvSpPr>
              <p:nvPr/>
            </p:nvSpPr>
            <p:spPr bwMode="auto">
              <a:xfrm>
                <a:off x="16892" y="10664"/>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6" y="85"/>
                    </a:lnTo>
                    <a:lnTo>
                      <a:pt x="103" y="103"/>
                    </a:lnTo>
                    <a:lnTo>
                      <a:pt x="81" y="116"/>
                    </a:lnTo>
                    <a:lnTo>
                      <a:pt x="60" y="122"/>
                    </a:lnTo>
                    <a:lnTo>
                      <a:pt x="38" y="116"/>
                    </a:lnTo>
                    <a:lnTo>
                      <a:pt x="16" y="103"/>
                    </a:lnTo>
                    <a:lnTo>
                      <a:pt x="3" y="85"/>
                    </a:lnTo>
                    <a:lnTo>
                      <a:pt x="0" y="63"/>
                    </a:lnTo>
                    <a:lnTo>
                      <a:pt x="3" y="38"/>
                    </a:lnTo>
                    <a:lnTo>
                      <a:pt x="16" y="19"/>
                    </a:lnTo>
                    <a:lnTo>
                      <a:pt x="38" y="7"/>
                    </a:lnTo>
                    <a:lnTo>
                      <a:pt x="60" y="0"/>
                    </a:lnTo>
                    <a:lnTo>
                      <a:pt x="81" y="7"/>
                    </a:lnTo>
                    <a:lnTo>
                      <a:pt x="103" y="19"/>
                    </a:lnTo>
                    <a:lnTo>
                      <a:pt x="116"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29" name="Freeform 35"/>
              <p:cNvSpPr>
                <a:spLocks/>
              </p:cNvSpPr>
              <p:nvPr/>
            </p:nvSpPr>
            <p:spPr bwMode="auto">
              <a:xfrm>
                <a:off x="16172" y="9245"/>
                <a:ext cx="455"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0"/>
                    </a:moveTo>
                    <a:lnTo>
                      <a:pt x="115" y="84"/>
                    </a:lnTo>
                    <a:lnTo>
                      <a:pt x="103" y="103"/>
                    </a:lnTo>
                    <a:lnTo>
                      <a:pt x="81" y="116"/>
                    </a:lnTo>
                    <a:lnTo>
                      <a:pt x="59" y="122"/>
                    </a:lnTo>
                    <a:lnTo>
                      <a:pt x="37" y="116"/>
                    </a:lnTo>
                    <a:lnTo>
                      <a:pt x="15" y="103"/>
                    </a:lnTo>
                    <a:lnTo>
                      <a:pt x="3" y="84"/>
                    </a:lnTo>
                    <a:lnTo>
                      <a:pt x="0" y="60"/>
                    </a:lnTo>
                    <a:lnTo>
                      <a:pt x="3" y="38"/>
                    </a:lnTo>
                    <a:lnTo>
                      <a:pt x="15" y="19"/>
                    </a:lnTo>
                    <a:lnTo>
                      <a:pt x="37" y="3"/>
                    </a:lnTo>
                    <a:lnTo>
                      <a:pt x="59" y="0"/>
                    </a:lnTo>
                    <a:lnTo>
                      <a:pt x="81" y="3"/>
                    </a:lnTo>
                    <a:lnTo>
                      <a:pt x="103" y="19"/>
                    </a:lnTo>
                    <a:lnTo>
                      <a:pt x="115" y="38"/>
                    </a:lnTo>
                    <a:lnTo>
                      <a:pt x="119" y="60"/>
                    </a:lnTo>
                    <a:close/>
                  </a:path>
                </a:pathLst>
              </a:custGeom>
              <a:solidFill>
                <a:srgbClr val="000000"/>
              </a:solidFill>
              <a:ln w="10160">
                <a:solidFill>
                  <a:srgbClr val="000000"/>
                </a:solidFill>
                <a:round/>
                <a:headEnd/>
                <a:tailEnd/>
              </a:ln>
            </p:spPr>
            <p:txBody>
              <a:bodyPr/>
              <a:lstStyle/>
              <a:p>
                <a:endParaRPr lang="fr-FR"/>
              </a:p>
            </p:txBody>
          </p:sp>
          <p:sp>
            <p:nvSpPr>
              <p:cNvPr id="30" name="Freeform 36"/>
              <p:cNvSpPr>
                <a:spLocks/>
              </p:cNvSpPr>
              <p:nvPr/>
            </p:nvSpPr>
            <p:spPr bwMode="auto">
              <a:xfrm>
                <a:off x="16787" y="8763"/>
                <a:ext cx="456" cy="538"/>
              </a:xfrm>
              <a:custGeom>
                <a:avLst/>
                <a:gdLst>
                  <a:gd name="T0" fmla="*/ 2147483647 w 119"/>
                  <a:gd name="T1" fmla="*/ 2147483647 h 137"/>
                  <a:gd name="T2" fmla="*/ 2147483647 w 119"/>
                  <a:gd name="T3" fmla="*/ 2147483647 h 137"/>
                  <a:gd name="T4" fmla="*/ 2147483647 w 119"/>
                  <a:gd name="T5" fmla="*/ 2147483647 h 137"/>
                  <a:gd name="T6" fmla="*/ 2147483647 w 119"/>
                  <a:gd name="T7" fmla="*/ 2147483647 h 137"/>
                  <a:gd name="T8" fmla="*/ 2147483647 w 119"/>
                  <a:gd name="T9" fmla="*/ 2147483647 h 137"/>
                  <a:gd name="T10" fmla="*/ 2147483647 w 119"/>
                  <a:gd name="T11" fmla="*/ 2147483647 h 137"/>
                  <a:gd name="T12" fmla="*/ 2147483647 w 119"/>
                  <a:gd name="T13" fmla="*/ 2147483647 h 137"/>
                  <a:gd name="T14" fmla="*/ 1613746769 w 119"/>
                  <a:gd name="T15" fmla="*/ 2147483647 h 137"/>
                  <a:gd name="T16" fmla="*/ 0 w 119"/>
                  <a:gd name="T17" fmla="*/ 2147483647 h 137"/>
                  <a:gd name="T18" fmla="*/ 1613746769 w 119"/>
                  <a:gd name="T19" fmla="*/ 2147483647 h 137"/>
                  <a:gd name="T20" fmla="*/ 2147483647 w 119"/>
                  <a:gd name="T21" fmla="*/ 2147483647 h 137"/>
                  <a:gd name="T22" fmla="*/ 2147483647 w 119"/>
                  <a:gd name="T23" fmla="*/ 2147483647 h 137"/>
                  <a:gd name="T24" fmla="*/ 2147483647 w 119"/>
                  <a:gd name="T25" fmla="*/ 0 h 137"/>
                  <a:gd name="T26" fmla="*/ 2147483647 w 119"/>
                  <a:gd name="T27" fmla="*/ 2147483647 h 137"/>
                  <a:gd name="T28" fmla="*/ 2147483647 w 119"/>
                  <a:gd name="T29" fmla="*/ 2147483647 h 137"/>
                  <a:gd name="T30" fmla="*/ 2147483647 w 119"/>
                  <a:gd name="T31" fmla="*/ 2147483647 h 137"/>
                  <a:gd name="T32" fmla="*/ 2147483647 w 119"/>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7"/>
                  <a:gd name="T53" fmla="*/ 119 w 11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7">
                    <a:moveTo>
                      <a:pt x="119" y="69"/>
                    </a:moveTo>
                    <a:lnTo>
                      <a:pt x="116" y="97"/>
                    </a:lnTo>
                    <a:lnTo>
                      <a:pt x="103" y="119"/>
                    </a:lnTo>
                    <a:lnTo>
                      <a:pt x="81" y="134"/>
                    </a:lnTo>
                    <a:lnTo>
                      <a:pt x="60" y="137"/>
                    </a:lnTo>
                    <a:lnTo>
                      <a:pt x="38" y="134"/>
                    </a:lnTo>
                    <a:lnTo>
                      <a:pt x="16" y="119"/>
                    </a:lnTo>
                    <a:lnTo>
                      <a:pt x="3" y="97"/>
                    </a:lnTo>
                    <a:lnTo>
                      <a:pt x="0" y="69"/>
                    </a:lnTo>
                    <a:lnTo>
                      <a:pt x="3" y="41"/>
                    </a:lnTo>
                    <a:lnTo>
                      <a:pt x="16" y="19"/>
                    </a:lnTo>
                    <a:lnTo>
                      <a:pt x="38" y="6"/>
                    </a:lnTo>
                    <a:lnTo>
                      <a:pt x="60" y="0"/>
                    </a:lnTo>
                    <a:lnTo>
                      <a:pt x="81" y="6"/>
                    </a:lnTo>
                    <a:lnTo>
                      <a:pt x="103" y="19"/>
                    </a:lnTo>
                    <a:lnTo>
                      <a:pt x="116"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31" name="Freeform 37"/>
              <p:cNvSpPr>
                <a:spLocks/>
              </p:cNvSpPr>
              <p:nvPr/>
            </p:nvSpPr>
            <p:spPr bwMode="auto">
              <a:xfrm>
                <a:off x="16726" y="9093"/>
                <a:ext cx="456"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613746769 w 119"/>
                  <a:gd name="T15" fmla="*/ 2147483647 h 138"/>
                  <a:gd name="T16" fmla="*/ 0 w 119"/>
                  <a:gd name="T17" fmla="*/ 2147483647 h 138"/>
                  <a:gd name="T18" fmla="*/ 1613746769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6" y="97"/>
                    </a:lnTo>
                    <a:lnTo>
                      <a:pt x="101" y="119"/>
                    </a:lnTo>
                    <a:lnTo>
                      <a:pt x="82" y="134"/>
                    </a:lnTo>
                    <a:lnTo>
                      <a:pt x="60" y="138"/>
                    </a:lnTo>
                    <a:lnTo>
                      <a:pt x="35" y="134"/>
                    </a:lnTo>
                    <a:lnTo>
                      <a:pt x="16" y="119"/>
                    </a:lnTo>
                    <a:lnTo>
                      <a:pt x="3" y="97"/>
                    </a:lnTo>
                    <a:lnTo>
                      <a:pt x="0" y="69"/>
                    </a:lnTo>
                    <a:lnTo>
                      <a:pt x="3" y="41"/>
                    </a:lnTo>
                    <a:lnTo>
                      <a:pt x="16" y="22"/>
                    </a:lnTo>
                    <a:lnTo>
                      <a:pt x="35" y="6"/>
                    </a:lnTo>
                    <a:lnTo>
                      <a:pt x="60" y="0"/>
                    </a:lnTo>
                    <a:lnTo>
                      <a:pt x="82" y="6"/>
                    </a:lnTo>
                    <a:lnTo>
                      <a:pt x="101" y="22"/>
                    </a:lnTo>
                    <a:lnTo>
                      <a:pt x="116" y="41"/>
                    </a:lnTo>
                    <a:lnTo>
                      <a:pt x="119" y="69"/>
                    </a:lnTo>
                    <a:close/>
                  </a:path>
                </a:pathLst>
              </a:custGeom>
              <a:solidFill>
                <a:srgbClr val="000000"/>
              </a:solidFill>
              <a:ln w="10160">
                <a:solidFill>
                  <a:srgbClr val="000000"/>
                </a:solidFill>
                <a:round/>
                <a:headEnd/>
                <a:tailEnd/>
              </a:ln>
            </p:spPr>
            <p:txBody>
              <a:bodyPr/>
              <a:lstStyle/>
              <a:p>
                <a:endParaRPr lang="fr-FR"/>
              </a:p>
            </p:txBody>
          </p:sp>
          <p:sp>
            <p:nvSpPr>
              <p:cNvPr id="32" name="Freeform 38"/>
              <p:cNvSpPr>
                <a:spLocks/>
              </p:cNvSpPr>
              <p:nvPr/>
            </p:nvSpPr>
            <p:spPr bwMode="auto">
              <a:xfrm>
                <a:off x="16462" y="9411"/>
                <a:ext cx="517" cy="421"/>
              </a:xfrm>
              <a:custGeom>
                <a:avLst/>
                <a:gdLst>
                  <a:gd name="T0" fmla="*/ 2147483647 w 135"/>
                  <a:gd name="T1" fmla="*/ 2147483647 h 107"/>
                  <a:gd name="T2" fmla="*/ 2147483647 w 135"/>
                  <a:gd name="T3" fmla="*/ 2147483647 h 107"/>
                  <a:gd name="T4" fmla="*/ 2147483647 w 135"/>
                  <a:gd name="T5" fmla="*/ 2147483647 h 107"/>
                  <a:gd name="T6" fmla="*/ 2147483647 w 135"/>
                  <a:gd name="T7" fmla="*/ 2147483647 h 107"/>
                  <a:gd name="T8" fmla="*/ 2147483647 w 135"/>
                  <a:gd name="T9" fmla="*/ 2147483647 h 107"/>
                  <a:gd name="T10" fmla="*/ 2147483647 w 135"/>
                  <a:gd name="T11" fmla="*/ 2147483647 h 107"/>
                  <a:gd name="T12" fmla="*/ 2147483647 w 135"/>
                  <a:gd name="T13" fmla="*/ 2147483647 h 107"/>
                  <a:gd name="T14" fmla="*/ 2147483647 w 135"/>
                  <a:gd name="T15" fmla="*/ 2147483647 h 107"/>
                  <a:gd name="T16" fmla="*/ 0 w 135"/>
                  <a:gd name="T17" fmla="*/ 2147483647 h 107"/>
                  <a:gd name="T18" fmla="*/ 2147483647 w 135"/>
                  <a:gd name="T19" fmla="*/ 2147483647 h 107"/>
                  <a:gd name="T20" fmla="*/ 2147483647 w 135"/>
                  <a:gd name="T21" fmla="*/ 2147483647 h 107"/>
                  <a:gd name="T22" fmla="*/ 2147483647 w 135"/>
                  <a:gd name="T23" fmla="*/ 2147483647 h 107"/>
                  <a:gd name="T24" fmla="*/ 2147483647 w 135"/>
                  <a:gd name="T25" fmla="*/ 0 h 107"/>
                  <a:gd name="T26" fmla="*/ 2147483647 w 135"/>
                  <a:gd name="T27" fmla="*/ 2147483647 h 107"/>
                  <a:gd name="T28" fmla="*/ 2147483647 w 135"/>
                  <a:gd name="T29" fmla="*/ 2147483647 h 107"/>
                  <a:gd name="T30" fmla="*/ 2147483647 w 135"/>
                  <a:gd name="T31" fmla="*/ 2147483647 h 107"/>
                  <a:gd name="T32" fmla="*/ 2147483647 w 135"/>
                  <a:gd name="T33" fmla="*/ 214748364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07"/>
                  <a:gd name="T53" fmla="*/ 135 w 135"/>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07">
                    <a:moveTo>
                      <a:pt x="135" y="53"/>
                    </a:moveTo>
                    <a:lnTo>
                      <a:pt x="132" y="72"/>
                    </a:lnTo>
                    <a:lnTo>
                      <a:pt x="116" y="91"/>
                    </a:lnTo>
                    <a:lnTo>
                      <a:pt x="94" y="100"/>
                    </a:lnTo>
                    <a:lnTo>
                      <a:pt x="69" y="107"/>
                    </a:lnTo>
                    <a:lnTo>
                      <a:pt x="41" y="100"/>
                    </a:lnTo>
                    <a:lnTo>
                      <a:pt x="19" y="91"/>
                    </a:lnTo>
                    <a:lnTo>
                      <a:pt x="4" y="72"/>
                    </a:lnTo>
                    <a:lnTo>
                      <a:pt x="0" y="53"/>
                    </a:lnTo>
                    <a:lnTo>
                      <a:pt x="4" y="35"/>
                    </a:lnTo>
                    <a:lnTo>
                      <a:pt x="19" y="16"/>
                    </a:lnTo>
                    <a:lnTo>
                      <a:pt x="41" y="7"/>
                    </a:lnTo>
                    <a:lnTo>
                      <a:pt x="69" y="0"/>
                    </a:lnTo>
                    <a:lnTo>
                      <a:pt x="94" y="7"/>
                    </a:lnTo>
                    <a:lnTo>
                      <a:pt x="116" y="16"/>
                    </a:lnTo>
                    <a:lnTo>
                      <a:pt x="132" y="35"/>
                    </a:lnTo>
                    <a:lnTo>
                      <a:pt x="135" y="53"/>
                    </a:lnTo>
                    <a:close/>
                  </a:path>
                </a:pathLst>
              </a:custGeom>
              <a:solidFill>
                <a:srgbClr val="FFFFFF"/>
              </a:solidFill>
              <a:ln w="10160">
                <a:solidFill>
                  <a:srgbClr val="000000"/>
                </a:solidFill>
                <a:round/>
                <a:headEnd/>
                <a:tailEnd/>
              </a:ln>
            </p:spPr>
            <p:txBody>
              <a:bodyPr/>
              <a:lstStyle/>
              <a:p>
                <a:endParaRPr lang="fr-FR"/>
              </a:p>
            </p:txBody>
          </p:sp>
          <p:sp>
            <p:nvSpPr>
              <p:cNvPr id="33" name="Freeform 39"/>
              <p:cNvSpPr>
                <a:spLocks/>
              </p:cNvSpPr>
              <p:nvPr/>
            </p:nvSpPr>
            <p:spPr bwMode="auto">
              <a:xfrm>
                <a:off x="16098" y="9655"/>
                <a:ext cx="528" cy="480"/>
              </a:xfrm>
              <a:custGeom>
                <a:avLst/>
                <a:gdLst>
                  <a:gd name="T0" fmla="*/ 2147483647 w 138"/>
                  <a:gd name="T1" fmla="*/ 2147483647 h 122"/>
                  <a:gd name="T2" fmla="*/ 2147483647 w 138"/>
                  <a:gd name="T3" fmla="*/ 2147483647 h 122"/>
                  <a:gd name="T4" fmla="*/ 2147483647 w 138"/>
                  <a:gd name="T5" fmla="*/ 2147483647 h 122"/>
                  <a:gd name="T6" fmla="*/ 2147483647 w 138"/>
                  <a:gd name="T7" fmla="*/ 2147483647 h 122"/>
                  <a:gd name="T8" fmla="*/ 2147483647 w 138"/>
                  <a:gd name="T9" fmla="*/ 2147483647 h 122"/>
                  <a:gd name="T10" fmla="*/ 2147483647 w 138"/>
                  <a:gd name="T11" fmla="*/ 2147483647 h 122"/>
                  <a:gd name="T12" fmla="*/ 2147483647 w 138"/>
                  <a:gd name="T13" fmla="*/ 2147483647 h 122"/>
                  <a:gd name="T14" fmla="*/ 2147483647 w 138"/>
                  <a:gd name="T15" fmla="*/ 2147483647 h 122"/>
                  <a:gd name="T16" fmla="*/ 0 w 138"/>
                  <a:gd name="T17" fmla="*/ 2147483647 h 122"/>
                  <a:gd name="T18" fmla="*/ 2147483647 w 138"/>
                  <a:gd name="T19" fmla="*/ 2147483647 h 122"/>
                  <a:gd name="T20" fmla="*/ 2147483647 w 138"/>
                  <a:gd name="T21" fmla="*/ 2147483647 h 122"/>
                  <a:gd name="T22" fmla="*/ 2147483647 w 138"/>
                  <a:gd name="T23" fmla="*/ 2147483647 h 122"/>
                  <a:gd name="T24" fmla="*/ 2147483647 w 138"/>
                  <a:gd name="T25" fmla="*/ 0 h 122"/>
                  <a:gd name="T26" fmla="*/ 2147483647 w 138"/>
                  <a:gd name="T27" fmla="*/ 2147483647 h 122"/>
                  <a:gd name="T28" fmla="*/ 2147483647 w 138"/>
                  <a:gd name="T29" fmla="*/ 2147483647 h 122"/>
                  <a:gd name="T30" fmla="*/ 2147483647 w 138"/>
                  <a:gd name="T31" fmla="*/ 2147483647 h 122"/>
                  <a:gd name="T32" fmla="*/ 2147483647 w 138"/>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22"/>
                  <a:gd name="T53" fmla="*/ 138 w 138"/>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22">
                    <a:moveTo>
                      <a:pt x="138" y="62"/>
                    </a:moveTo>
                    <a:lnTo>
                      <a:pt x="135" y="84"/>
                    </a:lnTo>
                    <a:lnTo>
                      <a:pt x="119" y="103"/>
                    </a:lnTo>
                    <a:lnTo>
                      <a:pt x="97" y="115"/>
                    </a:lnTo>
                    <a:lnTo>
                      <a:pt x="69" y="122"/>
                    </a:lnTo>
                    <a:lnTo>
                      <a:pt x="41" y="115"/>
                    </a:lnTo>
                    <a:lnTo>
                      <a:pt x="19" y="103"/>
                    </a:lnTo>
                    <a:lnTo>
                      <a:pt x="6" y="84"/>
                    </a:lnTo>
                    <a:lnTo>
                      <a:pt x="0" y="62"/>
                    </a:lnTo>
                    <a:lnTo>
                      <a:pt x="6" y="37"/>
                    </a:lnTo>
                    <a:lnTo>
                      <a:pt x="19" y="18"/>
                    </a:lnTo>
                    <a:lnTo>
                      <a:pt x="41" y="6"/>
                    </a:lnTo>
                    <a:lnTo>
                      <a:pt x="69" y="0"/>
                    </a:lnTo>
                    <a:lnTo>
                      <a:pt x="97" y="6"/>
                    </a:lnTo>
                    <a:lnTo>
                      <a:pt x="119" y="18"/>
                    </a:lnTo>
                    <a:lnTo>
                      <a:pt x="135" y="37"/>
                    </a:lnTo>
                    <a:lnTo>
                      <a:pt x="138" y="62"/>
                    </a:lnTo>
                    <a:close/>
                  </a:path>
                </a:pathLst>
              </a:custGeom>
              <a:solidFill>
                <a:srgbClr val="FFFFFF"/>
              </a:solidFill>
              <a:ln w="10160">
                <a:solidFill>
                  <a:srgbClr val="000000"/>
                </a:solidFill>
                <a:round/>
                <a:headEnd/>
                <a:tailEnd/>
              </a:ln>
            </p:spPr>
            <p:txBody>
              <a:bodyPr/>
              <a:lstStyle/>
              <a:p>
                <a:endParaRPr lang="fr-FR"/>
              </a:p>
            </p:txBody>
          </p:sp>
          <p:sp>
            <p:nvSpPr>
              <p:cNvPr id="34" name="Freeform 40"/>
              <p:cNvSpPr>
                <a:spLocks/>
              </p:cNvSpPr>
              <p:nvPr/>
            </p:nvSpPr>
            <p:spPr bwMode="auto">
              <a:xfrm>
                <a:off x="16172" y="10031"/>
                <a:ext cx="500" cy="494"/>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2147483647 w 119"/>
                  <a:gd name="T15" fmla="*/ 2147483647 h 122"/>
                  <a:gd name="T16" fmla="*/ 0 w 119"/>
                  <a:gd name="T17" fmla="*/ 2147483647 h 122"/>
                  <a:gd name="T18" fmla="*/ 2147483647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5" y="84"/>
                    </a:lnTo>
                    <a:lnTo>
                      <a:pt x="103" y="103"/>
                    </a:lnTo>
                    <a:lnTo>
                      <a:pt x="81" y="116"/>
                    </a:lnTo>
                    <a:lnTo>
                      <a:pt x="59" y="122"/>
                    </a:lnTo>
                    <a:lnTo>
                      <a:pt x="37" y="116"/>
                    </a:lnTo>
                    <a:lnTo>
                      <a:pt x="15" y="103"/>
                    </a:lnTo>
                    <a:lnTo>
                      <a:pt x="3" y="84"/>
                    </a:lnTo>
                    <a:lnTo>
                      <a:pt x="0" y="59"/>
                    </a:lnTo>
                    <a:lnTo>
                      <a:pt x="3" y="38"/>
                    </a:lnTo>
                    <a:lnTo>
                      <a:pt x="15" y="19"/>
                    </a:lnTo>
                    <a:lnTo>
                      <a:pt x="37" y="6"/>
                    </a:lnTo>
                    <a:lnTo>
                      <a:pt x="59" y="0"/>
                    </a:lnTo>
                    <a:lnTo>
                      <a:pt x="81" y="6"/>
                    </a:lnTo>
                    <a:lnTo>
                      <a:pt x="103" y="19"/>
                    </a:lnTo>
                    <a:lnTo>
                      <a:pt x="115" y="38"/>
                    </a:lnTo>
                    <a:lnTo>
                      <a:pt x="119" y="59"/>
                    </a:lnTo>
                    <a:close/>
                  </a:path>
                </a:pathLst>
              </a:custGeom>
              <a:solidFill>
                <a:srgbClr val="FFFFFF"/>
              </a:solidFill>
              <a:ln w="10160">
                <a:solidFill>
                  <a:srgbClr val="000000"/>
                </a:solidFill>
                <a:round/>
                <a:headEnd/>
                <a:tailEnd/>
              </a:ln>
            </p:spPr>
            <p:txBody>
              <a:bodyPr/>
              <a:lstStyle/>
              <a:p>
                <a:endParaRPr lang="fr-FR"/>
              </a:p>
            </p:txBody>
          </p:sp>
          <p:sp>
            <p:nvSpPr>
              <p:cNvPr id="35" name="Freeform 41"/>
              <p:cNvSpPr>
                <a:spLocks/>
              </p:cNvSpPr>
              <p:nvPr/>
            </p:nvSpPr>
            <p:spPr bwMode="auto">
              <a:xfrm>
                <a:off x="18058" y="968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3"/>
                    </a:moveTo>
                    <a:lnTo>
                      <a:pt x="116" y="84"/>
                    </a:lnTo>
                    <a:lnTo>
                      <a:pt x="103" y="103"/>
                    </a:lnTo>
                    <a:lnTo>
                      <a:pt x="85" y="116"/>
                    </a:lnTo>
                    <a:lnTo>
                      <a:pt x="63" y="119"/>
                    </a:lnTo>
                    <a:lnTo>
                      <a:pt x="38" y="116"/>
                    </a:lnTo>
                    <a:lnTo>
                      <a:pt x="19" y="103"/>
                    </a:lnTo>
                    <a:lnTo>
                      <a:pt x="6" y="84"/>
                    </a:lnTo>
                    <a:lnTo>
                      <a:pt x="0" y="63"/>
                    </a:lnTo>
                    <a:lnTo>
                      <a:pt x="6" y="38"/>
                    </a:lnTo>
                    <a:lnTo>
                      <a:pt x="19" y="19"/>
                    </a:lnTo>
                    <a:lnTo>
                      <a:pt x="38" y="6"/>
                    </a:lnTo>
                    <a:lnTo>
                      <a:pt x="63" y="0"/>
                    </a:lnTo>
                    <a:lnTo>
                      <a:pt x="85" y="6"/>
                    </a:lnTo>
                    <a:lnTo>
                      <a:pt x="103" y="19"/>
                    </a:lnTo>
                    <a:lnTo>
                      <a:pt x="116" y="38"/>
                    </a:lnTo>
                    <a:lnTo>
                      <a:pt x="122" y="63"/>
                    </a:lnTo>
                    <a:close/>
                  </a:path>
                </a:pathLst>
              </a:custGeom>
              <a:solidFill>
                <a:srgbClr val="FFFFFF"/>
              </a:solidFill>
              <a:ln w="10160">
                <a:solidFill>
                  <a:srgbClr val="000000"/>
                </a:solidFill>
                <a:round/>
                <a:headEnd/>
                <a:tailEnd/>
              </a:ln>
            </p:spPr>
            <p:txBody>
              <a:bodyPr/>
              <a:lstStyle/>
              <a:p>
                <a:endParaRPr lang="fr-FR"/>
              </a:p>
            </p:txBody>
          </p:sp>
          <p:sp>
            <p:nvSpPr>
              <p:cNvPr id="36" name="Freeform 42"/>
              <p:cNvSpPr>
                <a:spLocks/>
              </p:cNvSpPr>
              <p:nvPr/>
            </p:nvSpPr>
            <p:spPr bwMode="auto">
              <a:xfrm>
                <a:off x="17909" y="9290"/>
                <a:ext cx="525" cy="479"/>
              </a:xfrm>
              <a:custGeom>
                <a:avLst/>
                <a:gdLst>
                  <a:gd name="T0" fmla="*/ 2147483647 w 137"/>
                  <a:gd name="T1" fmla="*/ 2147483647 h 122"/>
                  <a:gd name="T2" fmla="*/ 2147483647 w 137"/>
                  <a:gd name="T3" fmla="*/ 2147483647 h 122"/>
                  <a:gd name="T4" fmla="*/ 2147483647 w 137"/>
                  <a:gd name="T5" fmla="*/ 2147483647 h 122"/>
                  <a:gd name="T6" fmla="*/ 2147483647 w 137"/>
                  <a:gd name="T7" fmla="*/ 2147483647 h 122"/>
                  <a:gd name="T8" fmla="*/ 2147483647 w 137"/>
                  <a:gd name="T9" fmla="*/ 2147483647 h 122"/>
                  <a:gd name="T10" fmla="*/ 2147483647 w 137"/>
                  <a:gd name="T11" fmla="*/ 2147483647 h 122"/>
                  <a:gd name="T12" fmla="*/ 2147483647 w 137"/>
                  <a:gd name="T13" fmla="*/ 2147483647 h 122"/>
                  <a:gd name="T14" fmla="*/ 2147483647 w 137"/>
                  <a:gd name="T15" fmla="*/ 2147483647 h 122"/>
                  <a:gd name="T16" fmla="*/ 0 w 137"/>
                  <a:gd name="T17" fmla="*/ 2147483647 h 122"/>
                  <a:gd name="T18" fmla="*/ 2147483647 w 137"/>
                  <a:gd name="T19" fmla="*/ 2147483647 h 122"/>
                  <a:gd name="T20" fmla="*/ 2147483647 w 137"/>
                  <a:gd name="T21" fmla="*/ 2147483647 h 122"/>
                  <a:gd name="T22" fmla="*/ 2147483647 w 137"/>
                  <a:gd name="T23" fmla="*/ 2147483647 h 122"/>
                  <a:gd name="T24" fmla="*/ 2147483647 w 137"/>
                  <a:gd name="T25" fmla="*/ 0 h 122"/>
                  <a:gd name="T26" fmla="*/ 2147483647 w 137"/>
                  <a:gd name="T27" fmla="*/ 2147483647 h 122"/>
                  <a:gd name="T28" fmla="*/ 2147483647 w 137"/>
                  <a:gd name="T29" fmla="*/ 2147483647 h 122"/>
                  <a:gd name="T30" fmla="*/ 2147483647 w 137"/>
                  <a:gd name="T31" fmla="*/ 2147483647 h 122"/>
                  <a:gd name="T32" fmla="*/ 2147483647 w 137"/>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2"/>
                  <a:gd name="T53" fmla="*/ 137 w 13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2">
                    <a:moveTo>
                      <a:pt x="137" y="60"/>
                    </a:moveTo>
                    <a:lnTo>
                      <a:pt x="131" y="84"/>
                    </a:lnTo>
                    <a:lnTo>
                      <a:pt x="119" y="103"/>
                    </a:lnTo>
                    <a:lnTo>
                      <a:pt x="97" y="116"/>
                    </a:lnTo>
                    <a:lnTo>
                      <a:pt x="69" y="122"/>
                    </a:lnTo>
                    <a:lnTo>
                      <a:pt x="40" y="116"/>
                    </a:lnTo>
                    <a:lnTo>
                      <a:pt x="18" y="103"/>
                    </a:lnTo>
                    <a:lnTo>
                      <a:pt x="6" y="84"/>
                    </a:lnTo>
                    <a:lnTo>
                      <a:pt x="0" y="60"/>
                    </a:lnTo>
                    <a:lnTo>
                      <a:pt x="6" y="38"/>
                    </a:lnTo>
                    <a:lnTo>
                      <a:pt x="18" y="19"/>
                    </a:lnTo>
                    <a:lnTo>
                      <a:pt x="40" y="3"/>
                    </a:lnTo>
                    <a:lnTo>
                      <a:pt x="69" y="0"/>
                    </a:lnTo>
                    <a:lnTo>
                      <a:pt x="97" y="3"/>
                    </a:lnTo>
                    <a:lnTo>
                      <a:pt x="119" y="19"/>
                    </a:lnTo>
                    <a:lnTo>
                      <a:pt x="131" y="38"/>
                    </a:lnTo>
                    <a:lnTo>
                      <a:pt x="137" y="60"/>
                    </a:lnTo>
                    <a:close/>
                  </a:path>
                </a:pathLst>
              </a:custGeom>
              <a:solidFill>
                <a:srgbClr val="FFFFFF"/>
              </a:solidFill>
              <a:ln w="10160">
                <a:solidFill>
                  <a:srgbClr val="000000"/>
                </a:solidFill>
                <a:round/>
                <a:headEnd/>
                <a:tailEnd/>
              </a:ln>
            </p:spPr>
            <p:txBody>
              <a:bodyPr/>
              <a:lstStyle/>
              <a:p>
                <a:endParaRPr lang="fr-FR"/>
              </a:p>
            </p:txBody>
          </p:sp>
          <p:sp>
            <p:nvSpPr>
              <p:cNvPr id="37" name="Freeform 43"/>
              <p:cNvSpPr>
                <a:spLocks/>
              </p:cNvSpPr>
              <p:nvPr/>
            </p:nvSpPr>
            <p:spPr bwMode="auto">
              <a:xfrm>
                <a:off x="16393" y="968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3"/>
                    </a:moveTo>
                    <a:lnTo>
                      <a:pt x="119" y="84"/>
                    </a:lnTo>
                    <a:lnTo>
                      <a:pt x="103" y="103"/>
                    </a:lnTo>
                    <a:lnTo>
                      <a:pt x="84" y="116"/>
                    </a:lnTo>
                    <a:lnTo>
                      <a:pt x="62" y="119"/>
                    </a:lnTo>
                    <a:lnTo>
                      <a:pt x="37" y="116"/>
                    </a:lnTo>
                    <a:lnTo>
                      <a:pt x="18" y="103"/>
                    </a:lnTo>
                    <a:lnTo>
                      <a:pt x="6" y="84"/>
                    </a:lnTo>
                    <a:lnTo>
                      <a:pt x="0" y="63"/>
                    </a:lnTo>
                    <a:lnTo>
                      <a:pt x="6" y="38"/>
                    </a:lnTo>
                    <a:lnTo>
                      <a:pt x="18" y="19"/>
                    </a:lnTo>
                    <a:lnTo>
                      <a:pt x="37" y="6"/>
                    </a:lnTo>
                    <a:lnTo>
                      <a:pt x="62" y="0"/>
                    </a:lnTo>
                    <a:lnTo>
                      <a:pt x="84" y="6"/>
                    </a:lnTo>
                    <a:lnTo>
                      <a:pt x="103" y="19"/>
                    </a:lnTo>
                    <a:lnTo>
                      <a:pt x="119" y="38"/>
                    </a:lnTo>
                    <a:lnTo>
                      <a:pt x="122" y="63"/>
                    </a:lnTo>
                    <a:close/>
                  </a:path>
                </a:pathLst>
              </a:custGeom>
              <a:solidFill>
                <a:srgbClr val="000000"/>
              </a:solidFill>
              <a:ln w="10160">
                <a:solidFill>
                  <a:srgbClr val="000000"/>
                </a:solidFill>
                <a:round/>
                <a:headEnd/>
                <a:tailEnd/>
              </a:ln>
            </p:spPr>
            <p:txBody>
              <a:bodyPr/>
              <a:lstStyle/>
              <a:p>
                <a:endParaRPr lang="fr-FR"/>
              </a:p>
            </p:txBody>
          </p:sp>
          <p:sp>
            <p:nvSpPr>
              <p:cNvPr id="38" name="Freeform 44"/>
              <p:cNvSpPr>
                <a:spLocks/>
              </p:cNvSpPr>
              <p:nvPr/>
            </p:nvSpPr>
            <p:spPr bwMode="auto">
              <a:xfrm>
                <a:off x="16316" y="10317"/>
                <a:ext cx="467" cy="479"/>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6" y="84"/>
                    </a:lnTo>
                    <a:lnTo>
                      <a:pt x="104" y="103"/>
                    </a:lnTo>
                    <a:lnTo>
                      <a:pt x="85" y="115"/>
                    </a:lnTo>
                    <a:lnTo>
                      <a:pt x="60" y="122"/>
                    </a:lnTo>
                    <a:lnTo>
                      <a:pt x="38" y="115"/>
                    </a:lnTo>
                    <a:lnTo>
                      <a:pt x="19" y="103"/>
                    </a:lnTo>
                    <a:lnTo>
                      <a:pt x="7" y="84"/>
                    </a:lnTo>
                    <a:lnTo>
                      <a:pt x="0" y="59"/>
                    </a:lnTo>
                    <a:lnTo>
                      <a:pt x="7" y="37"/>
                    </a:lnTo>
                    <a:lnTo>
                      <a:pt x="19" y="18"/>
                    </a:lnTo>
                    <a:lnTo>
                      <a:pt x="38" y="3"/>
                    </a:lnTo>
                    <a:lnTo>
                      <a:pt x="60" y="0"/>
                    </a:lnTo>
                    <a:lnTo>
                      <a:pt x="85" y="3"/>
                    </a:lnTo>
                    <a:lnTo>
                      <a:pt x="104" y="18"/>
                    </a:lnTo>
                    <a:lnTo>
                      <a:pt x="116" y="37"/>
                    </a:lnTo>
                    <a:lnTo>
                      <a:pt x="122" y="59"/>
                    </a:lnTo>
                    <a:close/>
                  </a:path>
                </a:pathLst>
              </a:custGeom>
              <a:solidFill>
                <a:srgbClr val="000000"/>
              </a:solidFill>
              <a:ln w="10160">
                <a:solidFill>
                  <a:srgbClr val="000000"/>
                </a:solidFill>
                <a:round/>
                <a:headEnd/>
                <a:tailEnd/>
              </a:ln>
            </p:spPr>
            <p:txBody>
              <a:bodyPr/>
              <a:lstStyle/>
              <a:p>
                <a:endParaRPr lang="fr-FR"/>
              </a:p>
            </p:txBody>
          </p:sp>
          <p:sp>
            <p:nvSpPr>
              <p:cNvPr id="39" name="Freeform 45"/>
              <p:cNvSpPr>
                <a:spLocks/>
              </p:cNvSpPr>
              <p:nvPr/>
            </p:nvSpPr>
            <p:spPr bwMode="auto">
              <a:xfrm>
                <a:off x="17878" y="10347"/>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3" y="103"/>
                    </a:lnTo>
                    <a:lnTo>
                      <a:pt x="85" y="115"/>
                    </a:lnTo>
                    <a:lnTo>
                      <a:pt x="60" y="122"/>
                    </a:lnTo>
                    <a:lnTo>
                      <a:pt x="38" y="115"/>
                    </a:lnTo>
                    <a:lnTo>
                      <a:pt x="19" y="103"/>
                    </a:lnTo>
                    <a:lnTo>
                      <a:pt x="3" y="84"/>
                    </a:lnTo>
                    <a:lnTo>
                      <a:pt x="0" y="59"/>
                    </a:lnTo>
                    <a:lnTo>
                      <a:pt x="3" y="37"/>
                    </a:lnTo>
                    <a:lnTo>
                      <a:pt x="19" y="18"/>
                    </a:lnTo>
                    <a:lnTo>
                      <a:pt x="38" y="3"/>
                    </a:lnTo>
                    <a:lnTo>
                      <a:pt x="60" y="0"/>
                    </a:lnTo>
                    <a:lnTo>
                      <a:pt x="85" y="3"/>
                    </a:lnTo>
                    <a:lnTo>
                      <a:pt x="103" y="18"/>
                    </a:lnTo>
                    <a:lnTo>
                      <a:pt x="116" y="37"/>
                    </a:lnTo>
                    <a:lnTo>
                      <a:pt x="119" y="59"/>
                    </a:lnTo>
                    <a:close/>
                  </a:path>
                </a:pathLst>
              </a:custGeom>
              <a:solidFill>
                <a:srgbClr val="FFFFFF"/>
              </a:solidFill>
              <a:ln w="10160">
                <a:solidFill>
                  <a:srgbClr val="000000"/>
                </a:solidFill>
                <a:round/>
                <a:headEnd/>
                <a:tailEnd/>
              </a:ln>
            </p:spPr>
            <p:txBody>
              <a:bodyPr/>
              <a:lstStyle/>
              <a:p>
                <a:endParaRPr lang="fr-FR"/>
              </a:p>
            </p:txBody>
          </p:sp>
          <p:sp>
            <p:nvSpPr>
              <p:cNvPr id="40" name="Freeform 46"/>
              <p:cNvSpPr>
                <a:spLocks/>
              </p:cNvSpPr>
              <p:nvPr/>
            </p:nvSpPr>
            <p:spPr bwMode="auto">
              <a:xfrm>
                <a:off x="17733" y="9620"/>
                <a:ext cx="471" cy="467"/>
              </a:xfrm>
              <a:custGeom>
                <a:avLst/>
                <a:gdLst>
                  <a:gd name="T0" fmla="*/ 2147483647 w 123"/>
                  <a:gd name="T1" fmla="*/ 2147483647 h 119"/>
                  <a:gd name="T2" fmla="*/ 2147483647 w 123"/>
                  <a:gd name="T3" fmla="*/ 2147483647 h 119"/>
                  <a:gd name="T4" fmla="*/ 2147483647 w 123"/>
                  <a:gd name="T5" fmla="*/ 2147483647 h 119"/>
                  <a:gd name="T6" fmla="*/ 2147483647 w 123"/>
                  <a:gd name="T7" fmla="*/ 2147483647 h 119"/>
                  <a:gd name="T8" fmla="*/ 2147483647 w 123"/>
                  <a:gd name="T9" fmla="*/ 2147483647 h 119"/>
                  <a:gd name="T10" fmla="*/ 2147483647 w 123"/>
                  <a:gd name="T11" fmla="*/ 2147483647 h 119"/>
                  <a:gd name="T12" fmla="*/ 2147483647 w 123"/>
                  <a:gd name="T13" fmla="*/ 2147483647 h 119"/>
                  <a:gd name="T14" fmla="*/ 2147483647 w 123"/>
                  <a:gd name="T15" fmla="*/ 2147483647 h 119"/>
                  <a:gd name="T16" fmla="*/ 0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0 h 119"/>
                  <a:gd name="T26" fmla="*/ 2147483647 w 123"/>
                  <a:gd name="T27" fmla="*/ 2147483647 h 119"/>
                  <a:gd name="T28" fmla="*/ 2147483647 w 123"/>
                  <a:gd name="T29" fmla="*/ 2147483647 h 119"/>
                  <a:gd name="T30" fmla="*/ 2147483647 w 123"/>
                  <a:gd name="T31" fmla="*/ 2147483647 h 119"/>
                  <a:gd name="T32" fmla="*/ 2147483647 w 123"/>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19"/>
                  <a:gd name="T53" fmla="*/ 123 w 123"/>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19">
                    <a:moveTo>
                      <a:pt x="123" y="60"/>
                    </a:moveTo>
                    <a:lnTo>
                      <a:pt x="116" y="85"/>
                    </a:lnTo>
                    <a:lnTo>
                      <a:pt x="104" y="100"/>
                    </a:lnTo>
                    <a:lnTo>
                      <a:pt x="85" y="116"/>
                    </a:lnTo>
                    <a:lnTo>
                      <a:pt x="63" y="119"/>
                    </a:lnTo>
                    <a:lnTo>
                      <a:pt x="38" y="116"/>
                    </a:lnTo>
                    <a:lnTo>
                      <a:pt x="19" y="100"/>
                    </a:lnTo>
                    <a:lnTo>
                      <a:pt x="7" y="85"/>
                    </a:lnTo>
                    <a:lnTo>
                      <a:pt x="0" y="60"/>
                    </a:lnTo>
                    <a:lnTo>
                      <a:pt x="7" y="38"/>
                    </a:lnTo>
                    <a:lnTo>
                      <a:pt x="19" y="19"/>
                    </a:lnTo>
                    <a:lnTo>
                      <a:pt x="38" y="7"/>
                    </a:lnTo>
                    <a:lnTo>
                      <a:pt x="63" y="0"/>
                    </a:lnTo>
                    <a:lnTo>
                      <a:pt x="85" y="7"/>
                    </a:lnTo>
                    <a:lnTo>
                      <a:pt x="104" y="19"/>
                    </a:lnTo>
                    <a:lnTo>
                      <a:pt x="116" y="38"/>
                    </a:lnTo>
                    <a:lnTo>
                      <a:pt x="123" y="60"/>
                    </a:lnTo>
                    <a:close/>
                  </a:path>
                </a:pathLst>
              </a:custGeom>
              <a:solidFill>
                <a:srgbClr val="000000"/>
              </a:solidFill>
              <a:ln w="10160">
                <a:solidFill>
                  <a:srgbClr val="000000"/>
                </a:solidFill>
                <a:round/>
                <a:headEnd/>
                <a:tailEnd/>
              </a:ln>
            </p:spPr>
            <p:txBody>
              <a:bodyPr/>
              <a:lstStyle/>
              <a:p>
                <a:endParaRPr lang="fr-FR"/>
              </a:p>
            </p:txBody>
          </p:sp>
          <p:sp>
            <p:nvSpPr>
              <p:cNvPr id="41" name="Freeform 47"/>
              <p:cNvSpPr>
                <a:spLocks/>
              </p:cNvSpPr>
              <p:nvPr/>
            </p:nvSpPr>
            <p:spPr bwMode="auto">
              <a:xfrm>
                <a:off x="17113" y="9411"/>
                <a:ext cx="455" cy="480"/>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2" y="85"/>
                    </a:lnTo>
                    <a:lnTo>
                      <a:pt x="100" y="103"/>
                    </a:lnTo>
                    <a:lnTo>
                      <a:pt x="81" y="116"/>
                    </a:lnTo>
                    <a:lnTo>
                      <a:pt x="59" y="122"/>
                    </a:lnTo>
                    <a:lnTo>
                      <a:pt x="37" y="116"/>
                    </a:lnTo>
                    <a:lnTo>
                      <a:pt x="18" y="103"/>
                    </a:lnTo>
                    <a:lnTo>
                      <a:pt x="3" y="85"/>
                    </a:lnTo>
                    <a:lnTo>
                      <a:pt x="0" y="63"/>
                    </a:lnTo>
                    <a:lnTo>
                      <a:pt x="3" y="38"/>
                    </a:lnTo>
                    <a:lnTo>
                      <a:pt x="18" y="19"/>
                    </a:lnTo>
                    <a:lnTo>
                      <a:pt x="37" y="7"/>
                    </a:lnTo>
                    <a:lnTo>
                      <a:pt x="59" y="0"/>
                    </a:lnTo>
                    <a:lnTo>
                      <a:pt x="81" y="7"/>
                    </a:lnTo>
                    <a:lnTo>
                      <a:pt x="100" y="19"/>
                    </a:lnTo>
                    <a:lnTo>
                      <a:pt x="112"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42" name="Freeform 48"/>
              <p:cNvSpPr>
                <a:spLocks/>
              </p:cNvSpPr>
              <p:nvPr/>
            </p:nvSpPr>
            <p:spPr bwMode="auto">
              <a:xfrm>
                <a:off x="17113" y="9093"/>
                <a:ext cx="455"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572590693 w 119"/>
                  <a:gd name="T15" fmla="*/ 2147483647 h 138"/>
                  <a:gd name="T16" fmla="*/ 0 w 119"/>
                  <a:gd name="T17" fmla="*/ 2147483647 h 138"/>
                  <a:gd name="T18" fmla="*/ 1572590693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4"/>
                    </a:lnTo>
                    <a:lnTo>
                      <a:pt x="59" y="138"/>
                    </a:lnTo>
                    <a:lnTo>
                      <a:pt x="37" y="134"/>
                    </a:lnTo>
                    <a:lnTo>
                      <a:pt x="18" y="119"/>
                    </a:lnTo>
                    <a:lnTo>
                      <a:pt x="3" y="97"/>
                    </a:lnTo>
                    <a:lnTo>
                      <a:pt x="0" y="69"/>
                    </a:lnTo>
                    <a:lnTo>
                      <a:pt x="3" y="41"/>
                    </a:lnTo>
                    <a:lnTo>
                      <a:pt x="18" y="22"/>
                    </a:lnTo>
                    <a:lnTo>
                      <a:pt x="37" y="6"/>
                    </a:lnTo>
                    <a:lnTo>
                      <a:pt x="59" y="0"/>
                    </a:lnTo>
                    <a:lnTo>
                      <a:pt x="81" y="6"/>
                    </a:lnTo>
                    <a:lnTo>
                      <a:pt x="100" y="22"/>
                    </a:lnTo>
                    <a:lnTo>
                      <a:pt x="112"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43" name="Freeform 49"/>
              <p:cNvSpPr>
                <a:spLocks/>
              </p:cNvSpPr>
              <p:nvPr/>
            </p:nvSpPr>
            <p:spPr bwMode="auto">
              <a:xfrm>
                <a:off x="17733" y="10013"/>
                <a:ext cx="471" cy="404"/>
              </a:xfrm>
              <a:custGeom>
                <a:avLst/>
                <a:gdLst>
                  <a:gd name="T0" fmla="*/ 2147483647 w 123"/>
                  <a:gd name="T1" fmla="*/ 2147483647 h 103"/>
                  <a:gd name="T2" fmla="*/ 2147483647 w 123"/>
                  <a:gd name="T3" fmla="*/ 2147483647 h 103"/>
                  <a:gd name="T4" fmla="*/ 2147483647 w 123"/>
                  <a:gd name="T5" fmla="*/ 2147483647 h 103"/>
                  <a:gd name="T6" fmla="*/ 2147483647 w 123"/>
                  <a:gd name="T7" fmla="*/ 2147483647 h 103"/>
                  <a:gd name="T8" fmla="*/ 2147483647 w 123"/>
                  <a:gd name="T9" fmla="*/ 2147483647 h 103"/>
                  <a:gd name="T10" fmla="*/ 2147483647 w 123"/>
                  <a:gd name="T11" fmla="*/ 2147483647 h 103"/>
                  <a:gd name="T12" fmla="*/ 2147483647 w 123"/>
                  <a:gd name="T13" fmla="*/ 2147483647 h 103"/>
                  <a:gd name="T14" fmla="*/ 2147483647 w 123"/>
                  <a:gd name="T15" fmla="*/ 2147483647 h 103"/>
                  <a:gd name="T16" fmla="*/ 0 w 123"/>
                  <a:gd name="T17" fmla="*/ 2147483647 h 103"/>
                  <a:gd name="T18" fmla="*/ 2147483647 w 123"/>
                  <a:gd name="T19" fmla="*/ 2147483647 h 103"/>
                  <a:gd name="T20" fmla="*/ 2147483647 w 123"/>
                  <a:gd name="T21" fmla="*/ 2147483647 h 103"/>
                  <a:gd name="T22" fmla="*/ 2147483647 w 123"/>
                  <a:gd name="T23" fmla="*/ 2147483647 h 103"/>
                  <a:gd name="T24" fmla="*/ 2147483647 w 123"/>
                  <a:gd name="T25" fmla="*/ 0 h 103"/>
                  <a:gd name="T26" fmla="*/ 2147483647 w 123"/>
                  <a:gd name="T27" fmla="*/ 2147483647 h 103"/>
                  <a:gd name="T28" fmla="*/ 2147483647 w 123"/>
                  <a:gd name="T29" fmla="*/ 2147483647 h 103"/>
                  <a:gd name="T30" fmla="*/ 2147483647 w 123"/>
                  <a:gd name="T31" fmla="*/ 2147483647 h 103"/>
                  <a:gd name="T32" fmla="*/ 2147483647 w 123"/>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03"/>
                  <a:gd name="T53" fmla="*/ 123 w 12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03">
                    <a:moveTo>
                      <a:pt x="123" y="54"/>
                    </a:moveTo>
                    <a:lnTo>
                      <a:pt x="116" y="72"/>
                    </a:lnTo>
                    <a:lnTo>
                      <a:pt x="104" y="88"/>
                    </a:lnTo>
                    <a:lnTo>
                      <a:pt x="85" y="100"/>
                    </a:lnTo>
                    <a:lnTo>
                      <a:pt x="63" y="103"/>
                    </a:lnTo>
                    <a:lnTo>
                      <a:pt x="38" y="100"/>
                    </a:lnTo>
                    <a:lnTo>
                      <a:pt x="19" y="88"/>
                    </a:lnTo>
                    <a:lnTo>
                      <a:pt x="7" y="72"/>
                    </a:lnTo>
                    <a:lnTo>
                      <a:pt x="0" y="54"/>
                    </a:lnTo>
                    <a:lnTo>
                      <a:pt x="7" y="32"/>
                    </a:lnTo>
                    <a:lnTo>
                      <a:pt x="19" y="16"/>
                    </a:lnTo>
                    <a:lnTo>
                      <a:pt x="38" y="4"/>
                    </a:lnTo>
                    <a:lnTo>
                      <a:pt x="63" y="0"/>
                    </a:lnTo>
                    <a:lnTo>
                      <a:pt x="85" y="4"/>
                    </a:lnTo>
                    <a:lnTo>
                      <a:pt x="104" y="16"/>
                    </a:lnTo>
                    <a:lnTo>
                      <a:pt x="116" y="32"/>
                    </a:lnTo>
                    <a:lnTo>
                      <a:pt x="123" y="54"/>
                    </a:lnTo>
                    <a:close/>
                  </a:path>
                </a:pathLst>
              </a:custGeom>
              <a:solidFill>
                <a:srgbClr val="FFFFFF"/>
              </a:solidFill>
              <a:ln w="10160">
                <a:solidFill>
                  <a:srgbClr val="000000"/>
                </a:solidFill>
                <a:round/>
                <a:headEnd/>
                <a:tailEnd/>
              </a:ln>
            </p:spPr>
            <p:txBody>
              <a:bodyPr/>
              <a:lstStyle/>
              <a:p>
                <a:endParaRPr lang="fr-FR"/>
              </a:p>
            </p:txBody>
          </p:sp>
          <p:sp>
            <p:nvSpPr>
              <p:cNvPr id="44" name="Freeform 50"/>
              <p:cNvSpPr>
                <a:spLocks/>
              </p:cNvSpPr>
              <p:nvPr/>
            </p:nvSpPr>
            <p:spPr bwMode="auto">
              <a:xfrm>
                <a:off x="17530" y="9378"/>
                <a:ext cx="467" cy="530"/>
              </a:xfrm>
              <a:custGeom>
                <a:avLst/>
                <a:gdLst>
                  <a:gd name="T0" fmla="*/ 2147483647 w 122"/>
                  <a:gd name="T1" fmla="*/ 2147483647 h 135"/>
                  <a:gd name="T2" fmla="*/ 2147483647 w 122"/>
                  <a:gd name="T3" fmla="*/ 2147483647 h 135"/>
                  <a:gd name="T4" fmla="*/ 2147483647 w 122"/>
                  <a:gd name="T5" fmla="*/ 2147483647 h 135"/>
                  <a:gd name="T6" fmla="*/ 2147483647 w 122"/>
                  <a:gd name="T7" fmla="*/ 2147483647 h 135"/>
                  <a:gd name="T8" fmla="*/ 2147483647 w 122"/>
                  <a:gd name="T9" fmla="*/ 2147483647 h 135"/>
                  <a:gd name="T10" fmla="*/ 2147483647 w 122"/>
                  <a:gd name="T11" fmla="*/ 2147483647 h 135"/>
                  <a:gd name="T12" fmla="*/ 2147483647 w 122"/>
                  <a:gd name="T13" fmla="*/ 2147483647 h 135"/>
                  <a:gd name="T14" fmla="*/ 2147483647 w 122"/>
                  <a:gd name="T15" fmla="*/ 2147483647 h 135"/>
                  <a:gd name="T16" fmla="*/ 0 w 122"/>
                  <a:gd name="T17" fmla="*/ 2147483647 h 135"/>
                  <a:gd name="T18" fmla="*/ 2147483647 w 122"/>
                  <a:gd name="T19" fmla="*/ 2147483647 h 135"/>
                  <a:gd name="T20" fmla="*/ 2147483647 w 122"/>
                  <a:gd name="T21" fmla="*/ 2147483647 h 135"/>
                  <a:gd name="T22" fmla="*/ 2147483647 w 122"/>
                  <a:gd name="T23" fmla="*/ 2147483647 h 135"/>
                  <a:gd name="T24" fmla="*/ 2147483647 w 122"/>
                  <a:gd name="T25" fmla="*/ 0 h 135"/>
                  <a:gd name="T26" fmla="*/ 2147483647 w 122"/>
                  <a:gd name="T27" fmla="*/ 2147483647 h 135"/>
                  <a:gd name="T28" fmla="*/ 2147483647 w 122"/>
                  <a:gd name="T29" fmla="*/ 2147483647 h 135"/>
                  <a:gd name="T30" fmla="*/ 2147483647 w 122"/>
                  <a:gd name="T31" fmla="*/ 2147483647 h 135"/>
                  <a:gd name="T32" fmla="*/ 2147483647 w 122"/>
                  <a:gd name="T33" fmla="*/ 214748364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5"/>
                  <a:gd name="T53" fmla="*/ 122 w 122"/>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5">
                    <a:moveTo>
                      <a:pt x="122" y="69"/>
                    </a:moveTo>
                    <a:lnTo>
                      <a:pt x="116" y="94"/>
                    </a:lnTo>
                    <a:lnTo>
                      <a:pt x="104" y="116"/>
                    </a:lnTo>
                    <a:lnTo>
                      <a:pt x="85" y="131"/>
                    </a:lnTo>
                    <a:lnTo>
                      <a:pt x="60" y="135"/>
                    </a:lnTo>
                    <a:lnTo>
                      <a:pt x="38" y="131"/>
                    </a:lnTo>
                    <a:lnTo>
                      <a:pt x="19" y="116"/>
                    </a:lnTo>
                    <a:lnTo>
                      <a:pt x="6" y="94"/>
                    </a:lnTo>
                    <a:lnTo>
                      <a:pt x="0" y="69"/>
                    </a:lnTo>
                    <a:lnTo>
                      <a:pt x="6" y="41"/>
                    </a:lnTo>
                    <a:lnTo>
                      <a:pt x="19" y="19"/>
                    </a:lnTo>
                    <a:lnTo>
                      <a:pt x="38" y="3"/>
                    </a:lnTo>
                    <a:lnTo>
                      <a:pt x="60" y="0"/>
                    </a:lnTo>
                    <a:lnTo>
                      <a:pt x="85" y="3"/>
                    </a:lnTo>
                    <a:lnTo>
                      <a:pt x="104" y="19"/>
                    </a:lnTo>
                    <a:lnTo>
                      <a:pt x="116" y="41"/>
                    </a:lnTo>
                    <a:lnTo>
                      <a:pt x="122" y="69"/>
                    </a:lnTo>
                    <a:close/>
                  </a:path>
                </a:pathLst>
              </a:custGeom>
              <a:solidFill>
                <a:srgbClr val="FFFFFF"/>
              </a:solidFill>
              <a:ln w="10160">
                <a:solidFill>
                  <a:srgbClr val="000000"/>
                </a:solidFill>
                <a:round/>
                <a:headEnd/>
                <a:tailEnd/>
              </a:ln>
            </p:spPr>
            <p:txBody>
              <a:bodyPr/>
              <a:lstStyle/>
              <a:p>
                <a:endParaRPr lang="fr-FR"/>
              </a:p>
            </p:txBody>
          </p:sp>
          <p:sp>
            <p:nvSpPr>
              <p:cNvPr id="45" name="Freeform 51"/>
              <p:cNvSpPr>
                <a:spLocks/>
              </p:cNvSpPr>
              <p:nvPr/>
            </p:nvSpPr>
            <p:spPr bwMode="auto">
              <a:xfrm>
                <a:off x="17496" y="9745"/>
                <a:ext cx="394" cy="480"/>
              </a:xfrm>
              <a:custGeom>
                <a:avLst/>
                <a:gdLst>
                  <a:gd name="T0" fmla="*/ 2147483647 w 103"/>
                  <a:gd name="T1" fmla="*/ 2147483647 h 122"/>
                  <a:gd name="T2" fmla="*/ 2147483647 w 103"/>
                  <a:gd name="T3" fmla="*/ 2147483647 h 122"/>
                  <a:gd name="T4" fmla="*/ 2147483647 w 103"/>
                  <a:gd name="T5" fmla="*/ 2147483647 h 122"/>
                  <a:gd name="T6" fmla="*/ 2147483647 w 103"/>
                  <a:gd name="T7" fmla="*/ 2147483647 h 122"/>
                  <a:gd name="T8" fmla="*/ 2147483647 w 103"/>
                  <a:gd name="T9" fmla="*/ 2147483647 h 122"/>
                  <a:gd name="T10" fmla="*/ 2147483647 w 103"/>
                  <a:gd name="T11" fmla="*/ 2147483647 h 122"/>
                  <a:gd name="T12" fmla="*/ 2147483647 w 103"/>
                  <a:gd name="T13" fmla="*/ 2147483647 h 122"/>
                  <a:gd name="T14" fmla="*/ 1580345987 w 103"/>
                  <a:gd name="T15" fmla="*/ 2147483647 h 122"/>
                  <a:gd name="T16" fmla="*/ 0 w 103"/>
                  <a:gd name="T17" fmla="*/ 2147483647 h 122"/>
                  <a:gd name="T18" fmla="*/ 1580345987 w 103"/>
                  <a:gd name="T19" fmla="*/ 2147483647 h 122"/>
                  <a:gd name="T20" fmla="*/ 2147483647 w 103"/>
                  <a:gd name="T21" fmla="*/ 2147483647 h 122"/>
                  <a:gd name="T22" fmla="*/ 2147483647 w 103"/>
                  <a:gd name="T23" fmla="*/ 2147483647 h 122"/>
                  <a:gd name="T24" fmla="*/ 2147483647 w 103"/>
                  <a:gd name="T25" fmla="*/ 0 h 122"/>
                  <a:gd name="T26" fmla="*/ 2147483647 w 103"/>
                  <a:gd name="T27" fmla="*/ 2147483647 h 122"/>
                  <a:gd name="T28" fmla="*/ 2147483647 w 103"/>
                  <a:gd name="T29" fmla="*/ 2147483647 h 122"/>
                  <a:gd name="T30" fmla="*/ 2147483647 w 103"/>
                  <a:gd name="T31" fmla="*/ 2147483647 h 122"/>
                  <a:gd name="T32" fmla="*/ 2147483647 w 10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22"/>
                  <a:gd name="T53" fmla="*/ 103 w 10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22">
                    <a:moveTo>
                      <a:pt x="103" y="62"/>
                    </a:moveTo>
                    <a:lnTo>
                      <a:pt x="100" y="84"/>
                    </a:lnTo>
                    <a:lnTo>
                      <a:pt x="87" y="103"/>
                    </a:lnTo>
                    <a:lnTo>
                      <a:pt x="72" y="115"/>
                    </a:lnTo>
                    <a:lnTo>
                      <a:pt x="50" y="122"/>
                    </a:lnTo>
                    <a:lnTo>
                      <a:pt x="31" y="115"/>
                    </a:lnTo>
                    <a:lnTo>
                      <a:pt x="15" y="103"/>
                    </a:lnTo>
                    <a:lnTo>
                      <a:pt x="3" y="84"/>
                    </a:lnTo>
                    <a:lnTo>
                      <a:pt x="0" y="62"/>
                    </a:lnTo>
                    <a:lnTo>
                      <a:pt x="3" y="37"/>
                    </a:lnTo>
                    <a:lnTo>
                      <a:pt x="15" y="18"/>
                    </a:lnTo>
                    <a:lnTo>
                      <a:pt x="31" y="6"/>
                    </a:lnTo>
                    <a:lnTo>
                      <a:pt x="50" y="0"/>
                    </a:lnTo>
                    <a:lnTo>
                      <a:pt x="72" y="6"/>
                    </a:lnTo>
                    <a:lnTo>
                      <a:pt x="87" y="18"/>
                    </a:lnTo>
                    <a:lnTo>
                      <a:pt x="100" y="37"/>
                    </a:lnTo>
                    <a:lnTo>
                      <a:pt x="103" y="62"/>
                    </a:lnTo>
                    <a:close/>
                  </a:path>
                </a:pathLst>
              </a:custGeom>
              <a:solidFill>
                <a:srgbClr val="000000"/>
              </a:solidFill>
              <a:ln w="10160">
                <a:solidFill>
                  <a:srgbClr val="000000"/>
                </a:solidFill>
                <a:round/>
                <a:headEnd/>
                <a:tailEnd/>
              </a:ln>
            </p:spPr>
            <p:txBody>
              <a:bodyPr/>
              <a:lstStyle/>
              <a:p>
                <a:endParaRPr lang="fr-FR"/>
              </a:p>
            </p:txBody>
          </p:sp>
          <p:sp>
            <p:nvSpPr>
              <p:cNvPr id="46" name="Freeform 52"/>
              <p:cNvSpPr>
                <a:spLocks/>
              </p:cNvSpPr>
              <p:nvPr/>
            </p:nvSpPr>
            <p:spPr bwMode="auto">
              <a:xfrm>
                <a:off x="17185" y="10709"/>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6" y="85"/>
                    </a:lnTo>
                    <a:lnTo>
                      <a:pt x="100" y="103"/>
                    </a:lnTo>
                    <a:lnTo>
                      <a:pt x="82" y="116"/>
                    </a:lnTo>
                    <a:lnTo>
                      <a:pt x="60" y="122"/>
                    </a:lnTo>
                    <a:lnTo>
                      <a:pt x="35" y="116"/>
                    </a:lnTo>
                    <a:lnTo>
                      <a:pt x="19" y="103"/>
                    </a:lnTo>
                    <a:lnTo>
                      <a:pt x="3" y="85"/>
                    </a:lnTo>
                    <a:lnTo>
                      <a:pt x="0" y="63"/>
                    </a:lnTo>
                    <a:lnTo>
                      <a:pt x="3" y="38"/>
                    </a:lnTo>
                    <a:lnTo>
                      <a:pt x="19" y="19"/>
                    </a:lnTo>
                    <a:lnTo>
                      <a:pt x="35" y="7"/>
                    </a:lnTo>
                    <a:lnTo>
                      <a:pt x="60" y="0"/>
                    </a:lnTo>
                    <a:lnTo>
                      <a:pt x="82" y="7"/>
                    </a:lnTo>
                    <a:lnTo>
                      <a:pt x="100" y="19"/>
                    </a:lnTo>
                    <a:lnTo>
                      <a:pt x="116" y="38"/>
                    </a:lnTo>
                    <a:lnTo>
                      <a:pt x="119" y="63"/>
                    </a:lnTo>
                    <a:close/>
                  </a:path>
                </a:pathLst>
              </a:custGeom>
              <a:solidFill>
                <a:srgbClr val="000000"/>
              </a:solidFill>
              <a:ln w="10160">
                <a:solidFill>
                  <a:srgbClr val="000000"/>
                </a:solidFill>
                <a:round/>
                <a:headEnd/>
                <a:tailEnd/>
              </a:ln>
            </p:spPr>
            <p:txBody>
              <a:bodyPr/>
              <a:lstStyle/>
              <a:p>
                <a:endParaRPr lang="fr-FR"/>
              </a:p>
            </p:txBody>
          </p:sp>
          <p:sp>
            <p:nvSpPr>
              <p:cNvPr id="47" name="Freeform 53"/>
              <p:cNvSpPr>
                <a:spLocks/>
              </p:cNvSpPr>
              <p:nvPr/>
            </p:nvSpPr>
            <p:spPr bwMode="auto">
              <a:xfrm>
                <a:off x="16849" y="9498"/>
                <a:ext cx="513" cy="530"/>
              </a:xfrm>
              <a:custGeom>
                <a:avLst/>
                <a:gdLst>
                  <a:gd name="T0" fmla="*/ 2147483647 w 134"/>
                  <a:gd name="T1" fmla="*/ 2147483647 h 135"/>
                  <a:gd name="T2" fmla="*/ 2147483647 w 134"/>
                  <a:gd name="T3" fmla="*/ 2147483647 h 135"/>
                  <a:gd name="T4" fmla="*/ 2147483647 w 134"/>
                  <a:gd name="T5" fmla="*/ 2147483647 h 135"/>
                  <a:gd name="T6" fmla="*/ 2147483647 w 134"/>
                  <a:gd name="T7" fmla="*/ 2147483647 h 135"/>
                  <a:gd name="T8" fmla="*/ 2147483647 w 134"/>
                  <a:gd name="T9" fmla="*/ 2147483647 h 135"/>
                  <a:gd name="T10" fmla="*/ 2147483647 w 134"/>
                  <a:gd name="T11" fmla="*/ 2147483647 h 135"/>
                  <a:gd name="T12" fmla="*/ 2147483647 w 134"/>
                  <a:gd name="T13" fmla="*/ 2147483647 h 135"/>
                  <a:gd name="T14" fmla="*/ 1594629422 w 134"/>
                  <a:gd name="T15" fmla="*/ 2147483647 h 135"/>
                  <a:gd name="T16" fmla="*/ 0 w 134"/>
                  <a:gd name="T17" fmla="*/ 2147483647 h 135"/>
                  <a:gd name="T18" fmla="*/ 1594629422 w 134"/>
                  <a:gd name="T19" fmla="*/ 2147483647 h 135"/>
                  <a:gd name="T20" fmla="*/ 2147483647 w 134"/>
                  <a:gd name="T21" fmla="*/ 2147483647 h 135"/>
                  <a:gd name="T22" fmla="*/ 2147483647 w 134"/>
                  <a:gd name="T23" fmla="*/ 2147483647 h 135"/>
                  <a:gd name="T24" fmla="*/ 2147483647 w 134"/>
                  <a:gd name="T25" fmla="*/ 0 h 135"/>
                  <a:gd name="T26" fmla="*/ 2147483647 w 134"/>
                  <a:gd name="T27" fmla="*/ 2147483647 h 135"/>
                  <a:gd name="T28" fmla="*/ 2147483647 w 134"/>
                  <a:gd name="T29" fmla="*/ 2147483647 h 135"/>
                  <a:gd name="T30" fmla="*/ 2147483647 w 134"/>
                  <a:gd name="T31" fmla="*/ 2147483647 h 135"/>
                  <a:gd name="T32" fmla="*/ 2147483647 w 134"/>
                  <a:gd name="T33" fmla="*/ 214748364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35"/>
                  <a:gd name="T53" fmla="*/ 134 w 134"/>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35">
                    <a:moveTo>
                      <a:pt x="134" y="69"/>
                    </a:moveTo>
                    <a:lnTo>
                      <a:pt x="131" y="94"/>
                    </a:lnTo>
                    <a:lnTo>
                      <a:pt x="116" y="116"/>
                    </a:lnTo>
                    <a:lnTo>
                      <a:pt x="97" y="131"/>
                    </a:lnTo>
                    <a:lnTo>
                      <a:pt x="69" y="135"/>
                    </a:lnTo>
                    <a:lnTo>
                      <a:pt x="40" y="131"/>
                    </a:lnTo>
                    <a:lnTo>
                      <a:pt x="18" y="116"/>
                    </a:lnTo>
                    <a:lnTo>
                      <a:pt x="3" y="94"/>
                    </a:lnTo>
                    <a:lnTo>
                      <a:pt x="0" y="69"/>
                    </a:lnTo>
                    <a:lnTo>
                      <a:pt x="3" y="41"/>
                    </a:lnTo>
                    <a:lnTo>
                      <a:pt x="18" y="19"/>
                    </a:lnTo>
                    <a:lnTo>
                      <a:pt x="40" y="3"/>
                    </a:lnTo>
                    <a:lnTo>
                      <a:pt x="69" y="0"/>
                    </a:lnTo>
                    <a:lnTo>
                      <a:pt x="97" y="3"/>
                    </a:lnTo>
                    <a:lnTo>
                      <a:pt x="116" y="19"/>
                    </a:lnTo>
                    <a:lnTo>
                      <a:pt x="131" y="41"/>
                    </a:lnTo>
                    <a:lnTo>
                      <a:pt x="134" y="69"/>
                    </a:lnTo>
                    <a:close/>
                  </a:path>
                </a:pathLst>
              </a:custGeom>
              <a:solidFill>
                <a:srgbClr val="000000"/>
              </a:solidFill>
              <a:ln w="10160">
                <a:solidFill>
                  <a:srgbClr val="000000"/>
                </a:solidFill>
                <a:round/>
                <a:headEnd/>
                <a:tailEnd/>
              </a:ln>
            </p:spPr>
            <p:txBody>
              <a:bodyPr/>
              <a:lstStyle/>
              <a:p>
                <a:endParaRPr lang="fr-FR"/>
              </a:p>
            </p:txBody>
          </p:sp>
          <p:sp>
            <p:nvSpPr>
              <p:cNvPr id="48" name="Freeform 54"/>
              <p:cNvSpPr>
                <a:spLocks/>
              </p:cNvSpPr>
              <p:nvPr/>
            </p:nvSpPr>
            <p:spPr bwMode="auto">
              <a:xfrm>
                <a:off x="16787" y="9804"/>
                <a:ext cx="456" cy="527"/>
              </a:xfrm>
              <a:custGeom>
                <a:avLst/>
                <a:gdLst>
                  <a:gd name="T0" fmla="*/ 2147483647 w 119"/>
                  <a:gd name="T1" fmla="*/ 2147483647 h 134"/>
                  <a:gd name="T2" fmla="*/ 2147483647 w 119"/>
                  <a:gd name="T3" fmla="*/ 2147483647 h 134"/>
                  <a:gd name="T4" fmla="*/ 2147483647 w 119"/>
                  <a:gd name="T5" fmla="*/ 2147483647 h 134"/>
                  <a:gd name="T6" fmla="*/ 2147483647 w 119"/>
                  <a:gd name="T7" fmla="*/ 2147483647 h 134"/>
                  <a:gd name="T8" fmla="*/ 2147483647 w 119"/>
                  <a:gd name="T9" fmla="*/ 2147483647 h 134"/>
                  <a:gd name="T10" fmla="*/ 2147483647 w 119"/>
                  <a:gd name="T11" fmla="*/ 2147483647 h 134"/>
                  <a:gd name="T12" fmla="*/ 2147483647 w 119"/>
                  <a:gd name="T13" fmla="*/ 2147483647 h 134"/>
                  <a:gd name="T14" fmla="*/ 1613746769 w 119"/>
                  <a:gd name="T15" fmla="*/ 2147483647 h 134"/>
                  <a:gd name="T16" fmla="*/ 0 w 119"/>
                  <a:gd name="T17" fmla="*/ 2147483647 h 134"/>
                  <a:gd name="T18" fmla="*/ 1613746769 w 119"/>
                  <a:gd name="T19" fmla="*/ 2147483647 h 134"/>
                  <a:gd name="T20" fmla="*/ 2147483647 w 119"/>
                  <a:gd name="T21" fmla="*/ 2147483647 h 134"/>
                  <a:gd name="T22" fmla="*/ 2147483647 w 119"/>
                  <a:gd name="T23" fmla="*/ 2147483647 h 134"/>
                  <a:gd name="T24" fmla="*/ 2147483647 w 119"/>
                  <a:gd name="T25" fmla="*/ 0 h 134"/>
                  <a:gd name="T26" fmla="*/ 2147483647 w 119"/>
                  <a:gd name="T27" fmla="*/ 2147483647 h 134"/>
                  <a:gd name="T28" fmla="*/ 2147483647 w 119"/>
                  <a:gd name="T29" fmla="*/ 2147483647 h 134"/>
                  <a:gd name="T30" fmla="*/ 2147483647 w 119"/>
                  <a:gd name="T31" fmla="*/ 2147483647 h 134"/>
                  <a:gd name="T32" fmla="*/ 2147483647 w 119"/>
                  <a:gd name="T33" fmla="*/ 214748364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4"/>
                  <a:gd name="T53" fmla="*/ 119 w 11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4">
                    <a:moveTo>
                      <a:pt x="119" y="66"/>
                    </a:moveTo>
                    <a:lnTo>
                      <a:pt x="116" y="94"/>
                    </a:lnTo>
                    <a:lnTo>
                      <a:pt x="103" y="116"/>
                    </a:lnTo>
                    <a:lnTo>
                      <a:pt x="81" y="128"/>
                    </a:lnTo>
                    <a:lnTo>
                      <a:pt x="60" y="134"/>
                    </a:lnTo>
                    <a:lnTo>
                      <a:pt x="38" y="128"/>
                    </a:lnTo>
                    <a:lnTo>
                      <a:pt x="16" y="116"/>
                    </a:lnTo>
                    <a:lnTo>
                      <a:pt x="3" y="94"/>
                    </a:lnTo>
                    <a:lnTo>
                      <a:pt x="0" y="66"/>
                    </a:lnTo>
                    <a:lnTo>
                      <a:pt x="3" y="38"/>
                    </a:lnTo>
                    <a:lnTo>
                      <a:pt x="16" y="19"/>
                    </a:lnTo>
                    <a:lnTo>
                      <a:pt x="38" y="3"/>
                    </a:lnTo>
                    <a:lnTo>
                      <a:pt x="60" y="0"/>
                    </a:lnTo>
                    <a:lnTo>
                      <a:pt x="81" y="3"/>
                    </a:lnTo>
                    <a:lnTo>
                      <a:pt x="103" y="19"/>
                    </a:lnTo>
                    <a:lnTo>
                      <a:pt x="116" y="38"/>
                    </a:lnTo>
                    <a:lnTo>
                      <a:pt x="119" y="66"/>
                    </a:lnTo>
                    <a:close/>
                  </a:path>
                </a:pathLst>
              </a:custGeom>
              <a:solidFill>
                <a:srgbClr val="FFFFFF"/>
              </a:solidFill>
              <a:ln w="10160">
                <a:solidFill>
                  <a:srgbClr val="000000"/>
                </a:solidFill>
                <a:round/>
                <a:headEnd/>
                <a:tailEnd/>
              </a:ln>
            </p:spPr>
            <p:txBody>
              <a:bodyPr/>
              <a:lstStyle/>
              <a:p>
                <a:endParaRPr lang="fr-FR"/>
              </a:p>
            </p:txBody>
          </p:sp>
          <p:sp>
            <p:nvSpPr>
              <p:cNvPr id="49" name="Freeform 55"/>
              <p:cNvSpPr>
                <a:spLocks/>
              </p:cNvSpPr>
              <p:nvPr/>
            </p:nvSpPr>
            <p:spPr bwMode="auto">
              <a:xfrm>
                <a:off x="16585" y="10076"/>
                <a:ext cx="467" cy="479"/>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1592591481 w 122"/>
                  <a:gd name="T15" fmla="*/ 2147483647 h 122"/>
                  <a:gd name="T16" fmla="*/ 0 w 122"/>
                  <a:gd name="T17" fmla="*/ 2147483647 h 122"/>
                  <a:gd name="T18" fmla="*/ 1592591481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6" y="84"/>
                    </a:lnTo>
                    <a:lnTo>
                      <a:pt x="103" y="103"/>
                    </a:lnTo>
                    <a:lnTo>
                      <a:pt x="84" y="116"/>
                    </a:lnTo>
                    <a:lnTo>
                      <a:pt x="59" y="122"/>
                    </a:lnTo>
                    <a:lnTo>
                      <a:pt x="37" y="116"/>
                    </a:lnTo>
                    <a:lnTo>
                      <a:pt x="19" y="103"/>
                    </a:lnTo>
                    <a:lnTo>
                      <a:pt x="3" y="84"/>
                    </a:lnTo>
                    <a:lnTo>
                      <a:pt x="0" y="59"/>
                    </a:lnTo>
                    <a:lnTo>
                      <a:pt x="3" y="38"/>
                    </a:lnTo>
                    <a:lnTo>
                      <a:pt x="19" y="19"/>
                    </a:lnTo>
                    <a:lnTo>
                      <a:pt x="37" y="6"/>
                    </a:lnTo>
                    <a:lnTo>
                      <a:pt x="59" y="0"/>
                    </a:lnTo>
                    <a:lnTo>
                      <a:pt x="84" y="6"/>
                    </a:lnTo>
                    <a:lnTo>
                      <a:pt x="103" y="19"/>
                    </a:lnTo>
                    <a:lnTo>
                      <a:pt x="116" y="38"/>
                    </a:lnTo>
                    <a:lnTo>
                      <a:pt x="122" y="59"/>
                    </a:lnTo>
                    <a:close/>
                  </a:path>
                </a:pathLst>
              </a:custGeom>
              <a:solidFill>
                <a:srgbClr val="FFFFFF"/>
              </a:solidFill>
              <a:ln w="10160">
                <a:solidFill>
                  <a:srgbClr val="000000"/>
                </a:solidFill>
                <a:round/>
                <a:headEnd/>
                <a:tailEnd/>
              </a:ln>
            </p:spPr>
            <p:txBody>
              <a:bodyPr/>
              <a:lstStyle/>
              <a:p>
                <a:endParaRPr lang="fr-FR"/>
              </a:p>
            </p:txBody>
          </p:sp>
          <p:sp>
            <p:nvSpPr>
              <p:cNvPr id="50" name="Freeform 56"/>
              <p:cNvSpPr>
                <a:spLocks/>
              </p:cNvSpPr>
              <p:nvPr/>
            </p:nvSpPr>
            <p:spPr bwMode="auto">
              <a:xfrm>
                <a:off x="17541" y="10183"/>
                <a:ext cx="455" cy="476"/>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1572590693 w 119"/>
                  <a:gd name="T15" fmla="*/ 2147483647 h 121"/>
                  <a:gd name="T16" fmla="*/ 0 w 119"/>
                  <a:gd name="T17" fmla="*/ 2147483647 h 121"/>
                  <a:gd name="T18" fmla="*/ 1572590693 w 119"/>
                  <a:gd name="T19" fmla="*/ 2147483647 h 121"/>
                  <a:gd name="T20" fmla="*/ 2147483647 w 119"/>
                  <a:gd name="T21" fmla="*/ 2147483647 h 121"/>
                  <a:gd name="T22" fmla="*/ 2147483647 w 119"/>
                  <a:gd name="T23" fmla="*/ 2147483647 h 121"/>
                  <a:gd name="T24" fmla="*/ 2147483647 w 119"/>
                  <a:gd name="T25" fmla="*/ 0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59"/>
                    </a:moveTo>
                    <a:lnTo>
                      <a:pt x="116" y="84"/>
                    </a:lnTo>
                    <a:lnTo>
                      <a:pt x="100" y="103"/>
                    </a:lnTo>
                    <a:lnTo>
                      <a:pt x="81" y="115"/>
                    </a:lnTo>
                    <a:lnTo>
                      <a:pt x="59" y="121"/>
                    </a:lnTo>
                    <a:lnTo>
                      <a:pt x="34" y="115"/>
                    </a:lnTo>
                    <a:lnTo>
                      <a:pt x="15" y="103"/>
                    </a:lnTo>
                    <a:lnTo>
                      <a:pt x="3" y="84"/>
                    </a:lnTo>
                    <a:lnTo>
                      <a:pt x="0" y="59"/>
                    </a:lnTo>
                    <a:lnTo>
                      <a:pt x="3" y="37"/>
                    </a:lnTo>
                    <a:lnTo>
                      <a:pt x="15" y="18"/>
                    </a:lnTo>
                    <a:lnTo>
                      <a:pt x="34" y="6"/>
                    </a:lnTo>
                    <a:lnTo>
                      <a:pt x="59" y="0"/>
                    </a:lnTo>
                    <a:lnTo>
                      <a:pt x="81" y="6"/>
                    </a:lnTo>
                    <a:lnTo>
                      <a:pt x="100" y="18"/>
                    </a:lnTo>
                    <a:lnTo>
                      <a:pt x="116" y="37"/>
                    </a:lnTo>
                    <a:lnTo>
                      <a:pt x="119" y="59"/>
                    </a:lnTo>
                    <a:close/>
                  </a:path>
                </a:pathLst>
              </a:custGeom>
              <a:solidFill>
                <a:srgbClr val="000000"/>
              </a:solidFill>
              <a:ln w="10160">
                <a:solidFill>
                  <a:srgbClr val="000000"/>
                </a:solidFill>
                <a:round/>
                <a:headEnd/>
                <a:tailEnd/>
              </a:ln>
            </p:spPr>
            <p:txBody>
              <a:bodyPr/>
              <a:lstStyle/>
              <a:p>
                <a:endParaRPr lang="fr-FR"/>
              </a:p>
            </p:txBody>
          </p:sp>
          <p:sp>
            <p:nvSpPr>
              <p:cNvPr id="51" name="Freeform 57"/>
              <p:cNvSpPr>
                <a:spLocks/>
              </p:cNvSpPr>
              <p:nvPr/>
            </p:nvSpPr>
            <p:spPr bwMode="auto">
              <a:xfrm>
                <a:off x="16847" y="10362"/>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3" y="103"/>
                    </a:lnTo>
                    <a:lnTo>
                      <a:pt x="81" y="115"/>
                    </a:lnTo>
                    <a:lnTo>
                      <a:pt x="60" y="122"/>
                    </a:lnTo>
                    <a:lnTo>
                      <a:pt x="38" y="115"/>
                    </a:lnTo>
                    <a:lnTo>
                      <a:pt x="16" y="103"/>
                    </a:lnTo>
                    <a:lnTo>
                      <a:pt x="3" y="84"/>
                    </a:lnTo>
                    <a:lnTo>
                      <a:pt x="0" y="59"/>
                    </a:lnTo>
                    <a:lnTo>
                      <a:pt x="3" y="37"/>
                    </a:lnTo>
                    <a:lnTo>
                      <a:pt x="16" y="18"/>
                    </a:lnTo>
                    <a:lnTo>
                      <a:pt x="38" y="3"/>
                    </a:lnTo>
                    <a:lnTo>
                      <a:pt x="60" y="0"/>
                    </a:lnTo>
                    <a:lnTo>
                      <a:pt x="81" y="3"/>
                    </a:lnTo>
                    <a:lnTo>
                      <a:pt x="103" y="18"/>
                    </a:lnTo>
                    <a:lnTo>
                      <a:pt x="116" y="37"/>
                    </a:lnTo>
                    <a:lnTo>
                      <a:pt x="119" y="59"/>
                    </a:lnTo>
                    <a:close/>
                  </a:path>
                </a:pathLst>
              </a:custGeom>
              <a:solidFill>
                <a:srgbClr val="000000"/>
              </a:solidFill>
              <a:ln w="10160">
                <a:solidFill>
                  <a:srgbClr val="000000"/>
                </a:solidFill>
                <a:round/>
                <a:headEnd/>
                <a:tailEnd/>
              </a:ln>
            </p:spPr>
            <p:txBody>
              <a:bodyPr/>
              <a:lstStyle/>
              <a:p>
                <a:endParaRPr lang="fr-FR"/>
              </a:p>
            </p:txBody>
          </p:sp>
          <p:sp>
            <p:nvSpPr>
              <p:cNvPr id="52" name="Freeform 58"/>
              <p:cNvSpPr>
                <a:spLocks/>
              </p:cNvSpPr>
              <p:nvPr/>
            </p:nvSpPr>
            <p:spPr bwMode="auto">
              <a:xfrm>
                <a:off x="17230" y="10272"/>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0" y="103"/>
                    </a:lnTo>
                    <a:lnTo>
                      <a:pt x="82" y="115"/>
                    </a:lnTo>
                    <a:lnTo>
                      <a:pt x="60" y="122"/>
                    </a:lnTo>
                    <a:lnTo>
                      <a:pt x="35" y="115"/>
                    </a:lnTo>
                    <a:lnTo>
                      <a:pt x="19" y="103"/>
                    </a:lnTo>
                    <a:lnTo>
                      <a:pt x="3" y="84"/>
                    </a:lnTo>
                    <a:lnTo>
                      <a:pt x="0" y="59"/>
                    </a:lnTo>
                    <a:lnTo>
                      <a:pt x="3" y="37"/>
                    </a:lnTo>
                    <a:lnTo>
                      <a:pt x="19" y="18"/>
                    </a:lnTo>
                    <a:lnTo>
                      <a:pt x="35" y="3"/>
                    </a:lnTo>
                    <a:lnTo>
                      <a:pt x="60" y="0"/>
                    </a:lnTo>
                    <a:lnTo>
                      <a:pt x="82" y="3"/>
                    </a:lnTo>
                    <a:lnTo>
                      <a:pt x="100" y="18"/>
                    </a:lnTo>
                    <a:lnTo>
                      <a:pt x="116" y="37"/>
                    </a:lnTo>
                    <a:lnTo>
                      <a:pt x="119" y="59"/>
                    </a:lnTo>
                    <a:close/>
                  </a:path>
                </a:pathLst>
              </a:custGeom>
              <a:solidFill>
                <a:srgbClr val="FFFFFF"/>
              </a:solidFill>
              <a:ln w="10160">
                <a:solidFill>
                  <a:srgbClr val="000000"/>
                </a:solidFill>
                <a:round/>
                <a:headEnd/>
                <a:tailEnd/>
              </a:ln>
            </p:spPr>
            <p:txBody>
              <a:bodyPr/>
              <a:lstStyle/>
              <a:p>
                <a:endParaRPr lang="fr-FR"/>
              </a:p>
            </p:txBody>
          </p:sp>
          <p:sp>
            <p:nvSpPr>
              <p:cNvPr id="53" name="Freeform 59"/>
              <p:cNvSpPr>
                <a:spLocks/>
              </p:cNvSpPr>
              <p:nvPr/>
            </p:nvSpPr>
            <p:spPr bwMode="auto">
              <a:xfrm>
                <a:off x="16879" y="10058"/>
                <a:ext cx="513" cy="467"/>
              </a:xfrm>
              <a:custGeom>
                <a:avLst/>
                <a:gdLst>
                  <a:gd name="T0" fmla="*/ 2147483647 w 134"/>
                  <a:gd name="T1" fmla="*/ 2147483647 h 119"/>
                  <a:gd name="T2" fmla="*/ 2147483647 w 134"/>
                  <a:gd name="T3" fmla="*/ 2147483647 h 119"/>
                  <a:gd name="T4" fmla="*/ 2147483647 w 134"/>
                  <a:gd name="T5" fmla="*/ 2147483647 h 119"/>
                  <a:gd name="T6" fmla="*/ 2147483647 w 134"/>
                  <a:gd name="T7" fmla="*/ 2147483647 h 119"/>
                  <a:gd name="T8" fmla="*/ 2147483647 w 134"/>
                  <a:gd name="T9" fmla="*/ 2147483647 h 119"/>
                  <a:gd name="T10" fmla="*/ 2147483647 w 134"/>
                  <a:gd name="T11" fmla="*/ 2147483647 h 119"/>
                  <a:gd name="T12" fmla="*/ 2147483647 w 134"/>
                  <a:gd name="T13" fmla="*/ 2147483647 h 119"/>
                  <a:gd name="T14" fmla="*/ 1594629422 w 134"/>
                  <a:gd name="T15" fmla="*/ 2147483647 h 119"/>
                  <a:gd name="T16" fmla="*/ 0 w 134"/>
                  <a:gd name="T17" fmla="*/ 2147483647 h 119"/>
                  <a:gd name="T18" fmla="*/ 1594629422 w 134"/>
                  <a:gd name="T19" fmla="*/ 2147483647 h 119"/>
                  <a:gd name="T20" fmla="*/ 2147483647 w 134"/>
                  <a:gd name="T21" fmla="*/ 2147483647 h 119"/>
                  <a:gd name="T22" fmla="*/ 2147483647 w 134"/>
                  <a:gd name="T23" fmla="*/ 2147483647 h 119"/>
                  <a:gd name="T24" fmla="*/ 2147483647 w 134"/>
                  <a:gd name="T25" fmla="*/ 0 h 119"/>
                  <a:gd name="T26" fmla="*/ 2147483647 w 134"/>
                  <a:gd name="T27" fmla="*/ 2147483647 h 119"/>
                  <a:gd name="T28" fmla="*/ 2147483647 w 134"/>
                  <a:gd name="T29" fmla="*/ 2147483647 h 119"/>
                  <a:gd name="T30" fmla="*/ 2147483647 w 134"/>
                  <a:gd name="T31" fmla="*/ 2147483647 h 119"/>
                  <a:gd name="T32" fmla="*/ 2147483647 w 134"/>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19"/>
                  <a:gd name="T53" fmla="*/ 134 w 134"/>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19">
                    <a:moveTo>
                      <a:pt x="134" y="60"/>
                    </a:moveTo>
                    <a:lnTo>
                      <a:pt x="131" y="82"/>
                    </a:lnTo>
                    <a:lnTo>
                      <a:pt x="116" y="103"/>
                    </a:lnTo>
                    <a:lnTo>
                      <a:pt x="97" y="116"/>
                    </a:lnTo>
                    <a:lnTo>
                      <a:pt x="69" y="119"/>
                    </a:lnTo>
                    <a:lnTo>
                      <a:pt x="40" y="116"/>
                    </a:lnTo>
                    <a:lnTo>
                      <a:pt x="18" y="103"/>
                    </a:lnTo>
                    <a:lnTo>
                      <a:pt x="3" y="82"/>
                    </a:lnTo>
                    <a:lnTo>
                      <a:pt x="0" y="60"/>
                    </a:lnTo>
                    <a:lnTo>
                      <a:pt x="3" y="38"/>
                    </a:lnTo>
                    <a:lnTo>
                      <a:pt x="18" y="19"/>
                    </a:lnTo>
                    <a:lnTo>
                      <a:pt x="40" y="4"/>
                    </a:lnTo>
                    <a:lnTo>
                      <a:pt x="69" y="0"/>
                    </a:lnTo>
                    <a:lnTo>
                      <a:pt x="97" y="4"/>
                    </a:lnTo>
                    <a:lnTo>
                      <a:pt x="116" y="19"/>
                    </a:lnTo>
                    <a:lnTo>
                      <a:pt x="131" y="38"/>
                    </a:lnTo>
                    <a:lnTo>
                      <a:pt x="134" y="60"/>
                    </a:lnTo>
                    <a:close/>
                  </a:path>
                </a:pathLst>
              </a:custGeom>
              <a:solidFill>
                <a:srgbClr val="FFFFFF"/>
              </a:solidFill>
              <a:ln w="10160">
                <a:solidFill>
                  <a:srgbClr val="000000"/>
                </a:solidFill>
                <a:round/>
                <a:headEnd/>
                <a:tailEnd/>
              </a:ln>
            </p:spPr>
            <p:txBody>
              <a:bodyPr/>
              <a:lstStyle/>
              <a:p>
                <a:endParaRPr lang="fr-FR"/>
              </a:p>
            </p:txBody>
          </p:sp>
          <p:sp>
            <p:nvSpPr>
              <p:cNvPr id="54" name="Freeform 60"/>
              <p:cNvSpPr>
                <a:spLocks/>
              </p:cNvSpPr>
              <p:nvPr/>
            </p:nvSpPr>
            <p:spPr bwMode="auto">
              <a:xfrm>
                <a:off x="17173" y="9486"/>
                <a:ext cx="455" cy="480"/>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2" y="85"/>
                    </a:lnTo>
                    <a:lnTo>
                      <a:pt x="100" y="103"/>
                    </a:lnTo>
                    <a:lnTo>
                      <a:pt x="81" y="116"/>
                    </a:lnTo>
                    <a:lnTo>
                      <a:pt x="59" y="122"/>
                    </a:lnTo>
                    <a:lnTo>
                      <a:pt x="37" y="116"/>
                    </a:lnTo>
                    <a:lnTo>
                      <a:pt x="18" y="103"/>
                    </a:lnTo>
                    <a:lnTo>
                      <a:pt x="3" y="85"/>
                    </a:lnTo>
                    <a:lnTo>
                      <a:pt x="0" y="63"/>
                    </a:lnTo>
                    <a:lnTo>
                      <a:pt x="3" y="38"/>
                    </a:lnTo>
                    <a:lnTo>
                      <a:pt x="18" y="19"/>
                    </a:lnTo>
                    <a:lnTo>
                      <a:pt x="37" y="7"/>
                    </a:lnTo>
                    <a:lnTo>
                      <a:pt x="59" y="0"/>
                    </a:lnTo>
                    <a:lnTo>
                      <a:pt x="81" y="7"/>
                    </a:lnTo>
                    <a:lnTo>
                      <a:pt x="100" y="19"/>
                    </a:lnTo>
                    <a:lnTo>
                      <a:pt x="112"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55" name="Freeform 61"/>
              <p:cNvSpPr>
                <a:spLocks/>
              </p:cNvSpPr>
              <p:nvPr/>
            </p:nvSpPr>
            <p:spPr bwMode="auto">
              <a:xfrm>
                <a:off x="17389" y="10013"/>
                <a:ext cx="468" cy="452"/>
              </a:xfrm>
              <a:custGeom>
                <a:avLst/>
                <a:gdLst>
                  <a:gd name="T0" fmla="*/ 2147483647 w 134"/>
                  <a:gd name="T1" fmla="*/ 2147483647 h 119"/>
                  <a:gd name="T2" fmla="*/ 2147483647 w 134"/>
                  <a:gd name="T3" fmla="*/ 2147483647 h 119"/>
                  <a:gd name="T4" fmla="*/ 2147483647 w 134"/>
                  <a:gd name="T5" fmla="*/ 2147483647 h 119"/>
                  <a:gd name="T6" fmla="*/ 2147483647 w 134"/>
                  <a:gd name="T7" fmla="*/ 2147483647 h 119"/>
                  <a:gd name="T8" fmla="*/ 2147483647 w 134"/>
                  <a:gd name="T9" fmla="*/ 2147483647 h 119"/>
                  <a:gd name="T10" fmla="*/ 2147483647 w 134"/>
                  <a:gd name="T11" fmla="*/ 2147483647 h 119"/>
                  <a:gd name="T12" fmla="*/ 2147483647 w 134"/>
                  <a:gd name="T13" fmla="*/ 2147483647 h 119"/>
                  <a:gd name="T14" fmla="*/ 401816067 w 134"/>
                  <a:gd name="T15" fmla="*/ 2147483647 h 119"/>
                  <a:gd name="T16" fmla="*/ 0 w 134"/>
                  <a:gd name="T17" fmla="*/ 2147483647 h 119"/>
                  <a:gd name="T18" fmla="*/ 401816067 w 134"/>
                  <a:gd name="T19" fmla="*/ 2147483647 h 119"/>
                  <a:gd name="T20" fmla="*/ 2147483647 w 134"/>
                  <a:gd name="T21" fmla="*/ 2147483647 h 119"/>
                  <a:gd name="T22" fmla="*/ 2147483647 w 134"/>
                  <a:gd name="T23" fmla="*/ 1956444867 h 119"/>
                  <a:gd name="T24" fmla="*/ 2147483647 w 134"/>
                  <a:gd name="T25" fmla="*/ 0 h 119"/>
                  <a:gd name="T26" fmla="*/ 2147483647 w 134"/>
                  <a:gd name="T27" fmla="*/ 1956444867 h 119"/>
                  <a:gd name="T28" fmla="*/ 2147483647 w 134"/>
                  <a:gd name="T29" fmla="*/ 2147483647 h 119"/>
                  <a:gd name="T30" fmla="*/ 2147483647 w 134"/>
                  <a:gd name="T31" fmla="*/ 2147483647 h 119"/>
                  <a:gd name="T32" fmla="*/ 2147483647 w 134"/>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19"/>
                  <a:gd name="T53" fmla="*/ 134 w 134"/>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19">
                    <a:moveTo>
                      <a:pt x="134" y="60"/>
                    </a:moveTo>
                    <a:lnTo>
                      <a:pt x="131" y="82"/>
                    </a:lnTo>
                    <a:lnTo>
                      <a:pt x="116" y="103"/>
                    </a:lnTo>
                    <a:lnTo>
                      <a:pt x="97" y="116"/>
                    </a:lnTo>
                    <a:lnTo>
                      <a:pt x="69" y="119"/>
                    </a:lnTo>
                    <a:lnTo>
                      <a:pt x="40" y="116"/>
                    </a:lnTo>
                    <a:lnTo>
                      <a:pt x="18" y="103"/>
                    </a:lnTo>
                    <a:lnTo>
                      <a:pt x="3" y="82"/>
                    </a:lnTo>
                    <a:lnTo>
                      <a:pt x="0" y="60"/>
                    </a:lnTo>
                    <a:lnTo>
                      <a:pt x="3" y="38"/>
                    </a:lnTo>
                    <a:lnTo>
                      <a:pt x="18" y="19"/>
                    </a:lnTo>
                    <a:lnTo>
                      <a:pt x="40" y="4"/>
                    </a:lnTo>
                    <a:lnTo>
                      <a:pt x="69" y="0"/>
                    </a:lnTo>
                    <a:lnTo>
                      <a:pt x="97" y="4"/>
                    </a:lnTo>
                    <a:lnTo>
                      <a:pt x="116" y="19"/>
                    </a:lnTo>
                    <a:lnTo>
                      <a:pt x="131" y="38"/>
                    </a:lnTo>
                    <a:lnTo>
                      <a:pt x="134" y="60"/>
                    </a:lnTo>
                    <a:close/>
                  </a:path>
                </a:pathLst>
              </a:custGeom>
              <a:solidFill>
                <a:srgbClr val="FFFFFF"/>
              </a:solidFill>
              <a:ln w="10160">
                <a:solidFill>
                  <a:srgbClr val="000000"/>
                </a:solidFill>
                <a:round/>
                <a:headEnd/>
                <a:tailEnd/>
              </a:ln>
            </p:spPr>
            <p:txBody>
              <a:bodyPr/>
              <a:lstStyle/>
              <a:p>
                <a:endParaRPr lang="fr-FR"/>
              </a:p>
            </p:txBody>
          </p:sp>
          <p:sp>
            <p:nvSpPr>
              <p:cNvPr id="56" name="Freeform 62"/>
              <p:cNvSpPr>
                <a:spLocks/>
              </p:cNvSpPr>
              <p:nvPr/>
            </p:nvSpPr>
            <p:spPr bwMode="auto">
              <a:xfrm>
                <a:off x="17158" y="9804"/>
                <a:ext cx="485" cy="468"/>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2147483647 w 119"/>
                  <a:gd name="T15" fmla="*/ 2147483647 h 138"/>
                  <a:gd name="T16" fmla="*/ 0 w 119"/>
                  <a:gd name="T17" fmla="*/ 2147483647 h 138"/>
                  <a:gd name="T18" fmla="*/ 2147483647 w 119"/>
                  <a:gd name="T19" fmla="*/ 2147483647 h 138"/>
                  <a:gd name="T20" fmla="*/ 2147483647 w 119"/>
                  <a:gd name="T21" fmla="*/ 1992664006 h 138"/>
                  <a:gd name="T22" fmla="*/ 2147483647 w 119"/>
                  <a:gd name="T23" fmla="*/ 636652702 h 138"/>
                  <a:gd name="T24" fmla="*/ 2147483647 w 119"/>
                  <a:gd name="T25" fmla="*/ 0 h 138"/>
                  <a:gd name="T26" fmla="*/ 2147483647 w 119"/>
                  <a:gd name="T27" fmla="*/ 636652702 h 138"/>
                  <a:gd name="T28" fmla="*/ 2147483647 w 119"/>
                  <a:gd name="T29" fmla="*/ 1992664006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1"/>
                    </a:lnTo>
                    <a:lnTo>
                      <a:pt x="59" y="138"/>
                    </a:lnTo>
                    <a:lnTo>
                      <a:pt x="37" y="131"/>
                    </a:lnTo>
                    <a:lnTo>
                      <a:pt x="18" y="119"/>
                    </a:lnTo>
                    <a:lnTo>
                      <a:pt x="3" y="97"/>
                    </a:lnTo>
                    <a:lnTo>
                      <a:pt x="0" y="69"/>
                    </a:lnTo>
                    <a:lnTo>
                      <a:pt x="3" y="44"/>
                    </a:lnTo>
                    <a:lnTo>
                      <a:pt x="18" y="22"/>
                    </a:lnTo>
                    <a:lnTo>
                      <a:pt x="37" y="7"/>
                    </a:lnTo>
                    <a:lnTo>
                      <a:pt x="59" y="0"/>
                    </a:lnTo>
                    <a:lnTo>
                      <a:pt x="81" y="7"/>
                    </a:lnTo>
                    <a:lnTo>
                      <a:pt x="100" y="22"/>
                    </a:lnTo>
                    <a:lnTo>
                      <a:pt x="112" y="44"/>
                    </a:lnTo>
                    <a:lnTo>
                      <a:pt x="119" y="69"/>
                    </a:lnTo>
                    <a:close/>
                  </a:path>
                </a:pathLst>
              </a:custGeom>
              <a:solidFill>
                <a:srgbClr val="000000"/>
              </a:solidFill>
              <a:ln w="10160">
                <a:solidFill>
                  <a:srgbClr val="000000"/>
                </a:solidFill>
                <a:round/>
                <a:headEnd/>
                <a:tailEnd/>
              </a:ln>
            </p:spPr>
            <p:txBody>
              <a:bodyPr/>
              <a:lstStyle/>
              <a:p>
                <a:endParaRPr lang="fr-FR"/>
              </a:p>
            </p:txBody>
          </p:sp>
          <p:sp>
            <p:nvSpPr>
              <p:cNvPr id="57" name="Freeform 63"/>
              <p:cNvSpPr>
                <a:spLocks/>
              </p:cNvSpPr>
              <p:nvPr/>
            </p:nvSpPr>
            <p:spPr bwMode="auto">
              <a:xfrm>
                <a:off x="17599" y="8867"/>
                <a:ext cx="483" cy="422"/>
              </a:xfrm>
              <a:custGeom>
                <a:avLst/>
                <a:gdLst>
                  <a:gd name="T0" fmla="*/ 2147483647 w 138"/>
                  <a:gd name="T1" fmla="*/ 2147483647 h 119"/>
                  <a:gd name="T2" fmla="*/ 2147483647 w 138"/>
                  <a:gd name="T3" fmla="*/ 2147483647 h 119"/>
                  <a:gd name="T4" fmla="*/ 2147483647 w 138"/>
                  <a:gd name="T5" fmla="*/ 2147483647 h 119"/>
                  <a:gd name="T6" fmla="*/ 2147483647 w 138"/>
                  <a:gd name="T7" fmla="*/ 2147483647 h 119"/>
                  <a:gd name="T8" fmla="*/ 2147483647 w 138"/>
                  <a:gd name="T9" fmla="*/ 2147483647 h 119"/>
                  <a:gd name="T10" fmla="*/ 2147483647 w 138"/>
                  <a:gd name="T11" fmla="*/ 2147483647 h 119"/>
                  <a:gd name="T12" fmla="*/ 2147483647 w 138"/>
                  <a:gd name="T13" fmla="*/ 2147483647 h 119"/>
                  <a:gd name="T14" fmla="*/ 412110650 w 138"/>
                  <a:gd name="T15" fmla="*/ 2147483647 h 119"/>
                  <a:gd name="T16" fmla="*/ 0 w 138"/>
                  <a:gd name="T17" fmla="*/ 2147483647 h 119"/>
                  <a:gd name="T18" fmla="*/ 412110650 w 138"/>
                  <a:gd name="T19" fmla="*/ 2147483647 h 119"/>
                  <a:gd name="T20" fmla="*/ 2147483647 w 138"/>
                  <a:gd name="T21" fmla="*/ 2147483647 h 119"/>
                  <a:gd name="T22" fmla="*/ 2147483647 w 138"/>
                  <a:gd name="T23" fmla="*/ 545382390 h 119"/>
                  <a:gd name="T24" fmla="*/ 2147483647 w 138"/>
                  <a:gd name="T25" fmla="*/ 0 h 119"/>
                  <a:gd name="T26" fmla="*/ 2147483647 w 138"/>
                  <a:gd name="T27" fmla="*/ 545382390 h 119"/>
                  <a:gd name="T28" fmla="*/ 2147483647 w 138"/>
                  <a:gd name="T29" fmla="*/ 2147483647 h 119"/>
                  <a:gd name="T30" fmla="*/ 2147483647 w 138"/>
                  <a:gd name="T31" fmla="*/ 2147483647 h 119"/>
                  <a:gd name="T32" fmla="*/ 2147483647 w 138"/>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19"/>
                  <a:gd name="T53" fmla="*/ 138 w 138"/>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19">
                    <a:moveTo>
                      <a:pt x="138" y="60"/>
                    </a:moveTo>
                    <a:lnTo>
                      <a:pt x="132" y="81"/>
                    </a:lnTo>
                    <a:lnTo>
                      <a:pt x="119" y="103"/>
                    </a:lnTo>
                    <a:lnTo>
                      <a:pt x="97" y="116"/>
                    </a:lnTo>
                    <a:lnTo>
                      <a:pt x="69" y="119"/>
                    </a:lnTo>
                    <a:lnTo>
                      <a:pt x="41" y="116"/>
                    </a:lnTo>
                    <a:lnTo>
                      <a:pt x="19" y="103"/>
                    </a:lnTo>
                    <a:lnTo>
                      <a:pt x="3" y="81"/>
                    </a:lnTo>
                    <a:lnTo>
                      <a:pt x="0" y="60"/>
                    </a:lnTo>
                    <a:lnTo>
                      <a:pt x="3" y="38"/>
                    </a:lnTo>
                    <a:lnTo>
                      <a:pt x="19" y="16"/>
                    </a:lnTo>
                    <a:lnTo>
                      <a:pt x="41" y="3"/>
                    </a:lnTo>
                    <a:lnTo>
                      <a:pt x="69" y="0"/>
                    </a:lnTo>
                    <a:lnTo>
                      <a:pt x="97" y="3"/>
                    </a:lnTo>
                    <a:lnTo>
                      <a:pt x="119" y="16"/>
                    </a:lnTo>
                    <a:lnTo>
                      <a:pt x="132" y="38"/>
                    </a:lnTo>
                    <a:lnTo>
                      <a:pt x="138" y="60"/>
                    </a:lnTo>
                    <a:close/>
                  </a:path>
                </a:pathLst>
              </a:custGeom>
              <a:solidFill>
                <a:srgbClr val="FFFFFF"/>
              </a:solidFill>
              <a:ln w="10160">
                <a:solidFill>
                  <a:srgbClr val="000000"/>
                </a:solidFill>
                <a:round/>
                <a:headEnd/>
                <a:tailEnd/>
              </a:ln>
            </p:spPr>
            <p:txBody>
              <a:bodyPr/>
              <a:lstStyle/>
              <a:p>
                <a:endParaRPr lang="fr-FR"/>
              </a:p>
            </p:txBody>
          </p:sp>
          <p:sp>
            <p:nvSpPr>
              <p:cNvPr id="58" name="Freeform 64"/>
              <p:cNvSpPr>
                <a:spLocks/>
              </p:cNvSpPr>
              <p:nvPr/>
            </p:nvSpPr>
            <p:spPr bwMode="auto">
              <a:xfrm>
                <a:off x="17468" y="9048"/>
                <a:ext cx="467" cy="542"/>
              </a:xfrm>
              <a:custGeom>
                <a:avLst/>
                <a:gdLst>
                  <a:gd name="T0" fmla="*/ 2147483647 w 122"/>
                  <a:gd name="T1" fmla="*/ 2147483647 h 138"/>
                  <a:gd name="T2" fmla="*/ 2147483647 w 122"/>
                  <a:gd name="T3" fmla="*/ 2147483647 h 138"/>
                  <a:gd name="T4" fmla="*/ 2147483647 w 122"/>
                  <a:gd name="T5" fmla="*/ 2147483647 h 138"/>
                  <a:gd name="T6" fmla="*/ 2147483647 w 122"/>
                  <a:gd name="T7" fmla="*/ 2147483647 h 138"/>
                  <a:gd name="T8" fmla="*/ 2147483647 w 122"/>
                  <a:gd name="T9" fmla="*/ 2147483647 h 138"/>
                  <a:gd name="T10" fmla="*/ 2147483647 w 122"/>
                  <a:gd name="T11" fmla="*/ 2147483647 h 138"/>
                  <a:gd name="T12" fmla="*/ 2147483647 w 122"/>
                  <a:gd name="T13" fmla="*/ 2147483647 h 138"/>
                  <a:gd name="T14" fmla="*/ 2147483647 w 122"/>
                  <a:gd name="T15" fmla="*/ 2147483647 h 138"/>
                  <a:gd name="T16" fmla="*/ 0 w 122"/>
                  <a:gd name="T17" fmla="*/ 2147483647 h 138"/>
                  <a:gd name="T18" fmla="*/ 2147483647 w 122"/>
                  <a:gd name="T19" fmla="*/ 2147483647 h 138"/>
                  <a:gd name="T20" fmla="*/ 2147483647 w 122"/>
                  <a:gd name="T21" fmla="*/ 2147483647 h 138"/>
                  <a:gd name="T22" fmla="*/ 2147483647 w 122"/>
                  <a:gd name="T23" fmla="*/ 2147483647 h 138"/>
                  <a:gd name="T24" fmla="*/ 2147483647 w 122"/>
                  <a:gd name="T25" fmla="*/ 0 h 138"/>
                  <a:gd name="T26" fmla="*/ 2147483647 w 122"/>
                  <a:gd name="T27" fmla="*/ 2147483647 h 138"/>
                  <a:gd name="T28" fmla="*/ 2147483647 w 122"/>
                  <a:gd name="T29" fmla="*/ 2147483647 h 138"/>
                  <a:gd name="T30" fmla="*/ 2147483647 w 122"/>
                  <a:gd name="T31" fmla="*/ 2147483647 h 138"/>
                  <a:gd name="T32" fmla="*/ 2147483647 w 122"/>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122" y="69"/>
                    </a:moveTo>
                    <a:lnTo>
                      <a:pt x="119" y="97"/>
                    </a:lnTo>
                    <a:lnTo>
                      <a:pt x="103" y="119"/>
                    </a:lnTo>
                    <a:lnTo>
                      <a:pt x="85" y="134"/>
                    </a:lnTo>
                    <a:lnTo>
                      <a:pt x="63" y="138"/>
                    </a:lnTo>
                    <a:lnTo>
                      <a:pt x="38" y="134"/>
                    </a:lnTo>
                    <a:lnTo>
                      <a:pt x="19" y="119"/>
                    </a:lnTo>
                    <a:lnTo>
                      <a:pt x="6" y="97"/>
                    </a:lnTo>
                    <a:lnTo>
                      <a:pt x="0" y="69"/>
                    </a:lnTo>
                    <a:lnTo>
                      <a:pt x="6" y="41"/>
                    </a:lnTo>
                    <a:lnTo>
                      <a:pt x="19" y="22"/>
                    </a:lnTo>
                    <a:lnTo>
                      <a:pt x="38" y="6"/>
                    </a:lnTo>
                    <a:lnTo>
                      <a:pt x="63" y="0"/>
                    </a:lnTo>
                    <a:lnTo>
                      <a:pt x="85" y="6"/>
                    </a:lnTo>
                    <a:lnTo>
                      <a:pt x="103" y="22"/>
                    </a:lnTo>
                    <a:lnTo>
                      <a:pt x="119" y="41"/>
                    </a:lnTo>
                    <a:lnTo>
                      <a:pt x="122" y="69"/>
                    </a:lnTo>
                    <a:close/>
                  </a:path>
                </a:pathLst>
              </a:custGeom>
              <a:solidFill>
                <a:srgbClr val="000000"/>
              </a:solidFill>
              <a:ln w="10160">
                <a:solidFill>
                  <a:srgbClr val="000000"/>
                </a:solidFill>
                <a:round/>
                <a:headEnd/>
                <a:tailEnd/>
              </a:ln>
            </p:spPr>
            <p:txBody>
              <a:bodyPr/>
              <a:lstStyle/>
              <a:p>
                <a:endParaRPr lang="fr-F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3"/>
          <a:srcRect/>
          <a:stretch>
            <a:fillRect/>
          </a:stretch>
        </p:blipFill>
        <p:spPr bwMode="auto">
          <a:xfrm>
            <a:off x="428596" y="928670"/>
            <a:ext cx="8215338" cy="5592986"/>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dirty="0" smtClean="0"/>
              <a:t>Laboratoires</a:t>
            </a:r>
            <a:endParaRPr lang="fr-FR" dirty="0"/>
          </a:p>
        </p:txBody>
      </p:sp>
      <p:sp>
        <p:nvSpPr>
          <p:cNvPr id="4" name="Espace réservé de la date 3"/>
          <p:cNvSpPr>
            <a:spLocks noGrp="1"/>
          </p:cNvSpPr>
          <p:nvPr>
            <p:ph type="dt" sz="half" idx="10"/>
          </p:nvPr>
        </p:nvSpPr>
        <p:spPr/>
        <p:txBody>
          <a:bodyPr/>
          <a:lstStyle/>
          <a:p>
            <a:pPr>
              <a:defRPr/>
            </a:pPr>
            <a:fld id="{2034AA8A-4A68-4587-A2D8-D9F007DB1F65}"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8</a:t>
            </a:fld>
            <a:endParaRPr lang="fr-FR"/>
          </a:p>
        </p:txBody>
      </p:sp>
      <p:sp>
        <p:nvSpPr>
          <p:cNvPr id="9" name="Ellipse 8"/>
          <p:cNvSpPr/>
          <p:nvPr/>
        </p:nvSpPr>
        <p:spPr>
          <a:xfrm>
            <a:off x="2643174" y="2214554"/>
            <a:ext cx="142876"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072066" y="3143248"/>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7572396" y="5786454"/>
            <a:ext cx="142876"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8501090" y="3214686"/>
            <a:ext cx="142876"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4"/>
          <p:cNvPicPr>
            <a:picLocks noChangeAspect="1"/>
          </p:cNvPicPr>
          <p:nvPr/>
        </p:nvPicPr>
        <p:blipFill>
          <a:blip r:embed="rId4" cstate="print"/>
          <a:srcRect/>
          <a:stretch>
            <a:fillRect/>
          </a:stretch>
        </p:blipFill>
        <p:spPr bwMode="auto">
          <a:xfrm>
            <a:off x="7715272" y="2571743"/>
            <a:ext cx="387751" cy="288092"/>
          </a:xfrm>
          <a:prstGeom prst="rect">
            <a:avLst/>
          </a:prstGeom>
          <a:noFill/>
          <a:ln w="9525">
            <a:noFill/>
            <a:miter lim="800000"/>
            <a:headEnd/>
            <a:tailEnd/>
          </a:ln>
        </p:spPr>
      </p:pic>
      <p:pic>
        <p:nvPicPr>
          <p:cNvPr id="16" name="Picture 1"/>
          <p:cNvPicPr>
            <a:picLocks noChangeAspect="1" noChangeArrowheads="1"/>
          </p:cNvPicPr>
          <p:nvPr/>
        </p:nvPicPr>
        <p:blipFill>
          <a:blip r:embed="rId5" cstate="print"/>
          <a:srcRect/>
          <a:stretch>
            <a:fillRect/>
          </a:stretch>
        </p:blipFill>
        <p:spPr bwMode="auto">
          <a:xfrm>
            <a:off x="8072462" y="2571744"/>
            <a:ext cx="571504" cy="288927"/>
          </a:xfrm>
          <a:prstGeom prst="rect">
            <a:avLst/>
          </a:prstGeom>
          <a:noFill/>
          <a:ln w="9525">
            <a:noFill/>
            <a:miter lim="800000"/>
            <a:headEnd/>
            <a:tailEnd/>
          </a:ln>
          <a:effectLst/>
        </p:spPr>
      </p:pic>
      <p:pic>
        <p:nvPicPr>
          <p:cNvPr id="17" name="Picture 4"/>
          <p:cNvPicPr>
            <a:picLocks noChangeAspect="1" noChangeArrowheads="1"/>
          </p:cNvPicPr>
          <p:nvPr/>
        </p:nvPicPr>
        <p:blipFill>
          <a:blip r:embed="rId6" cstate="print"/>
          <a:srcRect/>
          <a:stretch>
            <a:fillRect/>
          </a:stretch>
        </p:blipFill>
        <p:spPr bwMode="auto">
          <a:xfrm>
            <a:off x="2928926" y="1928802"/>
            <a:ext cx="285752" cy="299560"/>
          </a:xfrm>
          <a:prstGeom prst="rect">
            <a:avLst/>
          </a:prstGeom>
          <a:noFill/>
          <a:ln w="9525">
            <a:noFill/>
            <a:miter lim="800000"/>
            <a:headEnd/>
            <a:tailEnd/>
          </a:ln>
        </p:spPr>
      </p:pic>
      <p:grpSp>
        <p:nvGrpSpPr>
          <p:cNvPr id="18" name="Group 5"/>
          <p:cNvGrpSpPr>
            <a:grpSpLocks/>
          </p:cNvGrpSpPr>
          <p:nvPr/>
        </p:nvGrpSpPr>
        <p:grpSpPr bwMode="auto">
          <a:xfrm>
            <a:off x="3214678" y="1928801"/>
            <a:ext cx="285752" cy="367774"/>
            <a:chOff x="3696" y="887"/>
            <a:chExt cx="1440" cy="2041"/>
          </a:xfrm>
        </p:grpSpPr>
        <p:pic>
          <p:nvPicPr>
            <p:cNvPr id="19" name="Picture 6"/>
            <p:cNvPicPr>
              <a:picLocks noChangeAspect="1" noChangeArrowheads="1"/>
            </p:cNvPicPr>
            <p:nvPr/>
          </p:nvPicPr>
          <p:blipFill>
            <a:blip r:embed="rId7" cstate="print"/>
            <a:srcRect/>
            <a:stretch>
              <a:fillRect/>
            </a:stretch>
          </p:blipFill>
          <p:spPr bwMode="auto">
            <a:xfrm>
              <a:off x="3696" y="887"/>
              <a:ext cx="1440" cy="2041"/>
            </a:xfrm>
            <a:prstGeom prst="rect">
              <a:avLst/>
            </a:prstGeom>
            <a:noFill/>
            <a:ln w="9525">
              <a:noFill/>
              <a:miter lim="800000"/>
              <a:headEnd/>
              <a:tailEnd/>
            </a:ln>
          </p:spPr>
        </p:pic>
        <p:sp>
          <p:nvSpPr>
            <p:cNvPr id="20" name="Freeform 7"/>
            <p:cNvSpPr>
              <a:spLocks noEditPoints="1"/>
            </p:cNvSpPr>
            <p:nvPr/>
          </p:nvSpPr>
          <p:spPr bwMode="auto">
            <a:xfrm>
              <a:off x="3826" y="1248"/>
              <a:ext cx="1191" cy="1318"/>
            </a:xfrm>
            <a:custGeom>
              <a:avLst/>
              <a:gdLst>
                <a:gd name="T0" fmla="*/ 3 w 1735"/>
                <a:gd name="T1" fmla="*/ 1 h 2055"/>
                <a:gd name="T2" fmla="*/ 3 w 1735"/>
                <a:gd name="T3" fmla="*/ 1 h 2055"/>
                <a:gd name="T4" fmla="*/ 3 w 1735"/>
                <a:gd name="T5" fmla="*/ 1 h 2055"/>
                <a:gd name="T6" fmla="*/ 3 w 1735"/>
                <a:gd name="T7" fmla="*/ 1 h 2055"/>
                <a:gd name="T8" fmla="*/ 3 w 1735"/>
                <a:gd name="T9" fmla="*/ 1 h 2055"/>
                <a:gd name="T10" fmla="*/ 3 w 1735"/>
                <a:gd name="T11" fmla="*/ 2 h 2055"/>
                <a:gd name="T12" fmla="*/ 3 w 1735"/>
                <a:gd name="T13" fmla="*/ 2 h 2055"/>
                <a:gd name="T14" fmla="*/ 3 w 1735"/>
                <a:gd name="T15" fmla="*/ 2 h 2055"/>
                <a:gd name="T16" fmla="*/ 3 w 1735"/>
                <a:gd name="T17" fmla="*/ 2 h 2055"/>
                <a:gd name="T18" fmla="*/ 5 w 1735"/>
                <a:gd name="T19" fmla="*/ 2 h 2055"/>
                <a:gd name="T20" fmla="*/ 5 w 1735"/>
                <a:gd name="T21" fmla="*/ 2 h 2055"/>
                <a:gd name="T22" fmla="*/ 5 w 1735"/>
                <a:gd name="T23" fmla="*/ 2 h 2055"/>
                <a:gd name="T24" fmla="*/ 5 w 1735"/>
                <a:gd name="T25" fmla="*/ 2 h 2055"/>
                <a:gd name="T26" fmla="*/ 5 w 1735"/>
                <a:gd name="T27" fmla="*/ 2 h 2055"/>
                <a:gd name="T28" fmla="*/ 6 w 1735"/>
                <a:gd name="T29" fmla="*/ 2 h 2055"/>
                <a:gd name="T30" fmla="*/ 6 w 1735"/>
                <a:gd name="T31" fmla="*/ 2 h 2055"/>
                <a:gd name="T32" fmla="*/ 6 w 1735"/>
                <a:gd name="T33" fmla="*/ 2 h 2055"/>
                <a:gd name="T34" fmla="*/ 5 w 1735"/>
                <a:gd name="T35" fmla="*/ 2 h 2055"/>
                <a:gd name="T36" fmla="*/ 5 w 1735"/>
                <a:gd name="T37" fmla="*/ 2 h 2055"/>
                <a:gd name="T38" fmla="*/ 5 w 1735"/>
                <a:gd name="T39" fmla="*/ 2 h 2055"/>
                <a:gd name="T40" fmla="*/ 4 w 1735"/>
                <a:gd name="T41" fmla="*/ 3 h 2055"/>
                <a:gd name="T42" fmla="*/ 3 w 1735"/>
                <a:gd name="T43" fmla="*/ 3 h 2055"/>
                <a:gd name="T44" fmla="*/ 3 w 1735"/>
                <a:gd name="T45" fmla="*/ 3 h 2055"/>
                <a:gd name="T46" fmla="*/ 2 w 1735"/>
                <a:gd name="T47" fmla="*/ 3 h 2055"/>
                <a:gd name="T48" fmla="*/ 1 w 1735"/>
                <a:gd name="T49" fmla="*/ 3 h 2055"/>
                <a:gd name="T50" fmla="*/ 1 w 1735"/>
                <a:gd name="T51" fmla="*/ 2 h 2055"/>
                <a:gd name="T52" fmla="*/ 1 w 1735"/>
                <a:gd name="T53" fmla="*/ 2 h 2055"/>
                <a:gd name="T54" fmla="*/ 1 w 1735"/>
                <a:gd name="T55" fmla="*/ 2 h 2055"/>
                <a:gd name="T56" fmla="*/ 1 w 1735"/>
                <a:gd name="T57" fmla="*/ 2 h 2055"/>
                <a:gd name="T58" fmla="*/ 1 w 1735"/>
                <a:gd name="T59" fmla="*/ 2 h 2055"/>
                <a:gd name="T60" fmla="*/ 1 w 1735"/>
                <a:gd name="T61" fmla="*/ 2 h 2055"/>
                <a:gd name="T62" fmla="*/ 1 w 1735"/>
                <a:gd name="T63" fmla="*/ 2 h 2055"/>
                <a:gd name="T64" fmla="*/ 1 w 1735"/>
                <a:gd name="T65" fmla="*/ 2 h 2055"/>
                <a:gd name="T66" fmla="*/ 1 w 1735"/>
                <a:gd name="T67" fmla="*/ 2 h 2055"/>
                <a:gd name="T68" fmla="*/ 1 w 1735"/>
                <a:gd name="T69" fmla="*/ 2 h 2055"/>
                <a:gd name="T70" fmla="*/ 1 w 1735"/>
                <a:gd name="T71" fmla="*/ 2 h 2055"/>
                <a:gd name="T72" fmla="*/ 2 w 1735"/>
                <a:gd name="T73" fmla="*/ 2 h 2055"/>
                <a:gd name="T74" fmla="*/ 2 w 1735"/>
                <a:gd name="T75" fmla="*/ 2 h 2055"/>
                <a:gd name="T76" fmla="*/ 3 w 1735"/>
                <a:gd name="T77" fmla="*/ 2 h 2055"/>
                <a:gd name="T78" fmla="*/ 3 w 1735"/>
                <a:gd name="T79" fmla="*/ 2 h 2055"/>
                <a:gd name="T80" fmla="*/ 3 w 1735"/>
                <a:gd name="T81" fmla="*/ 1 h 2055"/>
                <a:gd name="T82" fmla="*/ 2 w 1735"/>
                <a:gd name="T83" fmla="*/ 1 h 2055"/>
                <a:gd name="T84" fmla="*/ 1 w 1735"/>
                <a:gd name="T85" fmla="*/ 1 h 2055"/>
                <a:gd name="T86" fmla="*/ 1 w 1735"/>
                <a:gd name="T87" fmla="*/ 1 h 2055"/>
                <a:gd name="T88" fmla="*/ 1 w 1735"/>
                <a:gd name="T89" fmla="*/ 1 h 2055"/>
                <a:gd name="T90" fmla="*/ 1 w 1735"/>
                <a:gd name="T91" fmla="*/ 1 h 2055"/>
                <a:gd name="T92" fmla="*/ 2 w 1735"/>
                <a:gd name="T93" fmla="*/ 1 h 2055"/>
                <a:gd name="T94" fmla="*/ 2 w 1735"/>
                <a:gd name="T95" fmla="*/ 1 h 2055"/>
                <a:gd name="T96" fmla="*/ 2 w 1735"/>
                <a:gd name="T97" fmla="*/ 1 h 2055"/>
                <a:gd name="T98" fmla="*/ 3 w 1735"/>
                <a:gd name="T99" fmla="*/ 0 h 2055"/>
                <a:gd name="T100" fmla="*/ 3 w 1735"/>
                <a:gd name="T101" fmla="*/ 1 h 2055"/>
                <a:gd name="T102" fmla="*/ 3 w 1735"/>
                <a:gd name="T103" fmla="*/ 1 h 2055"/>
                <a:gd name="T104" fmla="*/ 3 w 1735"/>
                <a:gd name="T105" fmla="*/ 1 h 2055"/>
                <a:gd name="T106" fmla="*/ 5 w 1735"/>
                <a:gd name="T107" fmla="*/ 1 h 2055"/>
                <a:gd name="T108" fmla="*/ 5 w 1735"/>
                <a:gd name="T109" fmla="*/ 1 h 2055"/>
                <a:gd name="T110" fmla="*/ 5 w 1735"/>
                <a:gd name="T111" fmla="*/ 1 h 2055"/>
                <a:gd name="T112" fmla="*/ 5 w 1735"/>
                <a:gd name="T113" fmla="*/ 1 h 20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35"/>
                <a:gd name="T172" fmla="*/ 0 h 2055"/>
                <a:gd name="T173" fmla="*/ 1735 w 1735"/>
                <a:gd name="T174" fmla="*/ 2055 h 20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35" h="2055">
                  <a:moveTo>
                    <a:pt x="814" y="153"/>
                  </a:moveTo>
                  <a:lnTo>
                    <a:pt x="827" y="172"/>
                  </a:lnTo>
                  <a:lnTo>
                    <a:pt x="846" y="185"/>
                  </a:lnTo>
                  <a:lnTo>
                    <a:pt x="868" y="191"/>
                  </a:lnTo>
                  <a:lnTo>
                    <a:pt x="893" y="185"/>
                  </a:lnTo>
                  <a:lnTo>
                    <a:pt x="911" y="172"/>
                  </a:lnTo>
                  <a:lnTo>
                    <a:pt x="924" y="153"/>
                  </a:lnTo>
                  <a:lnTo>
                    <a:pt x="927" y="128"/>
                  </a:lnTo>
                  <a:lnTo>
                    <a:pt x="924" y="106"/>
                  </a:lnTo>
                  <a:lnTo>
                    <a:pt x="911" y="88"/>
                  </a:lnTo>
                  <a:lnTo>
                    <a:pt x="893" y="75"/>
                  </a:lnTo>
                  <a:lnTo>
                    <a:pt x="868" y="69"/>
                  </a:lnTo>
                  <a:lnTo>
                    <a:pt x="846" y="75"/>
                  </a:lnTo>
                  <a:lnTo>
                    <a:pt x="827" y="88"/>
                  </a:lnTo>
                  <a:lnTo>
                    <a:pt x="814" y="106"/>
                  </a:lnTo>
                  <a:lnTo>
                    <a:pt x="811" y="128"/>
                  </a:lnTo>
                  <a:lnTo>
                    <a:pt x="814" y="153"/>
                  </a:lnTo>
                  <a:close/>
                  <a:moveTo>
                    <a:pt x="1034" y="419"/>
                  </a:moveTo>
                  <a:lnTo>
                    <a:pt x="1018" y="459"/>
                  </a:lnTo>
                  <a:lnTo>
                    <a:pt x="999" y="494"/>
                  </a:lnTo>
                  <a:lnTo>
                    <a:pt x="971" y="522"/>
                  </a:lnTo>
                  <a:lnTo>
                    <a:pt x="936" y="544"/>
                  </a:lnTo>
                  <a:lnTo>
                    <a:pt x="927" y="597"/>
                  </a:lnTo>
                  <a:lnTo>
                    <a:pt x="921" y="659"/>
                  </a:lnTo>
                  <a:lnTo>
                    <a:pt x="915" y="725"/>
                  </a:lnTo>
                  <a:lnTo>
                    <a:pt x="911" y="800"/>
                  </a:lnTo>
                  <a:lnTo>
                    <a:pt x="905" y="959"/>
                  </a:lnTo>
                  <a:lnTo>
                    <a:pt x="905" y="1121"/>
                  </a:lnTo>
                  <a:lnTo>
                    <a:pt x="908" y="1284"/>
                  </a:lnTo>
                  <a:lnTo>
                    <a:pt x="908" y="1362"/>
                  </a:lnTo>
                  <a:lnTo>
                    <a:pt x="915" y="1434"/>
                  </a:lnTo>
                  <a:lnTo>
                    <a:pt x="918" y="1499"/>
                  </a:lnTo>
                  <a:lnTo>
                    <a:pt x="924" y="1558"/>
                  </a:lnTo>
                  <a:lnTo>
                    <a:pt x="930" y="1612"/>
                  </a:lnTo>
                  <a:lnTo>
                    <a:pt x="936" y="1652"/>
                  </a:lnTo>
                  <a:lnTo>
                    <a:pt x="943" y="1683"/>
                  </a:lnTo>
                  <a:lnTo>
                    <a:pt x="952" y="1711"/>
                  </a:lnTo>
                  <a:lnTo>
                    <a:pt x="965" y="1730"/>
                  </a:lnTo>
                  <a:lnTo>
                    <a:pt x="977" y="1749"/>
                  </a:lnTo>
                  <a:lnTo>
                    <a:pt x="993" y="1761"/>
                  </a:lnTo>
                  <a:lnTo>
                    <a:pt x="1008" y="1768"/>
                  </a:lnTo>
                  <a:lnTo>
                    <a:pt x="1027" y="1774"/>
                  </a:lnTo>
                  <a:lnTo>
                    <a:pt x="1049" y="1777"/>
                  </a:lnTo>
                  <a:lnTo>
                    <a:pt x="1093" y="1771"/>
                  </a:lnTo>
                  <a:lnTo>
                    <a:pt x="1143" y="1758"/>
                  </a:lnTo>
                  <a:lnTo>
                    <a:pt x="1200" y="1740"/>
                  </a:lnTo>
                  <a:lnTo>
                    <a:pt x="1262" y="1715"/>
                  </a:lnTo>
                  <a:lnTo>
                    <a:pt x="1281" y="1705"/>
                  </a:lnTo>
                  <a:lnTo>
                    <a:pt x="1303" y="1696"/>
                  </a:lnTo>
                  <a:lnTo>
                    <a:pt x="1356" y="1665"/>
                  </a:lnTo>
                  <a:lnTo>
                    <a:pt x="1412" y="1627"/>
                  </a:lnTo>
                  <a:lnTo>
                    <a:pt x="1469" y="1587"/>
                  </a:lnTo>
                  <a:lnTo>
                    <a:pt x="1519" y="1546"/>
                  </a:lnTo>
                  <a:lnTo>
                    <a:pt x="1541" y="1527"/>
                  </a:lnTo>
                  <a:lnTo>
                    <a:pt x="1560" y="1512"/>
                  </a:lnTo>
                  <a:lnTo>
                    <a:pt x="1575" y="1496"/>
                  </a:lnTo>
                  <a:lnTo>
                    <a:pt x="1582" y="1483"/>
                  </a:lnTo>
                  <a:lnTo>
                    <a:pt x="1588" y="1471"/>
                  </a:lnTo>
                  <a:lnTo>
                    <a:pt x="1585" y="1465"/>
                  </a:lnTo>
                  <a:lnTo>
                    <a:pt x="1569" y="1459"/>
                  </a:lnTo>
                  <a:lnTo>
                    <a:pt x="1550" y="1455"/>
                  </a:lnTo>
                  <a:lnTo>
                    <a:pt x="1510" y="1465"/>
                  </a:lnTo>
                  <a:lnTo>
                    <a:pt x="1491" y="1474"/>
                  </a:lnTo>
                  <a:lnTo>
                    <a:pt x="1475" y="1480"/>
                  </a:lnTo>
                  <a:lnTo>
                    <a:pt x="1466" y="1487"/>
                  </a:lnTo>
                  <a:lnTo>
                    <a:pt x="1459" y="1490"/>
                  </a:lnTo>
                  <a:lnTo>
                    <a:pt x="1510" y="1455"/>
                  </a:lnTo>
                  <a:lnTo>
                    <a:pt x="1553" y="1430"/>
                  </a:lnTo>
                  <a:lnTo>
                    <a:pt x="1591" y="1405"/>
                  </a:lnTo>
                  <a:lnTo>
                    <a:pt x="1622" y="1380"/>
                  </a:lnTo>
                  <a:lnTo>
                    <a:pt x="1654" y="1355"/>
                  </a:lnTo>
                  <a:lnTo>
                    <a:pt x="1679" y="1324"/>
                  </a:lnTo>
                  <a:lnTo>
                    <a:pt x="1701" y="1287"/>
                  </a:lnTo>
                  <a:lnTo>
                    <a:pt x="1719" y="1243"/>
                  </a:lnTo>
                  <a:lnTo>
                    <a:pt x="1729" y="1231"/>
                  </a:lnTo>
                  <a:lnTo>
                    <a:pt x="1732" y="1227"/>
                  </a:lnTo>
                  <a:lnTo>
                    <a:pt x="1735" y="1234"/>
                  </a:lnTo>
                  <a:lnTo>
                    <a:pt x="1735" y="1249"/>
                  </a:lnTo>
                  <a:lnTo>
                    <a:pt x="1732" y="1271"/>
                  </a:lnTo>
                  <a:lnTo>
                    <a:pt x="1729" y="1299"/>
                  </a:lnTo>
                  <a:lnTo>
                    <a:pt x="1723" y="1362"/>
                  </a:lnTo>
                  <a:lnTo>
                    <a:pt x="1713" y="1434"/>
                  </a:lnTo>
                  <a:lnTo>
                    <a:pt x="1704" y="1496"/>
                  </a:lnTo>
                  <a:lnTo>
                    <a:pt x="1697" y="1521"/>
                  </a:lnTo>
                  <a:lnTo>
                    <a:pt x="1694" y="1540"/>
                  </a:lnTo>
                  <a:lnTo>
                    <a:pt x="1694" y="1555"/>
                  </a:lnTo>
                  <a:lnTo>
                    <a:pt x="1691" y="1558"/>
                  </a:lnTo>
                  <a:lnTo>
                    <a:pt x="1688" y="1558"/>
                  </a:lnTo>
                  <a:lnTo>
                    <a:pt x="1679" y="1549"/>
                  </a:lnTo>
                  <a:lnTo>
                    <a:pt x="1666" y="1533"/>
                  </a:lnTo>
                  <a:lnTo>
                    <a:pt x="1660" y="1508"/>
                  </a:lnTo>
                  <a:lnTo>
                    <a:pt x="1657" y="1505"/>
                  </a:lnTo>
                  <a:lnTo>
                    <a:pt x="1647" y="1515"/>
                  </a:lnTo>
                  <a:lnTo>
                    <a:pt x="1635" y="1530"/>
                  </a:lnTo>
                  <a:lnTo>
                    <a:pt x="1616" y="1555"/>
                  </a:lnTo>
                  <a:lnTo>
                    <a:pt x="1594" y="1587"/>
                  </a:lnTo>
                  <a:lnTo>
                    <a:pt x="1566" y="1621"/>
                  </a:lnTo>
                  <a:lnTo>
                    <a:pt x="1531" y="1661"/>
                  </a:lnTo>
                  <a:lnTo>
                    <a:pt x="1494" y="1702"/>
                  </a:lnTo>
                  <a:lnTo>
                    <a:pt x="1450" y="1746"/>
                  </a:lnTo>
                  <a:lnTo>
                    <a:pt x="1403" y="1790"/>
                  </a:lnTo>
                  <a:lnTo>
                    <a:pt x="1347" y="1830"/>
                  </a:lnTo>
                  <a:lnTo>
                    <a:pt x="1287" y="1868"/>
                  </a:lnTo>
                  <a:lnTo>
                    <a:pt x="1221" y="1899"/>
                  </a:lnTo>
                  <a:lnTo>
                    <a:pt x="1153" y="1927"/>
                  </a:lnTo>
                  <a:lnTo>
                    <a:pt x="1074" y="1946"/>
                  </a:lnTo>
                  <a:lnTo>
                    <a:pt x="993" y="1958"/>
                  </a:lnTo>
                  <a:lnTo>
                    <a:pt x="958" y="1964"/>
                  </a:lnTo>
                  <a:lnTo>
                    <a:pt x="936" y="1977"/>
                  </a:lnTo>
                  <a:lnTo>
                    <a:pt x="921" y="1992"/>
                  </a:lnTo>
                  <a:lnTo>
                    <a:pt x="911" y="2008"/>
                  </a:lnTo>
                  <a:lnTo>
                    <a:pt x="896" y="2039"/>
                  </a:lnTo>
                  <a:lnTo>
                    <a:pt x="886" y="2052"/>
                  </a:lnTo>
                  <a:lnTo>
                    <a:pt x="868" y="2055"/>
                  </a:lnTo>
                  <a:lnTo>
                    <a:pt x="849" y="2052"/>
                  </a:lnTo>
                  <a:lnTo>
                    <a:pt x="839" y="2039"/>
                  </a:lnTo>
                  <a:lnTo>
                    <a:pt x="824" y="2008"/>
                  </a:lnTo>
                  <a:lnTo>
                    <a:pt x="814" y="1989"/>
                  </a:lnTo>
                  <a:lnTo>
                    <a:pt x="799" y="1974"/>
                  </a:lnTo>
                  <a:lnTo>
                    <a:pt x="777" y="1964"/>
                  </a:lnTo>
                  <a:lnTo>
                    <a:pt x="761" y="1958"/>
                  </a:lnTo>
                  <a:lnTo>
                    <a:pt x="742" y="1958"/>
                  </a:lnTo>
                  <a:lnTo>
                    <a:pt x="661" y="1946"/>
                  </a:lnTo>
                  <a:lnTo>
                    <a:pt x="583" y="1924"/>
                  </a:lnTo>
                  <a:lnTo>
                    <a:pt x="514" y="1899"/>
                  </a:lnTo>
                  <a:lnTo>
                    <a:pt x="448" y="1864"/>
                  </a:lnTo>
                  <a:lnTo>
                    <a:pt x="388" y="1827"/>
                  </a:lnTo>
                  <a:lnTo>
                    <a:pt x="332" y="1786"/>
                  </a:lnTo>
                  <a:lnTo>
                    <a:pt x="285" y="1743"/>
                  </a:lnTo>
                  <a:lnTo>
                    <a:pt x="241" y="1702"/>
                  </a:lnTo>
                  <a:lnTo>
                    <a:pt x="204" y="1658"/>
                  </a:lnTo>
                  <a:lnTo>
                    <a:pt x="169" y="1621"/>
                  </a:lnTo>
                  <a:lnTo>
                    <a:pt x="141" y="1583"/>
                  </a:lnTo>
                  <a:lnTo>
                    <a:pt x="119" y="1552"/>
                  </a:lnTo>
                  <a:lnTo>
                    <a:pt x="100" y="1527"/>
                  </a:lnTo>
                  <a:lnTo>
                    <a:pt x="88" y="1512"/>
                  </a:lnTo>
                  <a:lnTo>
                    <a:pt x="78" y="1502"/>
                  </a:lnTo>
                  <a:lnTo>
                    <a:pt x="75" y="1505"/>
                  </a:lnTo>
                  <a:lnTo>
                    <a:pt x="69" y="1530"/>
                  </a:lnTo>
                  <a:lnTo>
                    <a:pt x="56" y="1546"/>
                  </a:lnTo>
                  <a:lnTo>
                    <a:pt x="47" y="1555"/>
                  </a:lnTo>
                  <a:lnTo>
                    <a:pt x="44" y="1558"/>
                  </a:lnTo>
                  <a:lnTo>
                    <a:pt x="41" y="1552"/>
                  </a:lnTo>
                  <a:lnTo>
                    <a:pt x="41" y="1540"/>
                  </a:lnTo>
                  <a:lnTo>
                    <a:pt x="38" y="1518"/>
                  </a:lnTo>
                  <a:lnTo>
                    <a:pt x="31" y="1493"/>
                  </a:lnTo>
                  <a:lnTo>
                    <a:pt x="22" y="1430"/>
                  </a:lnTo>
                  <a:lnTo>
                    <a:pt x="13" y="1362"/>
                  </a:lnTo>
                  <a:lnTo>
                    <a:pt x="6" y="1296"/>
                  </a:lnTo>
                  <a:lnTo>
                    <a:pt x="3" y="1268"/>
                  </a:lnTo>
                  <a:lnTo>
                    <a:pt x="0" y="1246"/>
                  </a:lnTo>
                  <a:lnTo>
                    <a:pt x="0" y="1234"/>
                  </a:lnTo>
                  <a:lnTo>
                    <a:pt x="3" y="1224"/>
                  </a:lnTo>
                  <a:lnTo>
                    <a:pt x="6" y="1227"/>
                  </a:lnTo>
                  <a:lnTo>
                    <a:pt x="16" y="1243"/>
                  </a:lnTo>
                  <a:lnTo>
                    <a:pt x="34" y="1287"/>
                  </a:lnTo>
                  <a:lnTo>
                    <a:pt x="56" y="1321"/>
                  </a:lnTo>
                  <a:lnTo>
                    <a:pt x="81" y="1352"/>
                  </a:lnTo>
                  <a:lnTo>
                    <a:pt x="113" y="1377"/>
                  </a:lnTo>
                  <a:lnTo>
                    <a:pt x="144" y="1402"/>
                  </a:lnTo>
                  <a:lnTo>
                    <a:pt x="182" y="1427"/>
                  </a:lnTo>
                  <a:lnTo>
                    <a:pt x="226" y="1455"/>
                  </a:lnTo>
                  <a:lnTo>
                    <a:pt x="276" y="1487"/>
                  </a:lnTo>
                  <a:lnTo>
                    <a:pt x="269" y="1483"/>
                  </a:lnTo>
                  <a:lnTo>
                    <a:pt x="260" y="1477"/>
                  </a:lnTo>
                  <a:lnTo>
                    <a:pt x="244" y="1471"/>
                  </a:lnTo>
                  <a:lnTo>
                    <a:pt x="226" y="1465"/>
                  </a:lnTo>
                  <a:lnTo>
                    <a:pt x="185" y="1455"/>
                  </a:lnTo>
                  <a:lnTo>
                    <a:pt x="166" y="1455"/>
                  </a:lnTo>
                  <a:lnTo>
                    <a:pt x="150" y="1462"/>
                  </a:lnTo>
                  <a:lnTo>
                    <a:pt x="147" y="1471"/>
                  </a:lnTo>
                  <a:lnTo>
                    <a:pt x="153" y="1480"/>
                  </a:lnTo>
                  <a:lnTo>
                    <a:pt x="160" y="1493"/>
                  </a:lnTo>
                  <a:lnTo>
                    <a:pt x="175" y="1508"/>
                  </a:lnTo>
                  <a:lnTo>
                    <a:pt x="194" y="1527"/>
                  </a:lnTo>
                  <a:lnTo>
                    <a:pt x="216" y="1546"/>
                  </a:lnTo>
                  <a:lnTo>
                    <a:pt x="266" y="1587"/>
                  </a:lnTo>
                  <a:lnTo>
                    <a:pt x="323" y="1624"/>
                  </a:lnTo>
                  <a:lnTo>
                    <a:pt x="379" y="1661"/>
                  </a:lnTo>
                  <a:lnTo>
                    <a:pt x="432" y="1693"/>
                  </a:lnTo>
                  <a:lnTo>
                    <a:pt x="454" y="1705"/>
                  </a:lnTo>
                  <a:lnTo>
                    <a:pt x="473" y="1711"/>
                  </a:lnTo>
                  <a:lnTo>
                    <a:pt x="536" y="1736"/>
                  </a:lnTo>
                  <a:lnTo>
                    <a:pt x="592" y="1755"/>
                  </a:lnTo>
                  <a:lnTo>
                    <a:pt x="642" y="1768"/>
                  </a:lnTo>
                  <a:lnTo>
                    <a:pt x="686" y="1774"/>
                  </a:lnTo>
                  <a:lnTo>
                    <a:pt x="708" y="1771"/>
                  </a:lnTo>
                  <a:lnTo>
                    <a:pt x="727" y="1768"/>
                  </a:lnTo>
                  <a:lnTo>
                    <a:pt x="742" y="1758"/>
                  </a:lnTo>
                  <a:lnTo>
                    <a:pt x="758" y="1746"/>
                  </a:lnTo>
                  <a:lnTo>
                    <a:pt x="770" y="1730"/>
                  </a:lnTo>
                  <a:lnTo>
                    <a:pt x="783" y="1708"/>
                  </a:lnTo>
                  <a:lnTo>
                    <a:pt x="792" y="1683"/>
                  </a:lnTo>
                  <a:lnTo>
                    <a:pt x="799" y="1652"/>
                  </a:lnTo>
                  <a:lnTo>
                    <a:pt x="805" y="1605"/>
                  </a:lnTo>
                  <a:lnTo>
                    <a:pt x="811" y="1552"/>
                  </a:lnTo>
                  <a:lnTo>
                    <a:pt x="817" y="1493"/>
                  </a:lnTo>
                  <a:lnTo>
                    <a:pt x="824" y="1427"/>
                  </a:lnTo>
                  <a:lnTo>
                    <a:pt x="827" y="1355"/>
                  </a:lnTo>
                  <a:lnTo>
                    <a:pt x="830" y="1281"/>
                  </a:lnTo>
                  <a:lnTo>
                    <a:pt x="833" y="1121"/>
                  </a:lnTo>
                  <a:lnTo>
                    <a:pt x="833" y="962"/>
                  </a:lnTo>
                  <a:lnTo>
                    <a:pt x="827" y="806"/>
                  </a:lnTo>
                  <a:lnTo>
                    <a:pt x="824" y="731"/>
                  </a:lnTo>
                  <a:lnTo>
                    <a:pt x="817" y="662"/>
                  </a:lnTo>
                  <a:lnTo>
                    <a:pt x="811" y="600"/>
                  </a:lnTo>
                  <a:lnTo>
                    <a:pt x="802" y="540"/>
                  </a:lnTo>
                  <a:lnTo>
                    <a:pt x="767" y="522"/>
                  </a:lnTo>
                  <a:lnTo>
                    <a:pt x="742" y="494"/>
                  </a:lnTo>
                  <a:lnTo>
                    <a:pt x="720" y="459"/>
                  </a:lnTo>
                  <a:lnTo>
                    <a:pt x="708" y="419"/>
                  </a:lnTo>
                  <a:lnTo>
                    <a:pt x="257" y="419"/>
                  </a:lnTo>
                  <a:lnTo>
                    <a:pt x="244" y="444"/>
                  </a:lnTo>
                  <a:lnTo>
                    <a:pt x="222" y="459"/>
                  </a:lnTo>
                  <a:lnTo>
                    <a:pt x="197" y="472"/>
                  </a:lnTo>
                  <a:lnTo>
                    <a:pt x="172" y="478"/>
                  </a:lnTo>
                  <a:lnTo>
                    <a:pt x="153" y="475"/>
                  </a:lnTo>
                  <a:lnTo>
                    <a:pt x="135" y="469"/>
                  </a:lnTo>
                  <a:lnTo>
                    <a:pt x="103" y="450"/>
                  </a:lnTo>
                  <a:lnTo>
                    <a:pt x="85" y="419"/>
                  </a:lnTo>
                  <a:lnTo>
                    <a:pt x="78" y="403"/>
                  </a:lnTo>
                  <a:lnTo>
                    <a:pt x="78" y="384"/>
                  </a:lnTo>
                  <a:lnTo>
                    <a:pt x="78" y="366"/>
                  </a:lnTo>
                  <a:lnTo>
                    <a:pt x="85" y="347"/>
                  </a:lnTo>
                  <a:lnTo>
                    <a:pt x="103" y="319"/>
                  </a:lnTo>
                  <a:lnTo>
                    <a:pt x="135" y="297"/>
                  </a:lnTo>
                  <a:lnTo>
                    <a:pt x="153" y="294"/>
                  </a:lnTo>
                  <a:lnTo>
                    <a:pt x="172" y="291"/>
                  </a:lnTo>
                  <a:lnTo>
                    <a:pt x="200" y="294"/>
                  </a:lnTo>
                  <a:lnTo>
                    <a:pt x="226" y="306"/>
                  </a:lnTo>
                  <a:lnTo>
                    <a:pt x="244" y="325"/>
                  </a:lnTo>
                  <a:lnTo>
                    <a:pt x="257" y="350"/>
                  </a:lnTo>
                  <a:lnTo>
                    <a:pt x="708" y="350"/>
                  </a:lnTo>
                  <a:lnTo>
                    <a:pt x="717" y="313"/>
                  </a:lnTo>
                  <a:lnTo>
                    <a:pt x="739" y="278"/>
                  </a:lnTo>
                  <a:lnTo>
                    <a:pt x="764" y="250"/>
                  </a:lnTo>
                  <a:lnTo>
                    <a:pt x="796" y="228"/>
                  </a:lnTo>
                  <a:lnTo>
                    <a:pt x="770" y="209"/>
                  </a:lnTo>
                  <a:lnTo>
                    <a:pt x="752" y="185"/>
                  </a:lnTo>
                  <a:lnTo>
                    <a:pt x="742" y="156"/>
                  </a:lnTo>
                  <a:lnTo>
                    <a:pt x="736" y="125"/>
                  </a:lnTo>
                  <a:lnTo>
                    <a:pt x="739" y="100"/>
                  </a:lnTo>
                  <a:lnTo>
                    <a:pt x="749" y="75"/>
                  </a:lnTo>
                  <a:lnTo>
                    <a:pt x="758" y="53"/>
                  </a:lnTo>
                  <a:lnTo>
                    <a:pt x="777" y="35"/>
                  </a:lnTo>
                  <a:lnTo>
                    <a:pt x="796" y="22"/>
                  </a:lnTo>
                  <a:lnTo>
                    <a:pt x="817" y="10"/>
                  </a:lnTo>
                  <a:lnTo>
                    <a:pt x="842" y="0"/>
                  </a:lnTo>
                  <a:lnTo>
                    <a:pt x="868" y="0"/>
                  </a:lnTo>
                  <a:lnTo>
                    <a:pt x="896" y="0"/>
                  </a:lnTo>
                  <a:lnTo>
                    <a:pt x="921" y="10"/>
                  </a:lnTo>
                  <a:lnTo>
                    <a:pt x="943" y="22"/>
                  </a:lnTo>
                  <a:lnTo>
                    <a:pt x="961" y="35"/>
                  </a:lnTo>
                  <a:lnTo>
                    <a:pt x="980" y="53"/>
                  </a:lnTo>
                  <a:lnTo>
                    <a:pt x="993" y="75"/>
                  </a:lnTo>
                  <a:lnTo>
                    <a:pt x="999" y="100"/>
                  </a:lnTo>
                  <a:lnTo>
                    <a:pt x="1002" y="125"/>
                  </a:lnTo>
                  <a:lnTo>
                    <a:pt x="999" y="156"/>
                  </a:lnTo>
                  <a:lnTo>
                    <a:pt x="987" y="188"/>
                  </a:lnTo>
                  <a:lnTo>
                    <a:pt x="968" y="209"/>
                  </a:lnTo>
                  <a:lnTo>
                    <a:pt x="943" y="231"/>
                  </a:lnTo>
                  <a:lnTo>
                    <a:pt x="974" y="253"/>
                  </a:lnTo>
                  <a:lnTo>
                    <a:pt x="999" y="278"/>
                  </a:lnTo>
                  <a:lnTo>
                    <a:pt x="1021" y="313"/>
                  </a:lnTo>
                  <a:lnTo>
                    <a:pt x="1034" y="350"/>
                  </a:lnTo>
                  <a:lnTo>
                    <a:pt x="1475" y="350"/>
                  </a:lnTo>
                  <a:lnTo>
                    <a:pt x="1488" y="325"/>
                  </a:lnTo>
                  <a:lnTo>
                    <a:pt x="1510" y="306"/>
                  </a:lnTo>
                  <a:lnTo>
                    <a:pt x="1531" y="294"/>
                  </a:lnTo>
                  <a:lnTo>
                    <a:pt x="1560" y="288"/>
                  </a:lnTo>
                  <a:lnTo>
                    <a:pt x="1578" y="291"/>
                  </a:lnTo>
                  <a:lnTo>
                    <a:pt x="1597" y="297"/>
                  </a:lnTo>
                  <a:lnTo>
                    <a:pt x="1629" y="316"/>
                  </a:lnTo>
                  <a:lnTo>
                    <a:pt x="1647" y="347"/>
                  </a:lnTo>
                  <a:lnTo>
                    <a:pt x="1654" y="363"/>
                  </a:lnTo>
                  <a:lnTo>
                    <a:pt x="1654" y="381"/>
                  </a:lnTo>
                  <a:lnTo>
                    <a:pt x="1654" y="400"/>
                  </a:lnTo>
                  <a:lnTo>
                    <a:pt x="1647" y="419"/>
                  </a:lnTo>
                  <a:lnTo>
                    <a:pt x="1629" y="447"/>
                  </a:lnTo>
                  <a:lnTo>
                    <a:pt x="1597" y="469"/>
                  </a:lnTo>
                  <a:lnTo>
                    <a:pt x="1578" y="472"/>
                  </a:lnTo>
                  <a:lnTo>
                    <a:pt x="1560" y="475"/>
                  </a:lnTo>
                  <a:lnTo>
                    <a:pt x="1535" y="472"/>
                  </a:lnTo>
                  <a:lnTo>
                    <a:pt x="1510" y="459"/>
                  </a:lnTo>
                  <a:lnTo>
                    <a:pt x="1488" y="444"/>
                  </a:lnTo>
                  <a:lnTo>
                    <a:pt x="1475" y="419"/>
                  </a:lnTo>
                  <a:lnTo>
                    <a:pt x="1034" y="419"/>
                  </a:lnTo>
                  <a:close/>
                </a:path>
              </a:pathLst>
            </a:custGeom>
            <a:solidFill>
              <a:srgbClr val="808080"/>
            </a:solidFill>
            <a:ln w="3810">
              <a:solidFill>
                <a:srgbClr val="000000"/>
              </a:solidFill>
              <a:round/>
              <a:headEnd/>
              <a:tailEnd/>
            </a:ln>
          </p:spPr>
          <p:txBody>
            <a:bodyPr/>
            <a:lstStyle/>
            <a:p>
              <a:endParaRPr lang="fr-FR"/>
            </a:p>
          </p:txBody>
        </p:sp>
        <p:grpSp>
          <p:nvGrpSpPr>
            <p:cNvPr id="21" name="Group 8"/>
            <p:cNvGrpSpPr>
              <a:grpSpLocks/>
            </p:cNvGrpSpPr>
            <p:nvPr/>
          </p:nvGrpSpPr>
          <p:grpSpPr bwMode="auto">
            <a:xfrm>
              <a:off x="3704" y="2606"/>
              <a:ext cx="1393" cy="310"/>
              <a:chOff x="9040" y="11182"/>
              <a:chExt cx="2032" cy="484"/>
            </a:xfrm>
          </p:grpSpPr>
          <p:sp>
            <p:nvSpPr>
              <p:cNvPr id="69" name="Freeform 9"/>
              <p:cNvSpPr>
                <a:spLocks/>
              </p:cNvSpPr>
              <p:nvPr/>
            </p:nvSpPr>
            <p:spPr bwMode="auto">
              <a:xfrm>
                <a:off x="9040" y="11194"/>
                <a:ext cx="278" cy="369"/>
              </a:xfrm>
              <a:custGeom>
                <a:avLst/>
                <a:gdLst>
                  <a:gd name="T0" fmla="*/ 197 w 278"/>
                  <a:gd name="T1" fmla="*/ 0 h 369"/>
                  <a:gd name="T2" fmla="*/ 216 w 278"/>
                  <a:gd name="T3" fmla="*/ 3 h 369"/>
                  <a:gd name="T4" fmla="*/ 238 w 278"/>
                  <a:gd name="T5" fmla="*/ 19 h 369"/>
                  <a:gd name="T6" fmla="*/ 278 w 278"/>
                  <a:gd name="T7" fmla="*/ 53 h 369"/>
                  <a:gd name="T8" fmla="*/ 234 w 278"/>
                  <a:gd name="T9" fmla="*/ 100 h 369"/>
                  <a:gd name="T10" fmla="*/ 197 w 278"/>
                  <a:gd name="T11" fmla="*/ 66 h 369"/>
                  <a:gd name="T12" fmla="*/ 153 w 278"/>
                  <a:gd name="T13" fmla="*/ 41 h 369"/>
                  <a:gd name="T14" fmla="*/ 119 w 278"/>
                  <a:gd name="T15" fmla="*/ 88 h 369"/>
                  <a:gd name="T16" fmla="*/ 93 w 278"/>
                  <a:gd name="T17" fmla="*/ 141 h 369"/>
                  <a:gd name="T18" fmla="*/ 78 w 278"/>
                  <a:gd name="T19" fmla="*/ 191 h 369"/>
                  <a:gd name="T20" fmla="*/ 75 w 278"/>
                  <a:gd name="T21" fmla="*/ 213 h 369"/>
                  <a:gd name="T22" fmla="*/ 75 w 278"/>
                  <a:gd name="T23" fmla="*/ 231 h 369"/>
                  <a:gd name="T24" fmla="*/ 78 w 278"/>
                  <a:gd name="T25" fmla="*/ 259 h 369"/>
                  <a:gd name="T26" fmla="*/ 93 w 278"/>
                  <a:gd name="T27" fmla="*/ 288 h 369"/>
                  <a:gd name="T28" fmla="*/ 112 w 278"/>
                  <a:gd name="T29" fmla="*/ 306 h 369"/>
                  <a:gd name="T30" fmla="*/ 125 w 278"/>
                  <a:gd name="T31" fmla="*/ 313 h 369"/>
                  <a:gd name="T32" fmla="*/ 137 w 278"/>
                  <a:gd name="T33" fmla="*/ 316 h 369"/>
                  <a:gd name="T34" fmla="*/ 159 w 278"/>
                  <a:gd name="T35" fmla="*/ 313 h 369"/>
                  <a:gd name="T36" fmla="*/ 178 w 278"/>
                  <a:gd name="T37" fmla="*/ 303 h 369"/>
                  <a:gd name="T38" fmla="*/ 212 w 278"/>
                  <a:gd name="T39" fmla="*/ 278 h 369"/>
                  <a:gd name="T40" fmla="*/ 225 w 278"/>
                  <a:gd name="T41" fmla="*/ 294 h 369"/>
                  <a:gd name="T42" fmla="*/ 166 w 278"/>
                  <a:gd name="T43" fmla="*/ 344 h 369"/>
                  <a:gd name="T44" fmla="*/ 131 w 278"/>
                  <a:gd name="T45" fmla="*/ 359 h 369"/>
                  <a:gd name="T46" fmla="*/ 97 w 278"/>
                  <a:gd name="T47" fmla="*/ 369 h 369"/>
                  <a:gd name="T48" fmla="*/ 78 w 278"/>
                  <a:gd name="T49" fmla="*/ 366 h 369"/>
                  <a:gd name="T50" fmla="*/ 59 w 278"/>
                  <a:gd name="T51" fmla="*/ 356 h 369"/>
                  <a:gd name="T52" fmla="*/ 43 w 278"/>
                  <a:gd name="T53" fmla="*/ 344 h 369"/>
                  <a:gd name="T54" fmla="*/ 28 w 278"/>
                  <a:gd name="T55" fmla="*/ 325 h 369"/>
                  <a:gd name="T56" fmla="*/ 9 w 278"/>
                  <a:gd name="T57" fmla="*/ 281 h 369"/>
                  <a:gd name="T58" fmla="*/ 3 w 278"/>
                  <a:gd name="T59" fmla="*/ 256 h 369"/>
                  <a:gd name="T60" fmla="*/ 0 w 278"/>
                  <a:gd name="T61" fmla="*/ 231 h 369"/>
                  <a:gd name="T62" fmla="*/ 6 w 278"/>
                  <a:gd name="T63" fmla="*/ 197 h 369"/>
                  <a:gd name="T64" fmla="*/ 15 w 278"/>
                  <a:gd name="T65" fmla="*/ 160 h 369"/>
                  <a:gd name="T66" fmla="*/ 34 w 278"/>
                  <a:gd name="T67" fmla="*/ 119 h 369"/>
                  <a:gd name="T68" fmla="*/ 56 w 278"/>
                  <a:gd name="T69" fmla="*/ 85 h 369"/>
                  <a:gd name="T70" fmla="*/ 84 w 278"/>
                  <a:gd name="T71" fmla="*/ 50 h 369"/>
                  <a:gd name="T72" fmla="*/ 119 w 278"/>
                  <a:gd name="T73" fmla="*/ 22 h 369"/>
                  <a:gd name="T74" fmla="*/ 156 w 278"/>
                  <a:gd name="T75" fmla="*/ 6 h 369"/>
                  <a:gd name="T76" fmla="*/ 197 w 278"/>
                  <a:gd name="T77" fmla="*/ 0 h 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8"/>
                  <a:gd name="T118" fmla="*/ 0 h 369"/>
                  <a:gd name="T119" fmla="*/ 278 w 278"/>
                  <a:gd name="T120" fmla="*/ 369 h 3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8" h="369">
                    <a:moveTo>
                      <a:pt x="197" y="0"/>
                    </a:moveTo>
                    <a:lnTo>
                      <a:pt x="216" y="3"/>
                    </a:lnTo>
                    <a:lnTo>
                      <a:pt x="238" y="19"/>
                    </a:lnTo>
                    <a:lnTo>
                      <a:pt x="278" y="53"/>
                    </a:lnTo>
                    <a:lnTo>
                      <a:pt x="234" y="100"/>
                    </a:lnTo>
                    <a:lnTo>
                      <a:pt x="197" y="66"/>
                    </a:lnTo>
                    <a:lnTo>
                      <a:pt x="153" y="41"/>
                    </a:lnTo>
                    <a:lnTo>
                      <a:pt x="119" y="88"/>
                    </a:lnTo>
                    <a:lnTo>
                      <a:pt x="93" y="141"/>
                    </a:lnTo>
                    <a:lnTo>
                      <a:pt x="78" y="191"/>
                    </a:lnTo>
                    <a:lnTo>
                      <a:pt x="75" y="213"/>
                    </a:lnTo>
                    <a:lnTo>
                      <a:pt x="75" y="231"/>
                    </a:lnTo>
                    <a:lnTo>
                      <a:pt x="78" y="259"/>
                    </a:lnTo>
                    <a:lnTo>
                      <a:pt x="93" y="288"/>
                    </a:lnTo>
                    <a:lnTo>
                      <a:pt x="112" y="306"/>
                    </a:lnTo>
                    <a:lnTo>
                      <a:pt x="125" y="313"/>
                    </a:lnTo>
                    <a:lnTo>
                      <a:pt x="137" y="316"/>
                    </a:lnTo>
                    <a:lnTo>
                      <a:pt x="159" y="313"/>
                    </a:lnTo>
                    <a:lnTo>
                      <a:pt x="178" y="303"/>
                    </a:lnTo>
                    <a:lnTo>
                      <a:pt x="212" y="278"/>
                    </a:lnTo>
                    <a:lnTo>
                      <a:pt x="225" y="294"/>
                    </a:lnTo>
                    <a:lnTo>
                      <a:pt x="166" y="344"/>
                    </a:lnTo>
                    <a:lnTo>
                      <a:pt x="131" y="359"/>
                    </a:lnTo>
                    <a:lnTo>
                      <a:pt x="97" y="369"/>
                    </a:lnTo>
                    <a:lnTo>
                      <a:pt x="78" y="366"/>
                    </a:lnTo>
                    <a:lnTo>
                      <a:pt x="59" y="356"/>
                    </a:lnTo>
                    <a:lnTo>
                      <a:pt x="43" y="344"/>
                    </a:lnTo>
                    <a:lnTo>
                      <a:pt x="28" y="325"/>
                    </a:lnTo>
                    <a:lnTo>
                      <a:pt x="9" y="281"/>
                    </a:lnTo>
                    <a:lnTo>
                      <a:pt x="3" y="256"/>
                    </a:lnTo>
                    <a:lnTo>
                      <a:pt x="0" y="231"/>
                    </a:lnTo>
                    <a:lnTo>
                      <a:pt x="6" y="197"/>
                    </a:lnTo>
                    <a:lnTo>
                      <a:pt x="15" y="160"/>
                    </a:lnTo>
                    <a:lnTo>
                      <a:pt x="34" y="119"/>
                    </a:lnTo>
                    <a:lnTo>
                      <a:pt x="56" y="85"/>
                    </a:lnTo>
                    <a:lnTo>
                      <a:pt x="84" y="50"/>
                    </a:lnTo>
                    <a:lnTo>
                      <a:pt x="119" y="22"/>
                    </a:lnTo>
                    <a:lnTo>
                      <a:pt x="156" y="6"/>
                    </a:lnTo>
                    <a:lnTo>
                      <a:pt x="197" y="0"/>
                    </a:lnTo>
                    <a:close/>
                  </a:path>
                </a:pathLst>
              </a:custGeom>
              <a:solidFill>
                <a:srgbClr val="000000"/>
              </a:solidFill>
              <a:ln w="0">
                <a:solidFill>
                  <a:srgbClr val="000000"/>
                </a:solidFill>
                <a:round/>
                <a:headEnd/>
                <a:tailEnd/>
              </a:ln>
            </p:spPr>
            <p:txBody>
              <a:bodyPr/>
              <a:lstStyle/>
              <a:p>
                <a:endParaRPr lang="fr-FR"/>
              </a:p>
            </p:txBody>
          </p:sp>
          <p:sp>
            <p:nvSpPr>
              <p:cNvPr id="70" name="Freeform 10"/>
              <p:cNvSpPr>
                <a:spLocks/>
              </p:cNvSpPr>
              <p:nvPr/>
            </p:nvSpPr>
            <p:spPr bwMode="auto">
              <a:xfrm>
                <a:off x="9306" y="11182"/>
                <a:ext cx="228" cy="381"/>
              </a:xfrm>
              <a:custGeom>
                <a:avLst/>
                <a:gdLst>
                  <a:gd name="T0" fmla="*/ 172 w 228"/>
                  <a:gd name="T1" fmla="*/ 0 h 381"/>
                  <a:gd name="T2" fmla="*/ 178 w 228"/>
                  <a:gd name="T3" fmla="*/ 6 h 381"/>
                  <a:gd name="T4" fmla="*/ 150 w 228"/>
                  <a:gd name="T5" fmla="*/ 56 h 381"/>
                  <a:gd name="T6" fmla="*/ 122 w 228"/>
                  <a:gd name="T7" fmla="*/ 109 h 381"/>
                  <a:gd name="T8" fmla="*/ 103 w 228"/>
                  <a:gd name="T9" fmla="*/ 165 h 381"/>
                  <a:gd name="T10" fmla="*/ 84 w 228"/>
                  <a:gd name="T11" fmla="*/ 221 h 381"/>
                  <a:gd name="T12" fmla="*/ 109 w 228"/>
                  <a:gd name="T13" fmla="*/ 193 h 381"/>
                  <a:gd name="T14" fmla="*/ 141 w 228"/>
                  <a:gd name="T15" fmla="*/ 165 h 381"/>
                  <a:gd name="T16" fmla="*/ 172 w 228"/>
                  <a:gd name="T17" fmla="*/ 147 h 381"/>
                  <a:gd name="T18" fmla="*/ 185 w 228"/>
                  <a:gd name="T19" fmla="*/ 140 h 381"/>
                  <a:gd name="T20" fmla="*/ 197 w 228"/>
                  <a:gd name="T21" fmla="*/ 140 h 381"/>
                  <a:gd name="T22" fmla="*/ 206 w 228"/>
                  <a:gd name="T23" fmla="*/ 143 h 381"/>
                  <a:gd name="T24" fmla="*/ 216 w 228"/>
                  <a:gd name="T25" fmla="*/ 156 h 381"/>
                  <a:gd name="T26" fmla="*/ 225 w 228"/>
                  <a:gd name="T27" fmla="*/ 168 h 381"/>
                  <a:gd name="T28" fmla="*/ 228 w 228"/>
                  <a:gd name="T29" fmla="*/ 184 h 381"/>
                  <a:gd name="T30" fmla="*/ 200 w 228"/>
                  <a:gd name="T31" fmla="*/ 271 h 381"/>
                  <a:gd name="T32" fmla="*/ 194 w 228"/>
                  <a:gd name="T33" fmla="*/ 315 h 381"/>
                  <a:gd name="T34" fmla="*/ 191 w 228"/>
                  <a:gd name="T35" fmla="*/ 362 h 381"/>
                  <a:gd name="T36" fmla="*/ 119 w 228"/>
                  <a:gd name="T37" fmla="*/ 381 h 381"/>
                  <a:gd name="T38" fmla="*/ 134 w 228"/>
                  <a:gd name="T39" fmla="*/ 293 h 381"/>
                  <a:gd name="T40" fmla="*/ 159 w 228"/>
                  <a:gd name="T41" fmla="*/ 212 h 381"/>
                  <a:gd name="T42" fmla="*/ 147 w 228"/>
                  <a:gd name="T43" fmla="*/ 196 h 381"/>
                  <a:gd name="T44" fmla="*/ 112 w 228"/>
                  <a:gd name="T45" fmla="*/ 231 h 381"/>
                  <a:gd name="T46" fmla="*/ 87 w 228"/>
                  <a:gd name="T47" fmla="*/ 268 h 381"/>
                  <a:gd name="T48" fmla="*/ 72 w 228"/>
                  <a:gd name="T49" fmla="*/ 315 h 381"/>
                  <a:gd name="T50" fmla="*/ 66 w 228"/>
                  <a:gd name="T51" fmla="*/ 362 h 381"/>
                  <a:gd name="T52" fmla="*/ 59 w 228"/>
                  <a:gd name="T53" fmla="*/ 374 h 381"/>
                  <a:gd name="T54" fmla="*/ 47 w 228"/>
                  <a:gd name="T55" fmla="*/ 381 h 381"/>
                  <a:gd name="T56" fmla="*/ 40 w 228"/>
                  <a:gd name="T57" fmla="*/ 378 h 381"/>
                  <a:gd name="T58" fmla="*/ 34 w 228"/>
                  <a:gd name="T59" fmla="*/ 371 h 381"/>
                  <a:gd name="T60" fmla="*/ 19 w 228"/>
                  <a:gd name="T61" fmla="*/ 356 h 381"/>
                  <a:gd name="T62" fmla="*/ 6 w 228"/>
                  <a:gd name="T63" fmla="*/ 334 h 381"/>
                  <a:gd name="T64" fmla="*/ 0 w 228"/>
                  <a:gd name="T65" fmla="*/ 321 h 381"/>
                  <a:gd name="T66" fmla="*/ 3 w 228"/>
                  <a:gd name="T67" fmla="*/ 306 h 381"/>
                  <a:gd name="T68" fmla="*/ 9 w 228"/>
                  <a:gd name="T69" fmla="*/ 293 h 381"/>
                  <a:gd name="T70" fmla="*/ 25 w 228"/>
                  <a:gd name="T71" fmla="*/ 268 h 381"/>
                  <a:gd name="T72" fmla="*/ 47 w 228"/>
                  <a:gd name="T73" fmla="*/ 156 h 381"/>
                  <a:gd name="T74" fmla="*/ 78 w 228"/>
                  <a:gd name="T75" fmla="*/ 47 h 381"/>
                  <a:gd name="T76" fmla="*/ 100 w 228"/>
                  <a:gd name="T77" fmla="*/ 28 h 381"/>
                  <a:gd name="T78" fmla="*/ 128 w 228"/>
                  <a:gd name="T79" fmla="*/ 12 h 381"/>
                  <a:gd name="T80" fmla="*/ 156 w 228"/>
                  <a:gd name="T81" fmla="*/ 3 h 381"/>
                  <a:gd name="T82" fmla="*/ 166 w 228"/>
                  <a:gd name="T83" fmla="*/ 0 h 381"/>
                  <a:gd name="T84" fmla="*/ 172 w 228"/>
                  <a:gd name="T85" fmla="*/ 0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381"/>
                  <a:gd name="T131" fmla="*/ 228 w 228"/>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381">
                    <a:moveTo>
                      <a:pt x="172" y="0"/>
                    </a:moveTo>
                    <a:lnTo>
                      <a:pt x="178" y="6"/>
                    </a:lnTo>
                    <a:lnTo>
                      <a:pt x="150" y="56"/>
                    </a:lnTo>
                    <a:lnTo>
                      <a:pt x="122" y="109"/>
                    </a:lnTo>
                    <a:lnTo>
                      <a:pt x="103" y="165"/>
                    </a:lnTo>
                    <a:lnTo>
                      <a:pt x="84" y="221"/>
                    </a:lnTo>
                    <a:lnTo>
                      <a:pt x="109" y="193"/>
                    </a:lnTo>
                    <a:lnTo>
                      <a:pt x="141" y="165"/>
                    </a:lnTo>
                    <a:lnTo>
                      <a:pt x="172" y="147"/>
                    </a:lnTo>
                    <a:lnTo>
                      <a:pt x="185" y="140"/>
                    </a:lnTo>
                    <a:lnTo>
                      <a:pt x="197" y="140"/>
                    </a:lnTo>
                    <a:lnTo>
                      <a:pt x="206" y="143"/>
                    </a:lnTo>
                    <a:lnTo>
                      <a:pt x="216" y="156"/>
                    </a:lnTo>
                    <a:lnTo>
                      <a:pt x="225" y="168"/>
                    </a:lnTo>
                    <a:lnTo>
                      <a:pt x="228" y="184"/>
                    </a:lnTo>
                    <a:lnTo>
                      <a:pt x="200" y="271"/>
                    </a:lnTo>
                    <a:lnTo>
                      <a:pt x="194" y="315"/>
                    </a:lnTo>
                    <a:lnTo>
                      <a:pt x="191" y="362"/>
                    </a:lnTo>
                    <a:lnTo>
                      <a:pt x="119" y="381"/>
                    </a:lnTo>
                    <a:lnTo>
                      <a:pt x="134" y="293"/>
                    </a:lnTo>
                    <a:lnTo>
                      <a:pt x="159" y="212"/>
                    </a:lnTo>
                    <a:lnTo>
                      <a:pt x="147" y="196"/>
                    </a:lnTo>
                    <a:lnTo>
                      <a:pt x="112" y="231"/>
                    </a:lnTo>
                    <a:lnTo>
                      <a:pt x="87" y="268"/>
                    </a:lnTo>
                    <a:lnTo>
                      <a:pt x="72" y="315"/>
                    </a:lnTo>
                    <a:lnTo>
                      <a:pt x="66" y="362"/>
                    </a:lnTo>
                    <a:lnTo>
                      <a:pt x="59" y="374"/>
                    </a:lnTo>
                    <a:lnTo>
                      <a:pt x="47" y="381"/>
                    </a:lnTo>
                    <a:lnTo>
                      <a:pt x="40" y="378"/>
                    </a:lnTo>
                    <a:lnTo>
                      <a:pt x="34" y="371"/>
                    </a:lnTo>
                    <a:lnTo>
                      <a:pt x="19" y="356"/>
                    </a:lnTo>
                    <a:lnTo>
                      <a:pt x="6" y="334"/>
                    </a:lnTo>
                    <a:lnTo>
                      <a:pt x="0" y="321"/>
                    </a:lnTo>
                    <a:lnTo>
                      <a:pt x="3" y="306"/>
                    </a:lnTo>
                    <a:lnTo>
                      <a:pt x="9" y="293"/>
                    </a:lnTo>
                    <a:lnTo>
                      <a:pt x="25" y="268"/>
                    </a:lnTo>
                    <a:lnTo>
                      <a:pt x="47" y="156"/>
                    </a:lnTo>
                    <a:lnTo>
                      <a:pt x="78" y="47"/>
                    </a:lnTo>
                    <a:lnTo>
                      <a:pt x="100" y="28"/>
                    </a:lnTo>
                    <a:lnTo>
                      <a:pt x="128" y="12"/>
                    </a:lnTo>
                    <a:lnTo>
                      <a:pt x="156" y="3"/>
                    </a:lnTo>
                    <a:lnTo>
                      <a:pt x="166" y="0"/>
                    </a:lnTo>
                    <a:lnTo>
                      <a:pt x="172" y="0"/>
                    </a:lnTo>
                    <a:close/>
                  </a:path>
                </a:pathLst>
              </a:custGeom>
              <a:solidFill>
                <a:srgbClr val="000000"/>
              </a:solidFill>
              <a:ln w="0">
                <a:solidFill>
                  <a:srgbClr val="000000"/>
                </a:solidFill>
                <a:round/>
                <a:headEnd/>
                <a:tailEnd/>
              </a:ln>
            </p:spPr>
            <p:txBody>
              <a:bodyPr/>
              <a:lstStyle/>
              <a:p>
                <a:endParaRPr lang="fr-FR"/>
              </a:p>
            </p:txBody>
          </p:sp>
          <p:sp>
            <p:nvSpPr>
              <p:cNvPr id="71" name="Freeform 11"/>
              <p:cNvSpPr>
                <a:spLocks noEditPoints="1"/>
              </p:cNvSpPr>
              <p:nvPr/>
            </p:nvSpPr>
            <p:spPr bwMode="auto">
              <a:xfrm>
                <a:off x="9553" y="11319"/>
                <a:ext cx="201" cy="241"/>
              </a:xfrm>
              <a:custGeom>
                <a:avLst/>
                <a:gdLst>
                  <a:gd name="T0" fmla="*/ 6 w 201"/>
                  <a:gd name="T1" fmla="*/ 194 h 241"/>
                  <a:gd name="T2" fmla="*/ 22 w 201"/>
                  <a:gd name="T3" fmla="*/ 216 h 241"/>
                  <a:gd name="T4" fmla="*/ 41 w 201"/>
                  <a:gd name="T5" fmla="*/ 231 h 241"/>
                  <a:gd name="T6" fmla="*/ 63 w 201"/>
                  <a:gd name="T7" fmla="*/ 241 h 241"/>
                  <a:gd name="T8" fmla="*/ 122 w 201"/>
                  <a:gd name="T9" fmla="*/ 216 h 241"/>
                  <a:gd name="T10" fmla="*/ 179 w 201"/>
                  <a:gd name="T11" fmla="*/ 184 h 241"/>
                  <a:gd name="T12" fmla="*/ 185 w 201"/>
                  <a:gd name="T13" fmla="*/ 150 h 241"/>
                  <a:gd name="T14" fmla="*/ 94 w 201"/>
                  <a:gd name="T15" fmla="*/ 194 h 241"/>
                  <a:gd name="T16" fmla="*/ 78 w 201"/>
                  <a:gd name="T17" fmla="*/ 169 h 241"/>
                  <a:gd name="T18" fmla="*/ 69 w 201"/>
                  <a:gd name="T19" fmla="*/ 141 h 241"/>
                  <a:gd name="T20" fmla="*/ 129 w 201"/>
                  <a:gd name="T21" fmla="*/ 122 h 241"/>
                  <a:gd name="T22" fmla="*/ 188 w 201"/>
                  <a:gd name="T23" fmla="*/ 103 h 241"/>
                  <a:gd name="T24" fmla="*/ 194 w 201"/>
                  <a:gd name="T25" fmla="*/ 91 h 241"/>
                  <a:gd name="T26" fmla="*/ 197 w 201"/>
                  <a:gd name="T27" fmla="*/ 78 h 241"/>
                  <a:gd name="T28" fmla="*/ 201 w 201"/>
                  <a:gd name="T29" fmla="*/ 47 h 241"/>
                  <a:gd name="T30" fmla="*/ 197 w 201"/>
                  <a:gd name="T31" fmla="*/ 28 h 241"/>
                  <a:gd name="T32" fmla="*/ 194 w 201"/>
                  <a:gd name="T33" fmla="*/ 13 h 241"/>
                  <a:gd name="T34" fmla="*/ 182 w 201"/>
                  <a:gd name="T35" fmla="*/ 3 h 241"/>
                  <a:gd name="T36" fmla="*/ 172 w 201"/>
                  <a:gd name="T37" fmla="*/ 0 h 241"/>
                  <a:gd name="T38" fmla="*/ 157 w 201"/>
                  <a:gd name="T39" fmla="*/ 0 h 241"/>
                  <a:gd name="T40" fmla="*/ 135 w 201"/>
                  <a:gd name="T41" fmla="*/ 0 h 241"/>
                  <a:gd name="T42" fmla="*/ 113 w 201"/>
                  <a:gd name="T43" fmla="*/ 6 h 241"/>
                  <a:gd name="T44" fmla="*/ 75 w 201"/>
                  <a:gd name="T45" fmla="*/ 22 h 241"/>
                  <a:gd name="T46" fmla="*/ 50 w 201"/>
                  <a:gd name="T47" fmla="*/ 47 h 241"/>
                  <a:gd name="T48" fmla="*/ 28 w 201"/>
                  <a:gd name="T49" fmla="*/ 78 h 241"/>
                  <a:gd name="T50" fmla="*/ 13 w 201"/>
                  <a:gd name="T51" fmla="*/ 106 h 241"/>
                  <a:gd name="T52" fmla="*/ 6 w 201"/>
                  <a:gd name="T53" fmla="*/ 134 h 241"/>
                  <a:gd name="T54" fmla="*/ 0 w 201"/>
                  <a:gd name="T55" fmla="*/ 159 h 241"/>
                  <a:gd name="T56" fmla="*/ 0 w 201"/>
                  <a:gd name="T57" fmla="*/ 172 h 241"/>
                  <a:gd name="T58" fmla="*/ 6 w 201"/>
                  <a:gd name="T59" fmla="*/ 194 h 241"/>
                  <a:gd name="T60" fmla="*/ 132 w 201"/>
                  <a:gd name="T61" fmla="*/ 81 h 241"/>
                  <a:gd name="T62" fmla="*/ 125 w 201"/>
                  <a:gd name="T63" fmla="*/ 97 h 241"/>
                  <a:gd name="T64" fmla="*/ 100 w 201"/>
                  <a:gd name="T65" fmla="*/ 106 h 241"/>
                  <a:gd name="T66" fmla="*/ 75 w 201"/>
                  <a:gd name="T67" fmla="*/ 109 h 241"/>
                  <a:gd name="T68" fmla="*/ 78 w 201"/>
                  <a:gd name="T69" fmla="*/ 109 h 241"/>
                  <a:gd name="T70" fmla="*/ 78 w 201"/>
                  <a:gd name="T71" fmla="*/ 103 h 241"/>
                  <a:gd name="T72" fmla="*/ 85 w 201"/>
                  <a:gd name="T73" fmla="*/ 84 h 241"/>
                  <a:gd name="T74" fmla="*/ 97 w 201"/>
                  <a:gd name="T75" fmla="*/ 63 h 241"/>
                  <a:gd name="T76" fmla="*/ 110 w 201"/>
                  <a:gd name="T77" fmla="*/ 38 h 241"/>
                  <a:gd name="T78" fmla="*/ 135 w 201"/>
                  <a:gd name="T79" fmla="*/ 31 h 241"/>
                  <a:gd name="T80" fmla="*/ 132 w 201"/>
                  <a:gd name="T81" fmla="*/ 81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241"/>
                  <a:gd name="T125" fmla="*/ 201 w 201"/>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241">
                    <a:moveTo>
                      <a:pt x="6" y="194"/>
                    </a:moveTo>
                    <a:lnTo>
                      <a:pt x="22" y="216"/>
                    </a:lnTo>
                    <a:lnTo>
                      <a:pt x="41" y="231"/>
                    </a:lnTo>
                    <a:lnTo>
                      <a:pt x="63" y="241"/>
                    </a:lnTo>
                    <a:lnTo>
                      <a:pt x="122" y="216"/>
                    </a:lnTo>
                    <a:lnTo>
                      <a:pt x="179" y="184"/>
                    </a:lnTo>
                    <a:lnTo>
                      <a:pt x="185" y="150"/>
                    </a:lnTo>
                    <a:lnTo>
                      <a:pt x="94" y="194"/>
                    </a:lnTo>
                    <a:lnTo>
                      <a:pt x="78" y="169"/>
                    </a:lnTo>
                    <a:lnTo>
                      <a:pt x="69" y="141"/>
                    </a:lnTo>
                    <a:lnTo>
                      <a:pt x="129" y="122"/>
                    </a:lnTo>
                    <a:lnTo>
                      <a:pt x="188" y="103"/>
                    </a:lnTo>
                    <a:lnTo>
                      <a:pt x="194" y="91"/>
                    </a:lnTo>
                    <a:lnTo>
                      <a:pt x="197" y="78"/>
                    </a:lnTo>
                    <a:lnTo>
                      <a:pt x="201" y="47"/>
                    </a:lnTo>
                    <a:lnTo>
                      <a:pt x="197" y="28"/>
                    </a:lnTo>
                    <a:lnTo>
                      <a:pt x="194" y="13"/>
                    </a:lnTo>
                    <a:lnTo>
                      <a:pt x="182" y="3"/>
                    </a:lnTo>
                    <a:lnTo>
                      <a:pt x="172" y="0"/>
                    </a:lnTo>
                    <a:lnTo>
                      <a:pt x="157" y="0"/>
                    </a:lnTo>
                    <a:lnTo>
                      <a:pt x="135" y="0"/>
                    </a:lnTo>
                    <a:lnTo>
                      <a:pt x="113" y="6"/>
                    </a:lnTo>
                    <a:lnTo>
                      <a:pt x="75" y="22"/>
                    </a:lnTo>
                    <a:lnTo>
                      <a:pt x="50" y="47"/>
                    </a:lnTo>
                    <a:lnTo>
                      <a:pt x="28" y="78"/>
                    </a:lnTo>
                    <a:lnTo>
                      <a:pt x="13" y="106"/>
                    </a:lnTo>
                    <a:lnTo>
                      <a:pt x="6" y="134"/>
                    </a:lnTo>
                    <a:lnTo>
                      <a:pt x="0" y="159"/>
                    </a:lnTo>
                    <a:lnTo>
                      <a:pt x="0" y="172"/>
                    </a:lnTo>
                    <a:lnTo>
                      <a:pt x="6" y="194"/>
                    </a:lnTo>
                    <a:close/>
                    <a:moveTo>
                      <a:pt x="132" y="81"/>
                    </a:moveTo>
                    <a:lnTo>
                      <a:pt x="125" y="97"/>
                    </a:lnTo>
                    <a:lnTo>
                      <a:pt x="100" y="106"/>
                    </a:lnTo>
                    <a:lnTo>
                      <a:pt x="75" y="109"/>
                    </a:lnTo>
                    <a:lnTo>
                      <a:pt x="78" y="109"/>
                    </a:lnTo>
                    <a:lnTo>
                      <a:pt x="78" y="103"/>
                    </a:lnTo>
                    <a:lnTo>
                      <a:pt x="85" y="84"/>
                    </a:lnTo>
                    <a:lnTo>
                      <a:pt x="97" y="63"/>
                    </a:lnTo>
                    <a:lnTo>
                      <a:pt x="110" y="38"/>
                    </a:lnTo>
                    <a:lnTo>
                      <a:pt x="135" y="31"/>
                    </a:lnTo>
                    <a:lnTo>
                      <a:pt x="132" y="81"/>
                    </a:lnTo>
                    <a:close/>
                  </a:path>
                </a:pathLst>
              </a:custGeom>
              <a:solidFill>
                <a:srgbClr val="000000"/>
              </a:solidFill>
              <a:ln w="0">
                <a:solidFill>
                  <a:srgbClr val="000000"/>
                </a:solidFill>
                <a:round/>
                <a:headEnd/>
                <a:tailEnd/>
              </a:ln>
            </p:spPr>
            <p:txBody>
              <a:bodyPr/>
              <a:lstStyle/>
              <a:p>
                <a:endParaRPr lang="fr-FR"/>
              </a:p>
            </p:txBody>
          </p:sp>
          <p:sp>
            <p:nvSpPr>
              <p:cNvPr id="72" name="Freeform 12"/>
              <p:cNvSpPr>
                <a:spLocks/>
              </p:cNvSpPr>
              <p:nvPr/>
            </p:nvSpPr>
            <p:spPr bwMode="auto">
              <a:xfrm>
                <a:off x="9772" y="11319"/>
                <a:ext cx="179" cy="241"/>
              </a:xfrm>
              <a:custGeom>
                <a:avLst/>
                <a:gdLst>
                  <a:gd name="T0" fmla="*/ 88 w 179"/>
                  <a:gd name="T1" fmla="*/ 0 h 241"/>
                  <a:gd name="T2" fmla="*/ 88 w 179"/>
                  <a:gd name="T3" fmla="*/ 44 h 241"/>
                  <a:gd name="T4" fmla="*/ 82 w 179"/>
                  <a:gd name="T5" fmla="*/ 88 h 241"/>
                  <a:gd name="T6" fmla="*/ 85 w 179"/>
                  <a:gd name="T7" fmla="*/ 88 h 241"/>
                  <a:gd name="T8" fmla="*/ 88 w 179"/>
                  <a:gd name="T9" fmla="*/ 84 h 241"/>
                  <a:gd name="T10" fmla="*/ 91 w 179"/>
                  <a:gd name="T11" fmla="*/ 75 h 241"/>
                  <a:gd name="T12" fmla="*/ 107 w 179"/>
                  <a:gd name="T13" fmla="*/ 47 h 241"/>
                  <a:gd name="T14" fmla="*/ 129 w 179"/>
                  <a:gd name="T15" fmla="*/ 19 h 241"/>
                  <a:gd name="T16" fmla="*/ 141 w 179"/>
                  <a:gd name="T17" fmla="*/ 10 h 241"/>
                  <a:gd name="T18" fmla="*/ 154 w 179"/>
                  <a:gd name="T19" fmla="*/ 6 h 241"/>
                  <a:gd name="T20" fmla="*/ 166 w 179"/>
                  <a:gd name="T21" fmla="*/ 10 h 241"/>
                  <a:gd name="T22" fmla="*/ 179 w 179"/>
                  <a:gd name="T23" fmla="*/ 22 h 241"/>
                  <a:gd name="T24" fmla="*/ 163 w 179"/>
                  <a:gd name="T25" fmla="*/ 56 h 241"/>
                  <a:gd name="T26" fmla="*/ 154 w 179"/>
                  <a:gd name="T27" fmla="*/ 91 h 241"/>
                  <a:gd name="T28" fmla="*/ 113 w 179"/>
                  <a:gd name="T29" fmla="*/ 81 h 241"/>
                  <a:gd name="T30" fmla="*/ 94 w 179"/>
                  <a:gd name="T31" fmla="*/ 106 h 241"/>
                  <a:gd name="T32" fmla="*/ 85 w 179"/>
                  <a:gd name="T33" fmla="*/ 134 h 241"/>
                  <a:gd name="T34" fmla="*/ 66 w 179"/>
                  <a:gd name="T35" fmla="*/ 219 h 241"/>
                  <a:gd name="T36" fmla="*/ 60 w 179"/>
                  <a:gd name="T37" fmla="*/ 234 h 241"/>
                  <a:gd name="T38" fmla="*/ 44 w 179"/>
                  <a:gd name="T39" fmla="*/ 241 h 241"/>
                  <a:gd name="T40" fmla="*/ 32 w 179"/>
                  <a:gd name="T41" fmla="*/ 234 h 241"/>
                  <a:gd name="T42" fmla="*/ 16 w 179"/>
                  <a:gd name="T43" fmla="*/ 222 h 241"/>
                  <a:gd name="T44" fmla="*/ 7 w 179"/>
                  <a:gd name="T45" fmla="*/ 203 h 241"/>
                  <a:gd name="T46" fmla="*/ 0 w 179"/>
                  <a:gd name="T47" fmla="*/ 191 h 241"/>
                  <a:gd name="T48" fmla="*/ 7 w 179"/>
                  <a:gd name="T49" fmla="*/ 172 h 241"/>
                  <a:gd name="T50" fmla="*/ 19 w 179"/>
                  <a:gd name="T51" fmla="*/ 147 h 241"/>
                  <a:gd name="T52" fmla="*/ 29 w 179"/>
                  <a:gd name="T53" fmla="*/ 116 h 241"/>
                  <a:gd name="T54" fmla="*/ 35 w 179"/>
                  <a:gd name="T55" fmla="*/ 81 h 241"/>
                  <a:gd name="T56" fmla="*/ 32 w 179"/>
                  <a:gd name="T57" fmla="*/ 38 h 241"/>
                  <a:gd name="T58" fmla="*/ 29 w 179"/>
                  <a:gd name="T59" fmla="*/ 22 h 241"/>
                  <a:gd name="T60" fmla="*/ 29 w 179"/>
                  <a:gd name="T61" fmla="*/ 16 h 241"/>
                  <a:gd name="T62" fmla="*/ 88 w 179"/>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1"/>
                  <a:gd name="T98" fmla="*/ 179 w 17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1">
                    <a:moveTo>
                      <a:pt x="88" y="0"/>
                    </a:moveTo>
                    <a:lnTo>
                      <a:pt x="88" y="44"/>
                    </a:lnTo>
                    <a:lnTo>
                      <a:pt x="82" y="88"/>
                    </a:lnTo>
                    <a:lnTo>
                      <a:pt x="85" y="88"/>
                    </a:lnTo>
                    <a:lnTo>
                      <a:pt x="88" y="84"/>
                    </a:lnTo>
                    <a:lnTo>
                      <a:pt x="91" y="75"/>
                    </a:lnTo>
                    <a:lnTo>
                      <a:pt x="107" y="47"/>
                    </a:lnTo>
                    <a:lnTo>
                      <a:pt x="129" y="19"/>
                    </a:lnTo>
                    <a:lnTo>
                      <a:pt x="141" y="10"/>
                    </a:lnTo>
                    <a:lnTo>
                      <a:pt x="154" y="6"/>
                    </a:lnTo>
                    <a:lnTo>
                      <a:pt x="166" y="10"/>
                    </a:lnTo>
                    <a:lnTo>
                      <a:pt x="179" y="22"/>
                    </a:lnTo>
                    <a:lnTo>
                      <a:pt x="163" y="56"/>
                    </a:lnTo>
                    <a:lnTo>
                      <a:pt x="154" y="91"/>
                    </a:lnTo>
                    <a:lnTo>
                      <a:pt x="113" y="81"/>
                    </a:lnTo>
                    <a:lnTo>
                      <a:pt x="94" y="106"/>
                    </a:lnTo>
                    <a:lnTo>
                      <a:pt x="85" y="134"/>
                    </a:lnTo>
                    <a:lnTo>
                      <a:pt x="66" y="219"/>
                    </a:lnTo>
                    <a:lnTo>
                      <a:pt x="60" y="234"/>
                    </a:lnTo>
                    <a:lnTo>
                      <a:pt x="44" y="241"/>
                    </a:lnTo>
                    <a:lnTo>
                      <a:pt x="32" y="234"/>
                    </a:lnTo>
                    <a:lnTo>
                      <a:pt x="16" y="222"/>
                    </a:lnTo>
                    <a:lnTo>
                      <a:pt x="7" y="203"/>
                    </a:lnTo>
                    <a:lnTo>
                      <a:pt x="0" y="191"/>
                    </a:lnTo>
                    <a:lnTo>
                      <a:pt x="7" y="172"/>
                    </a:lnTo>
                    <a:lnTo>
                      <a:pt x="19" y="147"/>
                    </a:lnTo>
                    <a:lnTo>
                      <a:pt x="29" y="116"/>
                    </a:lnTo>
                    <a:lnTo>
                      <a:pt x="35" y="81"/>
                    </a:lnTo>
                    <a:lnTo>
                      <a:pt x="32" y="38"/>
                    </a:lnTo>
                    <a:lnTo>
                      <a:pt x="29" y="22"/>
                    </a:lnTo>
                    <a:lnTo>
                      <a:pt x="29" y="16"/>
                    </a:lnTo>
                    <a:lnTo>
                      <a:pt x="88" y="0"/>
                    </a:lnTo>
                    <a:close/>
                  </a:path>
                </a:pathLst>
              </a:custGeom>
              <a:solidFill>
                <a:srgbClr val="000000"/>
              </a:solidFill>
              <a:ln w="0">
                <a:solidFill>
                  <a:srgbClr val="000000"/>
                </a:solidFill>
                <a:round/>
                <a:headEnd/>
                <a:tailEnd/>
              </a:ln>
            </p:spPr>
            <p:txBody>
              <a:bodyPr/>
              <a:lstStyle/>
              <a:p>
                <a:endParaRPr lang="fr-FR"/>
              </a:p>
            </p:txBody>
          </p:sp>
          <p:sp>
            <p:nvSpPr>
              <p:cNvPr id="73" name="Freeform 13"/>
              <p:cNvSpPr>
                <a:spLocks noEditPoints="1"/>
              </p:cNvSpPr>
              <p:nvPr/>
            </p:nvSpPr>
            <p:spPr bwMode="auto">
              <a:xfrm>
                <a:off x="9957" y="11182"/>
                <a:ext cx="229" cy="384"/>
              </a:xfrm>
              <a:custGeom>
                <a:avLst/>
                <a:gdLst>
                  <a:gd name="T0" fmla="*/ 141 w 229"/>
                  <a:gd name="T1" fmla="*/ 3 h 384"/>
                  <a:gd name="T2" fmla="*/ 113 w 229"/>
                  <a:gd name="T3" fmla="*/ 12 h 384"/>
                  <a:gd name="T4" fmla="*/ 88 w 229"/>
                  <a:gd name="T5" fmla="*/ 28 h 384"/>
                  <a:gd name="T6" fmla="*/ 72 w 229"/>
                  <a:gd name="T7" fmla="*/ 50 h 384"/>
                  <a:gd name="T8" fmla="*/ 41 w 229"/>
                  <a:gd name="T9" fmla="*/ 150 h 384"/>
                  <a:gd name="T10" fmla="*/ 31 w 229"/>
                  <a:gd name="T11" fmla="*/ 203 h 384"/>
                  <a:gd name="T12" fmla="*/ 22 w 229"/>
                  <a:gd name="T13" fmla="*/ 253 h 384"/>
                  <a:gd name="T14" fmla="*/ 0 w 229"/>
                  <a:gd name="T15" fmla="*/ 303 h 384"/>
                  <a:gd name="T16" fmla="*/ 19 w 229"/>
                  <a:gd name="T17" fmla="*/ 346 h 384"/>
                  <a:gd name="T18" fmla="*/ 50 w 229"/>
                  <a:gd name="T19" fmla="*/ 381 h 384"/>
                  <a:gd name="T20" fmla="*/ 69 w 229"/>
                  <a:gd name="T21" fmla="*/ 384 h 384"/>
                  <a:gd name="T22" fmla="*/ 94 w 229"/>
                  <a:gd name="T23" fmla="*/ 378 h 384"/>
                  <a:gd name="T24" fmla="*/ 116 w 229"/>
                  <a:gd name="T25" fmla="*/ 365 h 384"/>
                  <a:gd name="T26" fmla="*/ 144 w 229"/>
                  <a:gd name="T27" fmla="*/ 346 h 384"/>
                  <a:gd name="T28" fmla="*/ 169 w 229"/>
                  <a:gd name="T29" fmla="*/ 321 h 384"/>
                  <a:gd name="T30" fmla="*/ 191 w 229"/>
                  <a:gd name="T31" fmla="*/ 290 h 384"/>
                  <a:gd name="T32" fmla="*/ 210 w 229"/>
                  <a:gd name="T33" fmla="*/ 259 h 384"/>
                  <a:gd name="T34" fmla="*/ 223 w 229"/>
                  <a:gd name="T35" fmla="*/ 225 h 384"/>
                  <a:gd name="T36" fmla="*/ 229 w 229"/>
                  <a:gd name="T37" fmla="*/ 193 h 384"/>
                  <a:gd name="T38" fmla="*/ 226 w 229"/>
                  <a:gd name="T39" fmla="*/ 181 h 384"/>
                  <a:gd name="T40" fmla="*/ 213 w 229"/>
                  <a:gd name="T41" fmla="*/ 162 h 384"/>
                  <a:gd name="T42" fmla="*/ 201 w 229"/>
                  <a:gd name="T43" fmla="*/ 147 h 384"/>
                  <a:gd name="T44" fmla="*/ 191 w 229"/>
                  <a:gd name="T45" fmla="*/ 140 h 384"/>
                  <a:gd name="T46" fmla="*/ 185 w 229"/>
                  <a:gd name="T47" fmla="*/ 137 h 384"/>
                  <a:gd name="T48" fmla="*/ 176 w 229"/>
                  <a:gd name="T49" fmla="*/ 140 h 384"/>
                  <a:gd name="T50" fmla="*/ 166 w 229"/>
                  <a:gd name="T51" fmla="*/ 147 h 384"/>
                  <a:gd name="T52" fmla="*/ 135 w 229"/>
                  <a:gd name="T53" fmla="*/ 168 h 384"/>
                  <a:gd name="T54" fmla="*/ 104 w 229"/>
                  <a:gd name="T55" fmla="*/ 200 h 384"/>
                  <a:gd name="T56" fmla="*/ 82 w 229"/>
                  <a:gd name="T57" fmla="*/ 234 h 384"/>
                  <a:gd name="T58" fmla="*/ 82 w 229"/>
                  <a:gd name="T59" fmla="*/ 228 h 384"/>
                  <a:gd name="T60" fmla="*/ 85 w 229"/>
                  <a:gd name="T61" fmla="*/ 215 h 384"/>
                  <a:gd name="T62" fmla="*/ 88 w 229"/>
                  <a:gd name="T63" fmla="*/ 196 h 384"/>
                  <a:gd name="T64" fmla="*/ 97 w 229"/>
                  <a:gd name="T65" fmla="*/ 168 h 384"/>
                  <a:gd name="T66" fmla="*/ 107 w 229"/>
                  <a:gd name="T67" fmla="*/ 137 h 384"/>
                  <a:gd name="T68" fmla="*/ 122 w 229"/>
                  <a:gd name="T69" fmla="*/ 100 h 384"/>
                  <a:gd name="T70" fmla="*/ 141 w 229"/>
                  <a:gd name="T71" fmla="*/ 56 h 384"/>
                  <a:gd name="T72" fmla="*/ 169 w 229"/>
                  <a:gd name="T73" fmla="*/ 9 h 384"/>
                  <a:gd name="T74" fmla="*/ 169 w 229"/>
                  <a:gd name="T75" fmla="*/ 0 h 384"/>
                  <a:gd name="T76" fmla="*/ 141 w 229"/>
                  <a:gd name="T77" fmla="*/ 3 h 384"/>
                  <a:gd name="T78" fmla="*/ 154 w 229"/>
                  <a:gd name="T79" fmla="*/ 209 h 384"/>
                  <a:gd name="T80" fmla="*/ 157 w 229"/>
                  <a:gd name="T81" fmla="*/ 215 h 384"/>
                  <a:gd name="T82" fmla="*/ 147 w 229"/>
                  <a:gd name="T83" fmla="*/ 253 h 384"/>
                  <a:gd name="T84" fmla="*/ 135 w 229"/>
                  <a:gd name="T85" fmla="*/ 287 h 384"/>
                  <a:gd name="T86" fmla="*/ 116 w 229"/>
                  <a:gd name="T87" fmla="*/ 318 h 384"/>
                  <a:gd name="T88" fmla="*/ 91 w 229"/>
                  <a:gd name="T89" fmla="*/ 346 h 384"/>
                  <a:gd name="T90" fmla="*/ 78 w 229"/>
                  <a:gd name="T91" fmla="*/ 331 h 384"/>
                  <a:gd name="T92" fmla="*/ 66 w 229"/>
                  <a:gd name="T93" fmla="*/ 312 h 384"/>
                  <a:gd name="T94" fmla="*/ 82 w 229"/>
                  <a:gd name="T95" fmla="*/ 278 h 384"/>
                  <a:gd name="T96" fmla="*/ 104 w 229"/>
                  <a:gd name="T97" fmla="*/ 243 h 384"/>
                  <a:gd name="T98" fmla="*/ 129 w 229"/>
                  <a:gd name="T99" fmla="*/ 218 h 384"/>
                  <a:gd name="T100" fmla="*/ 138 w 229"/>
                  <a:gd name="T101" fmla="*/ 209 h 384"/>
                  <a:gd name="T102" fmla="*/ 144 w 229"/>
                  <a:gd name="T103" fmla="*/ 206 h 384"/>
                  <a:gd name="T104" fmla="*/ 154 w 229"/>
                  <a:gd name="T105" fmla="*/ 209 h 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9"/>
                  <a:gd name="T160" fmla="*/ 0 h 384"/>
                  <a:gd name="T161" fmla="*/ 229 w 229"/>
                  <a:gd name="T162" fmla="*/ 384 h 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9" h="384">
                    <a:moveTo>
                      <a:pt x="141" y="3"/>
                    </a:moveTo>
                    <a:lnTo>
                      <a:pt x="113" y="12"/>
                    </a:lnTo>
                    <a:lnTo>
                      <a:pt x="88" y="28"/>
                    </a:lnTo>
                    <a:lnTo>
                      <a:pt x="72" y="50"/>
                    </a:lnTo>
                    <a:lnTo>
                      <a:pt x="41" y="150"/>
                    </a:lnTo>
                    <a:lnTo>
                      <a:pt x="31" y="203"/>
                    </a:lnTo>
                    <a:lnTo>
                      <a:pt x="22" y="253"/>
                    </a:lnTo>
                    <a:lnTo>
                      <a:pt x="0" y="303"/>
                    </a:lnTo>
                    <a:lnTo>
                      <a:pt x="19" y="346"/>
                    </a:lnTo>
                    <a:lnTo>
                      <a:pt x="50" y="381"/>
                    </a:lnTo>
                    <a:lnTo>
                      <a:pt x="69" y="384"/>
                    </a:lnTo>
                    <a:lnTo>
                      <a:pt x="94" y="378"/>
                    </a:lnTo>
                    <a:lnTo>
                      <a:pt x="116" y="365"/>
                    </a:lnTo>
                    <a:lnTo>
                      <a:pt x="144" y="346"/>
                    </a:lnTo>
                    <a:lnTo>
                      <a:pt x="169" y="321"/>
                    </a:lnTo>
                    <a:lnTo>
                      <a:pt x="191" y="290"/>
                    </a:lnTo>
                    <a:lnTo>
                      <a:pt x="210" y="259"/>
                    </a:lnTo>
                    <a:lnTo>
                      <a:pt x="223" y="225"/>
                    </a:lnTo>
                    <a:lnTo>
                      <a:pt x="229" y="193"/>
                    </a:lnTo>
                    <a:lnTo>
                      <a:pt x="226" y="181"/>
                    </a:lnTo>
                    <a:lnTo>
                      <a:pt x="213" y="162"/>
                    </a:lnTo>
                    <a:lnTo>
                      <a:pt x="201" y="147"/>
                    </a:lnTo>
                    <a:lnTo>
                      <a:pt x="191" y="140"/>
                    </a:lnTo>
                    <a:lnTo>
                      <a:pt x="185" y="137"/>
                    </a:lnTo>
                    <a:lnTo>
                      <a:pt x="176" y="140"/>
                    </a:lnTo>
                    <a:lnTo>
                      <a:pt x="166" y="147"/>
                    </a:lnTo>
                    <a:lnTo>
                      <a:pt x="135" y="168"/>
                    </a:lnTo>
                    <a:lnTo>
                      <a:pt x="104" y="200"/>
                    </a:lnTo>
                    <a:lnTo>
                      <a:pt x="82" y="234"/>
                    </a:lnTo>
                    <a:lnTo>
                      <a:pt x="82" y="228"/>
                    </a:lnTo>
                    <a:lnTo>
                      <a:pt x="85" y="215"/>
                    </a:lnTo>
                    <a:lnTo>
                      <a:pt x="88" y="196"/>
                    </a:lnTo>
                    <a:lnTo>
                      <a:pt x="97" y="168"/>
                    </a:lnTo>
                    <a:lnTo>
                      <a:pt x="107" y="137"/>
                    </a:lnTo>
                    <a:lnTo>
                      <a:pt x="122" y="100"/>
                    </a:lnTo>
                    <a:lnTo>
                      <a:pt x="141" y="56"/>
                    </a:lnTo>
                    <a:lnTo>
                      <a:pt x="169" y="9"/>
                    </a:lnTo>
                    <a:lnTo>
                      <a:pt x="169" y="0"/>
                    </a:lnTo>
                    <a:lnTo>
                      <a:pt x="141" y="3"/>
                    </a:lnTo>
                    <a:close/>
                    <a:moveTo>
                      <a:pt x="154" y="209"/>
                    </a:moveTo>
                    <a:lnTo>
                      <a:pt x="157" y="215"/>
                    </a:lnTo>
                    <a:lnTo>
                      <a:pt x="147" y="253"/>
                    </a:lnTo>
                    <a:lnTo>
                      <a:pt x="135" y="287"/>
                    </a:lnTo>
                    <a:lnTo>
                      <a:pt x="116" y="318"/>
                    </a:lnTo>
                    <a:lnTo>
                      <a:pt x="91" y="346"/>
                    </a:lnTo>
                    <a:lnTo>
                      <a:pt x="78" y="331"/>
                    </a:lnTo>
                    <a:lnTo>
                      <a:pt x="66" y="312"/>
                    </a:lnTo>
                    <a:lnTo>
                      <a:pt x="82" y="278"/>
                    </a:lnTo>
                    <a:lnTo>
                      <a:pt x="104" y="243"/>
                    </a:lnTo>
                    <a:lnTo>
                      <a:pt x="129" y="218"/>
                    </a:lnTo>
                    <a:lnTo>
                      <a:pt x="138" y="209"/>
                    </a:lnTo>
                    <a:lnTo>
                      <a:pt x="144" y="206"/>
                    </a:lnTo>
                    <a:lnTo>
                      <a:pt x="154" y="209"/>
                    </a:lnTo>
                    <a:close/>
                  </a:path>
                </a:pathLst>
              </a:custGeom>
              <a:solidFill>
                <a:srgbClr val="000000"/>
              </a:solidFill>
              <a:ln w="0">
                <a:solidFill>
                  <a:srgbClr val="000000"/>
                </a:solidFill>
                <a:round/>
                <a:headEnd/>
                <a:tailEnd/>
              </a:ln>
            </p:spPr>
            <p:txBody>
              <a:bodyPr/>
              <a:lstStyle/>
              <a:p>
                <a:endParaRPr lang="fr-FR"/>
              </a:p>
            </p:txBody>
          </p:sp>
          <p:sp>
            <p:nvSpPr>
              <p:cNvPr id="74" name="Freeform 14"/>
              <p:cNvSpPr>
                <a:spLocks noEditPoints="1"/>
              </p:cNvSpPr>
              <p:nvPr/>
            </p:nvSpPr>
            <p:spPr bwMode="auto">
              <a:xfrm>
                <a:off x="10208" y="11322"/>
                <a:ext cx="203" cy="241"/>
              </a:xfrm>
              <a:custGeom>
                <a:avLst/>
                <a:gdLst>
                  <a:gd name="T0" fmla="*/ 62 w 203"/>
                  <a:gd name="T1" fmla="*/ 28 h 241"/>
                  <a:gd name="T2" fmla="*/ 31 w 203"/>
                  <a:gd name="T3" fmla="*/ 63 h 241"/>
                  <a:gd name="T4" fmla="*/ 9 w 203"/>
                  <a:gd name="T5" fmla="*/ 103 h 241"/>
                  <a:gd name="T6" fmla="*/ 3 w 203"/>
                  <a:gd name="T7" fmla="*/ 125 h 241"/>
                  <a:gd name="T8" fmla="*/ 0 w 203"/>
                  <a:gd name="T9" fmla="*/ 150 h 241"/>
                  <a:gd name="T10" fmla="*/ 3 w 203"/>
                  <a:gd name="T11" fmla="*/ 178 h 241"/>
                  <a:gd name="T12" fmla="*/ 15 w 203"/>
                  <a:gd name="T13" fmla="*/ 206 h 241"/>
                  <a:gd name="T14" fmla="*/ 34 w 203"/>
                  <a:gd name="T15" fmla="*/ 231 h 241"/>
                  <a:gd name="T16" fmla="*/ 47 w 203"/>
                  <a:gd name="T17" fmla="*/ 238 h 241"/>
                  <a:gd name="T18" fmla="*/ 59 w 203"/>
                  <a:gd name="T19" fmla="*/ 241 h 241"/>
                  <a:gd name="T20" fmla="*/ 78 w 203"/>
                  <a:gd name="T21" fmla="*/ 238 h 241"/>
                  <a:gd name="T22" fmla="*/ 100 w 203"/>
                  <a:gd name="T23" fmla="*/ 225 h 241"/>
                  <a:gd name="T24" fmla="*/ 125 w 203"/>
                  <a:gd name="T25" fmla="*/ 209 h 241"/>
                  <a:gd name="T26" fmla="*/ 147 w 203"/>
                  <a:gd name="T27" fmla="*/ 185 h 241"/>
                  <a:gd name="T28" fmla="*/ 169 w 203"/>
                  <a:gd name="T29" fmla="*/ 156 h 241"/>
                  <a:gd name="T30" fmla="*/ 188 w 203"/>
                  <a:gd name="T31" fmla="*/ 125 h 241"/>
                  <a:gd name="T32" fmla="*/ 200 w 203"/>
                  <a:gd name="T33" fmla="*/ 91 h 241"/>
                  <a:gd name="T34" fmla="*/ 203 w 203"/>
                  <a:gd name="T35" fmla="*/ 53 h 241"/>
                  <a:gd name="T36" fmla="*/ 200 w 203"/>
                  <a:gd name="T37" fmla="*/ 22 h 241"/>
                  <a:gd name="T38" fmla="*/ 194 w 203"/>
                  <a:gd name="T39" fmla="*/ 10 h 241"/>
                  <a:gd name="T40" fmla="*/ 184 w 203"/>
                  <a:gd name="T41" fmla="*/ 0 h 241"/>
                  <a:gd name="T42" fmla="*/ 119 w 203"/>
                  <a:gd name="T43" fmla="*/ 16 h 241"/>
                  <a:gd name="T44" fmla="*/ 103 w 203"/>
                  <a:gd name="T45" fmla="*/ 0 h 241"/>
                  <a:gd name="T46" fmla="*/ 62 w 203"/>
                  <a:gd name="T47" fmla="*/ 28 h 241"/>
                  <a:gd name="T48" fmla="*/ 134 w 203"/>
                  <a:gd name="T49" fmla="*/ 56 h 241"/>
                  <a:gd name="T50" fmla="*/ 138 w 203"/>
                  <a:gd name="T51" fmla="*/ 78 h 241"/>
                  <a:gd name="T52" fmla="*/ 138 w 203"/>
                  <a:gd name="T53" fmla="*/ 100 h 241"/>
                  <a:gd name="T54" fmla="*/ 131 w 203"/>
                  <a:gd name="T55" fmla="*/ 119 h 241"/>
                  <a:gd name="T56" fmla="*/ 112 w 203"/>
                  <a:gd name="T57" fmla="*/ 156 h 241"/>
                  <a:gd name="T58" fmla="*/ 100 w 203"/>
                  <a:gd name="T59" fmla="*/ 172 h 241"/>
                  <a:gd name="T60" fmla="*/ 91 w 203"/>
                  <a:gd name="T61" fmla="*/ 185 h 241"/>
                  <a:gd name="T62" fmla="*/ 81 w 203"/>
                  <a:gd name="T63" fmla="*/ 194 h 241"/>
                  <a:gd name="T64" fmla="*/ 72 w 203"/>
                  <a:gd name="T65" fmla="*/ 197 h 241"/>
                  <a:gd name="T66" fmla="*/ 65 w 203"/>
                  <a:gd name="T67" fmla="*/ 188 h 241"/>
                  <a:gd name="T68" fmla="*/ 69 w 203"/>
                  <a:gd name="T69" fmla="*/ 141 h 241"/>
                  <a:gd name="T70" fmla="*/ 81 w 203"/>
                  <a:gd name="T71" fmla="*/ 91 h 241"/>
                  <a:gd name="T72" fmla="*/ 91 w 203"/>
                  <a:gd name="T73" fmla="*/ 69 h 241"/>
                  <a:gd name="T74" fmla="*/ 103 w 203"/>
                  <a:gd name="T75" fmla="*/ 50 h 241"/>
                  <a:gd name="T76" fmla="*/ 116 w 203"/>
                  <a:gd name="T77" fmla="*/ 41 h 241"/>
                  <a:gd name="T78" fmla="*/ 128 w 203"/>
                  <a:gd name="T79" fmla="*/ 35 h 241"/>
                  <a:gd name="T80" fmla="*/ 134 w 203"/>
                  <a:gd name="T81" fmla="*/ 56 h 2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241"/>
                  <a:gd name="T125" fmla="*/ 203 w 203"/>
                  <a:gd name="T126" fmla="*/ 241 h 2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241">
                    <a:moveTo>
                      <a:pt x="62" y="28"/>
                    </a:moveTo>
                    <a:lnTo>
                      <a:pt x="31" y="63"/>
                    </a:lnTo>
                    <a:lnTo>
                      <a:pt x="9" y="103"/>
                    </a:lnTo>
                    <a:lnTo>
                      <a:pt x="3" y="125"/>
                    </a:lnTo>
                    <a:lnTo>
                      <a:pt x="0" y="150"/>
                    </a:lnTo>
                    <a:lnTo>
                      <a:pt x="3" y="178"/>
                    </a:lnTo>
                    <a:lnTo>
                      <a:pt x="15" y="206"/>
                    </a:lnTo>
                    <a:lnTo>
                      <a:pt x="34" y="231"/>
                    </a:lnTo>
                    <a:lnTo>
                      <a:pt x="47" y="238"/>
                    </a:lnTo>
                    <a:lnTo>
                      <a:pt x="59" y="241"/>
                    </a:lnTo>
                    <a:lnTo>
                      <a:pt x="78" y="238"/>
                    </a:lnTo>
                    <a:lnTo>
                      <a:pt x="100" y="225"/>
                    </a:lnTo>
                    <a:lnTo>
                      <a:pt x="125" y="209"/>
                    </a:lnTo>
                    <a:lnTo>
                      <a:pt x="147" y="185"/>
                    </a:lnTo>
                    <a:lnTo>
                      <a:pt x="169" y="156"/>
                    </a:lnTo>
                    <a:lnTo>
                      <a:pt x="188" y="125"/>
                    </a:lnTo>
                    <a:lnTo>
                      <a:pt x="200" y="91"/>
                    </a:lnTo>
                    <a:lnTo>
                      <a:pt x="203" y="53"/>
                    </a:lnTo>
                    <a:lnTo>
                      <a:pt x="200" y="22"/>
                    </a:lnTo>
                    <a:lnTo>
                      <a:pt x="194" y="10"/>
                    </a:lnTo>
                    <a:lnTo>
                      <a:pt x="184" y="0"/>
                    </a:lnTo>
                    <a:lnTo>
                      <a:pt x="119" y="16"/>
                    </a:lnTo>
                    <a:lnTo>
                      <a:pt x="103" y="0"/>
                    </a:lnTo>
                    <a:lnTo>
                      <a:pt x="62" y="28"/>
                    </a:lnTo>
                    <a:close/>
                    <a:moveTo>
                      <a:pt x="134" y="56"/>
                    </a:moveTo>
                    <a:lnTo>
                      <a:pt x="138" y="78"/>
                    </a:lnTo>
                    <a:lnTo>
                      <a:pt x="138" y="100"/>
                    </a:lnTo>
                    <a:lnTo>
                      <a:pt x="131" y="119"/>
                    </a:lnTo>
                    <a:lnTo>
                      <a:pt x="112" y="156"/>
                    </a:lnTo>
                    <a:lnTo>
                      <a:pt x="100" y="172"/>
                    </a:lnTo>
                    <a:lnTo>
                      <a:pt x="91" y="185"/>
                    </a:lnTo>
                    <a:lnTo>
                      <a:pt x="81" y="194"/>
                    </a:lnTo>
                    <a:lnTo>
                      <a:pt x="72" y="197"/>
                    </a:lnTo>
                    <a:lnTo>
                      <a:pt x="65" y="188"/>
                    </a:lnTo>
                    <a:lnTo>
                      <a:pt x="69" y="141"/>
                    </a:lnTo>
                    <a:lnTo>
                      <a:pt x="81" y="91"/>
                    </a:lnTo>
                    <a:lnTo>
                      <a:pt x="91" y="69"/>
                    </a:lnTo>
                    <a:lnTo>
                      <a:pt x="103" y="50"/>
                    </a:lnTo>
                    <a:lnTo>
                      <a:pt x="116" y="41"/>
                    </a:lnTo>
                    <a:lnTo>
                      <a:pt x="128" y="35"/>
                    </a:lnTo>
                    <a:lnTo>
                      <a:pt x="134" y="56"/>
                    </a:lnTo>
                    <a:close/>
                  </a:path>
                </a:pathLst>
              </a:custGeom>
              <a:solidFill>
                <a:srgbClr val="000000"/>
              </a:solidFill>
              <a:ln w="0">
                <a:solidFill>
                  <a:srgbClr val="000000"/>
                </a:solidFill>
                <a:round/>
                <a:headEnd/>
                <a:tailEnd/>
              </a:ln>
            </p:spPr>
            <p:txBody>
              <a:bodyPr/>
              <a:lstStyle/>
              <a:p>
                <a:endParaRPr lang="fr-FR"/>
              </a:p>
            </p:txBody>
          </p:sp>
          <p:sp>
            <p:nvSpPr>
              <p:cNvPr id="75" name="Freeform 15"/>
              <p:cNvSpPr>
                <a:spLocks/>
              </p:cNvSpPr>
              <p:nvPr/>
            </p:nvSpPr>
            <p:spPr bwMode="auto">
              <a:xfrm>
                <a:off x="10421" y="11322"/>
                <a:ext cx="225" cy="241"/>
              </a:xfrm>
              <a:custGeom>
                <a:avLst/>
                <a:gdLst>
                  <a:gd name="T0" fmla="*/ 109 w 225"/>
                  <a:gd name="T1" fmla="*/ 0 h 241"/>
                  <a:gd name="T2" fmla="*/ 103 w 225"/>
                  <a:gd name="T3" fmla="*/ 44 h 241"/>
                  <a:gd name="T4" fmla="*/ 94 w 225"/>
                  <a:gd name="T5" fmla="*/ 88 h 241"/>
                  <a:gd name="T6" fmla="*/ 65 w 225"/>
                  <a:gd name="T7" fmla="*/ 169 h 241"/>
                  <a:gd name="T8" fmla="*/ 81 w 225"/>
                  <a:gd name="T9" fmla="*/ 185 h 241"/>
                  <a:gd name="T10" fmla="*/ 94 w 225"/>
                  <a:gd name="T11" fmla="*/ 175 h 241"/>
                  <a:gd name="T12" fmla="*/ 106 w 225"/>
                  <a:gd name="T13" fmla="*/ 163 h 241"/>
                  <a:gd name="T14" fmla="*/ 119 w 225"/>
                  <a:gd name="T15" fmla="*/ 147 h 241"/>
                  <a:gd name="T16" fmla="*/ 131 w 225"/>
                  <a:gd name="T17" fmla="*/ 128 h 241"/>
                  <a:gd name="T18" fmla="*/ 144 w 225"/>
                  <a:gd name="T19" fmla="*/ 103 h 241"/>
                  <a:gd name="T20" fmla="*/ 153 w 225"/>
                  <a:gd name="T21" fmla="*/ 81 h 241"/>
                  <a:gd name="T22" fmla="*/ 159 w 225"/>
                  <a:gd name="T23" fmla="*/ 50 h 241"/>
                  <a:gd name="T24" fmla="*/ 163 w 225"/>
                  <a:gd name="T25" fmla="*/ 19 h 241"/>
                  <a:gd name="T26" fmla="*/ 169 w 225"/>
                  <a:gd name="T27" fmla="*/ 7 h 241"/>
                  <a:gd name="T28" fmla="*/ 178 w 225"/>
                  <a:gd name="T29" fmla="*/ 0 h 241"/>
                  <a:gd name="T30" fmla="*/ 194 w 225"/>
                  <a:gd name="T31" fmla="*/ 7 h 241"/>
                  <a:gd name="T32" fmla="*/ 210 w 225"/>
                  <a:gd name="T33" fmla="*/ 19 h 241"/>
                  <a:gd name="T34" fmla="*/ 222 w 225"/>
                  <a:gd name="T35" fmla="*/ 38 h 241"/>
                  <a:gd name="T36" fmla="*/ 225 w 225"/>
                  <a:gd name="T37" fmla="*/ 56 h 241"/>
                  <a:gd name="T38" fmla="*/ 222 w 225"/>
                  <a:gd name="T39" fmla="*/ 78 h 241"/>
                  <a:gd name="T40" fmla="*/ 213 w 225"/>
                  <a:gd name="T41" fmla="*/ 94 h 241"/>
                  <a:gd name="T42" fmla="*/ 203 w 225"/>
                  <a:gd name="T43" fmla="*/ 116 h 241"/>
                  <a:gd name="T44" fmla="*/ 197 w 225"/>
                  <a:gd name="T45" fmla="*/ 135 h 241"/>
                  <a:gd name="T46" fmla="*/ 194 w 225"/>
                  <a:gd name="T47" fmla="*/ 156 h 241"/>
                  <a:gd name="T48" fmla="*/ 197 w 225"/>
                  <a:gd name="T49" fmla="*/ 191 h 241"/>
                  <a:gd name="T50" fmla="*/ 203 w 225"/>
                  <a:gd name="T51" fmla="*/ 225 h 241"/>
                  <a:gd name="T52" fmla="*/ 141 w 225"/>
                  <a:gd name="T53" fmla="*/ 241 h 241"/>
                  <a:gd name="T54" fmla="*/ 137 w 225"/>
                  <a:gd name="T55" fmla="*/ 203 h 241"/>
                  <a:gd name="T56" fmla="*/ 137 w 225"/>
                  <a:gd name="T57" fmla="*/ 166 h 241"/>
                  <a:gd name="T58" fmla="*/ 137 w 225"/>
                  <a:gd name="T59" fmla="*/ 169 h 241"/>
                  <a:gd name="T60" fmla="*/ 128 w 225"/>
                  <a:gd name="T61" fmla="*/ 178 h 241"/>
                  <a:gd name="T62" fmla="*/ 100 w 225"/>
                  <a:gd name="T63" fmla="*/ 203 h 241"/>
                  <a:gd name="T64" fmla="*/ 69 w 225"/>
                  <a:gd name="T65" fmla="*/ 228 h 241"/>
                  <a:gd name="T66" fmla="*/ 53 w 225"/>
                  <a:gd name="T67" fmla="*/ 238 h 241"/>
                  <a:gd name="T68" fmla="*/ 37 w 225"/>
                  <a:gd name="T69" fmla="*/ 241 h 241"/>
                  <a:gd name="T70" fmla="*/ 22 w 225"/>
                  <a:gd name="T71" fmla="*/ 238 h 241"/>
                  <a:gd name="T72" fmla="*/ 9 w 225"/>
                  <a:gd name="T73" fmla="*/ 228 h 241"/>
                  <a:gd name="T74" fmla="*/ 3 w 225"/>
                  <a:gd name="T75" fmla="*/ 213 h 241"/>
                  <a:gd name="T76" fmla="*/ 0 w 225"/>
                  <a:gd name="T77" fmla="*/ 197 h 241"/>
                  <a:gd name="T78" fmla="*/ 3 w 225"/>
                  <a:gd name="T79" fmla="*/ 175 h 241"/>
                  <a:gd name="T80" fmla="*/ 15 w 225"/>
                  <a:gd name="T81" fmla="*/ 144 h 241"/>
                  <a:gd name="T82" fmla="*/ 22 w 225"/>
                  <a:gd name="T83" fmla="*/ 122 h 241"/>
                  <a:gd name="T84" fmla="*/ 28 w 225"/>
                  <a:gd name="T85" fmla="*/ 97 h 241"/>
                  <a:gd name="T86" fmla="*/ 34 w 225"/>
                  <a:gd name="T87" fmla="*/ 63 h 241"/>
                  <a:gd name="T88" fmla="*/ 37 w 225"/>
                  <a:gd name="T89" fmla="*/ 19 h 241"/>
                  <a:gd name="T90" fmla="*/ 40 w 225"/>
                  <a:gd name="T91" fmla="*/ 19 h 241"/>
                  <a:gd name="T92" fmla="*/ 50 w 225"/>
                  <a:gd name="T93" fmla="*/ 16 h 241"/>
                  <a:gd name="T94" fmla="*/ 75 w 225"/>
                  <a:gd name="T95" fmla="*/ 10 h 241"/>
                  <a:gd name="T96" fmla="*/ 100 w 225"/>
                  <a:gd name="T97" fmla="*/ 3 h 241"/>
                  <a:gd name="T98" fmla="*/ 106 w 225"/>
                  <a:gd name="T99" fmla="*/ 0 h 241"/>
                  <a:gd name="T100" fmla="*/ 109 w 225"/>
                  <a:gd name="T101" fmla="*/ 0 h 2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5"/>
                  <a:gd name="T154" fmla="*/ 0 h 241"/>
                  <a:gd name="T155" fmla="*/ 225 w 225"/>
                  <a:gd name="T156" fmla="*/ 241 h 2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5" h="241">
                    <a:moveTo>
                      <a:pt x="109" y="0"/>
                    </a:moveTo>
                    <a:lnTo>
                      <a:pt x="103" y="44"/>
                    </a:lnTo>
                    <a:lnTo>
                      <a:pt x="94" y="88"/>
                    </a:lnTo>
                    <a:lnTo>
                      <a:pt x="65" y="169"/>
                    </a:lnTo>
                    <a:lnTo>
                      <a:pt x="81" y="185"/>
                    </a:lnTo>
                    <a:lnTo>
                      <a:pt x="94" y="175"/>
                    </a:lnTo>
                    <a:lnTo>
                      <a:pt x="106" y="163"/>
                    </a:lnTo>
                    <a:lnTo>
                      <a:pt x="119" y="147"/>
                    </a:lnTo>
                    <a:lnTo>
                      <a:pt x="131" y="128"/>
                    </a:lnTo>
                    <a:lnTo>
                      <a:pt x="144" y="103"/>
                    </a:lnTo>
                    <a:lnTo>
                      <a:pt x="153" y="81"/>
                    </a:lnTo>
                    <a:lnTo>
                      <a:pt x="159" y="50"/>
                    </a:lnTo>
                    <a:lnTo>
                      <a:pt x="163" y="19"/>
                    </a:lnTo>
                    <a:lnTo>
                      <a:pt x="169" y="7"/>
                    </a:lnTo>
                    <a:lnTo>
                      <a:pt x="178" y="0"/>
                    </a:lnTo>
                    <a:lnTo>
                      <a:pt x="194" y="7"/>
                    </a:lnTo>
                    <a:lnTo>
                      <a:pt x="210" y="19"/>
                    </a:lnTo>
                    <a:lnTo>
                      <a:pt x="222" y="38"/>
                    </a:lnTo>
                    <a:lnTo>
                      <a:pt x="225" y="56"/>
                    </a:lnTo>
                    <a:lnTo>
                      <a:pt x="222" y="78"/>
                    </a:lnTo>
                    <a:lnTo>
                      <a:pt x="213" y="94"/>
                    </a:lnTo>
                    <a:lnTo>
                      <a:pt x="203" y="116"/>
                    </a:lnTo>
                    <a:lnTo>
                      <a:pt x="197" y="135"/>
                    </a:lnTo>
                    <a:lnTo>
                      <a:pt x="194" y="156"/>
                    </a:lnTo>
                    <a:lnTo>
                      <a:pt x="197" y="191"/>
                    </a:lnTo>
                    <a:lnTo>
                      <a:pt x="203" y="225"/>
                    </a:lnTo>
                    <a:lnTo>
                      <a:pt x="141" y="241"/>
                    </a:lnTo>
                    <a:lnTo>
                      <a:pt x="137" y="203"/>
                    </a:lnTo>
                    <a:lnTo>
                      <a:pt x="137" y="166"/>
                    </a:lnTo>
                    <a:lnTo>
                      <a:pt x="137" y="169"/>
                    </a:lnTo>
                    <a:lnTo>
                      <a:pt x="128" y="178"/>
                    </a:lnTo>
                    <a:lnTo>
                      <a:pt x="100" y="203"/>
                    </a:lnTo>
                    <a:lnTo>
                      <a:pt x="69" y="228"/>
                    </a:lnTo>
                    <a:lnTo>
                      <a:pt x="53" y="238"/>
                    </a:lnTo>
                    <a:lnTo>
                      <a:pt x="37" y="241"/>
                    </a:lnTo>
                    <a:lnTo>
                      <a:pt x="22" y="238"/>
                    </a:lnTo>
                    <a:lnTo>
                      <a:pt x="9" y="228"/>
                    </a:lnTo>
                    <a:lnTo>
                      <a:pt x="3" y="213"/>
                    </a:lnTo>
                    <a:lnTo>
                      <a:pt x="0" y="197"/>
                    </a:lnTo>
                    <a:lnTo>
                      <a:pt x="3" y="175"/>
                    </a:lnTo>
                    <a:lnTo>
                      <a:pt x="15" y="144"/>
                    </a:lnTo>
                    <a:lnTo>
                      <a:pt x="22" y="122"/>
                    </a:lnTo>
                    <a:lnTo>
                      <a:pt x="28" y="97"/>
                    </a:lnTo>
                    <a:lnTo>
                      <a:pt x="34" y="63"/>
                    </a:lnTo>
                    <a:lnTo>
                      <a:pt x="37" y="19"/>
                    </a:lnTo>
                    <a:lnTo>
                      <a:pt x="40" y="19"/>
                    </a:lnTo>
                    <a:lnTo>
                      <a:pt x="50" y="16"/>
                    </a:lnTo>
                    <a:lnTo>
                      <a:pt x="75" y="10"/>
                    </a:lnTo>
                    <a:lnTo>
                      <a:pt x="100" y="3"/>
                    </a:lnTo>
                    <a:lnTo>
                      <a:pt x="106" y="0"/>
                    </a:lnTo>
                    <a:lnTo>
                      <a:pt x="109" y="0"/>
                    </a:lnTo>
                    <a:close/>
                  </a:path>
                </a:pathLst>
              </a:custGeom>
              <a:solidFill>
                <a:srgbClr val="000000"/>
              </a:solidFill>
              <a:ln w="0">
                <a:solidFill>
                  <a:srgbClr val="000000"/>
                </a:solidFill>
                <a:round/>
                <a:headEnd/>
                <a:tailEnd/>
              </a:ln>
            </p:spPr>
            <p:txBody>
              <a:bodyPr/>
              <a:lstStyle/>
              <a:p>
                <a:endParaRPr lang="fr-FR"/>
              </a:p>
            </p:txBody>
          </p:sp>
          <p:sp>
            <p:nvSpPr>
              <p:cNvPr id="76" name="Freeform 16"/>
              <p:cNvSpPr>
                <a:spLocks/>
              </p:cNvSpPr>
              <p:nvPr/>
            </p:nvSpPr>
            <p:spPr bwMode="auto">
              <a:xfrm>
                <a:off x="10677" y="11319"/>
                <a:ext cx="179" cy="241"/>
              </a:xfrm>
              <a:custGeom>
                <a:avLst/>
                <a:gdLst>
                  <a:gd name="T0" fmla="*/ 88 w 179"/>
                  <a:gd name="T1" fmla="*/ 0 h 241"/>
                  <a:gd name="T2" fmla="*/ 88 w 179"/>
                  <a:gd name="T3" fmla="*/ 44 h 241"/>
                  <a:gd name="T4" fmla="*/ 82 w 179"/>
                  <a:gd name="T5" fmla="*/ 88 h 241"/>
                  <a:gd name="T6" fmla="*/ 85 w 179"/>
                  <a:gd name="T7" fmla="*/ 88 h 241"/>
                  <a:gd name="T8" fmla="*/ 88 w 179"/>
                  <a:gd name="T9" fmla="*/ 84 h 241"/>
                  <a:gd name="T10" fmla="*/ 91 w 179"/>
                  <a:gd name="T11" fmla="*/ 75 h 241"/>
                  <a:gd name="T12" fmla="*/ 107 w 179"/>
                  <a:gd name="T13" fmla="*/ 47 h 241"/>
                  <a:gd name="T14" fmla="*/ 129 w 179"/>
                  <a:gd name="T15" fmla="*/ 19 h 241"/>
                  <a:gd name="T16" fmla="*/ 141 w 179"/>
                  <a:gd name="T17" fmla="*/ 10 h 241"/>
                  <a:gd name="T18" fmla="*/ 154 w 179"/>
                  <a:gd name="T19" fmla="*/ 6 h 241"/>
                  <a:gd name="T20" fmla="*/ 166 w 179"/>
                  <a:gd name="T21" fmla="*/ 10 h 241"/>
                  <a:gd name="T22" fmla="*/ 179 w 179"/>
                  <a:gd name="T23" fmla="*/ 22 h 241"/>
                  <a:gd name="T24" fmla="*/ 163 w 179"/>
                  <a:gd name="T25" fmla="*/ 56 h 241"/>
                  <a:gd name="T26" fmla="*/ 154 w 179"/>
                  <a:gd name="T27" fmla="*/ 91 h 241"/>
                  <a:gd name="T28" fmla="*/ 113 w 179"/>
                  <a:gd name="T29" fmla="*/ 81 h 241"/>
                  <a:gd name="T30" fmla="*/ 94 w 179"/>
                  <a:gd name="T31" fmla="*/ 106 h 241"/>
                  <a:gd name="T32" fmla="*/ 85 w 179"/>
                  <a:gd name="T33" fmla="*/ 134 h 241"/>
                  <a:gd name="T34" fmla="*/ 66 w 179"/>
                  <a:gd name="T35" fmla="*/ 219 h 241"/>
                  <a:gd name="T36" fmla="*/ 57 w 179"/>
                  <a:gd name="T37" fmla="*/ 234 h 241"/>
                  <a:gd name="T38" fmla="*/ 44 w 179"/>
                  <a:gd name="T39" fmla="*/ 241 h 241"/>
                  <a:gd name="T40" fmla="*/ 32 w 179"/>
                  <a:gd name="T41" fmla="*/ 234 h 241"/>
                  <a:gd name="T42" fmla="*/ 16 w 179"/>
                  <a:gd name="T43" fmla="*/ 222 h 241"/>
                  <a:gd name="T44" fmla="*/ 7 w 179"/>
                  <a:gd name="T45" fmla="*/ 203 h 241"/>
                  <a:gd name="T46" fmla="*/ 0 w 179"/>
                  <a:gd name="T47" fmla="*/ 191 h 241"/>
                  <a:gd name="T48" fmla="*/ 7 w 179"/>
                  <a:gd name="T49" fmla="*/ 172 h 241"/>
                  <a:gd name="T50" fmla="*/ 16 w 179"/>
                  <a:gd name="T51" fmla="*/ 147 h 241"/>
                  <a:gd name="T52" fmla="*/ 29 w 179"/>
                  <a:gd name="T53" fmla="*/ 116 h 241"/>
                  <a:gd name="T54" fmla="*/ 35 w 179"/>
                  <a:gd name="T55" fmla="*/ 81 h 241"/>
                  <a:gd name="T56" fmla="*/ 32 w 179"/>
                  <a:gd name="T57" fmla="*/ 38 h 241"/>
                  <a:gd name="T58" fmla="*/ 29 w 179"/>
                  <a:gd name="T59" fmla="*/ 22 h 241"/>
                  <a:gd name="T60" fmla="*/ 29 w 179"/>
                  <a:gd name="T61" fmla="*/ 16 h 241"/>
                  <a:gd name="T62" fmla="*/ 88 w 179"/>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1"/>
                  <a:gd name="T98" fmla="*/ 179 w 17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1">
                    <a:moveTo>
                      <a:pt x="88" y="0"/>
                    </a:moveTo>
                    <a:lnTo>
                      <a:pt x="88" y="44"/>
                    </a:lnTo>
                    <a:lnTo>
                      <a:pt x="82" y="88"/>
                    </a:lnTo>
                    <a:lnTo>
                      <a:pt x="85" y="88"/>
                    </a:lnTo>
                    <a:lnTo>
                      <a:pt x="88" y="84"/>
                    </a:lnTo>
                    <a:lnTo>
                      <a:pt x="91" y="75"/>
                    </a:lnTo>
                    <a:lnTo>
                      <a:pt x="107" y="47"/>
                    </a:lnTo>
                    <a:lnTo>
                      <a:pt x="129" y="19"/>
                    </a:lnTo>
                    <a:lnTo>
                      <a:pt x="141" y="10"/>
                    </a:lnTo>
                    <a:lnTo>
                      <a:pt x="154" y="6"/>
                    </a:lnTo>
                    <a:lnTo>
                      <a:pt x="166" y="10"/>
                    </a:lnTo>
                    <a:lnTo>
                      <a:pt x="179" y="22"/>
                    </a:lnTo>
                    <a:lnTo>
                      <a:pt x="163" y="56"/>
                    </a:lnTo>
                    <a:lnTo>
                      <a:pt x="154" y="91"/>
                    </a:lnTo>
                    <a:lnTo>
                      <a:pt x="113" y="81"/>
                    </a:lnTo>
                    <a:lnTo>
                      <a:pt x="94" y="106"/>
                    </a:lnTo>
                    <a:lnTo>
                      <a:pt x="85" y="134"/>
                    </a:lnTo>
                    <a:lnTo>
                      <a:pt x="66" y="219"/>
                    </a:lnTo>
                    <a:lnTo>
                      <a:pt x="57" y="234"/>
                    </a:lnTo>
                    <a:lnTo>
                      <a:pt x="44" y="241"/>
                    </a:lnTo>
                    <a:lnTo>
                      <a:pt x="32" y="234"/>
                    </a:lnTo>
                    <a:lnTo>
                      <a:pt x="16" y="222"/>
                    </a:lnTo>
                    <a:lnTo>
                      <a:pt x="7" y="203"/>
                    </a:lnTo>
                    <a:lnTo>
                      <a:pt x="0" y="191"/>
                    </a:lnTo>
                    <a:lnTo>
                      <a:pt x="7" y="172"/>
                    </a:lnTo>
                    <a:lnTo>
                      <a:pt x="16" y="147"/>
                    </a:lnTo>
                    <a:lnTo>
                      <a:pt x="29" y="116"/>
                    </a:lnTo>
                    <a:lnTo>
                      <a:pt x="35" y="81"/>
                    </a:lnTo>
                    <a:lnTo>
                      <a:pt x="32" y="38"/>
                    </a:lnTo>
                    <a:lnTo>
                      <a:pt x="29" y="22"/>
                    </a:lnTo>
                    <a:lnTo>
                      <a:pt x="29" y="16"/>
                    </a:lnTo>
                    <a:lnTo>
                      <a:pt x="88" y="0"/>
                    </a:lnTo>
                    <a:close/>
                  </a:path>
                </a:pathLst>
              </a:custGeom>
              <a:solidFill>
                <a:srgbClr val="000000"/>
              </a:solidFill>
              <a:ln w="0">
                <a:solidFill>
                  <a:srgbClr val="000000"/>
                </a:solidFill>
                <a:round/>
                <a:headEnd/>
                <a:tailEnd/>
              </a:ln>
            </p:spPr>
            <p:txBody>
              <a:bodyPr/>
              <a:lstStyle/>
              <a:p>
                <a:endParaRPr lang="fr-FR"/>
              </a:p>
            </p:txBody>
          </p:sp>
          <p:sp>
            <p:nvSpPr>
              <p:cNvPr id="77" name="Freeform 17"/>
              <p:cNvSpPr>
                <a:spLocks noEditPoints="1"/>
              </p:cNvSpPr>
              <p:nvPr/>
            </p:nvSpPr>
            <p:spPr bwMode="auto">
              <a:xfrm>
                <a:off x="10831" y="11325"/>
                <a:ext cx="241" cy="341"/>
              </a:xfrm>
              <a:custGeom>
                <a:avLst/>
                <a:gdLst>
                  <a:gd name="T0" fmla="*/ 110 w 241"/>
                  <a:gd name="T1" fmla="*/ 16 h 341"/>
                  <a:gd name="T2" fmla="*/ 88 w 241"/>
                  <a:gd name="T3" fmla="*/ 38 h 341"/>
                  <a:gd name="T4" fmla="*/ 44 w 241"/>
                  <a:gd name="T5" fmla="*/ 85 h 341"/>
                  <a:gd name="T6" fmla="*/ 25 w 241"/>
                  <a:gd name="T7" fmla="*/ 110 h 341"/>
                  <a:gd name="T8" fmla="*/ 12 w 241"/>
                  <a:gd name="T9" fmla="*/ 132 h 341"/>
                  <a:gd name="T10" fmla="*/ 3 w 241"/>
                  <a:gd name="T11" fmla="*/ 150 h 341"/>
                  <a:gd name="T12" fmla="*/ 0 w 241"/>
                  <a:gd name="T13" fmla="*/ 166 h 341"/>
                  <a:gd name="T14" fmla="*/ 3 w 241"/>
                  <a:gd name="T15" fmla="*/ 185 h 341"/>
                  <a:gd name="T16" fmla="*/ 19 w 241"/>
                  <a:gd name="T17" fmla="*/ 206 h 341"/>
                  <a:gd name="T18" fmla="*/ 38 w 241"/>
                  <a:gd name="T19" fmla="*/ 228 h 341"/>
                  <a:gd name="T20" fmla="*/ 47 w 241"/>
                  <a:gd name="T21" fmla="*/ 235 h 341"/>
                  <a:gd name="T22" fmla="*/ 59 w 241"/>
                  <a:gd name="T23" fmla="*/ 238 h 341"/>
                  <a:gd name="T24" fmla="*/ 110 w 241"/>
                  <a:gd name="T25" fmla="*/ 200 h 341"/>
                  <a:gd name="T26" fmla="*/ 153 w 241"/>
                  <a:gd name="T27" fmla="*/ 153 h 341"/>
                  <a:gd name="T28" fmla="*/ 144 w 241"/>
                  <a:gd name="T29" fmla="*/ 197 h 341"/>
                  <a:gd name="T30" fmla="*/ 128 w 241"/>
                  <a:gd name="T31" fmla="*/ 238 h 341"/>
                  <a:gd name="T32" fmla="*/ 103 w 241"/>
                  <a:gd name="T33" fmla="*/ 247 h 341"/>
                  <a:gd name="T34" fmla="*/ 75 w 241"/>
                  <a:gd name="T35" fmla="*/ 260 h 341"/>
                  <a:gd name="T36" fmla="*/ 53 w 241"/>
                  <a:gd name="T37" fmla="*/ 278 h 341"/>
                  <a:gd name="T38" fmla="*/ 47 w 241"/>
                  <a:gd name="T39" fmla="*/ 288 h 341"/>
                  <a:gd name="T40" fmla="*/ 44 w 241"/>
                  <a:gd name="T41" fmla="*/ 294 h 341"/>
                  <a:gd name="T42" fmla="*/ 50 w 241"/>
                  <a:gd name="T43" fmla="*/ 310 h 341"/>
                  <a:gd name="T44" fmla="*/ 59 w 241"/>
                  <a:gd name="T45" fmla="*/ 322 h 341"/>
                  <a:gd name="T46" fmla="*/ 75 w 241"/>
                  <a:gd name="T47" fmla="*/ 335 h 341"/>
                  <a:gd name="T48" fmla="*/ 85 w 241"/>
                  <a:gd name="T49" fmla="*/ 341 h 341"/>
                  <a:gd name="T50" fmla="*/ 94 w 241"/>
                  <a:gd name="T51" fmla="*/ 341 h 341"/>
                  <a:gd name="T52" fmla="*/ 103 w 241"/>
                  <a:gd name="T53" fmla="*/ 335 h 341"/>
                  <a:gd name="T54" fmla="*/ 122 w 241"/>
                  <a:gd name="T55" fmla="*/ 316 h 341"/>
                  <a:gd name="T56" fmla="*/ 157 w 241"/>
                  <a:gd name="T57" fmla="*/ 269 h 341"/>
                  <a:gd name="T58" fmla="*/ 216 w 241"/>
                  <a:gd name="T59" fmla="*/ 250 h 341"/>
                  <a:gd name="T60" fmla="*/ 213 w 241"/>
                  <a:gd name="T61" fmla="*/ 225 h 341"/>
                  <a:gd name="T62" fmla="*/ 178 w 241"/>
                  <a:gd name="T63" fmla="*/ 231 h 341"/>
                  <a:gd name="T64" fmla="*/ 204 w 241"/>
                  <a:gd name="T65" fmla="*/ 175 h 341"/>
                  <a:gd name="T66" fmla="*/ 222 w 241"/>
                  <a:gd name="T67" fmla="*/ 119 h 341"/>
                  <a:gd name="T68" fmla="*/ 235 w 241"/>
                  <a:gd name="T69" fmla="*/ 60 h 341"/>
                  <a:gd name="T70" fmla="*/ 241 w 241"/>
                  <a:gd name="T71" fmla="*/ 0 h 341"/>
                  <a:gd name="T72" fmla="*/ 207 w 241"/>
                  <a:gd name="T73" fmla="*/ 13 h 341"/>
                  <a:gd name="T74" fmla="*/ 169 w 241"/>
                  <a:gd name="T75" fmla="*/ 22 h 341"/>
                  <a:gd name="T76" fmla="*/ 135 w 241"/>
                  <a:gd name="T77" fmla="*/ 0 h 341"/>
                  <a:gd name="T78" fmla="*/ 110 w 241"/>
                  <a:gd name="T79" fmla="*/ 16 h 341"/>
                  <a:gd name="T80" fmla="*/ 175 w 241"/>
                  <a:gd name="T81" fmla="*/ 41 h 341"/>
                  <a:gd name="T82" fmla="*/ 172 w 241"/>
                  <a:gd name="T83" fmla="*/ 69 h 341"/>
                  <a:gd name="T84" fmla="*/ 163 w 241"/>
                  <a:gd name="T85" fmla="*/ 94 h 341"/>
                  <a:gd name="T86" fmla="*/ 131 w 241"/>
                  <a:gd name="T87" fmla="*/ 141 h 341"/>
                  <a:gd name="T88" fmla="*/ 116 w 241"/>
                  <a:gd name="T89" fmla="*/ 160 h 341"/>
                  <a:gd name="T90" fmla="*/ 100 w 241"/>
                  <a:gd name="T91" fmla="*/ 175 h 341"/>
                  <a:gd name="T92" fmla="*/ 91 w 241"/>
                  <a:gd name="T93" fmla="*/ 185 h 341"/>
                  <a:gd name="T94" fmla="*/ 88 w 241"/>
                  <a:gd name="T95" fmla="*/ 188 h 341"/>
                  <a:gd name="T96" fmla="*/ 72 w 241"/>
                  <a:gd name="T97" fmla="*/ 172 h 341"/>
                  <a:gd name="T98" fmla="*/ 78 w 241"/>
                  <a:gd name="T99" fmla="*/ 150 h 341"/>
                  <a:gd name="T100" fmla="*/ 85 w 241"/>
                  <a:gd name="T101" fmla="*/ 128 h 341"/>
                  <a:gd name="T102" fmla="*/ 113 w 241"/>
                  <a:gd name="T103" fmla="*/ 85 h 341"/>
                  <a:gd name="T104" fmla="*/ 128 w 241"/>
                  <a:gd name="T105" fmla="*/ 66 h 341"/>
                  <a:gd name="T106" fmla="*/ 144 w 241"/>
                  <a:gd name="T107" fmla="*/ 50 h 341"/>
                  <a:gd name="T108" fmla="*/ 157 w 241"/>
                  <a:gd name="T109" fmla="*/ 41 h 341"/>
                  <a:gd name="T110" fmla="*/ 169 w 241"/>
                  <a:gd name="T111" fmla="*/ 38 h 341"/>
                  <a:gd name="T112" fmla="*/ 175 w 241"/>
                  <a:gd name="T113" fmla="*/ 41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341"/>
                  <a:gd name="T173" fmla="*/ 241 w 241"/>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341">
                    <a:moveTo>
                      <a:pt x="110" y="16"/>
                    </a:moveTo>
                    <a:lnTo>
                      <a:pt x="88" y="38"/>
                    </a:lnTo>
                    <a:lnTo>
                      <a:pt x="44" y="85"/>
                    </a:lnTo>
                    <a:lnTo>
                      <a:pt x="25" y="110"/>
                    </a:lnTo>
                    <a:lnTo>
                      <a:pt x="12" y="132"/>
                    </a:lnTo>
                    <a:lnTo>
                      <a:pt x="3" y="150"/>
                    </a:lnTo>
                    <a:lnTo>
                      <a:pt x="0" y="166"/>
                    </a:lnTo>
                    <a:lnTo>
                      <a:pt x="3" y="185"/>
                    </a:lnTo>
                    <a:lnTo>
                      <a:pt x="19" y="206"/>
                    </a:lnTo>
                    <a:lnTo>
                      <a:pt x="38" y="228"/>
                    </a:lnTo>
                    <a:lnTo>
                      <a:pt x="47" y="235"/>
                    </a:lnTo>
                    <a:lnTo>
                      <a:pt x="59" y="238"/>
                    </a:lnTo>
                    <a:lnTo>
                      <a:pt x="110" y="200"/>
                    </a:lnTo>
                    <a:lnTo>
                      <a:pt x="153" y="153"/>
                    </a:lnTo>
                    <a:lnTo>
                      <a:pt x="144" y="197"/>
                    </a:lnTo>
                    <a:lnTo>
                      <a:pt x="128" y="238"/>
                    </a:lnTo>
                    <a:lnTo>
                      <a:pt x="103" y="247"/>
                    </a:lnTo>
                    <a:lnTo>
                      <a:pt x="75" y="260"/>
                    </a:lnTo>
                    <a:lnTo>
                      <a:pt x="53" y="278"/>
                    </a:lnTo>
                    <a:lnTo>
                      <a:pt x="47" y="288"/>
                    </a:lnTo>
                    <a:lnTo>
                      <a:pt x="44" y="294"/>
                    </a:lnTo>
                    <a:lnTo>
                      <a:pt x="50" y="310"/>
                    </a:lnTo>
                    <a:lnTo>
                      <a:pt x="59" y="322"/>
                    </a:lnTo>
                    <a:lnTo>
                      <a:pt x="75" y="335"/>
                    </a:lnTo>
                    <a:lnTo>
                      <a:pt x="85" y="341"/>
                    </a:lnTo>
                    <a:lnTo>
                      <a:pt x="94" y="341"/>
                    </a:lnTo>
                    <a:lnTo>
                      <a:pt x="103" y="335"/>
                    </a:lnTo>
                    <a:lnTo>
                      <a:pt x="122" y="316"/>
                    </a:lnTo>
                    <a:lnTo>
                      <a:pt x="157" y="269"/>
                    </a:lnTo>
                    <a:lnTo>
                      <a:pt x="216" y="250"/>
                    </a:lnTo>
                    <a:lnTo>
                      <a:pt x="213" y="225"/>
                    </a:lnTo>
                    <a:lnTo>
                      <a:pt x="178" y="231"/>
                    </a:lnTo>
                    <a:lnTo>
                      <a:pt x="204" y="175"/>
                    </a:lnTo>
                    <a:lnTo>
                      <a:pt x="222" y="119"/>
                    </a:lnTo>
                    <a:lnTo>
                      <a:pt x="235" y="60"/>
                    </a:lnTo>
                    <a:lnTo>
                      <a:pt x="241" y="0"/>
                    </a:lnTo>
                    <a:lnTo>
                      <a:pt x="207" y="13"/>
                    </a:lnTo>
                    <a:lnTo>
                      <a:pt x="169" y="22"/>
                    </a:lnTo>
                    <a:lnTo>
                      <a:pt x="135" y="0"/>
                    </a:lnTo>
                    <a:lnTo>
                      <a:pt x="110" y="16"/>
                    </a:lnTo>
                    <a:close/>
                    <a:moveTo>
                      <a:pt x="175" y="41"/>
                    </a:moveTo>
                    <a:lnTo>
                      <a:pt x="172" y="69"/>
                    </a:lnTo>
                    <a:lnTo>
                      <a:pt x="163" y="94"/>
                    </a:lnTo>
                    <a:lnTo>
                      <a:pt x="131" y="141"/>
                    </a:lnTo>
                    <a:lnTo>
                      <a:pt x="116" y="160"/>
                    </a:lnTo>
                    <a:lnTo>
                      <a:pt x="100" y="175"/>
                    </a:lnTo>
                    <a:lnTo>
                      <a:pt x="91" y="185"/>
                    </a:lnTo>
                    <a:lnTo>
                      <a:pt x="88" y="188"/>
                    </a:lnTo>
                    <a:lnTo>
                      <a:pt x="72" y="172"/>
                    </a:lnTo>
                    <a:lnTo>
                      <a:pt x="78" y="150"/>
                    </a:lnTo>
                    <a:lnTo>
                      <a:pt x="85" y="128"/>
                    </a:lnTo>
                    <a:lnTo>
                      <a:pt x="113" y="85"/>
                    </a:lnTo>
                    <a:lnTo>
                      <a:pt x="128" y="66"/>
                    </a:lnTo>
                    <a:lnTo>
                      <a:pt x="144" y="50"/>
                    </a:lnTo>
                    <a:lnTo>
                      <a:pt x="157" y="41"/>
                    </a:lnTo>
                    <a:lnTo>
                      <a:pt x="169" y="38"/>
                    </a:lnTo>
                    <a:lnTo>
                      <a:pt x="175" y="41"/>
                    </a:lnTo>
                    <a:close/>
                  </a:path>
                </a:pathLst>
              </a:custGeom>
              <a:solidFill>
                <a:srgbClr val="000000"/>
              </a:solidFill>
              <a:ln w="0">
                <a:solidFill>
                  <a:srgbClr val="000000"/>
                </a:solidFill>
                <a:round/>
                <a:headEnd/>
                <a:tailEnd/>
              </a:ln>
            </p:spPr>
            <p:txBody>
              <a:bodyPr/>
              <a:lstStyle/>
              <a:p>
                <a:endParaRPr lang="fr-FR"/>
              </a:p>
            </p:txBody>
          </p:sp>
        </p:grpSp>
        <p:grpSp>
          <p:nvGrpSpPr>
            <p:cNvPr id="22" name="Group 18"/>
            <p:cNvGrpSpPr>
              <a:grpSpLocks/>
            </p:cNvGrpSpPr>
            <p:nvPr/>
          </p:nvGrpSpPr>
          <p:grpSpPr bwMode="auto">
            <a:xfrm>
              <a:off x="4152" y="948"/>
              <a:ext cx="607" cy="266"/>
              <a:chOff x="9663" y="8612"/>
              <a:chExt cx="883" cy="415"/>
            </a:xfrm>
          </p:grpSpPr>
          <p:sp>
            <p:nvSpPr>
              <p:cNvPr id="66" name="Freeform 19"/>
              <p:cNvSpPr>
                <a:spLocks/>
              </p:cNvSpPr>
              <p:nvPr/>
            </p:nvSpPr>
            <p:spPr bwMode="auto">
              <a:xfrm>
                <a:off x="9663" y="8621"/>
                <a:ext cx="316" cy="406"/>
              </a:xfrm>
              <a:custGeom>
                <a:avLst/>
                <a:gdLst>
                  <a:gd name="T0" fmla="*/ 203 w 316"/>
                  <a:gd name="T1" fmla="*/ 0 h 406"/>
                  <a:gd name="T2" fmla="*/ 235 w 316"/>
                  <a:gd name="T3" fmla="*/ 10 h 406"/>
                  <a:gd name="T4" fmla="*/ 260 w 316"/>
                  <a:gd name="T5" fmla="*/ 22 h 406"/>
                  <a:gd name="T6" fmla="*/ 304 w 316"/>
                  <a:gd name="T7" fmla="*/ 66 h 406"/>
                  <a:gd name="T8" fmla="*/ 257 w 316"/>
                  <a:gd name="T9" fmla="*/ 110 h 406"/>
                  <a:gd name="T10" fmla="*/ 241 w 316"/>
                  <a:gd name="T11" fmla="*/ 91 h 406"/>
                  <a:gd name="T12" fmla="*/ 219 w 316"/>
                  <a:gd name="T13" fmla="*/ 75 h 406"/>
                  <a:gd name="T14" fmla="*/ 169 w 316"/>
                  <a:gd name="T15" fmla="*/ 47 h 406"/>
                  <a:gd name="T16" fmla="*/ 134 w 316"/>
                  <a:gd name="T17" fmla="*/ 97 h 406"/>
                  <a:gd name="T18" fmla="*/ 103 w 316"/>
                  <a:gd name="T19" fmla="*/ 150 h 406"/>
                  <a:gd name="T20" fmla="*/ 84 w 316"/>
                  <a:gd name="T21" fmla="*/ 206 h 406"/>
                  <a:gd name="T22" fmla="*/ 78 w 316"/>
                  <a:gd name="T23" fmla="*/ 238 h 406"/>
                  <a:gd name="T24" fmla="*/ 78 w 316"/>
                  <a:gd name="T25" fmla="*/ 266 h 406"/>
                  <a:gd name="T26" fmla="*/ 81 w 316"/>
                  <a:gd name="T27" fmla="*/ 291 h 406"/>
                  <a:gd name="T28" fmla="*/ 94 w 316"/>
                  <a:gd name="T29" fmla="*/ 313 h 406"/>
                  <a:gd name="T30" fmla="*/ 106 w 316"/>
                  <a:gd name="T31" fmla="*/ 331 h 406"/>
                  <a:gd name="T32" fmla="*/ 113 w 316"/>
                  <a:gd name="T33" fmla="*/ 338 h 406"/>
                  <a:gd name="T34" fmla="*/ 119 w 316"/>
                  <a:gd name="T35" fmla="*/ 338 h 406"/>
                  <a:gd name="T36" fmla="*/ 138 w 316"/>
                  <a:gd name="T37" fmla="*/ 334 h 406"/>
                  <a:gd name="T38" fmla="*/ 153 w 316"/>
                  <a:gd name="T39" fmla="*/ 325 h 406"/>
                  <a:gd name="T40" fmla="*/ 185 w 316"/>
                  <a:gd name="T41" fmla="*/ 300 h 406"/>
                  <a:gd name="T42" fmla="*/ 206 w 316"/>
                  <a:gd name="T43" fmla="*/ 266 h 406"/>
                  <a:gd name="T44" fmla="*/ 216 w 316"/>
                  <a:gd name="T45" fmla="*/ 231 h 406"/>
                  <a:gd name="T46" fmla="*/ 172 w 316"/>
                  <a:gd name="T47" fmla="*/ 234 h 406"/>
                  <a:gd name="T48" fmla="*/ 131 w 316"/>
                  <a:gd name="T49" fmla="*/ 231 h 406"/>
                  <a:gd name="T50" fmla="*/ 159 w 316"/>
                  <a:gd name="T51" fmla="*/ 175 h 406"/>
                  <a:gd name="T52" fmla="*/ 216 w 316"/>
                  <a:gd name="T53" fmla="*/ 181 h 406"/>
                  <a:gd name="T54" fmla="*/ 266 w 316"/>
                  <a:gd name="T55" fmla="*/ 175 h 406"/>
                  <a:gd name="T56" fmla="*/ 316 w 316"/>
                  <a:gd name="T57" fmla="*/ 166 h 406"/>
                  <a:gd name="T58" fmla="*/ 310 w 316"/>
                  <a:gd name="T59" fmla="*/ 200 h 406"/>
                  <a:gd name="T60" fmla="*/ 238 w 316"/>
                  <a:gd name="T61" fmla="*/ 228 h 406"/>
                  <a:gd name="T62" fmla="*/ 269 w 316"/>
                  <a:gd name="T63" fmla="*/ 247 h 406"/>
                  <a:gd name="T64" fmla="*/ 269 w 316"/>
                  <a:gd name="T65" fmla="*/ 250 h 406"/>
                  <a:gd name="T66" fmla="*/ 266 w 316"/>
                  <a:gd name="T67" fmla="*/ 256 h 406"/>
                  <a:gd name="T68" fmla="*/ 257 w 316"/>
                  <a:gd name="T69" fmla="*/ 284 h 406"/>
                  <a:gd name="T70" fmla="*/ 244 w 316"/>
                  <a:gd name="T71" fmla="*/ 313 h 406"/>
                  <a:gd name="T72" fmla="*/ 238 w 316"/>
                  <a:gd name="T73" fmla="*/ 341 h 406"/>
                  <a:gd name="T74" fmla="*/ 238 w 316"/>
                  <a:gd name="T75" fmla="*/ 372 h 406"/>
                  <a:gd name="T76" fmla="*/ 238 w 316"/>
                  <a:gd name="T77" fmla="*/ 384 h 406"/>
                  <a:gd name="T78" fmla="*/ 238 w 316"/>
                  <a:gd name="T79" fmla="*/ 391 h 406"/>
                  <a:gd name="T80" fmla="*/ 163 w 316"/>
                  <a:gd name="T81" fmla="*/ 406 h 406"/>
                  <a:gd name="T82" fmla="*/ 175 w 316"/>
                  <a:gd name="T83" fmla="*/ 369 h 406"/>
                  <a:gd name="T84" fmla="*/ 188 w 316"/>
                  <a:gd name="T85" fmla="*/ 328 h 406"/>
                  <a:gd name="T86" fmla="*/ 134 w 316"/>
                  <a:gd name="T87" fmla="*/ 378 h 406"/>
                  <a:gd name="T88" fmla="*/ 103 w 316"/>
                  <a:gd name="T89" fmla="*/ 394 h 406"/>
                  <a:gd name="T90" fmla="*/ 78 w 316"/>
                  <a:gd name="T91" fmla="*/ 400 h 406"/>
                  <a:gd name="T92" fmla="*/ 66 w 316"/>
                  <a:gd name="T93" fmla="*/ 397 h 406"/>
                  <a:gd name="T94" fmla="*/ 53 w 316"/>
                  <a:gd name="T95" fmla="*/ 387 h 406"/>
                  <a:gd name="T96" fmla="*/ 40 w 316"/>
                  <a:gd name="T97" fmla="*/ 372 h 406"/>
                  <a:gd name="T98" fmla="*/ 25 w 316"/>
                  <a:gd name="T99" fmla="*/ 353 h 406"/>
                  <a:gd name="T100" fmla="*/ 9 w 316"/>
                  <a:gd name="T101" fmla="*/ 313 h 406"/>
                  <a:gd name="T102" fmla="*/ 3 w 316"/>
                  <a:gd name="T103" fmla="*/ 294 h 406"/>
                  <a:gd name="T104" fmla="*/ 0 w 316"/>
                  <a:gd name="T105" fmla="*/ 275 h 406"/>
                  <a:gd name="T106" fmla="*/ 3 w 316"/>
                  <a:gd name="T107" fmla="*/ 225 h 406"/>
                  <a:gd name="T108" fmla="*/ 19 w 316"/>
                  <a:gd name="T109" fmla="*/ 178 h 406"/>
                  <a:gd name="T110" fmla="*/ 37 w 316"/>
                  <a:gd name="T111" fmla="*/ 131 h 406"/>
                  <a:gd name="T112" fmla="*/ 66 w 316"/>
                  <a:gd name="T113" fmla="*/ 91 h 406"/>
                  <a:gd name="T114" fmla="*/ 97 w 316"/>
                  <a:gd name="T115" fmla="*/ 53 h 406"/>
                  <a:gd name="T116" fmla="*/ 131 w 316"/>
                  <a:gd name="T117" fmla="*/ 25 h 406"/>
                  <a:gd name="T118" fmla="*/ 169 w 316"/>
                  <a:gd name="T119" fmla="*/ 7 h 406"/>
                  <a:gd name="T120" fmla="*/ 203 w 316"/>
                  <a:gd name="T121" fmla="*/ 0 h 4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406"/>
                  <a:gd name="T185" fmla="*/ 316 w 316"/>
                  <a:gd name="T186" fmla="*/ 406 h 4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406">
                    <a:moveTo>
                      <a:pt x="203" y="0"/>
                    </a:moveTo>
                    <a:lnTo>
                      <a:pt x="235" y="10"/>
                    </a:lnTo>
                    <a:lnTo>
                      <a:pt x="260" y="22"/>
                    </a:lnTo>
                    <a:lnTo>
                      <a:pt x="304" y="66"/>
                    </a:lnTo>
                    <a:lnTo>
                      <a:pt x="257" y="110"/>
                    </a:lnTo>
                    <a:lnTo>
                      <a:pt x="241" y="91"/>
                    </a:lnTo>
                    <a:lnTo>
                      <a:pt x="219" y="75"/>
                    </a:lnTo>
                    <a:lnTo>
                      <a:pt x="169" y="47"/>
                    </a:lnTo>
                    <a:lnTo>
                      <a:pt x="134" y="97"/>
                    </a:lnTo>
                    <a:lnTo>
                      <a:pt x="103" y="150"/>
                    </a:lnTo>
                    <a:lnTo>
                      <a:pt x="84" y="206"/>
                    </a:lnTo>
                    <a:lnTo>
                      <a:pt x="78" y="238"/>
                    </a:lnTo>
                    <a:lnTo>
                      <a:pt x="78" y="266"/>
                    </a:lnTo>
                    <a:lnTo>
                      <a:pt x="81" y="291"/>
                    </a:lnTo>
                    <a:lnTo>
                      <a:pt x="94" y="313"/>
                    </a:lnTo>
                    <a:lnTo>
                      <a:pt x="106" y="331"/>
                    </a:lnTo>
                    <a:lnTo>
                      <a:pt x="113" y="338"/>
                    </a:lnTo>
                    <a:lnTo>
                      <a:pt x="119" y="338"/>
                    </a:lnTo>
                    <a:lnTo>
                      <a:pt x="138" y="334"/>
                    </a:lnTo>
                    <a:lnTo>
                      <a:pt x="153" y="325"/>
                    </a:lnTo>
                    <a:lnTo>
                      <a:pt x="185" y="300"/>
                    </a:lnTo>
                    <a:lnTo>
                      <a:pt x="206" y="266"/>
                    </a:lnTo>
                    <a:lnTo>
                      <a:pt x="216" y="231"/>
                    </a:lnTo>
                    <a:lnTo>
                      <a:pt x="172" y="234"/>
                    </a:lnTo>
                    <a:lnTo>
                      <a:pt x="131" y="231"/>
                    </a:lnTo>
                    <a:lnTo>
                      <a:pt x="159" y="175"/>
                    </a:lnTo>
                    <a:lnTo>
                      <a:pt x="216" y="181"/>
                    </a:lnTo>
                    <a:lnTo>
                      <a:pt x="266" y="175"/>
                    </a:lnTo>
                    <a:lnTo>
                      <a:pt x="316" y="166"/>
                    </a:lnTo>
                    <a:lnTo>
                      <a:pt x="310" y="200"/>
                    </a:lnTo>
                    <a:lnTo>
                      <a:pt x="238" y="228"/>
                    </a:lnTo>
                    <a:lnTo>
                      <a:pt x="269" y="247"/>
                    </a:lnTo>
                    <a:lnTo>
                      <a:pt x="269" y="250"/>
                    </a:lnTo>
                    <a:lnTo>
                      <a:pt x="266" y="256"/>
                    </a:lnTo>
                    <a:lnTo>
                      <a:pt x="257" y="284"/>
                    </a:lnTo>
                    <a:lnTo>
                      <a:pt x="244" y="313"/>
                    </a:lnTo>
                    <a:lnTo>
                      <a:pt x="238" y="341"/>
                    </a:lnTo>
                    <a:lnTo>
                      <a:pt x="238" y="372"/>
                    </a:lnTo>
                    <a:lnTo>
                      <a:pt x="238" y="384"/>
                    </a:lnTo>
                    <a:lnTo>
                      <a:pt x="238" y="391"/>
                    </a:lnTo>
                    <a:lnTo>
                      <a:pt x="163" y="406"/>
                    </a:lnTo>
                    <a:lnTo>
                      <a:pt x="175" y="369"/>
                    </a:lnTo>
                    <a:lnTo>
                      <a:pt x="188" y="328"/>
                    </a:lnTo>
                    <a:lnTo>
                      <a:pt x="134" y="378"/>
                    </a:lnTo>
                    <a:lnTo>
                      <a:pt x="103" y="394"/>
                    </a:lnTo>
                    <a:lnTo>
                      <a:pt x="78" y="400"/>
                    </a:lnTo>
                    <a:lnTo>
                      <a:pt x="66" y="397"/>
                    </a:lnTo>
                    <a:lnTo>
                      <a:pt x="53" y="387"/>
                    </a:lnTo>
                    <a:lnTo>
                      <a:pt x="40" y="372"/>
                    </a:lnTo>
                    <a:lnTo>
                      <a:pt x="25" y="353"/>
                    </a:lnTo>
                    <a:lnTo>
                      <a:pt x="9" y="313"/>
                    </a:lnTo>
                    <a:lnTo>
                      <a:pt x="3" y="294"/>
                    </a:lnTo>
                    <a:lnTo>
                      <a:pt x="0" y="275"/>
                    </a:lnTo>
                    <a:lnTo>
                      <a:pt x="3" y="225"/>
                    </a:lnTo>
                    <a:lnTo>
                      <a:pt x="19" y="178"/>
                    </a:lnTo>
                    <a:lnTo>
                      <a:pt x="37" y="131"/>
                    </a:lnTo>
                    <a:lnTo>
                      <a:pt x="66" y="91"/>
                    </a:lnTo>
                    <a:lnTo>
                      <a:pt x="97" y="53"/>
                    </a:lnTo>
                    <a:lnTo>
                      <a:pt x="131" y="25"/>
                    </a:lnTo>
                    <a:lnTo>
                      <a:pt x="169" y="7"/>
                    </a:lnTo>
                    <a:lnTo>
                      <a:pt x="203" y="0"/>
                    </a:lnTo>
                    <a:close/>
                  </a:path>
                </a:pathLst>
              </a:custGeom>
              <a:solidFill>
                <a:srgbClr val="000000"/>
              </a:solidFill>
              <a:ln w="0">
                <a:solidFill>
                  <a:srgbClr val="000000"/>
                </a:solidFill>
                <a:round/>
                <a:headEnd/>
                <a:tailEnd/>
              </a:ln>
            </p:spPr>
            <p:txBody>
              <a:bodyPr/>
              <a:lstStyle/>
              <a:p>
                <a:endParaRPr lang="fr-FR"/>
              </a:p>
            </p:txBody>
          </p:sp>
          <p:sp>
            <p:nvSpPr>
              <p:cNvPr id="67" name="Freeform 20"/>
              <p:cNvSpPr>
                <a:spLocks/>
              </p:cNvSpPr>
              <p:nvPr/>
            </p:nvSpPr>
            <p:spPr bwMode="auto">
              <a:xfrm>
                <a:off x="9967" y="8624"/>
                <a:ext cx="297" cy="394"/>
              </a:xfrm>
              <a:custGeom>
                <a:avLst/>
                <a:gdLst>
                  <a:gd name="T0" fmla="*/ 72 w 297"/>
                  <a:gd name="T1" fmla="*/ 22 h 394"/>
                  <a:gd name="T2" fmla="*/ 75 w 297"/>
                  <a:gd name="T3" fmla="*/ 22 h 394"/>
                  <a:gd name="T4" fmla="*/ 84 w 297"/>
                  <a:gd name="T5" fmla="*/ 19 h 394"/>
                  <a:gd name="T6" fmla="*/ 100 w 297"/>
                  <a:gd name="T7" fmla="*/ 16 h 394"/>
                  <a:gd name="T8" fmla="*/ 119 w 297"/>
                  <a:gd name="T9" fmla="*/ 13 h 394"/>
                  <a:gd name="T10" fmla="*/ 140 w 297"/>
                  <a:gd name="T11" fmla="*/ 7 h 394"/>
                  <a:gd name="T12" fmla="*/ 166 w 297"/>
                  <a:gd name="T13" fmla="*/ 4 h 394"/>
                  <a:gd name="T14" fmla="*/ 228 w 297"/>
                  <a:gd name="T15" fmla="*/ 0 h 394"/>
                  <a:gd name="T16" fmla="*/ 297 w 297"/>
                  <a:gd name="T17" fmla="*/ 0 h 394"/>
                  <a:gd name="T18" fmla="*/ 275 w 297"/>
                  <a:gd name="T19" fmla="*/ 69 h 394"/>
                  <a:gd name="T20" fmla="*/ 216 w 297"/>
                  <a:gd name="T21" fmla="*/ 63 h 394"/>
                  <a:gd name="T22" fmla="*/ 159 w 297"/>
                  <a:gd name="T23" fmla="*/ 63 h 394"/>
                  <a:gd name="T24" fmla="*/ 134 w 297"/>
                  <a:gd name="T25" fmla="*/ 122 h 394"/>
                  <a:gd name="T26" fmla="*/ 115 w 297"/>
                  <a:gd name="T27" fmla="*/ 178 h 394"/>
                  <a:gd name="T28" fmla="*/ 115 w 297"/>
                  <a:gd name="T29" fmla="*/ 191 h 394"/>
                  <a:gd name="T30" fmla="*/ 128 w 297"/>
                  <a:gd name="T31" fmla="*/ 175 h 394"/>
                  <a:gd name="T32" fmla="*/ 140 w 297"/>
                  <a:gd name="T33" fmla="*/ 163 h 394"/>
                  <a:gd name="T34" fmla="*/ 197 w 297"/>
                  <a:gd name="T35" fmla="*/ 157 h 394"/>
                  <a:gd name="T36" fmla="*/ 253 w 297"/>
                  <a:gd name="T37" fmla="*/ 157 h 394"/>
                  <a:gd name="T38" fmla="*/ 219 w 297"/>
                  <a:gd name="T39" fmla="*/ 219 h 394"/>
                  <a:gd name="T40" fmla="*/ 162 w 297"/>
                  <a:gd name="T41" fmla="*/ 213 h 394"/>
                  <a:gd name="T42" fmla="*/ 134 w 297"/>
                  <a:gd name="T43" fmla="*/ 216 h 394"/>
                  <a:gd name="T44" fmla="*/ 103 w 297"/>
                  <a:gd name="T45" fmla="*/ 219 h 394"/>
                  <a:gd name="T46" fmla="*/ 87 w 297"/>
                  <a:gd name="T47" fmla="*/ 294 h 394"/>
                  <a:gd name="T48" fmla="*/ 50 w 297"/>
                  <a:gd name="T49" fmla="*/ 325 h 394"/>
                  <a:gd name="T50" fmla="*/ 53 w 297"/>
                  <a:gd name="T51" fmla="*/ 325 h 394"/>
                  <a:gd name="T52" fmla="*/ 62 w 297"/>
                  <a:gd name="T53" fmla="*/ 325 h 394"/>
                  <a:gd name="T54" fmla="*/ 90 w 297"/>
                  <a:gd name="T55" fmla="*/ 319 h 394"/>
                  <a:gd name="T56" fmla="*/ 122 w 297"/>
                  <a:gd name="T57" fmla="*/ 316 h 394"/>
                  <a:gd name="T58" fmla="*/ 147 w 297"/>
                  <a:gd name="T59" fmla="*/ 313 h 394"/>
                  <a:gd name="T60" fmla="*/ 197 w 297"/>
                  <a:gd name="T61" fmla="*/ 316 h 394"/>
                  <a:gd name="T62" fmla="*/ 241 w 297"/>
                  <a:gd name="T63" fmla="*/ 319 h 394"/>
                  <a:gd name="T64" fmla="*/ 216 w 297"/>
                  <a:gd name="T65" fmla="*/ 388 h 394"/>
                  <a:gd name="T66" fmla="*/ 213 w 297"/>
                  <a:gd name="T67" fmla="*/ 388 h 394"/>
                  <a:gd name="T68" fmla="*/ 203 w 297"/>
                  <a:gd name="T69" fmla="*/ 388 h 394"/>
                  <a:gd name="T70" fmla="*/ 178 w 297"/>
                  <a:gd name="T71" fmla="*/ 384 h 394"/>
                  <a:gd name="T72" fmla="*/ 122 w 297"/>
                  <a:gd name="T73" fmla="*/ 381 h 394"/>
                  <a:gd name="T74" fmla="*/ 87 w 297"/>
                  <a:gd name="T75" fmla="*/ 381 h 394"/>
                  <a:gd name="T76" fmla="*/ 56 w 297"/>
                  <a:gd name="T77" fmla="*/ 384 h 394"/>
                  <a:gd name="T78" fmla="*/ 0 w 297"/>
                  <a:gd name="T79" fmla="*/ 394 h 394"/>
                  <a:gd name="T80" fmla="*/ 0 w 297"/>
                  <a:gd name="T81" fmla="*/ 391 h 394"/>
                  <a:gd name="T82" fmla="*/ 25 w 297"/>
                  <a:gd name="T83" fmla="*/ 316 h 394"/>
                  <a:gd name="T84" fmla="*/ 31 w 297"/>
                  <a:gd name="T85" fmla="*/ 263 h 394"/>
                  <a:gd name="T86" fmla="*/ 37 w 297"/>
                  <a:gd name="T87" fmla="*/ 210 h 394"/>
                  <a:gd name="T88" fmla="*/ 62 w 297"/>
                  <a:gd name="T89" fmla="*/ 107 h 394"/>
                  <a:gd name="T90" fmla="*/ 119 w 297"/>
                  <a:gd name="T91" fmla="*/ 69 h 394"/>
                  <a:gd name="T92" fmla="*/ 47 w 297"/>
                  <a:gd name="T93" fmla="*/ 82 h 394"/>
                  <a:gd name="T94" fmla="*/ 72 w 297"/>
                  <a:gd name="T95" fmla="*/ 22 h 3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7"/>
                  <a:gd name="T145" fmla="*/ 0 h 394"/>
                  <a:gd name="T146" fmla="*/ 297 w 297"/>
                  <a:gd name="T147" fmla="*/ 394 h 3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7" h="394">
                    <a:moveTo>
                      <a:pt x="72" y="22"/>
                    </a:moveTo>
                    <a:lnTo>
                      <a:pt x="75" y="22"/>
                    </a:lnTo>
                    <a:lnTo>
                      <a:pt x="84" y="19"/>
                    </a:lnTo>
                    <a:lnTo>
                      <a:pt x="100" y="16"/>
                    </a:lnTo>
                    <a:lnTo>
                      <a:pt x="119" y="13"/>
                    </a:lnTo>
                    <a:lnTo>
                      <a:pt x="140" y="7"/>
                    </a:lnTo>
                    <a:lnTo>
                      <a:pt x="166" y="4"/>
                    </a:lnTo>
                    <a:lnTo>
                      <a:pt x="228" y="0"/>
                    </a:lnTo>
                    <a:lnTo>
                      <a:pt x="297" y="0"/>
                    </a:lnTo>
                    <a:lnTo>
                      <a:pt x="275" y="69"/>
                    </a:lnTo>
                    <a:lnTo>
                      <a:pt x="216" y="63"/>
                    </a:lnTo>
                    <a:lnTo>
                      <a:pt x="159" y="63"/>
                    </a:lnTo>
                    <a:lnTo>
                      <a:pt x="134" y="122"/>
                    </a:lnTo>
                    <a:lnTo>
                      <a:pt x="115" y="178"/>
                    </a:lnTo>
                    <a:lnTo>
                      <a:pt x="115" y="191"/>
                    </a:lnTo>
                    <a:lnTo>
                      <a:pt x="128" y="175"/>
                    </a:lnTo>
                    <a:lnTo>
                      <a:pt x="140" y="163"/>
                    </a:lnTo>
                    <a:lnTo>
                      <a:pt x="197" y="157"/>
                    </a:lnTo>
                    <a:lnTo>
                      <a:pt x="253" y="157"/>
                    </a:lnTo>
                    <a:lnTo>
                      <a:pt x="219" y="219"/>
                    </a:lnTo>
                    <a:lnTo>
                      <a:pt x="162" y="213"/>
                    </a:lnTo>
                    <a:lnTo>
                      <a:pt x="134" y="216"/>
                    </a:lnTo>
                    <a:lnTo>
                      <a:pt x="103" y="219"/>
                    </a:lnTo>
                    <a:lnTo>
                      <a:pt x="87" y="294"/>
                    </a:lnTo>
                    <a:lnTo>
                      <a:pt x="50" y="325"/>
                    </a:lnTo>
                    <a:lnTo>
                      <a:pt x="53" y="325"/>
                    </a:lnTo>
                    <a:lnTo>
                      <a:pt x="62" y="325"/>
                    </a:lnTo>
                    <a:lnTo>
                      <a:pt x="90" y="319"/>
                    </a:lnTo>
                    <a:lnTo>
                      <a:pt x="122" y="316"/>
                    </a:lnTo>
                    <a:lnTo>
                      <a:pt x="147" y="313"/>
                    </a:lnTo>
                    <a:lnTo>
                      <a:pt x="197" y="316"/>
                    </a:lnTo>
                    <a:lnTo>
                      <a:pt x="241" y="319"/>
                    </a:lnTo>
                    <a:lnTo>
                      <a:pt x="216" y="388"/>
                    </a:lnTo>
                    <a:lnTo>
                      <a:pt x="213" y="388"/>
                    </a:lnTo>
                    <a:lnTo>
                      <a:pt x="203" y="388"/>
                    </a:lnTo>
                    <a:lnTo>
                      <a:pt x="178" y="384"/>
                    </a:lnTo>
                    <a:lnTo>
                      <a:pt x="122" y="381"/>
                    </a:lnTo>
                    <a:lnTo>
                      <a:pt x="87" y="381"/>
                    </a:lnTo>
                    <a:lnTo>
                      <a:pt x="56" y="384"/>
                    </a:lnTo>
                    <a:lnTo>
                      <a:pt x="0" y="394"/>
                    </a:lnTo>
                    <a:lnTo>
                      <a:pt x="0" y="391"/>
                    </a:lnTo>
                    <a:lnTo>
                      <a:pt x="25" y="316"/>
                    </a:lnTo>
                    <a:lnTo>
                      <a:pt x="31" y="263"/>
                    </a:lnTo>
                    <a:lnTo>
                      <a:pt x="37" y="210"/>
                    </a:lnTo>
                    <a:lnTo>
                      <a:pt x="62" y="107"/>
                    </a:lnTo>
                    <a:lnTo>
                      <a:pt x="119" y="69"/>
                    </a:lnTo>
                    <a:lnTo>
                      <a:pt x="47" y="82"/>
                    </a:lnTo>
                    <a:lnTo>
                      <a:pt x="72" y="22"/>
                    </a:lnTo>
                    <a:close/>
                  </a:path>
                </a:pathLst>
              </a:custGeom>
              <a:solidFill>
                <a:srgbClr val="000000"/>
              </a:solidFill>
              <a:ln w="0">
                <a:solidFill>
                  <a:srgbClr val="000000"/>
                </a:solidFill>
                <a:round/>
                <a:headEnd/>
                <a:tailEnd/>
              </a:ln>
            </p:spPr>
            <p:txBody>
              <a:bodyPr/>
              <a:lstStyle/>
              <a:p>
                <a:endParaRPr lang="fr-FR"/>
              </a:p>
            </p:txBody>
          </p:sp>
          <p:sp>
            <p:nvSpPr>
              <p:cNvPr id="68" name="Freeform 21"/>
              <p:cNvSpPr>
                <a:spLocks noEditPoints="1"/>
              </p:cNvSpPr>
              <p:nvPr/>
            </p:nvSpPr>
            <p:spPr bwMode="auto">
              <a:xfrm>
                <a:off x="10242" y="8612"/>
                <a:ext cx="304" cy="406"/>
              </a:xfrm>
              <a:custGeom>
                <a:avLst/>
                <a:gdLst>
                  <a:gd name="T0" fmla="*/ 179 w 304"/>
                  <a:gd name="T1" fmla="*/ 28 h 406"/>
                  <a:gd name="T2" fmla="*/ 176 w 304"/>
                  <a:gd name="T3" fmla="*/ 34 h 406"/>
                  <a:gd name="T4" fmla="*/ 176 w 304"/>
                  <a:gd name="T5" fmla="*/ 47 h 406"/>
                  <a:gd name="T6" fmla="*/ 176 w 304"/>
                  <a:gd name="T7" fmla="*/ 59 h 406"/>
                  <a:gd name="T8" fmla="*/ 176 w 304"/>
                  <a:gd name="T9" fmla="*/ 65 h 406"/>
                  <a:gd name="T10" fmla="*/ 172 w 304"/>
                  <a:gd name="T11" fmla="*/ 75 h 406"/>
                  <a:gd name="T12" fmla="*/ 163 w 304"/>
                  <a:gd name="T13" fmla="*/ 94 h 406"/>
                  <a:gd name="T14" fmla="*/ 154 w 304"/>
                  <a:gd name="T15" fmla="*/ 119 h 406"/>
                  <a:gd name="T16" fmla="*/ 138 w 304"/>
                  <a:gd name="T17" fmla="*/ 144 h 406"/>
                  <a:gd name="T18" fmla="*/ 107 w 304"/>
                  <a:gd name="T19" fmla="*/ 203 h 406"/>
                  <a:gd name="T20" fmla="*/ 88 w 304"/>
                  <a:gd name="T21" fmla="*/ 231 h 406"/>
                  <a:gd name="T22" fmla="*/ 69 w 304"/>
                  <a:gd name="T23" fmla="*/ 253 h 406"/>
                  <a:gd name="T24" fmla="*/ 44 w 304"/>
                  <a:gd name="T25" fmla="*/ 275 h 406"/>
                  <a:gd name="T26" fmla="*/ 19 w 304"/>
                  <a:gd name="T27" fmla="*/ 297 h 406"/>
                  <a:gd name="T28" fmla="*/ 3 w 304"/>
                  <a:gd name="T29" fmla="*/ 325 h 406"/>
                  <a:gd name="T30" fmla="*/ 0 w 304"/>
                  <a:gd name="T31" fmla="*/ 365 h 406"/>
                  <a:gd name="T32" fmla="*/ 3 w 304"/>
                  <a:gd name="T33" fmla="*/ 393 h 406"/>
                  <a:gd name="T34" fmla="*/ 10 w 304"/>
                  <a:gd name="T35" fmla="*/ 403 h 406"/>
                  <a:gd name="T36" fmla="*/ 19 w 304"/>
                  <a:gd name="T37" fmla="*/ 406 h 406"/>
                  <a:gd name="T38" fmla="*/ 28 w 304"/>
                  <a:gd name="T39" fmla="*/ 403 h 406"/>
                  <a:gd name="T40" fmla="*/ 41 w 304"/>
                  <a:gd name="T41" fmla="*/ 390 h 406"/>
                  <a:gd name="T42" fmla="*/ 53 w 304"/>
                  <a:gd name="T43" fmla="*/ 375 h 406"/>
                  <a:gd name="T44" fmla="*/ 69 w 304"/>
                  <a:gd name="T45" fmla="*/ 356 h 406"/>
                  <a:gd name="T46" fmla="*/ 97 w 304"/>
                  <a:gd name="T47" fmla="*/ 306 h 406"/>
                  <a:gd name="T48" fmla="*/ 122 w 304"/>
                  <a:gd name="T49" fmla="*/ 259 h 406"/>
                  <a:gd name="T50" fmla="*/ 163 w 304"/>
                  <a:gd name="T51" fmla="*/ 259 h 406"/>
                  <a:gd name="T52" fmla="*/ 182 w 304"/>
                  <a:gd name="T53" fmla="*/ 262 h 406"/>
                  <a:gd name="T54" fmla="*/ 201 w 304"/>
                  <a:gd name="T55" fmla="*/ 268 h 406"/>
                  <a:gd name="T56" fmla="*/ 213 w 304"/>
                  <a:gd name="T57" fmla="*/ 334 h 406"/>
                  <a:gd name="T58" fmla="*/ 229 w 304"/>
                  <a:gd name="T59" fmla="*/ 400 h 406"/>
                  <a:gd name="T60" fmla="*/ 304 w 304"/>
                  <a:gd name="T61" fmla="*/ 381 h 406"/>
                  <a:gd name="T62" fmla="*/ 288 w 304"/>
                  <a:gd name="T63" fmla="*/ 334 h 406"/>
                  <a:gd name="T64" fmla="*/ 279 w 304"/>
                  <a:gd name="T65" fmla="*/ 287 h 406"/>
                  <a:gd name="T66" fmla="*/ 266 w 304"/>
                  <a:gd name="T67" fmla="*/ 194 h 406"/>
                  <a:gd name="T68" fmla="*/ 266 w 304"/>
                  <a:gd name="T69" fmla="*/ 97 h 406"/>
                  <a:gd name="T70" fmla="*/ 273 w 304"/>
                  <a:gd name="T71" fmla="*/ 0 h 406"/>
                  <a:gd name="T72" fmla="*/ 179 w 304"/>
                  <a:gd name="T73" fmla="*/ 28 h 406"/>
                  <a:gd name="T74" fmla="*/ 207 w 304"/>
                  <a:gd name="T75" fmla="*/ 78 h 406"/>
                  <a:gd name="T76" fmla="*/ 207 w 304"/>
                  <a:gd name="T77" fmla="*/ 81 h 406"/>
                  <a:gd name="T78" fmla="*/ 204 w 304"/>
                  <a:gd name="T79" fmla="*/ 87 h 406"/>
                  <a:gd name="T80" fmla="*/ 204 w 304"/>
                  <a:gd name="T81" fmla="*/ 97 h 406"/>
                  <a:gd name="T82" fmla="*/ 201 w 304"/>
                  <a:gd name="T83" fmla="*/ 112 h 406"/>
                  <a:gd name="T84" fmla="*/ 197 w 304"/>
                  <a:gd name="T85" fmla="*/ 134 h 406"/>
                  <a:gd name="T86" fmla="*/ 197 w 304"/>
                  <a:gd name="T87" fmla="*/ 159 h 406"/>
                  <a:gd name="T88" fmla="*/ 197 w 304"/>
                  <a:gd name="T89" fmla="*/ 190 h 406"/>
                  <a:gd name="T90" fmla="*/ 201 w 304"/>
                  <a:gd name="T91" fmla="*/ 225 h 406"/>
                  <a:gd name="T92" fmla="*/ 138 w 304"/>
                  <a:gd name="T93" fmla="*/ 228 h 406"/>
                  <a:gd name="T94" fmla="*/ 141 w 304"/>
                  <a:gd name="T95" fmla="*/ 225 h 406"/>
                  <a:gd name="T96" fmla="*/ 147 w 304"/>
                  <a:gd name="T97" fmla="*/ 212 h 406"/>
                  <a:gd name="T98" fmla="*/ 157 w 304"/>
                  <a:gd name="T99" fmla="*/ 194 h 406"/>
                  <a:gd name="T100" fmla="*/ 166 w 304"/>
                  <a:gd name="T101" fmla="*/ 169 h 406"/>
                  <a:gd name="T102" fmla="*/ 185 w 304"/>
                  <a:gd name="T103" fmla="*/ 115 h 406"/>
                  <a:gd name="T104" fmla="*/ 194 w 304"/>
                  <a:gd name="T105" fmla="*/ 90 h 406"/>
                  <a:gd name="T106" fmla="*/ 201 w 304"/>
                  <a:gd name="T107" fmla="*/ 69 h 406"/>
                  <a:gd name="T108" fmla="*/ 207 w 304"/>
                  <a:gd name="T109" fmla="*/ 78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4"/>
                  <a:gd name="T166" fmla="*/ 0 h 406"/>
                  <a:gd name="T167" fmla="*/ 304 w 304"/>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4" h="406">
                    <a:moveTo>
                      <a:pt x="179" y="28"/>
                    </a:moveTo>
                    <a:lnTo>
                      <a:pt x="176" y="34"/>
                    </a:lnTo>
                    <a:lnTo>
                      <a:pt x="176" y="47"/>
                    </a:lnTo>
                    <a:lnTo>
                      <a:pt x="176" y="59"/>
                    </a:lnTo>
                    <a:lnTo>
                      <a:pt x="176" y="65"/>
                    </a:lnTo>
                    <a:lnTo>
                      <a:pt x="172" y="75"/>
                    </a:lnTo>
                    <a:lnTo>
                      <a:pt x="163" y="94"/>
                    </a:lnTo>
                    <a:lnTo>
                      <a:pt x="154" y="119"/>
                    </a:lnTo>
                    <a:lnTo>
                      <a:pt x="138" y="144"/>
                    </a:lnTo>
                    <a:lnTo>
                      <a:pt x="107" y="203"/>
                    </a:lnTo>
                    <a:lnTo>
                      <a:pt x="88" y="231"/>
                    </a:lnTo>
                    <a:lnTo>
                      <a:pt x="69" y="253"/>
                    </a:lnTo>
                    <a:lnTo>
                      <a:pt x="44" y="275"/>
                    </a:lnTo>
                    <a:lnTo>
                      <a:pt x="19" y="297"/>
                    </a:lnTo>
                    <a:lnTo>
                      <a:pt x="3" y="325"/>
                    </a:lnTo>
                    <a:lnTo>
                      <a:pt x="0" y="365"/>
                    </a:lnTo>
                    <a:lnTo>
                      <a:pt x="3" y="393"/>
                    </a:lnTo>
                    <a:lnTo>
                      <a:pt x="10" y="403"/>
                    </a:lnTo>
                    <a:lnTo>
                      <a:pt x="19" y="406"/>
                    </a:lnTo>
                    <a:lnTo>
                      <a:pt x="28" y="403"/>
                    </a:lnTo>
                    <a:lnTo>
                      <a:pt x="41" y="390"/>
                    </a:lnTo>
                    <a:lnTo>
                      <a:pt x="53" y="375"/>
                    </a:lnTo>
                    <a:lnTo>
                      <a:pt x="69" y="356"/>
                    </a:lnTo>
                    <a:lnTo>
                      <a:pt x="97" y="306"/>
                    </a:lnTo>
                    <a:lnTo>
                      <a:pt x="122" y="259"/>
                    </a:lnTo>
                    <a:lnTo>
                      <a:pt x="163" y="259"/>
                    </a:lnTo>
                    <a:lnTo>
                      <a:pt x="182" y="262"/>
                    </a:lnTo>
                    <a:lnTo>
                      <a:pt x="201" y="268"/>
                    </a:lnTo>
                    <a:lnTo>
                      <a:pt x="213" y="334"/>
                    </a:lnTo>
                    <a:lnTo>
                      <a:pt x="229" y="400"/>
                    </a:lnTo>
                    <a:lnTo>
                      <a:pt x="304" y="381"/>
                    </a:lnTo>
                    <a:lnTo>
                      <a:pt x="288" y="334"/>
                    </a:lnTo>
                    <a:lnTo>
                      <a:pt x="279" y="287"/>
                    </a:lnTo>
                    <a:lnTo>
                      <a:pt x="266" y="194"/>
                    </a:lnTo>
                    <a:lnTo>
                      <a:pt x="266" y="97"/>
                    </a:lnTo>
                    <a:lnTo>
                      <a:pt x="273" y="0"/>
                    </a:lnTo>
                    <a:lnTo>
                      <a:pt x="179" y="28"/>
                    </a:lnTo>
                    <a:close/>
                    <a:moveTo>
                      <a:pt x="207" y="78"/>
                    </a:moveTo>
                    <a:lnTo>
                      <a:pt x="207" y="81"/>
                    </a:lnTo>
                    <a:lnTo>
                      <a:pt x="204" y="87"/>
                    </a:lnTo>
                    <a:lnTo>
                      <a:pt x="204" y="97"/>
                    </a:lnTo>
                    <a:lnTo>
                      <a:pt x="201" y="112"/>
                    </a:lnTo>
                    <a:lnTo>
                      <a:pt x="197" y="134"/>
                    </a:lnTo>
                    <a:lnTo>
                      <a:pt x="197" y="159"/>
                    </a:lnTo>
                    <a:lnTo>
                      <a:pt x="197" y="190"/>
                    </a:lnTo>
                    <a:lnTo>
                      <a:pt x="201" y="225"/>
                    </a:lnTo>
                    <a:lnTo>
                      <a:pt x="138" y="228"/>
                    </a:lnTo>
                    <a:lnTo>
                      <a:pt x="141" y="225"/>
                    </a:lnTo>
                    <a:lnTo>
                      <a:pt x="147" y="212"/>
                    </a:lnTo>
                    <a:lnTo>
                      <a:pt x="157" y="194"/>
                    </a:lnTo>
                    <a:lnTo>
                      <a:pt x="166" y="169"/>
                    </a:lnTo>
                    <a:lnTo>
                      <a:pt x="185" y="115"/>
                    </a:lnTo>
                    <a:lnTo>
                      <a:pt x="194" y="90"/>
                    </a:lnTo>
                    <a:lnTo>
                      <a:pt x="201" y="69"/>
                    </a:lnTo>
                    <a:lnTo>
                      <a:pt x="207" y="78"/>
                    </a:lnTo>
                    <a:close/>
                  </a:path>
                </a:pathLst>
              </a:custGeom>
              <a:solidFill>
                <a:srgbClr val="000000"/>
              </a:solidFill>
              <a:ln w="0">
                <a:solidFill>
                  <a:srgbClr val="000000"/>
                </a:solidFill>
                <a:round/>
                <a:headEnd/>
                <a:tailEnd/>
              </a:ln>
            </p:spPr>
            <p:txBody>
              <a:bodyPr/>
              <a:lstStyle/>
              <a:p>
                <a:endParaRPr lang="fr-FR"/>
              </a:p>
            </p:txBody>
          </p:sp>
        </p:grpSp>
        <p:grpSp>
          <p:nvGrpSpPr>
            <p:cNvPr id="23" name="Group 22"/>
            <p:cNvGrpSpPr>
              <a:grpSpLocks/>
            </p:cNvGrpSpPr>
            <p:nvPr/>
          </p:nvGrpSpPr>
          <p:grpSpPr bwMode="auto">
            <a:xfrm>
              <a:off x="4228" y="1672"/>
              <a:ext cx="384" cy="383"/>
              <a:chOff x="16098" y="8718"/>
              <a:chExt cx="2427" cy="2470"/>
            </a:xfrm>
          </p:grpSpPr>
          <p:sp>
            <p:nvSpPr>
              <p:cNvPr id="24" name="Freeform 23"/>
              <p:cNvSpPr>
                <a:spLocks/>
              </p:cNvSpPr>
              <p:nvPr/>
            </p:nvSpPr>
            <p:spPr bwMode="auto">
              <a:xfrm>
                <a:off x="16753" y="9718"/>
                <a:ext cx="563" cy="727"/>
              </a:xfrm>
              <a:custGeom>
                <a:avLst/>
                <a:gdLst>
                  <a:gd name="T0" fmla="*/ 2147483647 w 147"/>
                  <a:gd name="T1" fmla="*/ 2147483647 h 185"/>
                  <a:gd name="T2" fmla="*/ 2147483647 w 147"/>
                  <a:gd name="T3" fmla="*/ 2147483647 h 185"/>
                  <a:gd name="T4" fmla="*/ 2147483647 w 147"/>
                  <a:gd name="T5" fmla="*/ 2147483647 h 185"/>
                  <a:gd name="T6" fmla="*/ 2147483647 w 147"/>
                  <a:gd name="T7" fmla="*/ 2147483647 h 185"/>
                  <a:gd name="T8" fmla="*/ 2147483647 w 147"/>
                  <a:gd name="T9" fmla="*/ 2147483647 h 185"/>
                  <a:gd name="T10" fmla="*/ 2147483647 w 147"/>
                  <a:gd name="T11" fmla="*/ 2147483647 h 185"/>
                  <a:gd name="T12" fmla="*/ 2147483647 w 147"/>
                  <a:gd name="T13" fmla="*/ 2147483647 h 185"/>
                  <a:gd name="T14" fmla="*/ 2147483647 w 147"/>
                  <a:gd name="T15" fmla="*/ 2147483647 h 185"/>
                  <a:gd name="T16" fmla="*/ 2147483647 w 147"/>
                  <a:gd name="T17" fmla="*/ 2147483647 h 185"/>
                  <a:gd name="T18" fmla="*/ 2147483647 w 147"/>
                  <a:gd name="T19" fmla="*/ 2147483647 h 185"/>
                  <a:gd name="T20" fmla="*/ 2147483647 w 147"/>
                  <a:gd name="T21" fmla="*/ 2147483647 h 185"/>
                  <a:gd name="T22" fmla="*/ 2147483647 w 147"/>
                  <a:gd name="T23" fmla="*/ 2147483647 h 185"/>
                  <a:gd name="T24" fmla="*/ 2147483647 w 147"/>
                  <a:gd name="T25" fmla="*/ 2147483647 h 185"/>
                  <a:gd name="T26" fmla="*/ 2147483647 w 147"/>
                  <a:gd name="T27" fmla="*/ 2147483647 h 185"/>
                  <a:gd name="T28" fmla="*/ 2147483647 w 147"/>
                  <a:gd name="T29" fmla="*/ 2147483647 h 185"/>
                  <a:gd name="T30" fmla="*/ 2147483647 w 147"/>
                  <a:gd name="T31" fmla="*/ 2147483647 h 185"/>
                  <a:gd name="T32" fmla="*/ 2147483647 w 147"/>
                  <a:gd name="T33" fmla="*/ 2147483647 h 185"/>
                  <a:gd name="T34" fmla="*/ 2147483647 w 147"/>
                  <a:gd name="T35" fmla="*/ 2147483647 h 185"/>
                  <a:gd name="T36" fmla="*/ 0 w 147"/>
                  <a:gd name="T37" fmla="*/ 2147483647 h 185"/>
                  <a:gd name="T38" fmla="*/ 0 w 147"/>
                  <a:gd name="T39" fmla="*/ 2147483647 h 185"/>
                  <a:gd name="T40" fmla="*/ 0 w 147"/>
                  <a:gd name="T41" fmla="*/ 2147483647 h 185"/>
                  <a:gd name="T42" fmla="*/ 0 w 147"/>
                  <a:gd name="T43" fmla="*/ 2147483647 h 185"/>
                  <a:gd name="T44" fmla="*/ 0 w 147"/>
                  <a:gd name="T45" fmla="*/ 2147483647 h 185"/>
                  <a:gd name="T46" fmla="*/ 0 w 147"/>
                  <a:gd name="T47" fmla="*/ 2147483647 h 185"/>
                  <a:gd name="T48" fmla="*/ 2147483647 w 147"/>
                  <a:gd name="T49" fmla="*/ 2147483647 h 185"/>
                  <a:gd name="T50" fmla="*/ 2147483647 w 147"/>
                  <a:gd name="T51" fmla="*/ 2147483647 h 185"/>
                  <a:gd name="T52" fmla="*/ 2147483647 w 147"/>
                  <a:gd name="T53" fmla="*/ 2147483647 h 185"/>
                  <a:gd name="T54" fmla="*/ 2147483647 w 147"/>
                  <a:gd name="T55" fmla="*/ 2147483647 h 185"/>
                  <a:gd name="T56" fmla="*/ 2147483647 w 147"/>
                  <a:gd name="T57" fmla="*/ 2147483647 h 185"/>
                  <a:gd name="T58" fmla="*/ 2147483647 w 147"/>
                  <a:gd name="T59" fmla="*/ 2147483647 h 185"/>
                  <a:gd name="T60" fmla="*/ 2147483647 w 147"/>
                  <a:gd name="T61" fmla="*/ 2147483647 h 185"/>
                  <a:gd name="T62" fmla="*/ 2147483647 w 147"/>
                  <a:gd name="T63" fmla="*/ 0 h 185"/>
                  <a:gd name="T64" fmla="*/ 2147483647 w 147"/>
                  <a:gd name="T65" fmla="*/ 0 h 185"/>
                  <a:gd name="T66" fmla="*/ 2147483647 w 147"/>
                  <a:gd name="T67" fmla="*/ 0 h 185"/>
                  <a:gd name="T68" fmla="*/ 2147483647 w 147"/>
                  <a:gd name="T69" fmla="*/ 0 h 185"/>
                  <a:gd name="T70" fmla="*/ 2147483647 w 147"/>
                  <a:gd name="T71" fmla="*/ 2147483647 h 185"/>
                  <a:gd name="T72" fmla="*/ 2147483647 w 147"/>
                  <a:gd name="T73" fmla="*/ 2147483647 h 185"/>
                  <a:gd name="T74" fmla="*/ 2147483647 w 147"/>
                  <a:gd name="T75" fmla="*/ 2147483647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7"/>
                  <a:gd name="T115" fmla="*/ 0 h 185"/>
                  <a:gd name="T116" fmla="*/ 147 w 147"/>
                  <a:gd name="T117" fmla="*/ 185 h 1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7" h="185">
                    <a:moveTo>
                      <a:pt x="147" y="32"/>
                    </a:moveTo>
                    <a:lnTo>
                      <a:pt x="147" y="47"/>
                    </a:lnTo>
                    <a:lnTo>
                      <a:pt x="147" y="69"/>
                    </a:lnTo>
                    <a:lnTo>
                      <a:pt x="147" y="82"/>
                    </a:lnTo>
                    <a:lnTo>
                      <a:pt x="134" y="82"/>
                    </a:lnTo>
                    <a:lnTo>
                      <a:pt x="134" y="97"/>
                    </a:lnTo>
                    <a:lnTo>
                      <a:pt x="119" y="97"/>
                    </a:lnTo>
                    <a:lnTo>
                      <a:pt x="119" y="116"/>
                    </a:lnTo>
                    <a:lnTo>
                      <a:pt x="100" y="116"/>
                    </a:lnTo>
                    <a:lnTo>
                      <a:pt x="100" y="132"/>
                    </a:lnTo>
                    <a:lnTo>
                      <a:pt x="100" y="147"/>
                    </a:lnTo>
                    <a:lnTo>
                      <a:pt x="84" y="147"/>
                    </a:lnTo>
                    <a:lnTo>
                      <a:pt x="84" y="166"/>
                    </a:lnTo>
                    <a:lnTo>
                      <a:pt x="65" y="166"/>
                    </a:lnTo>
                    <a:lnTo>
                      <a:pt x="65" y="185"/>
                    </a:lnTo>
                    <a:lnTo>
                      <a:pt x="50" y="185"/>
                    </a:lnTo>
                    <a:lnTo>
                      <a:pt x="31" y="185"/>
                    </a:lnTo>
                    <a:lnTo>
                      <a:pt x="15" y="185"/>
                    </a:lnTo>
                    <a:lnTo>
                      <a:pt x="0" y="166"/>
                    </a:lnTo>
                    <a:lnTo>
                      <a:pt x="0" y="147"/>
                    </a:lnTo>
                    <a:lnTo>
                      <a:pt x="0" y="132"/>
                    </a:lnTo>
                    <a:lnTo>
                      <a:pt x="0" y="116"/>
                    </a:lnTo>
                    <a:lnTo>
                      <a:pt x="0" y="97"/>
                    </a:lnTo>
                    <a:lnTo>
                      <a:pt x="0" y="82"/>
                    </a:lnTo>
                    <a:lnTo>
                      <a:pt x="15" y="82"/>
                    </a:lnTo>
                    <a:lnTo>
                      <a:pt x="15" y="69"/>
                    </a:lnTo>
                    <a:lnTo>
                      <a:pt x="31" y="69"/>
                    </a:lnTo>
                    <a:lnTo>
                      <a:pt x="31" y="47"/>
                    </a:lnTo>
                    <a:lnTo>
                      <a:pt x="50" y="32"/>
                    </a:lnTo>
                    <a:lnTo>
                      <a:pt x="65" y="16"/>
                    </a:lnTo>
                    <a:lnTo>
                      <a:pt x="84" y="16"/>
                    </a:lnTo>
                    <a:lnTo>
                      <a:pt x="84" y="0"/>
                    </a:lnTo>
                    <a:lnTo>
                      <a:pt x="100" y="0"/>
                    </a:lnTo>
                    <a:lnTo>
                      <a:pt x="119" y="0"/>
                    </a:lnTo>
                    <a:lnTo>
                      <a:pt x="134" y="0"/>
                    </a:lnTo>
                    <a:lnTo>
                      <a:pt x="134" y="16"/>
                    </a:lnTo>
                    <a:lnTo>
                      <a:pt x="147" y="16"/>
                    </a:lnTo>
                    <a:lnTo>
                      <a:pt x="147" y="32"/>
                    </a:lnTo>
                    <a:close/>
                  </a:path>
                </a:pathLst>
              </a:custGeom>
              <a:noFill/>
              <a:ln w="10160">
                <a:solidFill>
                  <a:srgbClr val="000000"/>
                </a:solidFill>
                <a:round/>
                <a:headEnd/>
                <a:tailEnd/>
              </a:ln>
            </p:spPr>
            <p:txBody>
              <a:bodyPr/>
              <a:lstStyle/>
              <a:p>
                <a:endParaRPr lang="fr-FR"/>
              </a:p>
            </p:txBody>
          </p:sp>
          <p:sp>
            <p:nvSpPr>
              <p:cNvPr id="25" name="Freeform 24"/>
              <p:cNvSpPr>
                <a:spLocks/>
              </p:cNvSpPr>
              <p:nvPr/>
            </p:nvSpPr>
            <p:spPr bwMode="auto">
              <a:xfrm>
                <a:off x="17136" y="9132"/>
                <a:ext cx="635" cy="712"/>
              </a:xfrm>
              <a:custGeom>
                <a:avLst/>
                <a:gdLst>
                  <a:gd name="T0" fmla="*/ 2147483647 w 166"/>
                  <a:gd name="T1" fmla="*/ 2147483647 h 181"/>
                  <a:gd name="T2" fmla="*/ 2147483647 w 166"/>
                  <a:gd name="T3" fmla="*/ 2147483647 h 181"/>
                  <a:gd name="T4" fmla="*/ 2147483647 w 166"/>
                  <a:gd name="T5" fmla="*/ 2147483647 h 181"/>
                  <a:gd name="T6" fmla="*/ 2147483647 w 166"/>
                  <a:gd name="T7" fmla="*/ 2147483647 h 181"/>
                  <a:gd name="T8" fmla="*/ 2147483647 w 166"/>
                  <a:gd name="T9" fmla="*/ 2147483647 h 181"/>
                  <a:gd name="T10" fmla="*/ 2147483647 w 166"/>
                  <a:gd name="T11" fmla="*/ 2147483647 h 181"/>
                  <a:gd name="T12" fmla="*/ 2147483647 w 166"/>
                  <a:gd name="T13" fmla="*/ 2147483647 h 181"/>
                  <a:gd name="T14" fmla="*/ 2147483647 w 166"/>
                  <a:gd name="T15" fmla="*/ 2147483647 h 181"/>
                  <a:gd name="T16" fmla="*/ 2147483647 w 166"/>
                  <a:gd name="T17" fmla="*/ 2147483647 h 181"/>
                  <a:gd name="T18" fmla="*/ 2147483647 w 166"/>
                  <a:gd name="T19" fmla="*/ 2147483647 h 181"/>
                  <a:gd name="T20" fmla="*/ 2147483647 w 166"/>
                  <a:gd name="T21" fmla="*/ 2147483647 h 181"/>
                  <a:gd name="T22" fmla="*/ 2147483647 w 166"/>
                  <a:gd name="T23" fmla="*/ 2147483647 h 181"/>
                  <a:gd name="T24" fmla="*/ 2147483647 w 166"/>
                  <a:gd name="T25" fmla="*/ 2147483647 h 181"/>
                  <a:gd name="T26" fmla="*/ 2147483647 w 166"/>
                  <a:gd name="T27" fmla="*/ 2147483647 h 181"/>
                  <a:gd name="T28" fmla="*/ 2147483647 w 166"/>
                  <a:gd name="T29" fmla="*/ 2147483647 h 181"/>
                  <a:gd name="T30" fmla="*/ 2147483647 w 166"/>
                  <a:gd name="T31" fmla="*/ 2147483647 h 181"/>
                  <a:gd name="T32" fmla="*/ 2147483647 w 166"/>
                  <a:gd name="T33" fmla="*/ 2147483647 h 181"/>
                  <a:gd name="T34" fmla="*/ 2147483647 w 166"/>
                  <a:gd name="T35" fmla="*/ 2147483647 h 181"/>
                  <a:gd name="T36" fmla="*/ 2147483647 w 166"/>
                  <a:gd name="T37" fmla="*/ 2147483647 h 181"/>
                  <a:gd name="T38" fmla="*/ 2147483647 w 166"/>
                  <a:gd name="T39" fmla="*/ 2147483647 h 181"/>
                  <a:gd name="T40" fmla="*/ 0 w 166"/>
                  <a:gd name="T41" fmla="*/ 2147483647 h 181"/>
                  <a:gd name="T42" fmla="*/ 2147483647 w 166"/>
                  <a:gd name="T43" fmla="*/ 2147483647 h 181"/>
                  <a:gd name="T44" fmla="*/ 2147483647 w 166"/>
                  <a:gd name="T45" fmla="*/ 2147483647 h 181"/>
                  <a:gd name="T46" fmla="*/ 2147483647 w 166"/>
                  <a:gd name="T47" fmla="*/ 2147483647 h 181"/>
                  <a:gd name="T48" fmla="*/ 2147483647 w 166"/>
                  <a:gd name="T49" fmla="*/ 2147483647 h 181"/>
                  <a:gd name="T50" fmla="*/ 2147483647 w 166"/>
                  <a:gd name="T51" fmla="*/ 2147483647 h 181"/>
                  <a:gd name="T52" fmla="*/ 2147483647 w 166"/>
                  <a:gd name="T53" fmla="*/ 2147483647 h 181"/>
                  <a:gd name="T54" fmla="*/ 2147483647 w 166"/>
                  <a:gd name="T55" fmla="*/ 2147483647 h 181"/>
                  <a:gd name="T56" fmla="*/ 2147483647 w 166"/>
                  <a:gd name="T57" fmla="*/ 2147483647 h 181"/>
                  <a:gd name="T58" fmla="*/ 2147483647 w 166"/>
                  <a:gd name="T59" fmla="*/ 2147483647 h 181"/>
                  <a:gd name="T60" fmla="*/ 2147483647 w 166"/>
                  <a:gd name="T61" fmla="*/ 2147483647 h 181"/>
                  <a:gd name="T62" fmla="*/ 2147483647 w 166"/>
                  <a:gd name="T63" fmla="*/ 2147483647 h 181"/>
                  <a:gd name="T64" fmla="*/ 2147483647 w 166"/>
                  <a:gd name="T65" fmla="*/ 2147483647 h 181"/>
                  <a:gd name="T66" fmla="*/ 2147483647 w 166"/>
                  <a:gd name="T67" fmla="*/ 0 h 181"/>
                  <a:gd name="T68" fmla="*/ 2147483647 w 166"/>
                  <a:gd name="T69" fmla="*/ 0 h 181"/>
                  <a:gd name="T70" fmla="*/ 2147483647 w 166"/>
                  <a:gd name="T71" fmla="*/ 0 h 181"/>
                  <a:gd name="T72" fmla="*/ 2147483647 w 166"/>
                  <a:gd name="T73" fmla="*/ 0 h 181"/>
                  <a:gd name="T74" fmla="*/ 2147483647 w 166"/>
                  <a:gd name="T75" fmla="*/ 2147483647 h 181"/>
                  <a:gd name="T76" fmla="*/ 2147483647 w 166"/>
                  <a:gd name="T77" fmla="*/ 2147483647 h 181"/>
                  <a:gd name="T78" fmla="*/ 2147483647 w 166"/>
                  <a:gd name="T79" fmla="*/ 2147483647 h 1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6"/>
                  <a:gd name="T121" fmla="*/ 0 h 181"/>
                  <a:gd name="T122" fmla="*/ 166 w 166"/>
                  <a:gd name="T123" fmla="*/ 181 h 1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6" h="181">
                    <a:moveTo>
                      <a:pt x="166" y="31"/>
                    </a:moveTo>
                    <a:lnTo>
                      <a:pt x="166" y="46"/>
                    </a:lnTo>
                    <a:lnTo>
                      <a:pt x="166" y="65"/>
                    </a:lnTo>
                    <a:lnTo>
                      <a:pt x="150" y="81"/>
                    </a:lnTo>
                    <a:lnTo>
                      <a:pt x="150" y="100"/>
                    </a:lnTo>
                    <a:lnTo>
                      <a:pt x="131" y="100"/>
                    </a:lnTo>
                    <a:lnTo>
                      <a:pt x="131" y="115"/>
                    </a:lnTo>
                    <a:lnTo>
                      <a:pt x="116" y="115"/>
                    </a:lnTo>
                    <a:lnTo>
                      <a:pt x="116" y="134"/>
                    </a:lnTo>
                    <a:lnTo>
                      <a:pt x="116" y="149"/>
                    </a:lnTo>
                    <a:lnTo>
                      <a:pt x="100" y="149"/>
                    </a:lnTo>
                    <a:lnTo>
                      <a:pt x="100" y="165"/>
                    </a:lnTo>
                    <a:lnTo>
                      <a:pt x="84" y="165"/>
                    </a:lnTo>
                    <a:lnTo>
                      <a:pt x="84" y="181"/>
                    </a:lnTo>
                    <a:lnTo>
                      <a:pt x="62" y="181"/>
                    </a:lnTo>
                    <a:lnTo>
                      <a:pt x="47" y="181"/>
                    </a:lnTo>
                    <a:lnTo>
                      <a:pt x="34" y="181"/>
                    </a:lnTo>
                    <a:lnTo>
                      <a:pt x="19" y="165"/>
                    </a:lnTo>
                    <a:lnTo>
                      <a:pt x="19" y="149"/>
                    </a:lnTo>
                    <a:lnTo>
                      <a:pt x="19" y="134"/>
                    </a:lnTo>
                    <a:lnTo>
                      <a:pt x="0" y="115"/>
                    </a:lnTo>
                    <a:lnTo>
                      <a:pt x="19" y="115"/>
                    </a:lnTo>
                    <a:lnTo>
                      <a:pt x="19" y="100"/>
                    </a:lnTo>
                    <a:lnTo>
                      <a:pt x="19" y="81"/>
                    </a:lnTo>
                    <a:lnTo>
                      <a:pt x="19" y="65"/>
                    </a:lnTo>
                    <a:lnTo>
                      <a:pt x="19" y="46"/>
                    </a:lnTo>
                    <a:lnTo>
                      <a:pt x="34" y="46"/>
                    </a:lnTo>
                    <a:lnTo>
                      <a:pt x="34" y="31"/>
                    </a:lnTo>
                    <a:lnTo>
                      <a:pt x="47" y="31"/>
                    </a:lnTo>
                    <a:lnTo>
                      <a:pt x="62" y="31"/>
                    </a:lnTo>
                    <a:lnTo>
                      <a:pt x="62" y="15"/>
                    </a:lnTo>
                    <a:lnTo>
                      <a:pt x="84" y="15"/>
                    </a:lnTo>
                    <a:lnTo>
                      <a:pt x="100" y="15"/>
                    </a:lnTo>
                    <a:lnTo>
                      <a:pt x="100" y="0"/>
                    </a:lnTo>
                    <a:lnTo>
                      <a:pt x="116" y="0"/>
                    </a:lnTo>
                    <a:lnTo>
                      <a:pt x="131" y="0"/>
                    </a:lnTo>
                    <a:lnTo>
                      <a:pt x="150" y="0"/>
                    </a:lnTo>
                    <a:lnTo>
                      <a:pt x="150" y="15"/>
                    </a:lnTo>
                    <a:lnTo>
                      <a:pt x="166" y="15"/>
                    </a:lnTo>
                    <a:lnTo>
                      <a:pt x="166" y="31"/>
                    </a:lnTo>
                    <a:close/>
                  </a:path>
                </a:pathLst>
              </a:custGeom>
              <a:noFill/>
              <a:ln w="10160">
                <a:solidFill>
                  <a:srgbClr val="000000"/>
                </a:solidFill>
                <a:round/>
                <a:headEnd/>
                <a:tailEnd/>
              </a:ln>
            </p:spPr>
            <p:txBody>
              <a:bodyPr/>
              <a:lstStyle/>
              <a:p>
                <a:endParaRPr lang="fr-FR"/>
              </a:p>
            </p:txBody>
          </p:sp>
          <p:sp>
            <p:nvSpPr>
              <p:cNvPr id="26" name="Freeform 25"/>
              <p:cNvSpPr>
                <a:spLocks/>
              </p:cNvSpPr>
              <p:nvPr/>
            </p:nvSpPr>
            <p:spPr bwMode="auto">
              <a:xfrm>
                <a:off x="17113" y="9093"/>
                <a:ext cx="455"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572590693 w 119"/>
                  <a:gd name="T15" fmla="*/ 2147483647 h 138"/>
                  <a:gd name="T16" fmla="*/ 0 w 119"/>
                  <a:gd name="T17" fmla="*/ 2147483647 h 138"/>
                  <a:gd name="T18" fmla="*/ 1572590693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4"/>
                    </a:lnTo>
                    <a:lnTo>
                      <a:pt x="59" y="138"/>
                    </a:lnTo>
                    <a:lnTo>
                      <a:pt x="37" y="134"/>
                    </a:lnTo>
                    <a:lnTo>
                      <a:pt x="18" y="119"/>
                    </a:lnTo>
                    <a:lnTo>
                      <a:pt x="3" y="97"/>
                    </a:lnTo>
                    <a:lnTo>
                      <a:pt x="0" y="69"/>
                    </a:lnTo>
                    <a:lnTo>
                      <a:pt x="3" y="41"/>
                    </a:lnTo>
                    <a:lnTo>
                      <a:pt x="18" y="22"/>
                    </a:lnTo>
                    <a:lnTo>
                      <a:pt x="37" y="6"/>
                    </a:lnTo>
                    <a:lnTo>
                      <a:pt x="59" y="0"/>
                    </a:lnTo>
                    <a:lnTo>
                      <a:pt x="81" y="6"/>
                    </a:lnTo>
                    <a:lnTo>
                      <a:pt x="100" y="22"/>
                    </a:lnTo>
                    <a:lnTo>
                      <a:pt x="112"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27" name="Freeform 26"/>
              <p:cNvSpPr>
                <a:spLocks/>
              </p:cNvSpPr>
              <p:nvPr/>
            </p:nvSpPr>
            <p:spPr bwMode="auto">
              <a:xfrm>
                <a:off x="17817" y="9093"/>
                <a:ext cx="455" cy="417"/>
              </a:xfrm>
              <a:custGeom>
                <a:avLst/>
                <a:gdLst>
                  <a:gd name="T0" fmla="*/ 2147483647 w 119"/>
                  <a:gd name="T1" fmla="*/ 2147483647 h 106"/>
                  <a:gd name="T2" fmla="*/ 2147483647 w 119"/>
                  <a:gd name="T3" fmla="*/ 2147483647 h 106"/>
                  <a:gd name="T4" fmla="*/ 2147483647 w 119"/>
                  <a:gd name="T5" fmla="*/ 2147483647 h 106"/>
                  <a:gd name="T6" fmla="*/ 2147483647 w 119"/>
                  <a:gd name="T7" fmla="*/ 2147483647 h 106"/>
                  <a:gd name="T8" fmla="*/ 2147483647 w 119"/>
                  <a:gd name="T9" fmla="*/ 2147483647 h 106"/>
                  <a:gd name="T10" fmla="*/ 2147483647 w 119"/>
                  <a:gd name="T11" fmla="*/ 2147483647 h 106"/>
                  <a:gd name="T12" fmla="*/ 2147483647 w 119"/>
                  <a:gd name="T13" fmla="*/ 2147483647 h 106"/>
                  <a:gd name="T14" fmla="*/ 1572590693 w 119"/>
                  <a:gd name="T15" fmla="*/ 2147483647 h 106"/>
                  <a:gd name="T16" fmla="*/ 0 w 119"/>
                  <a:gd name="T17" fmla="*/ 2147483647 h 106"/>
                  <a:gd name="T18" fmla="*/ 1572590693 w 119"/>
                  <a:gd name="T19" fmla="*/ 2147483647 h 106"/>
                  <a:gd name="T20" fmla="*/ 2147483647 w 119"/>
                  <a:gd name="T21" fmla="*/ 2147483647 h 106"/>
                  <a:gd name="T22" fmla="*/ 2147483647 w 119"/>
                  <a:gd name="T23" fmla="*/ 2147483647 h 106"/>
                  <a:gd name="T24" fmla="*/ 2147483647 w 119"/>
                  <a:gd name="T25" fmla="*/ 0 h 106"/>
                  <a:gd name="T26" fmla="*/ 2147483647 w 119"/>
                  <a:gd name="T27" fmla="*/ 2147483647 h 106"/>
                  <a:gd name="T28" fmla="*/ 2147483647 w 119"/>
                  <a:gd name="T29" fmla="*/ 2147483647 h 106"/>
                  <a:gd name="T30" fmla="*/ 2147483647 w 119"/>
                  <a:gd name="T31" fmla="*/ 2147483647 h 106"/>
                  <a:gd name="T32" fmla="*/ 2147483647 w 119"/>
                  <a:gd name="T33" fmla="*/ 2147483647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6"/>
                  <a:gd name="T53" fmla="*/ 119 w 119"/>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6">
                    <a:moveTo>
                      <a:pt x="119" y="53"/>
                    </a:moveTo>
                    <a:lnTo>
                      <a:pt x="116" y="75"/>
                    </a:lnTo>
                    <a:lnTo>
                      <a:pt x="104" y="91"/>
                    </a:lnTo>
                    <a:lnTo>
                      <a:pt x="82" y="103"/>
                    </a:lnTo>
                    <a:lnTo>
                      <a:pt x="60" y="106"/>
                    </a:lnTo>
                    <a:lnTo>
                      <a:pt x="38" y="103"/>
                    </a:lnTo>
                    <a:lnTo>
                      <a:pt x="16" y="91"/>
                    </a:lnTo>
                    <a:lnTo>
                      <a:pt x="3" y="75"/>
                    </a:lnTo>
                    <a:lnTo>
                      <a:pt x="0" y="53"/>
                    </a:lnTo>
                    <a:lnTo>
                      <a:pt x="3" y="35"/>
                    </a:lnTo>
                    <a:lnTo>
                      <a:pt x="16" y="16"/>
                    </a:lnTo>
                    <a:lnTo>
                      <a:pt x="38" y="6"/>
                    </a:lnTo>
                    <a:lnTo>
                      <a:pt x="60" y="0"/>
                    </a:lnTo>
                    <a:lnTo>
                      <a:pt x="82" y="6"/>
                    </a:lnTo>
                    <a:lnTo>
                      <a:pt x="104" y="16"/>
                    </a:lnTo>
                    <a:lnTo>
                      <a:pt x="116" y="35"/>
                    </a:lnTo>
                    <a:lnTo>
                      <a:pt x="119" y="53"/>
                    </a:lnTo>
                    <a:close/>
                  </a:path>
                </a:pathLst>
              </a:custGeom>
              <a:solidFill>
                <a:srgbClr val="000000"/>
              </a:solidFill>
              <a:ln w="10160">
                <a:solidFill>
                  <a:srgbClr val="000000"/>
                </a:solidFill>
                <a:round/>
                <a:headEnd/>
                <a:tailEnd/>
              </a:ln>
            </p:spPr>
            <p:txBody>
              <a:bodyPr/>
              <a:lstStyle/>
              <a:p>
                <a:endParaRPr lang="fr-FR"/>
              </a:p>
            </p:txBody>
          </p:sp>
          <p:sp>
            <p:nvSpPr>
              <p:cNvPr id="28" name="Freeform 27"/>
              <p:cNvSpPr>
                <a:spLocks/>
              </p:cNvSpPr>
              <p:nvPr/>
            </p:nvSpPr>
            <p:spPr bwMode="auto">
              <a:xfrm>
                <a:off x="17817" y="10531"/>
                <a:ext cx="455" cy="476"/>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1572590693 w 119"/>
                  <a:gd name="T15" fmla="*/ 2147483647 h 121"/>
                  <a:gd name="T16" fmla="*/ 0 w 119"/>
                  <a:gd name="T17" fmla="*/ 2147483647 h 121"/>
                  <a:gd name="T18" fmla="*/ 1572590693 w 119"/>
                  <a:gd name="T19" fmla="*/ 2147483647 h 121"/>
                  <a:gd name="T20" fmla="*/ 2147483647 w 119"/>
                  <a:gd name="T21" fmla="*/ 2147483647 h 121"/>
                  <a:gd name="T22" fmla="*/ 2147483647 w 119"/>
                  <a:gd name="T23" fmla="*/ 2147483647 h 121"/>
                  <a:gd name="T24" fmla="*/ 2147483647 w 119"/>
                  <a:gd name="T25" fmla="*/ 0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62"/>
                    </a:moveTo>
                    <a:lnTo>
                      <a:pt x="116" y="84"/>
                    </a:lnTo>
                    <a:lnTo>
                      <a:pt x="104" y="103"/>
                    </a:lnTo>
                    <a:lnTo>
                      <a:pt x="82" y="115"/>
                    </a:lnTo>
                    <a:lnTo>
                      <a:pt x="60" y="121"/>
                    </a:lnTo>
                    <a:lnTo>
                      <a:pt x="38" y="115"/>
                    </a:lnTo>
                    <a:lnTo>
                      <a:pt x="16" y="103"/>
                    </a:lnTo>
                    <a:lnTo>
                      <a:pt x="3" y="84"/>
                    </a:lnTo>
                    <a:lnTo>
                      <a:pt x="0" y="62"/>
                    </a:lnTo>
                    <a:lnTo>
                      <a:pt x="3" y="37"/>
                    </a:lnTo>
                    <a:lnTo>
                      <a:pt x="16" y="18"/>
                    </a:lnTo>
                    <a:lnTo>
                      <a:pt x="38" y="6"/>
                    </a:lnTo>
                    <a:lnTo>
                      <a:pt x="60" y="0"/>
                    </a:lnTo>
                    <a:lnTo>
                      <a:pt x="82" y="6"/>
                    </a:lnTo>
                    <a:lnTo>
                      <a:pt x="104" y="18"/>
                    </a:lnTo>
                    <a:lnTo>
                      <a:pt x="116" y="37"/>
                    </a:lnTo>
                    <a:lnTo>
                      <a:pt x="119" y="62"/>
                    </a:lnTo>
                    <a:close/>
                  </a:path>
                </a:pathLst>
              </a:custGeom>
              <a:solidFill>
                <a:srgbClr val="000000"/>
              </a:solidFill>
              <a:ln w="10160">
                <a:solidFill>
                  <a:srgbClr val="000000"/>
                </a:solidFill>
                <a:round/>
                <a:headEnd/>
                <a:tailEnd/>
              </a:ln>
            </p:spPr>
            <p:txBody>
              <a:bodyPr/>
              <a:lstStyle/>
              <a:p>
                <a:endParaRPr lang="fr-FR"/>
              </a:p>
            </p:txBody>
          </p:sp>
          <p:sp>
            <p:nvSpPr>
              <p:cNvPr id="29" name="Freeform 28"/>
              <p:cNvSpPr>
                <a:spLocks/>
              </p:cNvSpPr>
              <p:nvPr/>
            </p:nvSpPr>
            <p:spPr bwMode="auto">
              <a:xfrm>
                <a:off x="16657" y="8763"/>
                <a:ext cx="406" cy="538"/>
              </a:xfrm>
              <a:custGeom>
                <a:avLst/>
                <a:gdLst>
                  <a:gd name="T0" fmla="*/ 2147483647 w 106"/>
                  <a:gd name="T1" fmla="*/ 2147483647 h 137"/>
                  <a:gd name="T2" fmla="*/ 2147483647 w 106"/>
                  <a:gd name="T3" fmla="*/ 2147483647 h 137"/>
                  <a:gd name="T4" fmla="*/ 2147483647 w 106"/>
                  <a:gd name="T5" fmla="*/ 2147483647 h 137"/>
                  <a:gd name="T6" fmla="*/ 2147483647 w 106"/>
                  <a:gd name="T7" fmla="*/ 2147483647 h 137"/>
                  <a:gd name="T8" fmla="*/ 2147483647 w 106"/>
                  <a:gd name="T9" fmla="*/ 2147483647 h 137"/>
                  <a:gd name="T10" fmla="*/ 2147483647 w 106"/>
                  <a:gd name="T11" fmla="*/ 2147483647 h 137"/>
                  <a:gd name="T12" fmla="*/ 2147483647 w 106"/>
                  <a:gd name="T13" fmla="*/ 2147483647 h 137"/>
                  <a:gd name="T14" fmla="*/ 2147483647 w 106"/>
                  <a:gd name="T15" fmla="*/ 2147483647 h 137"/>
                  <a:gd name="T16" fmla="*/ 0 w 106"/>
                  <a:gd name="T17" fmla="*/ 2147483647 h 137"/>
                  <a:gd name="T18" fmla="*/ 2147483647 w 106"/>
                  <a:gd name="T19" fmla="*/ 2147483647 h 137"/>
                  <a:gd name="T20" fmla="*/ 2147483647 w 106"/>
                  <a:gd name="T21" fmla="*/ 2147483647 h 137"/>
                  <a:gd name="T22" fmla="*/ 2147483647 w 106"/>
                  <a:gd name="T23" fmla="*/ 2147483647 h 137"/>
                  <a:gd name="T24" fmla="*/ 2147483647 w 106"/>
                  <a:gd name="T25" fmla="*/ 0 h 137"/>
                  <a:gd name="T26" fmla="*/ 2147483647 w 106"/>
                  <a:gd name="T27" fmla="*/ 2147483647 h 137"/>
                  <a:gd name="T28" fmla="*/ 2147483647 w 106"/>
                  <a:gd name="T29" fmla="*/ 2147483647 h 137"/>
                  <a:gd name="T30" fmla="*/ 2147483647 w 106"/>
                  <a:gd name="T31" fmla="*/ 2147483647 h 137"/>
                  <a:gd name="T32" fmla="*/ 2147483647 w 106"/>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7"/>
                  <a:gd name="T53" fmla="*/ 106 w 10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7">
                    <a:moveTo>
                      <a:pt x="106" y="69"/>
                    </a:moveTo>
                    <a:lnTo>
                      <a:pt x="103" y="97"/>
                    </a:lnTo>
                    <a:lnTo>
                      <a:pt x="90" y="119"/>
                    </a:lnTo>
                    <a:lnTo>
                      <a:pt x="75" y="134"/>
                    </a:lnTo>
                    <a:lnTo>
                      <a:pt x="53" y="137"/>
                    </a:lnTo>
                    <a:lnTo>
                      <a:pt x="34" y="134"/>
                    </a:lnTo>
                    <a:lnTo>
                      <a:pt x="15" y="119"/>
                    </a:lnTo>
                    <a:lnTo>
                      <a:pt x="6" y="97"/>
                    </a:lnTo>
                    <a:lnTo>
                      <a:pt x="0" y="69"/>
                    </a:lnTo>
                    <a:lnTo>
                      <a:pt x="6" y="41"/>
                    </a:lnTo>
                    <a:lnTo>
                      <a:pt x="15" y="19"/>
                    </a:lnTo>
                    <a:lnTo>
                      <a:pt x="34" y="6"/>
                    </a:lnTo>
                    <a:lnTo>
                      <a:pt x="53" y="0"/>
                    </a:lnTo>
                    <a:lnTo>
                      <a:pt x="75" y="6"/>
                    </a:lnTo>
                    <a:lnTo>
                      <a:pt x="90" y="19"/>
                    </a:lnTo>
                    <a:lnTo>
                      <a:pt x="103" y="41"/>
                    </a:lnTo>
                    <a:lnTo>
                      <a:pt x="106" y="69"/>
                    </a:lnTo>
                    <a:close/>
                  </a:path>
                </a:pathLst>
              </a:custGeom>
              <a:solidFill>
                <a:srgbClr val="000000"/>
              </a:solidFill>
              <a:ln w="10160">
                <a:solidFill>
                  <a:srgbClr val="000000"/>
                </a:solidFill>
                <a:round/>
                <a:headEnd/>
                <a:tailEnd/>
              </a:ln>
            </p:spPr>
            <p:txBody>
              <a:bodyPr/>
              <a:lstStyle/>
              <a:p>
                <a:endParaRPr lang="fr-FR"/>
              </a:p>
            </p:txBody>
          </p:sp>
          <p:sp>
            <p:nvSpPr>
              <p:cNvPr id="30" name="Freeform 29"/>
              <p:cNvSpPr>
                <a:spLocks/>
              </p:cNvSpPr>
              <p:nvPr/>
            </p:nvSpPr>
            <p:spPr bwMode="auto">
              <a:xfrm>
                <a:off x="16393" y="8959"/>
                <a:ext cx="467" cy="480"/>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9" y="84"/>
                    </a:lnTo>
                    <a:lnTo>
                      <a:pt x="103" y="103"/>
                    </a:lnTo>
                    <a:lnTo>
                      <a:pt x="84" y="115"/>
                    </a:lnTo>
                    <a:lnTo>
                      <a:pt x="62" y="122"/>
                    </a:lnTo>
                    <a:lnTo>
                      <a:pt x="37" y="115"/>
                    </a:lnTo>
                    <a:lnTo>
                      <a:pt x="18" y="103"/>
                    </a:lnTo>
                    <a:lnTo>
                      <a:pt x="6" y="84"/>
                    </a:lnTo>
                    <a:lnTo>
                      <a:pt x="0" y="59"/>
                    </a:lnTo>
                    <a:lnTo>
                      <a:pt x="6" y="37"/>
                    </a:lnTo>
                    <a:lnTo>
                      <a:pt x="18" y="19"/>
                    </a:lnTo>
                    <a:lnTo>
                      <a:pt x="37" y="3"/>
                    </a:lnTo>
                    <a:lnTo>
                      <a:pt x="62" y="0"/>
                    </a:lnTo>
                    <a:lnTo>
                      <a:pt x="84" y="3"/>
                    </a:lnTo>
                    <a:lnTo>
                      <a:pt x="103" y="19"/>
                    </a:lnTo>
                    <a:lnTo>
                      <a:pt x="119" y="37"/>
                    </a:lnTo>
                    <a:lnTo>
                      <a:pt x="122" y="59"/>
                    </a:lnTo>
                    <a:close/>
                  </a:path>
                </a:pathLst>
              </a:custGeom>
              <a:solidFill>
                <a:srgbClr val="FFFFFF"/>
              </a:solidFill>
              <a:ln w="10160">
                <a:solidFill>
                  <a:srgbClr val="000000"/>
                </a:solidFill>
                <a:round/>
                <a:headEnd/>
                <a:tailEnd/>
              </a:ln>
            </p:spPr>
            <p:txBody>
              <a:bodyPr/>
              <a:lstStyle/>
              <a:p>
                <a:endParaRPr lang="fr-FR"/>
              </a:p>
            </p:txBody>
          </p:sp>
          <p:sp>
            <p:nvSpPr>
              <p:cNvPr id="31" name="Freeform 30"/>
              <p:cNvSpPr>
                <a:spLocks/>
              </p:cNvSpPr>
              <p:nvPr/>
            </p:nvSpPr>
            <p:spPr bwMode="auto">
              <a:xfrm>
                <a:off x="18058" y="1001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0"/>
                    </a:moveTo>
                    <a:lnTo>
                      <a:pt x="116" y="82"/>
                    </a:lnTo>
                    <a:lnTo>
                      <a:pt x="103" y="103"/>
                    </a:lnTo>
                    <a:lnTo>
                      <a:pt x="85" y="116"/>
                    </a:lnTo>
                    <a:lnTo>
                      <a:pt x="63" y="119"/>
                    </a:lnTo>
                    <a:lnTo>
                      <a:pt x="38" y="116"/>
                    </a:lnTo>
                    <a:lnTo>
                      <a:pt x="19" y="103"/>
                    </a:lnTo>
                    <a:lnTo>
                      <a:pt x="6" y="82"/>
                    </a:lnTo>
                    <a:lnTo>
                      <a:pt x="0" y="60"/>
                    </a:lnTo>
                    <a:lnTo>
                      <a:pt x="6" y="38"/>
                    </a:lnTo>
                    <a:lnTo>
                      <a:pt x="19" y="19"/>
                    </a:lnTo>
                    <a:lnTo>
                      <a:pt x="38" y="4"/>
                    </a:lnTo>
                    <a:lnTo>
                      <a:pt x="63" y="0"/>
                    </a:lnTo>
                    <a:lnTo>
                      <a:pt x="85" y="4"/>
                    </a:lnTo>
                    <a:lnTo>
                      <a:pt x="103" y="19"/>
                    </a:lnTo>
                    <a:lnTo>
                      <a:pt x="116" y="38"/>
                    </a:lnTo>
                    <a:lnTo>
                      <a:pt x="122" y="60"/>
                    </a:lnTo>
                    <a:close/>
                  </a:path>
                </a:pathLst>
              </a:custGeom>
              <a:solidFill>
                <a:srgbClr val="000000"/>
              </a:solidFill>
              <a:ln w="10160">
                <a:solidFill>
                  <a:srgbClr val="000000"/>
                </a:solidFill>
                <a:round/>
                <a:headEnd/>
                <a:tailEnd/>
              </a:ln>
            </p:spPr>
            <p:txBody>
              <a:bodyPr/>
              <a:lstStyle/>
              <a:p>
                <a:endParaRPr lang="fr-FR"/>
              </a:p>
            </p:txBody>
          </p:sp>
          <p:sp>
            <p:nvSpPr>
              <p:cNvPr id="32" name="Freeform 31"/>
              <p:cNvSpPr>
                <a:spLocks/>
              </p:cNvSpPr>
              <p:nvPr/>
            </p:nvSpPr>
            <p:spPr bwMode="auto">
              <a:xfrm>
                <a:off x="17451" y="10653"/>
                <a:ext cx="455" cy="420"/>
              </a:xfrm>
              <a:custGeom>
                <a:avLst/>
                <a:gdLst>
                  <a:gd name="T0" fmla="*/ 2147483647 w 119"/>
                  <a:gd name="T1" fmla="*/ 2147483647 h 103"/>
                  <a:gd name="T2" fmla="*/ 2147483647 w 119"/>
                  <a:gd name="T3" fmla="*/ 2147483647 h 103"/>
                  <a:gd name="T4" fmla="*/ 2147483647 w 119"/>
                  <a:gd name="T5" fmla="*/ 2147483647 h 103"/>
                  <a:gd name="T6" fmla="*/ 2147483647 w 119"/>
                  <a:gd name="T7" fmla="*/ 2147483647 h 103"/>
                  <a:gd name="T8" fmla="*/ 2147483647 w 119"/>
                  <a:gd name="T9" fmla="*/ 2147483647 h 103"/>
                  <a:gd name="T10" fmla="*/ 2147483647 w 119"/>
                  <a:gd name="T11" fmla="*/ 2147483647 h 103"/>
                  <a:gd name="T12" fmla="*/ 2147483647 w 119"/>
                  <a:gd name="T13" fmla="*/ 2147483647 h 103"/>
                  <a:gd name="T14" fmla="*/ 1572590693 w 119"/>
                  <a:gd name="T15" fmla="*/ 2147483647 h 103"/>
                  <a:gd name="T16" fmla="*/ 0 w 119"/>
                  <a:gd name="T17" fmla="*/ 2147483647 h 103"/>
                  <a:gd name="T18" fmla="*/ 1572590693 w 119"/>
                  <a:gd name="T19" fmla="*/ 2147483647 h 103"/>
                  <a:gd name="T20" fmla="*/ 2147483647 w 119"/>
                  <a:gd name="T21" fmla="*/ 2147483647 h 103"/>
                  <a:gd name="T22" fmla="*/ 2147483647 w 119"/>
                  <a:gd name="T23" fmla="*/ 2147483647 h 103"/>
                  <a:gd name="T24" fmla="*/ 2147483647 w 119"/>
                  <a:gd name="T25" fmla="*/ 0 h 103"/>
                  <a:gd name="T26" fmla="*/ 2147483647 w 119"/>
                  <a:gd name="T27" fmla="*/ 2147483647 h 103"/>
                  <a:gd name="T28" fmla="*/ 2147483647 w 119"/>
                  <a:gd name="T29" fmla="*/ 2147483647 h 103"/>
                  <a:gd name="T30" fmla="*/ 2147483647 w 119"/>
                  <a:gd name="T31" fmla="*/ 2147483647 h 103"/>
                  <a:gd name="T32" fmla="*/ 2147483647 w 119"/>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03"/>
                  <a:gd name="T53" fmla="*/ 119 w 119"/>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03">
                    <a:moveTo>
                      <a:pt x="119" y="53"/>
                    </a:moveTo>
                    <a:lnTo>
                      <a:pt x="116" y="71"/>
                    </a:lnTo>
                    <a:lnTo>
                      <a:pt x="100" y="87"/>
                    </a:lnTo>
                    <a:lnTo>
                      <a:pt x="81" y="99"/>
                    </a:lnTo>
                    <a:lnTo>
                      <a:pt x="59" y="103"/>
                    </a:lnTo>
                    <a:lnTo>
                      <a:pt x="34" y="99"/>
                    </a:lnTo>
                    <a:lnTo>
                      <a:pt x="15" y="87"/>
                    </a:lnTo>
                    <a:lnTo>
                      <a:pt x="3" y="71"/>
                    </a:lnTo>
                    <a:lnTo>
                      <a:pt x="0" y="53"/>
                    </a:lnTo>
                    <a:lnTo>
                      <a:pt x="3" y="31"/>
                    </a:lnTo>
                    <a:lnTo>
                      <a:pt x="15" y="15"/>
                    </a:lnTo>
                    <a:lnTo>
                      <a:pt x="34" y="3"/>
                    </a:lnTo>
                    <a:lnTo>
                      <a:pt x="59" y="0"/>
                    </a:lnTo>
                    <a:lnTo>
                      <a:pt x="81" y="3"/>
                    </a:lnTo>
                    <a:lnTo>
                      <a:pt x="100" y="15"/>
                    </a:lnTo>
                    <a:lnTo>
                      <a:pt x="116" y="31"/>
                    </a:lnTo>
                    <a:lnTo>
                      <a:pt x="119" y="53"/>
                    </a:lnTo>
                    <a:close/>
                  </a:path>
                </a:pathLst>
              </a:custGeom>
              <a:solidFill>
                <a:srgbClr val="FFFFFF"/>
              </a:solidFill>
              <a:ln w="10160">
                <a:solidFill>
                  <a:srgbClr val="000000"/>
                </a:solidFill>
                <a:round/>
                <a:headEnd/>
                <a:tailEnd/>
              </a:ln>
            </p:spPr>
            <p:txBody>
              <a:bodyPr/>
              <a:lstStyle/>
              <a:p>
                <a:endParaRPr lang="fr-FR"/>
              </a:p>
            </p:txBody>
          </p:sp>
          <p:sp>
            <p:nvSpPr>
              <p:cNvPr id="33" name="Freeform 32"/>
              <p:cNvSpPr>
                <a:spLocks/>
              </p:cNvSpPr>
              <p:nvPr/>
            </p:nvSpPr>
            <p:spPr bwMode="auto">
              <a:xfrm>
                <a:off x="17156" y="8718"/>
                <a:ext cx="517" cy="538"/>
              </a:xfrm>
              <a:custGeom>
                <a:avLst/>
                <a:gdLst>
                  <a:gd name="T0" fmla="*/ 2147483647 w 135"/>
                  <a:gd name="T1" fmla="*/ 2147483647 h 137"/>
                  <a:gd name="T2" fmla="*/ 2147483647 w 135"/>
                  <a:gd name="T3" fmla="*/ 2147483647 h 137"/>
                  <a:gd name="T4" fmla="*/ 2147483647 w 135"/>
                  <a:gd name="T5" fmla="*/ 2147483647 h 137"/>
                  <a:gd name="T6" fmla="*/ 2147483647 w 135"/>
                  <a:gd name="T7" fmla="*/ 2147483647 h 137"/>
                  <a:gd name="T8" fmla="*/ 2147483647 w 135"/>
                  <a:gd name="T9" fmla="*/ 2147483647 h 137"/>
                  <a:gd name="T10" fmla="*/ 2147483647 w 135"/>
                  <a:gd name="T11" fmla="*/ 2147483647 h 137"/>
                  <a:gd name="T12" fmla="*/ 2147483647 w 135"/>
                  <a:gd name="T13" fmla="*/ 2147483647 h 137"/>
                  <a:gd name="T14" fmla="*/ 2147483647 w 135"/>
                  <a:gd name="T15" fmla="*/ 2147483647 h 137"/>
                  <a:gd name="T16" fmla="*/ 0 w 135"/>
                  <a:gd name="T17" fmla="*/ 2147483647 h 137"/>
                  <a:gd name="T18" fmla="*/ 2147483647 w 135"/>
                  <a:gd name="T19" fmla="*/ 2147483647 h 137"/>
                  <a:gd name="T20" fmla="*/ 2147483647 w 135"/>
                  <a:gd name="T21" fmla="*/ 2147483647 h 137"/>
                  <a:gd name="T22" fmla="*/ 2147483647 w 135"/>
                  <a:gd name="T23" fmla="*/ 2147483647 h 137"/>
                  <a:gd name="T24" fmla="*/ 2147483647 w 135"/>
                  <a:gd name="T25" fmla="*/ 0 h 137"/>
                  <a:gd name="T26" fmla="*/ 2147483647 w 135"/>
                  <a:gd name="T27" fmla="*/ 2147483647 h 137"/>
                  <a:gd name="T28" fmla="*/ 2147483647 w 135"/>
                  <a:gd name="T29" fmla="*/ 2147483647 h 137"/>
                  <a:gd name="T30" fmla="*/ 2147483647 w 135"/>
                  <a:gd name="T31" fmla="*/ 2147483647 h 137"/>
                  <a:gd name="T32" fmla="*/ 2147483647 w 135"/>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37"/>
                  <a:gd name="T53" fmla="*/ 135 w 135"/>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37">
                    <a:moveTo>
                      <a:pt x="135" y="69"/>
                    </a:moveTo>
                    <a:lnTo>
                      <a:pt x="131" y="97"/>
                    </a:lnTo>
                    <a:lnTo>
                      <a:pt x="116" y="119"/>
                    </a:lnTo>
                    <a:lnTo>
                      <a:pt x="94" y="134"/>
                    </a:lnTo>
                    <a:lnTo>
                      <a:pt x="69" y="137"/>
                    </a:lnTo>
                    <a:lnTo>
                      <a:pt x="41" y="134"/>
                    </a:lnTo>
                    <a:lnTo>
                      <a:pt x="19" y="119"/>
                    </a:lnTo>
                    <a:lnTo>
                      <a:pt x="6" y="97"/>
                    </a:lnTo>
                    <a:lnTo>
                      <a:pt x="0" y="69"/>
                    </a:lnTo>
                    <a:lnTo>
                      <a:pt x="6" y="41"/>
                    </a:lnTo>
                    <a:lnTo>
                      <a:pt x="19" y="19"/>
                    </a:lnTo>
                    <a:lnTo>
                      <a:pt x="41" y="6"/>
                    </a:lnTo>
                    <a:lnTo>
                      <a:pt x="69" y="0"/>
                    </a:lnTo>
                    <a:lnTo>
                      <a:pt x="94" y="6"/>
                    </a:lnTo>
                    <a:lnTo>
                      <a:pt x="116" y="19"/>
                    </a:lnTo>
                    <a:lnTo>
                      <a:pt x="131" y="41"/>
                    </a:lnTo>
                    <a:lnTo>
                      <a:pt x="135" y="69"/>
                    </a:lnTo>
                    <a:close/>
                  </a:path>
                </a:pathLst>
              </a:custGeom>
              <a:solidFill>
                <a:srgbClr val="000000"/>
              </a:solidFill>
              <a:ln w="10160">
                <a:solidFill>
                  <a:srgbClr val="000000"/>
                </a:solidFill>
                <a:round/>
                <a:headEnd/>
                <a:tailEnd/>
              </a:ln>
            </p:spPr>
            <p:txBody>
              <a:bodyPr/>
              <a:lstStyle/>
              <a:p>
                <a:endParaRPr lang="fr-FR"/>
              </a:p>
            </p:txBody>
          </p:sp>
          <p:sp>
            <p:nvSpPr>
              <p:cNvPr id="34" name="Freeform 33"/>
              <p:cNvSpPr>
                <a:spLocks/>
              </p:cNvSpPr>
              <p:nvPr/>
            </p:nvSpPr>
            <p:spPr bwMode="auto">
              <a:xfrm>
                <a:off x="16585" y="10605"/>
                <a:ext cx="467" cy="543"/>
              </a:xfrm>
              <a:custGeom>
                <a:avLst/>
                <a:gdLst>
                  <a:gd name="T0" fmla="*/ 2147483647 w 122"/>
                  <a:gd name="T1" fmla="*/ 2147483647 h 138"/>
                  <a:gd name="T2" fmla="*/ 2147483647 w 122"/>
                  <a:gd name="T3" fmla="*/ 2147483647 h 138"/>
                  <a:gd name="T4" fmla="*/ 2147483647 w 122"/>
                  <a:gd name="T5" fmla="*/ 2147483647 h 138"/>
                  <a:gd name="T6" fmla="*/ 2147483647 w 122"/>
                  <a:gd name="T7" fmla="*/ 2147483647 h 138"/>
                  <a:gd name="T8" fmla="*/ 2147483647 w 122"/>
                  <a:gd name="T9" fmla="*/ 2147483647 h 138"/>
                  <a:gd name="T10" fmla="*/ 2147483647 w 122"/>
                  <a:gd name="T11" fmla="*/ 2147483647 h 138"/>
                  <a:gd name="T12" fmla="*/ 2147483647 w 122"/>
                  <a:gd name="T13" fmla="*/ 2147483647 h 138"/>
                  <a:gd name="T14" fmla="*/ 1592591481 w 122"/>
                  <a:gd name="T15" fmla="*/ 2147483647 h 138"/>
                  <a:gd name="T16" fmla="*/ 0 w 122"/>
                  <a:gd name="T17" fmla="*/ 2147483647 h 138"/>
                  <a:gd name="T18" fmla="*/ 1592591481 w 122"/>
                  <a:gd name="T19" fmla="*/ 2147483647 h 138"/>
                  <a:gd name="T20" fmla="*/ 2147483647 w 122"/>
                  <a:gd name="T21" fmla="*/ 2147483647 h 138"/>
                  <a:gd name="T22" fmla="*/ 2147483647 w 122"/>
                  <a:gd name="T23" fmla="*/ 2147483647 h 138"/>
                  <a:gd name="T24" fmla="*/ 2147483647 w 122"/>
                  <a:gd name="T25" fmla="*/ 0 h 138"/>
                  <a:gd name="T26" fmla="*/ 2147483647 w 122"/>
                  <a:gd name="T27" fmla="*/ 2147483647 h 138"/>
                  <a:gd name="T28" fmla="*/ 2147483647 w 122"/>
                  <a:gd name="T29" fmla="*/ 2147483647 h 138"/>
                  <a:gd name="T30" fmla="*/ 2147483647 w 122"/>
                  <a:gd name="T31" fmla="*/ 2147483647 h 138"/>
                  <a:gd name="T32" fmla="*/ 2147483647 w 122"/>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122" y="69"/>
                    </a:moveTo>
                    <a:lnTo>
                      <a:pt x="116" y="97"/>
                    </a:lnTo>
                    <a:lnTo>
                      <a:pt x="103" y="119"/>
                    </a:lnTo>
                    <a:lnTo>
                      <a:pt x="84" y="134"/>
                    </a:lnTo>
                    <a:lnTo>
                      <a:pt x="59" y="138"/>
                    </a:lnTo>
                    <a:lnTo>
                      <a:pt x="37" y="134"/>
                    </a:lnTo>
                    <a:lnTo>
                      <a:pt x="19" y="119"/>
                    </a:lnTo>
                    <a:lnTo>
                      <a:pt x="3" y="97"/>
                    </a:lnTo>
                    <a:lnTo>
                      <a:pt x="0" y="69"/>
                    </a:lnTo>
                    <a:lnTo>
                      <a:pt x="3" y="44"/>
                    </a:lnTo>
                    <a:lnTo>
                      <a:pt x="19" y="22"/>
                    </a:lnTo>
                    <a:lnTo>
                      <a:pt x="37" y="6"/>
                    </a:lnTo>
                    <a:lnTo>
                      <a:pt x="59" y="0"/>
                    </a:lnTo>
                    <a:lnTo>
                      <a:pt x="84" y="6"/>
                    </a:lnTo>
                    <a:lnTo>
                      <a:pt x="103" y="22"/>
                    </a:lnTo>
                    <a:lnTo>
                      <a:pt x="116" y="44"/>
                    </a:lnTo>
                    <a:lnTo>
                      <a:pt x="122" y="69"/>
                    </a:lnTo>
                    <a:close/>
                  </a:path>
                </a:pathLst>
              </a:custGeom>
              <a:solidFill>
                <a:srgbClr val="000000"/>
              </a:solidFill>
              <a:ln w="10160">
                <a:solidFill>
                  <a:srgbClr val="000000"/>
                </a:solidFill>
                <a:round/>
                <a:headEnd/>
                <a:tailEnd/>
              </a:ln>
            </p:spPr>
            <p:txBody>
              <a:bodyPr/>
              <a:lstStyle/>
              <a:p>
                <a:endParaRPr lang="fr-FR"/>
              </a:p>
            </p:txBody>
          </p:sp>
          <p:sp>
            <p:nvSpPr>
              <p:cNvPr id="35" name="Freeform 34"/>
              <p:cNvSpPr>
                <a:spLocks/>
              </p:cNvSpPr>
              <p:nvPr/>
            </p:nvSpPr>
            <p:spPr bwMode="auto">
              <a:xfrm>
                <a:off x="16892" y="10664"/>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6" y="85"/>
                    </a:lnTo>
                    <a:lnTo>
                      <a:pt x="103" y="103"/>
                    </a:lnTo>
                    <a:lnTo>
                      <a:pt x="81" y="116"/>
                    </a:lnTo>
                    <a:lnTo>
                      <a:pt x="60" y="122"/>
                    </a:lnTo>
                    <a:lnTo>
                      <a:pt x="38" y="116"/>
                    </a:lnTo>
                    <a:lnTo>
                      <a:pt x="16" y="103"/>
                    </a:lnTo>
                    <a:lnTo>
                      <a:pt x="3" y="85"/>
                    </a:lnTo>
                    <a:lnTo>
                      <a:pt x="0" y="63"/>
                    </a:lnTo>
                    <a:lnTo>
                      <a:pt x="3" y="38"/>
                    </a:lnTo>
                    <a:lnTo>
                      <a:pt x="16" y="19"/>
                    </a:lnTo>
                    <a:lnTo>
                      <a:pt x="38" y="7"/>
                    </a:lnTo>
                    <a:lnTo>
                      <a:pt x="60" y="0"/>
                    </a:lnTo>
                    <a:lnTo>
                      <a:pt x="81" y="7"/>
                    </a:lnTo>
                    <a:lnTo>
                      <a:pt x="103" y="19"/>
                    </a:lnTo>
                    <a:lnTo>
                      <a:pt x="116"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36" name="Freeform 35"/>
              <p:cNvSpPr>
                <a:spLocks/>
              </p:cNvSpPr>
              <p:nvPr/>
            </p:nvSpPr>
            <p:spPr bwMode="auto">
              <a:xfrm>
                <a:off x="16172" y="9245"/>
                <a:ext cx="455"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0"/>
                    </a:moveTo>
                    <a:lnTo>
                      <a:pt x="115" y="84"/>
                    </a:lnTo>
                    <a:lnTo>
                      <a:pt x="103" y="103"/>
                    </a:lnTo>
                    <a:lnTo>
                      <a:pt x="81" y="116"/>
                    </a:lnTo>
                    <a:lnTo>
                      <a:pt x="59" y="122"/>
                    </a:lnTo>
                    <a:lnTo>
                      <a:pt x="37" y="116"/>
                    </a:lnTo>
                    <a:lnTo>
                      <a:pt x="15" y="103"/>
                    </a:lnTo>
                    <a:lnTo>
                      <a:pt x="3" y="84"/>
                    </a:lnTo>
                    <a:lnTo>
                      <a:pt x="0" y="60"/>
                    </a:lnTo>
                    <a:lnTo>
                      <a:pt x="3" y="38"/>
                    </a:lnTo>
                    <a:lnTo>
                      <a:pt x="15" y="19"/>
                    </a:lnTo>
                    <a:lnTo>
                      <a:pt x="37" y="3"/>
                    </a:lnTo>
                    <a:lnTo>
                      <a:pt x="59" y="0"/>
                    </a:lnTo>
                    <a:lnTo>
                      <a:pt x="81" y="3"/>
                    </a:lnTo>
                    <a:lnTo>
                      <a:pt x="103" y="19"/>
                    </a:lnTo>
                    <a:lnTo>
                      <a:pt x="115" y="38"/>
                    </a:lnTo>
                    <a:lnTo>
                      <a:pt x="119" y="60"/>
                    </a:lnTo>
                    <a:close/>
                  </a:path>
                </a:pathLst>
              </a:custGeom>
              <a:solidFill>
                <a:srgbClr val="000000"/>
              </a:solidFill>
              <a:ln w="10160">
                <a:solidFill>
                  <a:srgbClr val="000000"/>
                </a:solidFill>
                <a:round/>
                <a:headEnd/>
                <a:tailEnd/>
              </a:ln>
            </p:spPr>
            <p:txBody>
              <a:bodyPr/>
              <a:lstStyle/>
              <a:p>
                <a:endParaRPr lang="fr-FR"/>
              </a:p>
            </p:txBody>
          </p:sp>
          <p:sp>
            <p:nvSpPr>
              <p:cNvPr id="37" name="Freeform 36"/>
              <p:cNvSpPr>
                <a:spLocks/>
              </p:cNvSpPr>
              <p:nvPr/>
            </p:nvSpPr>
            <p:spPr bwMode="auto">
              <a:xfrm>
                <a:off x="16787" y="8763"/>
                <a:ext cx="456" cy="538"/>
              </a:xfrm>
              <a:custGeom>
                <a:avLst/>
                <a:gdLst>
                  <a:gd name="T0" fmla="*/ 2147483647 w 119"/>
                  <a:gd name="T1" fmla="*/ 2147483647 h 137"/>
                  <a:gd name="T2" fmla="*/ 2147483647 w 119"/>
                  <a:gd name="T3" fmla="*/ 2147483647 h 137"/>
                  <a:gd name="T4" fmla="*/ 2147483647 w 119"/>
                  <a:gd name="T5" fmla="*/ 2147483647 h 137"/>
                  <a:gd name="T6" fmla="*/ 2147483647 w 119"/>
                  <a:gd name="T7" fmla="*/ 2147483647 h 137"/>
                  <a:gd name="T8" fmla="*/ 2147483647 w 119"/>
                  <a:gd name="T9" fmla="*/ 2147483647 h 137"/>
                  <a:gd name="T10" fmla="*/ 2147483647 w 119"/>
                  <a:gd name="T11" fmla="*/ 2147483647 h 137"/>
                  <a:gd name="T12" fmla="*/ 2147483647 w 119"/>
                  <a:gd name="T13" fmla="*/ 2147483647 h 137"/>
                  <a:gd name="T14" fmla="*/ 1613746769 w 119"/>
                  <a:gd name="T15" fmla="*/ 2147483647 h 137"/>
                  <a:gd name="T16" fmla="*/ 0 w 119"/>
                  <a:gd name="T17" fmla="*/ 2147483647 h 137"/>
                  <a:gd name="T18" fmla="*/ 1613746769 w 119"/>
                  <a:gd name="T19" fmla="*/ 2147483647 h 137"/>
                  <a:gd name="T20" fmla="*/ 2147483647 w 119"/>
                  <a:gd name="T21" fmla="*/ 2147483647 h 137"/>
                  <a:gd name="T22" fmla="*/ 2147483647 w 119"/>
                  <a:gd name="T23" fmla="*/ 2147483647 h 137"/>
                  <a:gd name="T24" fmla="*/ 2147483647 w 119"/>
                  <a:gd name="T25" fmla="*/ 0 h 137"/>
                  <a:gd name="T26" fmla="*/ 2147483647 w 119"/>
                  <a:gd name="T27" fmla="*/ 2147483647 h 137"/>
                  <a:gd name="T28" fmla="*/ 2147483647 w 119"/>
                  <a:gd name="T29" fmla="*/ 2147483647 h 137"/>
                  <a:gd name="T30" fmla="*/ 2147483647 w 119"/>
                  <a:gd name="T31" fmla="*/ 2147483647 h 137"/>
                  <a:gd name="T32" fmla="*/ 2147483647 w 119"/>
                  <a:gd name="T33" fmla="*/ 2147483647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7"/>
                  <a:gd name="T53" fmla="*/ 119 w 11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7">
                    <a:moveTo>
                      <a:pt x="119" y="69"/>
                    </a:moveTo>
                    <a:lnTo>
                      <a:pt x="116" y="97"/>
                    </a:lnTo>
                    <a:lnTo>
                      <a:pt x="103" y="119"/>
                    </a:lnTo>
                    <a:lnTo>
                      <a:pt x="81" y="134"/>
                    </a:lnTo>
                    <a:lnTo>
                      <a:pt x="60" y="137"/>
                    </a:lnTo>
                    <a:lnTo>
                      <a:pt x="38" y="134"/>
                    </a:lnTo>
                    <a:lnTo>
                      <a:pt x="16" y="119"/>
                    </a:lnTo>
                    <a:lnTo>
                      <a:pt x="3" y="97"/>
                    </a:lnTo>
                    <a:lnTo>
                      <a:pt x="0" y="69"/>
                    </a:lnTo>
                    <a:lnTo>
                      <a:pt x="3" y="41"/>
                    </a:lnTo>
                    <a:lnTo>
                      <a:pt x="16" y="19"/>
                    </a:lnTo>
                    <a:lnTo>
                      <a:pt x="38" y="6"/>
                    </a:lnTo>
                    <a:lnTo>
                      <a:pt x="60" y="0"/>
                    </a:lnTo>
                    <a:lnTo>
                      <a:pt x="81" y="6"/>
                    </a:lnTo>
                    <a:lnTo>
                      <a:pt x="103" y="19"/>
                    </a:lnTo>
                    <a:lnTo>
                      <a:pt x="116"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38" name="Freeform 37"/>
              <p:cNvSpPr>
                <a:spLocks/>
              </p:cNvSpPr>
              <p:nvPr/>
            </p:nvSpPr>
            <p:spPr bwMode="auto">
              <a:xfrm>
                <a:off x="16726" y="9093"/>
                <a:ext cx="456"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613746769 w 119"/>
                  <a:gd name="T15" fmla="*/ 2147483647 h 138"/>
                  <a:gd name="T16" fmla="*/ 0 w 119"/>
                  <a:gd name="T17" fmla="*/ 2147483647 h 138"/>
                  <a:gd name="T18" fmla="*/ 1613746769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6" y="97"/>
                    </a:lnTo>
                    <a:lnTo>
                      <a:pt x="101" y="119"/>
                    </a:lnTo>
                    <a:lnTo>
                      <a:pt x="82" y="134"/>
                    </a:lnTo>
                    <a:lnTo>
                      <a:pt x="60" y="138"/>
                    </a:lnTo>
                    <a:lnTo>
                      <a:pt x="35" y="134"/>
                    </a:lnTo>
                    <a:lnTo>
                      <a:pt x="16" y="119"/>
                    </a:lnTo>
                    <a:lnTo>
                      <a:pt x="3" y="97"/>
                    </a:lnTo>
                    <a:lnTo>
                      <a:pt x="0" y="69"/>
                    </a:lnTo>
                    <a:lnTo>
                      <a:pt x="3" y="41"/>
                    </a:lnTo>
                    <a:lnTo>
                      <a:pt x="16" y="22"/>
                    </a:lnTo>
                    <a:lnTo>
                      <a:pt x="35" y="6"/>
                    </a:lnTo>
                    <a:lnTo>
                      <a:pt x="60" y="0"/>
                    </a:lnTo>
                    <a:lnTo>
                      <a:pt x="82" y="6"/>
                    </a:lnTo>
                    <a:lnTo>
                      <a:pt x="101" y="22"/>
                    </a:lnTo>
                    <a:lnTo>
                      <a:pt x="116" y="41"/>
                    </a:lnTo>
                    <a:lnTo>
                      <a:pt x="119" y="69"/>
                    </a:lnTo>
                    <a:close/>
                  </a:path>
                </a:pathLst>
              </a:custGeom>
              <a:solidFill>
                <a:srgbClr val="000000"/>
              </a:solidFill>
              <a:ln w="10160">
                <a:solidFill>
                  <a:srgbClr val="000000"/>
                </a:solidFill>
                <a:round/>
                <a:headEnd/>
                <a:tailEnd/>
              </a:ln>
            </p:spPr>
            <p:txBody>
              <a:bodyPr/>
              <a:lstStyle/>
              <a:p>
                <a:endParaRPr lang="fr-FR"/>
              </a:p>
            </p:txBody>
          </p:sp>
          <p:sp>
            <p:nvSpPr>
              <p:cNvPr id="39" name="Freeform 38"/>
              <p:cNvSpPr>
                <a:spLocks/>
              </p:cNvSpPr>
              <p:nvPr/>
            </p:nvSpPr>
            <p:spPr bwMode="auto">
              <a:xfrm>
                <a:off x="16462" y="9411"/>
                <a:ext cx="517" cy="421"/>
              </a:xfrm>
              <a:custGeom>
                <a:avLst/>
                <a:gdLst>
                  <a:gd name="T0" fmla="*/ 2147483647 w 135"/>
                  <a:gd name="T1" fmla="*/ 2147483647 h 107"/>
                  <a:gd name="T2" fmla="*/ 2147483647 w 135"/>
                  <a:gd name="T3" fmla="*/ 2147483647 h 107"/>
                  <a:gd name="T4" fmla="*/ 2147483647 w 135"/>
                  <a:gd name="T5" fmla="*/ 2147483647 h 107"/>
                  <a:gd name="T6" fmla="*/ 2147483647 w 135"/>
                  <a:gd name="T7" fmla="*/ 2147483647 h 107"/>
                  <a:gd name="T8" fmla="*/ 2147483647 w 135"/>
                  <a:gd name="T9" fmla="*/ 2147483647 h 107"/>
                  <a:gd name="T10" fmla="*/ 2147483647 w 135"/>
                  <a:gd name="T11" fmla="*/ 2147483647 h 107"/>
                  <a:gd name="T12" fmla="*/ 2147483647 w 135"/>
                  <a:gd name="T13" fmla="*/ 2147483647 h 107"/>
                  <a:gd name="T14" fmla="*/ 2147483647 w 135"/>
                  <a:gd name="T15" fmla="*/ 2147483647 h 107"/>
                  <a:gd name="T16" fmla="*/ 0 w 135"/>
                  <a:gd name="T17" fmla="*/ 2147483647 h 107"/>
                  <a:gd name="T18" fmla="*/ 2147483647 w 135"/>
                  <a:gd name="T19" fmla="*/ 2147483647 h 107"/>
                  <a:gd name="T20" fmla="*/ 2147483647 w 135"/>
                  <a:gd name="T21" fmla="*/ 2147483647 h 107"/>
                  <a:gd name="T22" fmla="*/ 2147483647 w 135"/>
                  <a:gd name="T23" fmla="*/ 2147483647 h 107"/>
                  <a:gd name="T24" fmla="*/ 2147483647 w 135"/>
                  <a:gd name="T25" fmla="*/ 0 h 107"/>
                  <a:gd name="T26" fmla="*/ 2147483647 w 135"/>
                  <a:gd name="T27" fmla="*/ 2147483647 h 107"/>
                  <a:gd name="T28" fmla="*/ 2147483647 w 135"/>
                  <a:gd name="T29" fmla="*/ 2147483647 h 107"/>
                  <a:gd name="T30" fmla="*/ 2147483647 w 135"/>
                  <a:gd name="T31" fmla="*/ 2147483647 h 107"/>
                  <a:gd name="T32" fmla="*/ 2147483647 w 135"/>
                  <a:gd name="T33" fmla="*/ 2147483647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07"/>
                  <a:gd name="T53" fmla="*/ 135 w 135"/>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07">
                    <a:moveTo>
                      <a:pt x="135" y="53"/>
                    </a:moveTo>
                    <a:lnTo>
                      <a:pt x="132" y="72"/>
                    </a:lnTo>
                    <a:lnTo>
                      <a:pt x="116" y="91"/>
                    </a:lnTo>
                    <a:lnTo>
                      <a:pt x="94" y="100"/>
                    </a:lnTo>
                    <a:lnTo>
                      <a:pt x="69" y="107"/>
                    </a:lnTo>
                    <a:lnTo>
                      <a:pt x="41" y="100"/>
                    </a:lnTo>
                    <a:lnTo>
                      <a:pt x="19" y="91"/>
                    </a:lnTo>
                    <a:lnTo>
                      <a:pt x="4" y="72"/>
                    </a:lnTo>
                    <a:lnTo>
                      <a:pt x="0" y="53"/>
                    </a:lnTo>
                    <a:lnTo>
                      <a:pt x="4" y="35"/>
                    </a:lnTo>
                    <a:lnTo>
                      <a:pt x="19" y="16"/>
                    </a:lnTo>
                    <a:lnTo>
                      <a:pt x="41" y="7"/>
                    </a:lnTo>
                    <a:lnTo>
                      <a:pt x="69" y="0"/>
                    </a:lnTo>
                    <a:lnTo>
                      <a:pt x="94" y="7"/>
                    </a:lnTo>
                    <a:lnTo>
                      <a:pt x="116" y="16"/>
                    </a:lnTo>
                    <a:lnTo>
                      <a:pt x="132" y="35"/>
                    </a:lnTo>
                    <a:lnTo>
                      <a:pt x="135" y="53"/>
                    </a:lnTo>
                    <a:close/>
                  </a:path>
                </a:pathLst>
              </a:custGeom>
              <a:solidFill>
                <a:srgbClr val="FFFFFF"/>
              </a:solidFill>
              <a:ln w="10160">
                <a:solidFill>
                  <a:srgbClr val="000000"/>
                </a:solidFill>
                <a:round/>
                <a:headEnd/>
                <a:tailEnd/>
              </a:ln>
            </p:spPr>
            <p:txBody>
              <a:bodyPr/>
              <a:lstStyle/>
              <a:p>
                <a:endParaRPr lang="fr-FR"/>
              </a:p>
            </p:txBody>
          </p:sp>
          <p:sp>
            <p:nvSpPr>
              <p:cNvPr id="40" name="Freeform 39"/>
              <p:cNvSpPr>
                <a:spLocks/>
              </p:cNvSpPr>
              <p:nvPr/>
            </p:nvSpPr>
            <p:spPr bwMode="auto">
              <a:xfrm>
                <a:off x="16098" y="9655"/>
                <a:ext cx="528" cy="480"/>
              </a:xfrm>
              <a:custGeom>
                <a:avLst/>
                <a:gdLst>
                  <a:gd name="T0" fmla="*/ 2147483647 w 138"/>
                  <a:gd name="T1" fmla="*/ 2147483647 h 122"/>
                  <a:gd name="T2" fmla="*/ 2147483647 w 138"/>
                  <a:gd name="T3" fmla="*/ 2147483647 h 122"/>
                  <a:gd name="T4" fmla="*/ 2147483647 w 138"/>
                  <a:gd name="T5" fmla="*/ 2147483647 h 122"/>
                  <a:gd name="T6" fmla="*/ 2147483647 w 138"/>
                  <a:gd name="T7" fmla="*/ 2147483647 h 122"/>
                  <a:gd name="T8" fmla="*/ 2147483647 w 138"/>
                  <a:gd name="T9" fmla="*/ 2147483647 h 122"/>
                  <a:gd name="T10" fmla="*/ 2147483647 w 138"/>
                  <a:gd name="T11" fmla="*/ 2147483647 h 122"/>
                  <a:gd name="T12" fmla="*/ 2147483647 w 138"/>
                  <a:gd name="T13" fmla="*/ 2147483647 h 122"/>
                  <a:gd name="T14" fmla="*/ 2147483647 w 138"/>
                  <a:gd name="T15" fmla="*/ 2147483647 h 122"/>
                  <a:gd name="T16" fmla="*/ 0 w 138"/>
                  <a:gd name="T17" fmla="*/ 2147483647 h 122"/>
                  <a:gd name="T18" fmla="*/ 2147483647 w 138"/>
                  <a:gd name="T19" fmla="*/ 2147483647 h 122"/>
                  <a:gd name="T20" fmla="*/ 2147483647 w 138"/>
                  <a:gd name="T21" fmla="*/ 2147483647 h 122"/>
                  <a:gd name="T22" fmla="*/ 2147483647 w 138"/>
                  <a:gd name="T23" fmla="*/ 2147483647 h 122"/>
                  <a:gd name="T24" fmla="*/ 2147483647 w 138"/>
                  <a:gd name="T25" fmla="*/ 0 h 122"/>
                  <a:gd name="T26" fmla="*/ 2147483647 w 138"/>
                  <a:gd name="T27" fmla="*/ 2147483647 h 122"/>
                  <a:gd name="T28" fmla="*/ 2147483647 w 138"/>
                  <a:gd name="T29" fmla="*/ 2147483647 h 122"/>
                  <a:gd name="T30" fmla="*/ 2147483647 w 138"/>
                  <a:gd name="T31" fmla="*/ 2147483647 h 122"/>
                  <a:gd name="T32" fmla="*/ 2147483647 w 138"/>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22"/>
                  <a:gd name="T53" fmla="*/ 138 w 138"/>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22">
                    <a:moveTo>
                      <a:pt x="138" y="62"/>
                    </a:moveTo>
                    <a:lnTo>
                      <a:pt x="135" y="84"/>
                    </a:lnTo>
                    <a:lnTo>
                      <a:pt x="119" y="103"/>
                    </a:lnTo>
                    <a:lnTo>
                      <a:pt x="97" y="115"/>
                    </a:lnTo>
                    <a:lnTo>
                      <a:pt x="69" y="122"/>
                    </a:lnTo>
                    <a:lnTo>
                      <a:pt x="41" y="115"/>
                    </a:lnTo>
                    <a:lnTo>
                      <a:pt x="19" y="103"/>
                    </a:lnTo>
                    <a:lnTo>
                      <a:pt x="6" y="84"/>
                    </a:lnTo>
                    <a:lnTo>
                      <a:pt x="0" y="62"/>
                    </a:lnTo>
                    <a:lnTo>
                      <a:pt x="6" y="37"/>
                    </a:lnTo>
                    <a:lnTo>
                      <a:pt x="19" y="18"/>
                    </a:lnTo>
                    <a:lnTo>
                      <a:pt x="41" y="6"/>
                    </a:lnTo>
                    <a:lnTo>
                      <a:pt x="69" y="0"/>
                    </a:lnTo>
                    <a:lnTo>
                      <a:pt x="97" y="6"/>
                    </a:lnTo>
                    <a:lnTo>
                      <a:pt x="119" y="18"/>
                    </a:lnTo>
                    <a:lnTo>
                      <a:pt x="135" y="37"/>
                    </a:lnTo>
                    <a:lnTo>
                      <a:pt x="138" y="62"/>
                    </a:lnTo>
                    <a:close/>
                  </a:path>
                </a:pathLst>
              </a:custGeom>
              <a:solidFill>
                <a:srgbClr val="FFFFFF"/>
              </a:solidFill>
              <a:ln w="10160">
                <a:solidFill>
                  <a:srgbClr val="000000"/>
                </a:solidFill>
                <a:round/>
                <a:headEnd/>
                <a:tailEnd/>
              </a:ln>
            </p:spPr>
            <p:txBody>
              <a:bodyPr/>
              <a:lstStyle/>
              <a:p>
                <a:endParaRPr lang="fr-FR"/>
              </a:p>
            </p:txBody>
          </p:sp>
          <p:sp>
            <p:nvSpPr>
              <p:cNvPr id="41" name="Freeform 40"/>
              <p:cNvSpPr>
                <a:spLocks/>
              </p:cNvSpPr>
              <p:nvPr/>
            </p:nvSpPr>
            <p:spPr bwMode="auto">
              <a:xfrm>
                <a:off x="16172" y="10031"/>
                <a:ext cx="500" cy="494"/>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2147483647 w 119"/>
                  <a:gd name="T15" fmla="*/ 2147483647 h 122"/>
                  <a:gd name="T16" fmla="*/ 0 w 119"/>
                  <a:gd name="T17" fmla="*/ 2147483647 h 122"/>
                  <a:gd name="T18" fmla="*/ 2147483647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5" y="84"/>
                    </a:lnTo>
                    <a:lnTo>
                      <a:pt x="103" y="103"/>
                    </a:lnTo>
                    <a:lnTo>
                      <a:pt x="81" y="116"/>
                    </a:lnTo>
                    <a:lnTo>
                      <a:pt x="59" y="122"/>
                    </a:lnTo>
                    <a:lnTo>
                      <a:pt x="37" y="116"/>
                    </a:lnTo>
                    <a:lnTo>
                      <a:pt x="15" y="103"/>
                    </a:lnTo>
                    <a:lnTo>
                      <a:pt x="3" y="84"/>
                    </a:lnTo>
                    <a:lnTo>
                      <a:pt x="0" y="59"/>
                    </a:lnTo>
                    <a:lnTo>
                      <a:pt x="3" y="38"/>
                    </a:lnTo>
                    <a:lnTo>
                      <a:pt x="15" y="19"/>
                    </a:lnTo>
                    <a:lnTo>
                      <a:pt x="37" y="6"/>
                    </a:lnTo>
                    <a:lnTo>
                      <a:pt x="59" y="0"/>
                    </a:lnTo>
                    <a:lnTo>
                      <a:pt x="81" y="6"/>
                    </a:lnTo>
                    <a:lnTo>
                      <a:pt x="103" y="19"/>
                    </a:lnTo>
                    <a:lnTo>
                      <a:pt x="115" y="38"/>
                    </a:lnTo>
                    <a:lnTo>
                      <a:pt x="119" y="59"/>
                    </a:lnTo>
                    <a:close/>
                  </a:path>
                </a:pathLst>
              </a:custGeom>
              <a:solidFill>
                <a:srgbClr val="FFFFFF"/>
              </a:solidFill>
              <a:ln w="10160">
                <a:solidFill>
                  <a:srgbClr val="000000"/>
                </a:solidFill>
                <a:round/>
                <a:headEnd/>
                <a:tailEnd/>
              </a:ln>
            </p:spPr>
            <p:txBody>
              <a:bodyPr/>
              <a:lstStyle/>
              <a:p>
                <a:endParaRPr lang="fr-FR"/>
              </a:p>
            </p:txBody>
          </p:sp>
          <p:sp>
            <p:nvSpPr>
              <p:cNvPr id="42" name="Freeform 41"/>
              <p:cNvSpPr>
                <a:spLocks/>
              </p:cNvSpPr>
              <p:nvPr/>
            </p:nvSpPr>
            <p:spPr bwMode="auto">
              <a:xfrm>
                <a:off x="18058" y="968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3"/>
                    </a:moveTo>
                    <a:lnTo>
                      <a:pt x="116" y="84"/>
                    </a:lnTo>
                    <a:lnTo>
                      <a:pt x="103" y="103"/>
                    </a:lnTo>
                    <a:lnTo>
                      <a:pt x="85" y="116"/>
                    </a:lnTo>
                    <a:lnTo>
                      <a:pt x="63" y="119"/>
                    </a:lnTo>
                    <a:lnTo>
                      <a:pt x="38" y="116"/>
                    </a:lnTo>
                    <a:lnTo>
                      <a:pt x="19" y="103"/>
                    </a:lnTo>
                    <a:lnTo>
                      <a:pt x="6" y="84"/>
                    </a:lnTo>
                    <a:lnTo>
                      <a:pt x="0" y="63"/>
                    </a:lnTo>
                    <a:lnTo>
                      <a:pt x="6" y="38"/>
                    </a:lnTo>
                    <a:lnTo>
                      <a:pt x="19" y="19"/>
                    </a:lnTo>
                    <a:lnTo>
                      <a:pt x="38" y="6"/>
                    </a:lnTo>
                    <a:lnTo>
                      <a:pt x="63" y="0"/>
                    </a:lnTo>
                    <a:lnTo>
                      <a:pt x="85" y="6"/>
                    </a:lnTo>
                    <a:lnTo>
                      <a:pt x="103" y="19"/>
                    </a:lnTo>
                    <a:lnTo>
                      <a:pt x="116" y="38"/>
                    </a:lnTo>
                    <a:lnTo>
                      <a:pt x="122" y="63"/>
                    </a:lnTo>
                    <a:close/>
                  </a:path>
                </a:pathLst>
              </a:custGeom>
              <a:solidFill>
                <a:srgbClr val="FFFFFF"/>
              </a:solidFill>
              <a:ln w="10160">
                <a:solidFill>
                  <a:srgbClr val="000000"/>
                </a:solidFill>
                <a:round/>
                <a:headEnd/>
                <a:tailEnd/>
              </a:ln>
            </p:spPr>
            <p:txBody>
              <a:bodyPr/>
              <a:lstStyle/>
              <a:p>
                <a:endParaRPr lang="fr-FR"/>
              </a:p>
            </p:txBody>
          </p:sp>
          <p:sp>
            <p:nvSpPr>
              <p:cNvPr id="43" name="Freeform 42"/>
              <p:cNvSpPr>
                <a:spLocks/>
              </p:cNvSpPr>
              <p:nvPr/>
            </p:nvSpPr>
            <p:spPr bwMode="auto">
              <a:xfrm>
                <a:off x="17909" y="9290"/>
                <a:ext cx="525" cy="479"/>
              </a:xfrm>
              <a:custGeom>
                <a:avLst/>
                <a:gdLst>
                  <a:gd name="T0" fmla="*/ 2147483647 w 137"/>
                  <a:gd name="T1" fmla="*/ 2147483647 h 122"/>
                  <a:gd name="T2" fmla="*/ 2147483647 w 137"/>
                  <a:gd name="T3" fmla="*/ 2147483647 h 122"/>
                  <a:gd name="T4" fmla="*/ 2147483647 w 137"/>
                  <a:gd name="T5" fmla="*/ 2147483647 h 122"/>
                  <a:gd name="T6" fmla="*/ 2147483647 w 137"/>
                  <a:gd name="T7" fmla="*/ 2147483647 h 122"/>
                  <a:gd name="T8" fmla="*/ 2147483647 w 137"/>
                  <a:gd name="T9" fmla="*/ 2147483647 h 122"/>
                  <a:gd name="T10" fmla="*/ 2147483647 w 137"/>
                  <a:gd name="T11" fmla="*/ 2147483647 h 122"/>
                  <a:gd name="T12" fmla="*/ 2147483647 w 137"/>
                  <a:gd name="T13" fmla="*/ 2147483647 h 122"/>
                  <a:gd name="T14" fmla="*/ 2147483647 w 137"/>
                  <a:gd name="T15" fmla="*/ 2147483647 h 122"/>
                  <a:gd name="T16" fmla="*/ 0 w 137"/>
                  <a:gd name="T17" fmla="*/ 2147483647 h 122"/>
                  <a:gd name="T18" fmla="*/ 2147483647 w 137"/>
                  <a:gd name="T19" fmla="*/ 2147483647 h 122"/>
                  <a:gd name="T20" fmla="*/ 2147483647 w 137"/>
                  <a:gd name="T21" fmla="*/ 2147483647 h 122"/>
                  <a:gd name="T22" fmla="*/ 2147483647 w 137"/>
                  <a:gd name="T23" fmla="*/ 2147483647 h 122"/>
                  <a:gd name="T24" fmla="*/ 2147483647 w 137"/>
                  <a:gd name="T25" fmla="*/ 0 h 122"/>
                  <a:gd name="T26" fmla="*/ 2147483647 w 137"/>
                  <a:gd name="T27" fmla="*/ 2147483647 h 122"/>
                  <a:gd name="T28" fmla="*/ 2147483647 w 137"/>
                  <a:gd name="T29" fmla="*/ 2147483647 h 122"/>
                  <a:gd name="T30" fmla="*/ 2147483647 w 137"/>
                  <a:gd name="T31" fmla="*/ 2147483647 h 122"/>
                  <a:gd name="T32" fmla="*/ 2147483647 w 137"/>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2"/>
                  <a:gd name="T53" fmla="*/ 137 w 13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2">
                    <a:moveTo>
                      <a:pt x="137" y="60"/>
                    </a:moveTo>
                    <a:lnTo>
                      <a:pt x="131" y="84"/>
                    </a:lnTo>
                    <a:lnTo>
                      <a:pt x="119" y="103"/>
                    </a:lnTo>
                    <a:lnTo>
                      <a:pt x="97" y="116"/>
                    </a:lnTo>
                    <a:lnTo>
                      <a:pt x="69" y="122"/>
                    </a:lnTo>
                    <a:lnTo>
                      <a:pt x="40" y="116"/>
                    </a:lnTo>
                    <a:lnTo>
                      <a:pt x="18" y="103"/>
                    </a:lnTo>
                    <a:lnTo>
                      <a:pt x="6" y="84"/>
                    </a:lnTo>
                    <a:lnTo>
                      <a:pt x="0" y="60"/>
                    </a:lnTo>
                    <a:lnTo>
                      <a:pt x="6" y="38"/>
                    </a:lnTo>
                    <a:lnTo>
                      <a:pt x="18" y="19"/>
                    </a:lnTo>
                    <a:lnTo>
                      <a:pt x="40" y="3"/>
                    </a:lnTo>
                    <a:lnTo>
                      <a:pt x="69" y="0"/>
                    </a:lnTo>
                    <a:lnTo>
                      <a:pt x="97" y="3"/>
                    </a:lnTo>
                    <a:lnTo>
                      <a:pt x="119" y="19"/>
                    </a:lnTo>
                    <a:lnTo>
                      <a:pt x="131" y="38"/>
                    </a:lnTo>
                    <a:lnTo>
                      <a:pt x="137" y="60"/>
                    </a:lnTo>
                    <a:close/>
                  </a:path>
                </a:pathLst>
              </a:custGeom>
              <a:solidFill>
                <a:srgbClr val="FFFFFF"/>
              </a:solidFill>
              <a:ln w="10160">
                <a:solidFill>
                  <a:srgbClr val="000000"/>
                </a:solidFill>
                <a:round/>
                <a:headEnd/>
                <a:tailEnd/>
              </a:ln>
            </p:spPr>
            <p:txBody>
              <a:bodyPr/>
              <a:lstStyle/>
              <a:p>
                <a:endParaRPr lang="fr-FR"/>
              </a:p>
            </p:txBody>
          </p:sp>
          <p:sp>
            <p:nvSpPr>
              <p:cNvPr id="44" name="Freeform 43"/>
              <p:cNvSpPr>
                <a:spLocks/>
              </p:cNvSpPr>
              <p:nvPr/>
            </p:nvSpPr>
            <p:spPr bwMode="auto">
              <a:xfrm>
                <a:off x="16393" y="9683"/>
                <a:ext cx="467" cy="467"/>
              </a:xfrm>
              <a:custGeom>
                <a:avLst/>
                <a:gdLst>
                  <a:gd name="T0" fmla="*/ 2147483647 w 122"/>
                  <a:gd name="T1" fmla="*/ 2147483647 h 119"/>
                  <a:gd name="T2" fmla="*/ 2147483647 w 122"/>
                  <a:gd name="T3" fmla="*/ 2147483647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2147483647 w 122"/>
                  <a:gd name="T19" fmla="*/ 2147483647 h 119"/>
                  <a:gd name="T20" fmla="*/ 2147483647 w 122"/>
                  <a:gd name="T21" fmla="*/ 2147483647 h 119"/>
                  <a:gd name="T22" fmla="*/ 2147483647 w 122"/>
                  <a:gd name="T23" fmla="*/ 2147483647 h 119"/>
                  <a:gd name="T24" fmla="*/ 2147483647 w 122"/>
                  <a:gd name="T25" fmla="*/ 0 h 119"/>
                  <a:gd name="T26" fmla="*/ 2147483647 w 122"/>
                  <a:gd name="T27" fmla="*/ 2147483647 h 119"/>
                  <a:gd name="T28" fmla="*/ 2147483647 w 122"/>
                  <a:gd name="T29" fmla="*/ 2147483647 h 119"/>
                  <a:gd name="T30" fmla="*/ 2147483647 w 122"/>
                  <a:gd name="T31" fmla="*/ 2147483647 h 119"/>
                  <a:gd name="T32" fmla="*/ 2147483647 w 122"/>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19"/>
                  <a:gd name="T53" fmla="*/ 122 w 122"/>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19">
                    <a:moveTo>
                      <a:pt x="122" y="63"/>
                    </a:moveTo>
                    <a:lnTo>
                      <a:pt x="119" y="84"/>
                    </a:lnTo>
                    <a:lnTo>
                      <a:pt x="103" y="103"/>
                    </a:lnTo>
                    <a:lnTo>
                      <a:pt x="84" y="116"/>
                    </a:lnTo>
                    <a:lnTo>
                      <a:pt x="62" y="119"/>
                    </a:lnTo>
                    <a:lnTo>
                      <a:pt x="37" y="116"/>
                    </a:lnTo>
                    <a:lnTo>
                      <a:pt x="18" y="103"/>
                    </a:lnTo>
                    <a:lnTo>
                      <a:pt x="6" y="84"/>
                    </a:lnTo>
                    <a:lnTo>
                      <a:pt x="0" y="63"/>
                    </a:lnTo>
                    <a:lnTo>
                      <a:pt x="6" y="38"/>
                    </a:lnTo>
                    <a:lnTo>
                      <a:pt x="18" y="19"/>
                    </a:lnTo>
                    <a:lnTo>
                      <a:pt x="37" y="6"/>
                    </a:lnTo>
                    <a:lnTo>
                      <a:pt x="62" y="0"/>
                    </a:lnTo>
                    <a:lnTo>
                      <a:pt x="84" y="6"/>
                    </a:lnTo>
                    <a:lnTo>
                      <a:pt x="103" y="19"/>
                    </a:lnTo>
                    <a:lnTo>
                      <a:pt x="119" y="38"/>
                    </a:lnTo>
                    <a:lnTo>
                      <a:pt x="122" y="63"/>
                    </a:lnTo>
                    <a:close/>
                  </a:path>
                </a:pathLst>
              </a:custGeom>
              <a:solidFill>
                <a:srgbClr val="000000"/>
              </a:solidFill>
              <a:ln w="10160">
                <a:solidFill>
                  <a:srgbClr val="000000"/>
                </a:solidFill>
                <a:round/>
                <a:headEnd/>
                <a:tailEnd/>
              </a:ln>
            </p:spPr>
            <p:txBody>
              <a:bodyPr/>
              <a:lstStyle/>
              <a:p>
                <a:endParaRPr lang="fr-FR"/>
              </a:p>
            </p:txBody>
          </p:sp>
          <p:sp>
            <p:nvSpPr>
              <p:cNvPr id="45" name="Freeform 44"/>
              <p:cNvSpPr>
                <a:spLocks/>
              </p:cNvSpPr>
              <p:nvPr/>
            </p:nvSpPr>
            <p:spPr bwMode="auto">
              <a:xfrm>
                <a:off x="16316" y="10317"/>
                <a:ext cx="467" cy="479"/>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2147483647 w 122"/>
                  <a:gd name="T15" fmla="*/ 2147483647 h 122"/>
                  <a:gd name="T16" fmla="*/ 0 w 122"/>
                  <a:gd name="T17" fmla="*/ 2147483647 h 122"/>
                  <a:gd name="T18" fmla="*/ 2147483647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6" y="84"/>
                    </a:lnTo>
                    <a:lnTo>
                      <a:pt x="104" y="103"/>
                    </a:lnTo>
                    <a:lnTo>
                      <a:pt x="85" y="115"/>
                    </a:lnTo>
                    <a:lnTo>
                      <a:pt x="60" y="122"/>
                    </a:lnTo>
                    <a:lnTo>
                      <a:pt x="38" y="115"/>
                    </a:lnTo>
                    <a:lnTo>
                      <a:pt x="19" y="103"/>
                    </a:lnTo>
                    <a:lnTo>
                      <a:pt x="7" y="84"/>
                    </a:lnTo>
                    <a:lnTo>
                      <a:pt x="0" y="59"/>
                    </a:lnTo>
                    <a:lnTo>
                      <a:pt x="7" y="37"/>
                    </a:lnTo>
                    <a:lnTo>
                      <a:pt x="19" y="18"/>
                    </a:lnTo>
                    <a:lnTo>
                      <a:pt x="38" y="3"/>
                    </a:lnTo>
                    <a:lnTo>
                      <a:pt x="60" y="0"/>
                    </a:lnTo>
                    <a:lnTo>
                      <a:pt x="85" y="3"/>
                    </a:lnTo>
                    <a:lnTo>
                      <a:pt x="104" y="18"/>
                    </a:lnTo>
                    <a:lnTo>
                      <a:pt x="116" y="37"/>
                    </a:lnTo>
                    <a:lnTo>
                      <a:pt x="122" y="59"/>
                    </a:lnTo>
                    <a:close/>
                  </a:path>
                </a:pathLst>
              </a:custGeom>
              <a:solidFill>
                <a:srgbClr val="000000"/>
              </a:solidFill>
              <a:ln w="10160">
                <a:solidFill>
                  <a:srgbClr val="000000"/>
                </a:solidFill>
                <a:round/>
                <a:headEnd/>
                <a:tailEnd/>
              </a:ln>
            </p:spPr>
            <p:txBody>
              <a:bodyPr/>
              <a:lstStyle/>
              <a:p>
                <a:endParaRPr lang="fr-FR"/>
              </a:p>
            </p:txBody>
          </p:sp>
          <p:sp>
            <p:nvSpPr>
              <p:cNvPr id="46" name="Freeform 45"/>
              <p:cNvSpPr>
                <a:spLocks/>
              </p:cNvSpPr>
              <p:nvPr/>
            </p:nvSpPr>
            <p:spPr bwMode="auto">
              <a:xfrm>
                <a:off x="17878" y="10347"/>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3" y="103"/>
                    </a:lnTo>
                    <a:lnTo>
                      <a:pt x="85" y="115"/>
                    </a:lnTo>
                    <a:lnTo>
                      <a:pt x="60" y="122"/>
                    </a:lnTo>
                    <a:lnTo>
                      <a:pt x="38" y="115"/>
                    </a:lnTo>
                    <a:lnTo>
                      <a:pt x="19" y="103"/>
                    </a:lnTo>
                    <a:lnTo>
                      <a:pt x="3" y="84"/>
                    </a:lnTo>
                    <a:lnTo>
                      <a:pt x="0" y="59"/>
                    </a:lnTo>
                    <a:lnTo>
                      <a:pt x="3" y="37"/>
                    </a:lnTo>
                    <a:lnTo>
                      <a:pt x="19" y="18"/>
                    </a:lnTo>
                    <a:lnTo>
                      <a:pt x="38" y="3"/>
                    </a:lnTo>
                    <a:lnTo>
                      <a:pt x="60" y="0"/>
                    </a:lnTo>
                    <a:lnTo>
                      <a:pt x="85" y="3"/>
                    </a:lnTo>
                    <a:lnTo>
                      <a:pt x="103" y="18"/>
                    </a:lnTo>
                    <a:lnTo>
                      <a:pt x="116" y="37"/>
                    </a:lnTo>
                    <a:lnTo>
                      <a:pt x="119" y="59"/>
                    </a:lnTo>
                    <a:close/>
                  </a:path>
                </a:pathLst>
              </a:custGeom>
              <a:solidFill>
                <a:srgbClr val="FFFFFF"/>
              </a:solidFill>
              <a:ln w="10160">
                <a:solidFill>
                  <a:srgbClr val="000000"/>
                </a:solidFill>
                <a:round/>
                <a:headEnd/>
                <a:tailEnd/>
              </a:ln>
            </p:spPr>
            <p:txBody>
              <a:bodyPr/>
              <a:lstStyle/>
              <a:p>
                <a:endParaRPr lang="fr-FR"/>
              </a:p>
            </p:txBody>
          </p:sp>
          <p:sp>
            <p:nvSpPr>
              <p:cNvPr id="47" name="Freeform 46"/>
              <p:cNvSpPr>
                <a:spLocks/>
              </p:cNvSpPr>
              <p:nvPr/>
            </p:nvSpPr>
            <p:spPr bwMode="auto">
              <a:xfrm>
                <a:off x="17733" y="9620"/>
                <a:ext cx="471" cy="467"/>
              </a:xfrm>
              <a:custGeom>
                <a:avLst/>
                <a:gdLst>
                  <a:gd name="T0" fmla="*/ 2147483647 w 123"/>
                  <a:gd name="T1" fmla="*/ 2147483647 h 119"/>
                  <a:gd name="T2" fmla="*/ 2147483647 w 123"/>
                  <a:gd name="T3" fmla="*/ 2147483647 h 119"/>
                  <a:gd name="T4" fmla="*/ 2147483647 w 123"/>
                  <a:gd name="T5" fmla="*/ 2147483647 h 119"/>
                  <a:gd name="T6" fmla="*/ 2147483647 w 123"/>
                  <a:gd name="T7" fmla="*/ 2147483647 h 119"/>
                  <a:gd name="T8" fmla="*/ 2147483647 w 123"/>
                  <a:gd name="T9" fmla="*/ 2147483647 h 119"/>
                  <a:gd name="T10" fmla="*/ 2147483647 w 123"/>
                  <a:gd name="T11" fmla="*/ 2147483647 h 119"/>
                  <a:gd name="T12" fmla="*/ 2147483647 w 123"/>
                  <a:gd name="T13" fmla="*/ 2147483647 h 119"/>
                  <a:gd name="T14" fmla="*/ 2147483647 w 123"/>
                  <a:gd name="T15" fmla="*/ 2147483647 h 119"/>
                  <a:gd name="T16" fmla="*/ 0 w 123"/>
                  <a:gd name="T17" fmla="*/ 2147483647 h 119"/>
                  <a:gd name="T18" fmla="*/ 2147483647 w 123"/>
                  <a:gd name="T19" fmla="*/ 2147483647 h 119"/>
                  <a:gd name="T20" fmla="*/ 2147483647 w 123"/>
                  <a:gd name="T21" fmla="*/ 2147483647 h 119"/>
                  <a:gd name="T22" fmla="*/ 2147483647 w 123"/>
                  <a:gd name="T23" fmla="*/ 2147483647 h 119"/>
                  <a:gd name="T24" fmla="*/ 2147483647 w 123"/>
                  <a:gd name="T25" fmla="*/ 0 h 119"/>
                  <a:gd name="T26" fmla="*/ 2147483647 w 123"/>
                  <a:gd name="T27" fmla="*/ 2147483647 h 119"/>
                  <a:gd name="T28" fmla="*/ 2147483647 w 123"/>
                  <a:gd name="T29" fmla="*/ 2147483647 h 119"/>
                  <a:gd name="T30" fmla="*/ 2147483647 w 123"/>
                  <a:gd name="T31" fmla="*/ 2147483647 h 119"/>
                  <a:gd name="T32" fmla="*/ 2147483647 w 123"/>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19"/>
                  <a:gd name="T53" fmla="*/ 123 w 123"/>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19">
                    <a:moveTo>
                      <a:pt x="123" y="60"/>
                    </a:moveTo>
                    <a:lnTo>
                      <a:pt x="116" y="85"/>
                    </a:lnTo>
                    <a:lnTo>
                      <a:pt x="104" y="100"/>
                    </a:lnTo>
                    <a:lnTo>
                      <a:pt x="85" y="116"/>
                    </a:lnTo>
                    <a:lnTo>
                      <a:pt x="63" y="119"/>
                    </a:lnTo>
                    <a:lnTo>
                      <a:pt x="38" y="116"/>
                    </a:lnTo>
                    <a:lnTo>
                      <a:pt x="19" y="100"/>
                    </a:lnTo>
                    <a:lnTo>
                      <a:pt x="7" y="85"/>
                    </a:lnTo>
                    <a:lnTo>
                      <a:pt x="0" y="60"/>
                    </a:lnTo>
                    <a:lnTo>
                      <a:pt x="7" y="38"/>
                    </a:lnTo>
                    <a:lnTo>
                      <a:pt x="19" y="19"/>
                    </a:lnTo>
                    <a:lnTo>
                      <a:pt x="38" y="7"/>
                    </a:lnTo>
                    <a:lnTo>
                      <a:pt x="63" y="0"/>
                    </a:lnTo>
                    <a:lnTo>
                      <a:pt x="85" y="7"/>
                    </a:lnTo>
                    <a:lnTo>
                      <a:pt x="104" y="19"/>
                    </a:lnTo>
                    <a:lnTo>
                      <a:pt x="116" y="38"/>
                    </a:lnTo>
                    <a:lnTo>
                      <a:pt x="123" y="60"/>
                    </a:lnTo>
                    <a:close/>
                  </a:path>
                </a:pathLst>
              </a:custGeom>
              <a:solidFill>
                <a:srgbClr val="000000"/>
              </a:solidFill>
              <a:ln w="10160">
                <a:solidFill>
                  <a:srgbClr val="000000"/>
                </a:solidFill>
                <a:round/>
                <a:headEnd/>
                <a:tailEnd/>
              </a:ln>
            </p:spPr>
            <p:txBody>
              <a:bodyPr/>
              <a:lstStyle/>
              <a:p>
                <a:endParaRPr lang="fr-FR"/>
              </a:p>
            </p:txBody>
          </p:sp>
          <p:sp>
            <p:nvSpPr>
              <p:cNvPr id="48" name="Freeform 47"/>
              <p:cNvSpPr>
                <a:spLocks/>
              </p:cNvSpPr>
              <p:nvPr/>
            </p:nvSpPr>
            <p:spPr bwMode="auto">
              <a:xfrm>
                <a:off x="17113" y="9411"/>
                <a:ext cx="455" cy="480"/>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2" y="85"/>
                    </a:lnTo>
                    <a:lnTo>
                      <a:pt x="100" y="103"/>
                    </a:lnTo>
                    <a:lnTo>
                      <a:pt x="81" y="116"/>
                    </a:lnTo>
                    <a:lnTo>
                      <a:pt x="59" y="122"/>
                    </a:lnTo>
                    <a:lnTo>
                      <a:pt x="37" y="116"/>
                    </a:lnTo>
                    <a:lnTo>
                      <a:pt x="18" y="103"/>
                    </a:lnTo>
                    <a:lnTo>
                      <a:pt x="3" y="85"/>
                    </a:lnTo>
                    <a:lnTo>
                      <a:pt x="0" y="63"/>
                    </a:lnTo>
                    <a:lnTo>
                      <a:pt x="3" y="38"/>
                    </a:lnTo>
                    <a:lnTo>
                      <a:pt x="18" y="19"/>
                    </a:lnTo>
                    <a:lnTo>
                      <a:pt x="37" y="7"/>
                    </a:lnTo>
                    <a:lnTo>
                      <a:pt x="59" y="0"/>
                    </a:lnTo>
                    <a:lnTo>
                      <a:pt x="81" y="7"/>
                    </a:lnTo>
                    <a:lnTo>
                      <a:pt x="100" y="19"/>
                    </a:lnTo>
                    <a:lnTo>
                      <a:pt x="112"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49" name="Freeform 48"/>
              <p:cNvSpPr>
                <a:spLocks/>
              </p:cNvSpPr>
              <p:nvPr/>
            </p:nvSpPr>
            <p:spPr bwMode="auto">
              <a:xfrm>
                <a:off x="17113" y="9093"/>
                <a:ext cx="455" cy="542"/>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1572590693 w 119"/>
                  <a:gd name="T15" fmla="*/ 2147483647 h 138"/>
                  <a:gd name="T16" fmla="*/ 0 w 119"/>
                  <a:gd name="T17" fmla="*/ 2147483647 h 138"/>
                  <a:gd name="T18" fmla="*/ 1572590693 w 119"/>
                  <a:gd name="T19" fmla="*/ 2147483647 h 138"/>
                  <a:gd name="T20" fmla="*/ 2147483647 w 119"/>
                  <a:gd name="T21" fmla="*/ 2147483647 h 138"/>
                  <a:gd name="T22" fmla="*/ 2147483647 w 119"/>
                  <a:gd name="T23" fmla="*/ 2147483647 h 138"/>
                  <a:gd name="T24" fmla="*/ 2147483647 w 119"/>
                  <a:gd name="T25" fmla="*/ 0 h 138"/>
                  <a:gd name="T26" fmla="*/ 2147483647 w 119"/>
                  <a:gd name="T27" fmla="*/ 2147483647 h 138"/>
                  <a:gd name="T28" fmla="*/ 2147483647 w 119"/>
                  <a:gd name="T29" fmla="*/ 2147483647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4"/>
                    </a:lnTo>
                    <a:lnTo>
                      <a:pt x="59" y="138"/>
                    </a:lnTo>
                    <a:lnTo>
                      <a:pt x="37" y="134"/>
                    </a:lnTo>
                    <a:lnTo>
                      <a:pt x="18" y="119"/>
                    </a:lnTo>
                    <a:lnTo>
                      <a:pt x="3" y="97"/>
                    </a:lnTo>
                    <a:lnTo>
                      <a:pt x="0" y="69"/>
                    </a:lnTo>
                    <a:lnTo>
                      <a:pt x="3" y="41"/>
                    </a:lnTo>
                    <a:lnTo>
                      <a:pt x="18" y="22"/>
                    </a:lnTo>
                    <a:lnTo>
                      <a:pt x="37" y="6"/>
                    </a:lnTo>
                    <a:lnTo>
                      <a:pt x="59" y="0"/>
                    </a:lnTo>
                    <a:lnTo>
                      <a:pt x="81" y="6"/>
                    </a:lnTo>
                    <a:lnTo>
                      <a:pt x="100" y="22"/>
                    </a:lnTo>
                    <a:lnTo>
                      <a:pt x="112" y="41"/>
                    </a:lnTo>
                    <a:lnTo>
                      <a:pt x="119" y="69"/>
                    </a:lnTo>
                    <a:close/>
                  </a:path>
                </a:pathLst>
              </a:custGeom>
              <a:solidFill>
                <a:srgbClr val="FFFFFF"/>
              </a:solidFill>
              <a:ln w="10160">
                <a:solidFill>
                  <a:srgbClr val="000000"/>
                </a:solidFill>
                <a:round/>
                <a:headEnd/>
                <a:tailEnd/>
              </a:ln>
            </p:spPr>
            <p:txBody>
              <a:bodyPr/>
              <a:lstStyle/>
              <a:p>
                <a:endParaRPr lang="fr-FR"/>
              </a:p>
            </p:txBody>
          </p:sp>
          <p:sp>
            <p:nvSpPr>
              <p:cNvPr id="50" name="Freeform 49"/>
              <p:cNvSpPr>
                <a:spLocks/>
              </p:cNvSpPr>
              <p:nvPr/>
            </p:nvSpPr>
            <p:spPr bwMode="auto">
              <a:xfrm>
                <a:off x="17733" y="10013"/>
                <a:ext cx="471" cy="404"/>
              </a:xfrm>
              <a:custGeom>
                <a:avLst/>
                <a:gdLst>
                  <a:gd name="T0" fmla="*/ 2147483647 w 123"/>
                  <a:gd name="T1" fmla="*/ 2147483647 h 103"/>
                  <a:gd name="T2" fmla="*/ 2147483647 w 123"/>
                  <a:gd name="T3" fmla="*/ 2147483647 h 103"/>
                  <a:gd name="T4" fmla="*/ 2147483647 w 123"/>
                  <a:gd name="T5" fmla="*/ 2147483647 h 103"/>
                  <a:gd name="T6" fmla="*/ 2147483647 w 123"/>
                  <a:gd name="T7" fmla="*/ 2147483647 h 103"/>
                  <a:gd name="T8" fmla="*/ 2147483647 w 123"/>
                  <a:gd name="T9" fmla="*/ 2147483647 h 103"/>
                  <a:gd name="T10" fmla="*/ 2147483647 w 123"/>
                  <a:gd name="T11" fmla="*/ 2147483647 h 103"/>
                  <a:gd name="T12" fmla="*/ 2147483647 w 123"/>
                  <a:gd name="T13" fmla="*/ 2147483647 h 103"/>
                  <a:gd name="T14" fmla="*/ 2147483647 w 123"/>
                  <a:gd name="T15" fmla="*/ 2147483647 h 103"/>
                  <a:gd name="T16" fmla="*/ 0 w 123"/>
                  <a:gd name="T17" fmla="*/ 2147483647 h 103"/>
                  <a:gd name="T18" fmla="*/ 2147483647 w 123"/>
                  <a:gd name="T19" fmla="*/ 2147483647 h 103"/>
                  <a:gd name="T20" fmla="*/ 2147483647 w 123"/>
                  <a:gd name="T21" fmla="*/ 2147483647 h 103"/>
                  <a:gd name="T22" fmla="*/ 2147483647 w 123"/>
                  <a:gd name="T23" fmla="*/ 2147483647 h 103"/>
                  <a:gd name="T24" fmla="*/ 2147483647 w 123"/>
                  <a:gd name="T25" fmla="*/ 0 h 103"/>
                  <a:gd name="T26" fmla="*/ 2147483647 w 123"/>
                  <a:gd name="T27" fmla="*/ 2147483647 h 103"/>
                  <a:gd name="T28" fmla="*/ 2147483647 w 123"/>
                  <a:gd name="T29" fmla="*/ 2147483647 h 103"/>
                  <a:gd name="T30" fmla="*/ 2147483647 w 123"/>
                  <a:gd name="T31" fmla="*/ 2147483647 h 103"/>
                  <a:gd name="T32" fmla="*/ 2147483647 w 123"/>
                  <a:gd name="T33" fmla="*/ 2147483647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03"/>
                  <a:gd name="T53" fmla="*/ 123 w 123"/>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03">
                    <a:moveTo>
                      <a:pt x="123" y="54"/>
                    </a:moveTo>
                    <a:lnTo>
                      <a:pt x="116" y="72"/>
                    </a:lnTo>
                    <a:lnTo>
                      <a:pt x="104" y="88"/>
                    </a:lnTo>
                    <a:lnTo>
                      <a:pt x="85" y="100"/>
                    </a:lnTo>
                    <a:lnTo>
                      <a:pt x="63" y="103"/>
                    </a:lnTo>
                    <a:lnTo>
                      <a:pt x="38" y="100"/>
                    </a:lnTo>
                    <a:lnTo>
                      <a:pt x="19" y="88"/>
                    </a:lnTo>
                    <a:lnTo>
                      <a:pt x="7" y="72"/>
                    </a:lnTo>
                    <a:lnTo>
                      <a:pt x="0" y="54"/>
                    </a:lnTo>
                    <a:lnTo>
                      <a:pt x="7" y="32"/>
                    </a:lnTo>
                    <a:lnTo>
                      <a:pt x="19" y="16"/>
                    </a:lnTo>
                    <a:lnTo>
                      <a:pt x="38" y="4"/>
                    </a:lnTo>
                    <a:lnTo>
                      <a:pt x="63" y="0"/>
                    </a:lnTo>
                    <a:lnTo>
                      <a:pt x="85" y="4"/>
                    </a:lnTo>
                    <a:lnTo>
                      <a:pt x="104" y="16"/>
                    </a:lnTo>
                    <a:lnTo>
                      <a:pt x="116" y="32"/>
                    </a:lnTo>
                    <a:lnTo>
                      <a:pt x="123" y="54"/>
                    </a:lnTo>
                    <a:close/>
                  </a:path>
                </a:pathLst>
              </a:custGeom>
              <a:solidFill>
                <a:srgbClr val="FFFFFF"/>
              </a:solidFill>
              <a:ln w="10160">
                <a:solidFill>
                  <a:srgbClr val="000000"/>
                </a:solidFill>
                <a:round/>
                <a:headEnd/>
                <a:tailEnd/>
              </a:ln>
            </p:spPr>
            <p:txBody>
              <a:bodyPr/>
              <a:lstStyle/>
              <a:p>
                <a:endParaRPr lang="fr-FR"/>
              </a:p>
            </p:txBody>
          </p:sp>
          <p:sp>
            <p:nvSpPr>
              <p:cNvPr id="51" name="Freeform 50"/>
              <p:cNvSpPr>
                <a:spLocks/>
              </p:cNvSpPr>
              <p:nvPr/>
            </p:nvSpPr>
            <p:spPr bwMode="auto">
              <a:xfrm>
                <a:off x="17530" y="9378"/>
                <a:ext cx="467" cy="530"/>
              </a:xfrm>
              <a:custGeom>
                <a:avLst/>
                <a:gdLst>
                  <a:gd name="T0" fmla="*/ 2147483647 w 122"/>
                  <a:gd name="T1" fmla="*/ 2147483647 h 135"/>
                  <a:gd name="T2" fmla="*/ 2147483647 w 122"/>
                  <a:gd name="T3" fmla="*/ 2147483647 h 135"/>
                  <a:gd name="T4" fmla="*/ 2147483647 w 122"/>
                  <a:gd name="T5" fmla="*/ 2147483647 h 135"/>
                  <a:gd name="T6" fmla="*/ 2147483647 w 122"/>
                  <a:gd name="T7" fmla="*/ 2147483647 h 135"/>
                  <a:gd name="T8" fmla="*/ 2147483647 w 122"/>
                  <a:gd name="T9" fmla="*/ 2147483647 h 135"/>
                  <a:gd name="T10" fmla="*/ 2147483647 w 122"/>
                  <a:gd name="T11" fmla="*/ 2147483647 h 135"/>
                  <a:gd name="T12" fmla="*/ 2147483647 w 122"/>
                  <a:gd name="T13" fmla="*/ 2147483647 h 135"/>
                  <a:gd name="T14" fmla="*/ 2147483647 w 122"/>
                  <a:gd name="T15" fmla="*/ 2147483647 h 135"/>
                  <a:gd name="T16" fmla="*/ 0 w 122"/>
                  <a:gd name="T17" fmla="*/ 2147483647 h 135"/>
                  <a:gd name="T18" fmla="*/ 2147483647 w 122"/>
                  <a:gd name="T19" fmla="*/ 2147483647 h 135"/>
                  <a:gd name="T20" fmla="*/ 2147483647 w 122"/>
                  <a:gd name="T21" fmla="*/ 2147483647 h 135"/>
                  <a:gd name="T22" fmla="*/ 2147483647 w 122"/>
                  <a:gd name="T23" fmla="*/ 2147483647 h 135"/>
                  <a:gd name="T24" fmla="*/ 2147483647 w 122"/>
                  <a:gd name="T25" fmla="*/ 0 h 135"/>
                  <a:gd name="T26" fmla="*/ 2147483647 w 122"/>
                  <a:gd name="T27" fmla="*/ 2147483647 h 135"/>
                  <a:gd name="T28" fmla="*/ 2147483647 w 122"/>
                  <a:gd name="T29" fmla="*/ 2147483647 h 135"/>
                  <a:gd name="T30" fmla="*/ 2147483647 w 122"/>
                  <a:gd name="T31" fmla="*/ 2147483647 h 135"/>
                  <a:gd name="T32" fmla="*/ 2147483647 w 122"/>
                  <a:gd name="T33" fmla="*/ 214748364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5"/>
                  <a:gd name="T53" fmla="*/ 122 w 122"/>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5">
                    <a:moveTo>
                      <a:pt x="122" y="69"/>
                    </a:moveTo>
                    <a:lnTo>
                      <a:pt x="116" y="94"/>
                    </a:lnTo>
                    <a:lnTo>
                      <a:pt x="104" y="116"/>
                    </a:lnTo>
                    <a:lnTo>
                      <a:pt x="85" y="131"/>
                    </a:lnTo>
                    <a:lnTo>
                      <a:pt x="60" y="135"/>
                    </a:lnTo>
                    <a:lnTo>
                      <a:pt x="38" y="131"/>
                    </a:lnTo>
                    <a:lnTo>
                      <a:pt x="19" y="116"/>
                    </a:lnTo>
                    <a:lnTo>
                      <a:pt x="6" y="94"/>
                    </a:lnTo>
                    <a:lnTo>
                      <a:pt x="0" y="69"/>
                    </a:lnTo>
                    <a:lnTo>
                      <a:pt x="6" y="41"/>
                    </a:lnTo>
                    <a:lnTo>
                      <a:pt x="19" y="19"/>
                    </a:lnTo>
                    <a:lnTo>
                      <a:pt x="38" y="3"/>
                    </a:lnTo>
                    <a:lnTo>
                      <a:pt x="60" y="0"/>
                    </a:lnTo>
                    <a:lnTo>
                      <a:pt x="85" y="3"/>
                    </a:lnTo>
                    <a:lnTo>
                      <a:pt x="104" y="19"/>
                    </a:lnTo>
                    <a:lnTo>
                      <a:pt x="116" y="41"/>
                    </a:lnTo>
                    <a:lnTo>
                      <a:pt x="122" y="69"/>
                    </a:lnTo>
                    <a:close/>
                  </a:path>
                </a:pathLst>
              </a:custGeom>
              <a:solidFill>
                <a:srgbClr val="FFFFFF"/>
              </a:solidFill>
              <a:ln w="10160">
                <a:solidFill>
                  <a:srgbClr val="000000"/>
                </a:solidFill>
                <a:round/>
                <a:headEnd/>
                <a:tailEnd/>
              </a:ln>
            </p:spPr>
            <p:txBody>
              <a:bodyPr/>
              <a:lstStyle/>
              <a:p>
                <a:endParaRPr lang="fr-FR"/>
              </a:p>
            </p:txBody>
          </p:sp>
          <p:sp>
            <p:nvSpPr>
              <p:cNvPr id="52" name="Freeform 51"/>
              <p:cNvSpPr>
                <a:spLocks/>
              </p:cNvSpPr>
              <p:nvPr/>
            </p:nvSpPr>
            <p:spPr bwMode="auto">
              <a:xfrm>
                <a:off x="17496" y="9745"/>
                <a:ext cx="394" cy="480"/>
              </a:xfrm>
              <a:custGeom>
                <a:avLst/>
                <a:gdLst>
                  <a:gd name="T0" fmla="*/ 2147483647 w 103"/>
                  <a:gd name="T1" fmla="*/ 2147483647 h 122"/>
                  <a:gd name="T2" fmla="*/ 2147483647 w 103"/>
                  <a:gd name="T3" fmla="*/ 2147483647 h 122"/>
                  <a:gd name="T4" fmla="*/ 2147483647 w 103"/>
                  <a:gd name="T5" fmla="*/ 2147483647 h 122"/>
                  <a:gd name="T6" fmla="*/ 2147483647 w 103"/>
                  <a:gd name="T7" fmla="*/ 2147483647 h 122"/>
                  <a:gd name="T8" fmla="*/ 2147483647 w 103"/>
                  <a:gd name="T9" fmla="*/ 2147483647 h 122"/>
                  <a:gd name="T10" fmla="*/ 2147483647 w 103"/>
                  <a:gd name="T11" fmla="*/ 2147483647 h 122"/>
                  <a:gd name="T12" fmla="*/ 2147483647 w 103"/>
                  <a:gd name="T13" fmla="*/ 2147483647 h 122"/>
                  <a:gd name="T14" fmla="*/ 1580345987 w 103"/>
                  <a:gd name="T15" fmla="*/ 2147483647 h 122"/>
                  <a:gd name="T16" fmla="*/ 0 w 103"/>
                  <a:gd name="T17" fmla="*/ 2147483647 h 122"/>
                  <a:gd name="T18" fmla="*/ 1580345987 w 103"/>
                  <a:gd name="T19" fmla="*/ 2147483647 h 122"/>
                  <a:gd name="T20" fmla="*/ 2147483647 w 103"/>
                  <a:gd name="T21" fmla="*/ 2147483647 h 122"/>
                  <a:gd name="T22" fmla="*/ 2147483647 w 103"/>
                  <a:gd name="T23" fmla="*/ 2147483647 h 122"/>
                  <a:gd name="T24" fmla="*/ 2147483647 w 103"/>
                  <a:gd name="T25" fmla="*/ 0 h 122"/>
                  <a:gd name="T26" fmla="*/ 2147483647 w 103"/>
                  <a:gd name="T27" fmla="*/ 2147483647 h 122"/>
                  <a:gd name="T28" fmla="*/ 2147483647 w 103"/>
                  <a:gd name="T29" fmla="*/ 2147483647 h 122"/>
                  <a:gd name="T30" fmla="*/ 2147483647 w 103"/>
                  <a:gd name="T31" fmla="*/ 2147483647 h 122"/>
                  <a:gd name="T32" fmla="*/ 2147483647 w 103"/>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22"/>
                  <a:gd name="T53" fmla="*/ 103 w 10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22">
                    <a:moveTo>
                      <a:pt x="103" y="62"/>
                    </a:moveTo>
                    <a:lnTo>
                      <a:pt x="100" y="84"/>
                    </a:lnTo>
                    <a:lnTo>
                      <a:pt x="87" y="103"/>
                    </a:lnTo>
                    <a:lnTo>
                      <a:pt x="72" y="115"/>
                    </a:lnTo>
                    <a:lnTo>
                      <a:pt x="50" y="122"/>
                    </a:lnTo>
                    <a:lnTo>
                      <a:pt x="31" y="115"/>
                    </a:lnTo>
                    <a:lnTo>
                      <a:pt x="15" y="103"/>
                    </a:lnTo>
                    <a:lnTo>
                      <a:pt x="3" y="84"/>
                    </a:lnTo>
                    <a:lnTo>
                      <a:pt x="0" y="62"/>
                    </a:lnTo>
                    <a:lnTo>
                      <a:pt x="3" y="37"/>
                    </a:lnTo>
                    <a:lnTo>
                      <a:pt x="15" y="18"/>
                    </a:lnTo>
                    <a:lnTo>
                      <a:pt x="31" y="6"/>
                    </a:lnTo>
                    <a:lnTo>
                      <a:pt x="50" y="0"/>
                    </a:lnTo>
                    <a:lnTo>
                      <a:pt x="72" y="6"/>
                    </a:lnTo>
                    <a:lnTo>
                      <a:pt x="87" y="18"/>
                    </a:lnTo>
                    <a:lnTo>
                      <a:pt x="100" y="37"/>
                    </a:lnTo>
                    <a:lnTo>
                      <a:pt x="103" y="62"/>
                    </a:lnTo>
                    <a:close/>
                  </a:path>
                </a:pathLst>
              </a:custGeom>
              <a:solidFill>
                <a:srgbClr val="000000"/>
              </a:solidFill>
              <a:ln w="10160">
                <a:solidFill>
                  <a:srgbClr val="000000"/>
                </a:solidFill>
                <a:round/>
                <a:headEnd/>
                <a:tailEnd/>
              </a:ln>
            </p:spPr>
            <p:txBody>
              <a:bodyPr/>
              <a:lstStyle/>
              <a:p>
                <a:endParaRPr lang="fr-FR"/>
              </a:p>
            </p:txBody>
          </p:sp>
          <p:sp>
            <p:nvSpPr>
              <p:cNvPr id="53" name="Freeform 52"/>
              <p:cNvSpPr>
                <a:spLocks/>
              </p:cNvSpPr>
              <p:nvPr/>
            </p:nvSpPr>
            <p:spPr bwMode="auto">
              <a:xfrm>
                <a:off x="17185" y="10709"/>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6" y="85"/>
                    </a:lnTo>
                    <a:lnTo>
                      <a:pt x="100" y="103"/>
                    </a:lnTo>
                    <a:lnTo>
                      <a:pt x="82" y="116"/>
                    </a:lnTo>
                    <a:lnTo>
                      <a:pt x="60" y="122"/>
                    </a:lnTo>
                    <a:lnTo>
                      <a:pt x="35" y="116"/>
                    </a:lnTo>
                    <a:lnTo>
                      <a:pt x="19" y="103"/>
                    </a:lnTo>
                    <a:lnTo>
                      <a:pt x="3" y="85"/>
                    </a:lnTo>
                    <a:lnTo>
                      <a:pt x="0" y="63"/>
                    </a:lnTo>
                    <a:lnTo>
                      <a:pt x="3" y="38"/>
                    </a:lnTo>
                    <a:lnTo>
                      <a:pt x="19" y="19"/>
                    </a:lnTo>
                    <a:lnTo>
                      <a:pt x="35" y="7"/>
                    </a:lnTo>
                    <a:lnTo>
                      <a:pt x="60" y="0"/>
                    </a:lnTo>
                    <a:lnTo>
                      <a:pt x="82" y="7"/>
                    </a:lnTo>
                    <a:lnTo>
                      <a:pt x="100" y="19"/>
                    </a:lnTo>
                    <a:lnTo>
                      <a:pt x="116" y="38"/>
                    </a:lnTo>
                    <a:lnTo>
                      <a:pt x="119" y="63"/>
                    </a:lnTo>
                    <a:close/>
                  </a:path>
                </a:pathLst>
              </a:custGeom>
              <a:solidFill>
                <a:srgbClr val="000000"/>
              </a:solidFill>
              <a:ln w="10160">
                <a:solidFill>
                  <a:srgbClr val="000000"/>
                </a:solidFill>
                <a:round/>
                <a:headEnd/>
                <a:tailEnd/>
              </a:ln>
            </p:spPr>
            <p:txBody>
              <a:bodyPr/>
              <a:lstStyle/>
              <a:p>
                <a:endParaRPr lang="fr-FR"/>
              </a:p>
            </p:txBody>
          </p:sp>
          <p:sp>
            <p:nvSpPr>
              <p:cNvPr id="54" name="Freeform 53"/>
              <p:cNvSpPr>
                <a:spLocks/>
              </p:cNvSpPr>
              <p:nvPr/>
            </p:nvSpPr>
            <p:spPr bwMode="auto">
              <a:xfrm>
                <a:off x="16849" y="9498"/>
                <a:ext cx="513" cy="530"/>
              </a:xfrm>
              <a:custGeom>
                <a:avLst/>
                <a:gdLst>
                  <a:gd name="T0" fmla="*/ 2147483647 w 134"/>
                  <a:gd name="T1" fmla="*/ 2147483647 h 135"/>
                  <a:gd name="T2" fmla="*/ 2147483647 w 134"/>
                  <a:gd name="T3" fmla="*/ 2147483647 h 135"/>
                  <a:gd name="T4" fmla="*/ 2147483647 w 134"/>
                  <a:gd name="T5" fmla="*/ 2147483647 h 135"/>
                  <a:gd name="T6" fmla="*/ 2147483647 w 134"/>
                  <a:gd name="T7" fmla="*/ 2147483647 h 135"/>
                  <a:gd name="T8" fmla="*/ 2147483647 w 134"/>
                  <a:gd name="T9" fmla="*/ 2147483647 h 135"/>
                  <a:gd name="T10" fmla="*/ 2147483647 w 134"/>
                  <a:gd name="T11" fmla="*/ 2147483647 h 135"/>
                  <a:gd name="T12" fmla="*/ 2147483647 w 134"/>
                  <a:gd name="T13" fmla="*/ 2147483647 h 135"/>
                  <a:gd name="T14" fmla="*/ 1594629422 w 134"/>
                  <a:gd name="T15" fmla="*/ 2147483647 h 135"/>
                  <a:gd name="T16" fmla="*/ 0 w 134"/>
                  <a:gd name="T17" fmla="*/ 2147483647 h 135"/>
                  <a:gd name="T18" fmla="*/ 1594629422 w 134"/>
                  <a:gd name="T19" fmla="*/ 2147483647 h 135"/>
                  <a:gd name="T20" fmla="*/ 2147483647 w 134"/>
                  <a:gd name="T21" fmla="*/ 2147483647 h 135"/>
                  <a:gd name="T22" fmla="*/ 2147483647 w 134"/>
                  <a:gd name="T23" fmla="*/ 2147483647 h 135"/>
                  <a:gd name="T24" fmla="*/ 2147483647 w 134"/>
                  <a:gd name="T25" fmla="*/ 0 h 135"/>
                  <a:gd name="T26" fmla="*/ 2147483647 w 134"/>
                  <a:gd name="T27" fmla="*/ 2147483647 h 135"/>
                  <a:gd name="T28" fmla="*/ 2147483647 w 134"/>
                  <a:gd name="T29" fmla="*/ 2147483647 h 135"/>
                  <a:gd name="T30" fmla="*/ 2147483647 w 134"/>
                  <a:gd name="T31" fmla="*/ 2147483647 h 135"/>
                  <a:gd name="T32" fmla="*/ 2147483647 w 134"/>
                  <a:gd name="T33" fmla="*/ 2147483647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35"/>
                  <a:gd name="T53" fmla="*/ 134 w 134"/>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35">
                    <a:moveTo>
                      <a:pt x="134" y="69"/>
                    </a:moveTo>
                    <a:lnTo>
                      <a:pt x="131" y="94"/>
                    </a:lnTo>
                    <a:lnTo>
                      <a:pt x="116" y="116"/>
                    </a:lnTo>
                    <a:lnTo>
                      <a:pt x="97" y="131"/>
                    </a:lnTo>
                    <a:lnTo>
                      <a:pt x="69" y="135"/>
                    </a:lnTo>
                    <a:lnTo>
                      <a:pt x="40" y="131"/>
                    </a:lnTo>
                    <a:lnTo>
                      <a:pt x="18" y="116"/>
                    </a:lnTo>
                    <a:lnTo>
                      <a:pt x="3" y="94"/>
                    </a:lnTo>
                    <a:lnTo>
                      <a:pt x="0" y="69"/>
                    </a:lnTo>
                    <a:lnTo>
                      <a:pt x="3" y="41"/>
                    </a:lnTo>
                    <a:lnTo>
                      <a:pt x="18" y="19"/>
                    </a:lnTo>
                    <a:lnTo>
                      <a:pt x="40" y="3"/>
                    </a:lnTo>
                    <a:lnTo>
                      <a:pt x="69" y="0"/>
                    </a:lnTo>
                    <a:lnTo>
                      <a:pt x="97" y="3"/>
                    </a:lnTo>
                    <a:lnTo>
                      <a:pt x="116" y="19"/>
                    </a:lnTo>
                    <a:lnTo>
                      <a:pt x="131" y="41"/>
                    </a:lnTo>
                    <a:lnTo>
                      <a:pt x="134" y="69"/>
                    </a:lnTo>
                    <a:close/>
                  </a:path>
                </a:pathLst>
              </a:custGeom>
              <a:solidFill>
                <a:srgbClr val="000000"/>
              </a:solidFill>
              <a:ln w="10160">
                <a:solidFill>
                  <a:srgbClr val="000000"/>
                </a:solidFill>
                <a:round/>
                <a:headEnd/>
                <a:tailEnd/>
              </a:ln>
            </p:spPr>
            <p:txBody>
              <a:bodyPr/>
              <a:lstStyle/>
              <a:p>
                <a:endParaRPr lang="fr-FR"/>
              </a:p>
            </p:txBody>
          </p:sp>
          <p:sp>
            <p:nvSpPr>
              <p:cNvPr id="55" name="Freeform 54"/>
              <p:cNvSpPr>
                <a:spLocks/>
              </p:cNvSpPr>
              <p:nvPr/>
            </p:nvSpPr>
            <p:spPr bwMode="auto">
              <a:xfrm>
                <a:off x="16787" y="9804"/>
                <a:ext cx="456" cy="527"/>
              </a:xfrm>
              <a:custGeom>
                <a:avLst/>
                <a:gdLst>
                  <a:gd name="T0" fmla="*/ 2147483647 w 119"/>
                  <a:gd name="T1" fmla="*/ 2147483647 h 134"/>
                  <a:gd name="T2" fmla="*/ 2147483647 w 119"/>
                  <a:gd name="T3" fmla="*/ 2147483647 h 134"/>
                  <a:gd name="T4" fmla="*/ 2147483647 w 119"/>
                  <a:gd name="T5" fmla="*/ 2147483647 h 134"/>
                  <a:gd name="T6" fmla="*/ 2147483647 w 119"/>
                  <a:gd name="T7" fmla="*/ 2147483647 h 134"/>
                  <a:gd name="T8" fmla="*/ 2147483647 w 119"/>
                  <a:gd name="T9" fmla="*/ 2147483647 h 134"/>
                  <a:gd name="T10" fmla="*/ 2147483647 w 119"/>
                  <a:gd name="T11" fmla="*/ 2147483647 h 134"/>
                  <a:gd name="T12" fmla="*/ 2147483647 w 119"/>
                  <a:gd name="T13" fmla="*/ 2147483647 h 134"/>
                  <a:gd name="T14" fmla="*/ 1613746769 w 119"/>
                  <a:gd name="T15" fmla="*/ 2147483647 h 134"/>
                  <a:gd name="T16" fmla="*/ 0 w 119"/>
                  <a:gd name="T17" fmla="*/ 2147483647 h 134"/>
                  <a:gd name="T18" fmla="*/ 1613746769 w 119"/>
                  <a:gd name="T19" fmla="*/ 2147483647 h 134"/>
                  <a:gd name="T20" fmla="*/ 2147483647 w 119"/>
                  <a:gd name="T21" fmla="*/ 2147483647 h 134"/>
                  <a:gd name="T22" fmla="*/ 2147483647 w 119"/>
                  <a:gd name="T23" fmla="*/ 2147483647 h 134"/>
                  <a:gd name="T24" fmla="*/ 2147483647 w 119"/>
                  <a:gd name="T25" fmla="*/ 0 h 134"/>
                  <a:gd name="T26" fmla="*/ 2147483647 w 119"/>
                  <a:gd name="T27" fmla="*/ 2147483647 h 134"/>
                  <a:gd name="T28" fmla="*/ 2147483647 w 119"/>
                  <a:gd name="T29" fmla="*/ 2147483647 h 134"/>
                  <a:gd name="T30" fmla="*/ 2147483647 w 119"/>
                  <a:gd name="T31" fmla="*/ 2147483647 h 134"/>
                  <a:gd name="T32" fmla="*/ 2147483647 w 119"/>
                  <a:gd name="T33" fmla="*/ 214748364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4"/>
                  <a:gd name="T53" fmla="*/ 119 w 11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4">
                    <a:moveTo>
                      <a:pt x="119" y="66"/>
                    </a:moveTo>
                    <a:lnTo>
                      <a:pt x="116" y="94"/>
                    </a:lnTo>
                    <a:lnTo>
                      <a:pt x="103" y="116"/>
                    </a:lnTo>
                    <a:lnTo>
                      <a:pt x="81" y="128"/>
                    </a:lnTo>
                    <a:lnTo>
                      <a:pt x="60" y="134"/>
                    </a:lnTo>
                    <a:lnTo>
                      <a:pt x="38" y="128"/>
                    </a:lnTo>
                    <a:lnTo>
                      <a:pt x="16" y="116"/>
                    </a:lnTo>
                    <a:lnTo>
                      <a:pt x="3" y="94"/>
                    </a:lnTo>
                    <a:lnTo>
                      <a:pt x="0" y="66"/>
                    </a:lnTo>
                    <a:lnTo>
                      <a:pt x="3" y="38"/>
                    </a:lnTo>
                    <a:lnTo>
                      <a:pt x="16" y="19"/>
                    </a:lnTo>
                    <a:lnTo>
                      <a:pt x="38" y="3"/>
                    </a:lnTo>
                    <a:lnTo>
                      <a:pt x="60" y="0"/>
                    </a:lnTo>
                    <a:lnTo>
                      <a:pt x="81" y="3"/>
                    </a:lnTo>
                    <a:lnTo>
                      <a:pt x="103" y="19"/>
                    </a:lnTo>
                    <a:lnTo>
                      <a:pt x="116" y="38"/>
                    </a:lnTo>
                    <a:lnTo>
                      <a:pt x="119" y="66"/>
                    </a:lnTo>
                    <a:close/>
                  </a:path>
                </a:pathLst>
              </a:custGeom>
              <a:solidFill>
                <a:srgbClr val="FFFFFF"/>
              </a:solidFill>
              <a:ln w="10160">
                <a:solidFill>
                  <a:srgbClr val="000000"/>
                </a:solidFill>
                <a:round/>
                <a:headEnd/>
                <a:tailEnd/>
              </a:ln>
            </p:spPr>
            <p:txBody>
              <a:bodyPr/>
              <a:lstStyle/>
              <a:p>
                <a:endParaRPr lang="fr-FR"/>
              </a:p>
            </p:txBody>
          </p:sp>
          <p:sp>
            <p:nvSpPr>
              <p:cNvPr id="56" name="Freeform 55"/>
              <p:cNvSpPr>
                <a:spLocks/>
              </p:cNvSpPr>
              <p:nvPr/>
            </p:nvSpPr>
            <p:spPr bwMode="auto">
              <a:xfrm>
                <a:off x="16585" y="10076"/>
                <a:ext cx="467" cy="479"/>
              </a:xfrm>
              <a:custGeom>
                <a:avLst/>
                <a:gdLst>
                  <a:gd name="T0" fmla="*/ 2147483647 w 122"/>
                  <a:gd name="T1" fmla="*/ 2147483647 h 122"/>
                  <a:gd name="T2" fmla="*/ 2147483647 w 122"/>
                  <a:gd name="T3" fmla="*/ 2147483647 h 122"/>
                  <a:gd name="T4" fmla="*/ 2147483647 w 122"/>
                  <a:gd name="T5" fmla="*/ 2147483647 h 122"/>
                  <a:gd name="T6" fmla="*/ 2147483647 w 122"/>
                  <a:gd name="T7" fmla="*/ 2147483647 h 122"/>
                  <a:gd name="T8" fmla="*/ 2147483647 w 122"/>
                  <a:gd name="T9" fmla="*/ 2147483647 h 122"/>
                  <a:gd name="T10" fmla="*/ 2147483647 w 122"/>
                  <a:gd name="T11" fmla="*/ 2147483647 h 122"/>
                  <a:gd name="T12" fmla="*/ 2147483647 w 122"/>
                  <a:gd name="T13" fmla="*/ 2147483647 h 122"/>
                  <a:gd name="T14" fmla="*/ 1592591481 w 122"/>
                  <a:gd name="T15" fmla="*/ 2147483647 h 122"/>
                  <a:gd name="T16" fmla="*/ 0 w 122"/>
                  <a:gd name="T17" fmla="*/ 2147483647 h 122"/>
                  <a:gd name="T18" fmla="*/ 1592591481 w 122"/>
                  <a:gd name="T19" fmla="*/ 2147483647 h 122"/>
                  <a:gd name="T20" fmla="*/ 2147483647 w 122"/>
                  <a:gd name="T21" fmla="*/ 2147483647 h 122"/>
                  <a:gd name="T22" fmla="*/ 2147483647 w 122"/>
                  <a:gd name="T23" fmla="*/ 2147483647 h 122"/>
                  <a:gd name="T24" fmla="*/ 2147483647 w 122"/>
                  <a:gd name="T25" fmla="*/ 0 h 122"/>
                  <a:gd name="T26" fmla="*/ 2147483647 w 122"/>
                  <a:gd name="T27" fmla="*/ 2147483647 h 122"/>
                  <a:gd name="T28" fmla="*/ 2147483647 w 122"/>
                  <a:gd name="T29" fmla="*/ 2147483647 h 122"/>
                  <a:gd name="T30" fmla="*/ 2147483647 w 122"/>
                  <a:gd name="T31" fmla="*/ 2147483647 h 122"/>
                  <a:gd name="T32" fmla="*/ 2147483647 w 122"/>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22"/>
                  <a:gd name="T53" fmla="*/ 122 w 12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22">
                    <a:moveTo>
                      <a:pt x="122" y="59"/>
                    </a:moveTo>
                    <a:lnTo>
                      <a:pt x="116" y="84"/>
                    </a:lnTo>
                    <a:lnTo>
                      <a:pt x="103" y="103"/>
                    </a:lnTo>
                    <a:lnTo>
                      <a:pt x="84" y="116"/>
                    </a:lnTo>
                    <a:lnTo>
                      <a:pt x="59" y="122"/>
                    </a:lnTo>
                    <a:lnTo>
                      <a:pt x="37" y="116"/>
                    </a:lnTo>
                    <a:lnTo>
                      <a:pt x="19" y="103"/>
                    </a:lnTo>
                    <a:lnTo>
                      <a:pt x="3" y="84"/>
                    </a:lnTo>
                    <a:lnTo>
                      <a:pt x="0" y="59"/>
                    </a:lnTo>
                    <a:lnTo>
                      <a:pt x="3" y="38"/>
                    </a:lnTo>
                    <a:lnTo>
                      <a:pt x="19" y="19"/>
                    </a:lnTo>
                    <a:lnTo>
                      <a:pt x="37" y="6"/>
                    </a:lnTo>
                    <a:lnTo>
                      <a:pt x="59" y="0"/>
                    </a:lnTo>
                    <a:lnTo>
                      <a:pt x="84" y="6"/>
                    </a:lnTo>
                    <a:lnTo>
                      <a:pt x="103" y="19"/>
                    </a:lnTo>
                    <a:lnTo>
                      <a:pt x="116" y="38"/>
                    </a:lnTo>
                    <a:lnTo>
                      <a:pt x="122" y="59"/>
                    </a:lnTo>
                    <a:close/>
                  </a:path>
                </a:pathLst>
              </a:custGeom>
              <a:solidFill>
                <a:srgbClr val="FFFFFF"/>
              </a:solidFill>
              <a:ln w="10160">
                <a:solidFill>
                  <a:srgbClr val="000000"/>
                </a:solidFill>
                <a:round/>
                <a:headEnd/>
                <a:tailEnd/>
              </a:ln>
            </p:spPr>
            <p:txBody>
              <a:bodyPr/>
              <a:lstStyle/>
              <a:p>
                <a:endParaRPr lang="fr-FR"/>
              </a:p>
            </p:txBody>
          </p:sp>
          <p:sp>
            <p:nvSpPr>
              <p:cNvPr id="57" name="Freeform 56"/>
              <p:cNvSpPr>
                <a:spLocks/>
              </p:cNvSpPr>
              <p:nvPr/>
            </p:nvSpPr>
            <p:spPr bwMode="auto">
              <a:xfrm>
                <a:off x="17541" y="10183"/>
                <a:ext cx="455" cy="476"/>
              </a:xfrm>
              <a:custGeom>
                <a:avLst/>
                <a:gdLst>
                  <a:gd name="T0" fmla="*/ 2147483647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1572590693 w 119"/>
                  <a:gd name="T15" fmla="*/ 2147483647 h 121"/>
                  <a:gd name="T16" fmla="*/ 0 w 119"/>
                  <a:gd name="T17" fmla="*/ 2147483647 h 121"/>
                  <a:gd name="T18" fmla="*/ 1572590693 w 119"/>
                  <a:gd name="T19" fmla="*/ 2147483647 h 121"/>
                  <a:gd name="T20" fmla="*/ 2147483647 w 119"/>
                  <a:gd name="T21" fmla="*/ 2147483647 h 121"/>
                  <a:gd name="T22" fmla="*/ 2147483647 w 119"/>
                  <a:gd name="T23" fmla="*/ 2147483647 h 121"/>
                  <a:gd name="T24" fmla="*/ 2147483647 w 119"/>
                  <a:gd name="T25" fmla="*/ 0 h 121"/>
                  <a:gd name="T26" fmla="*/ 2147483647 w 119"/>
                  <a:gd name="T27" fmla="*/ 2147483647 h 121"/>
                  <a:gd name="T28" fmla="*/ 2147483647 w 119"/>
                  <a:gd name="T29" fmla="*/ 2147483647 h 121"/>
                  <a:gd name="T30" fmla="*/ 2147483647 w 119"/>
                  <a:gd name="T31" fmla="*/ 2147483647 h 121"/>
                  <a:gd name="T32" fmla="*/ 2147483647 w 119"/>
                  <a:gd name="T33" fmla="*/ 2147483647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1"/>
                  <a:gd name="T53" fmla="*/ 119 w 11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1">
                    <a:moveTo>
                      <a:pt x="119" y="59"/>
                    </a:moveTo>
                    <a:lnTo>
                      <a:pt x="116" y="84"/>
                    </a:lnTo>
                    <a:lnTo>
                      <a:pt x="100" y="103"/>
                    </a:lnTo>
                    <a:lnTo>
                      <a:pt x="81" y="115"/>
                    </a:lnTo>
                    <a:lnTo>
                      <a:pt x="59" y="121"/>
                    </a:lnTo>
                    <a:lnTo>
                      <a:pt x="34" y="115"/>
                    </a:lnTo>
                    <a:lnTo>
                      <a:pt x="15" y="103"/>
                    </a:lnTo>
                    <a:lnTo>
                      <a:pt x="3" y="84"/>
                    </a:lnTo>
                    <a:lnTo>
                      <a:pt x="0" y="59"/>
                    </a:lnTo>
                    <a:lnTo>
                      <a:pt x="3" y="37"/>
                    </a:lnTo>
                    <a:lnTo>
                      <a:pt x="15" y="18"/>
                    </a:lnTo>
                    <a:lnTo>
                      <a:pt x="34" y="6"/>
                    </a:lnTo>
                    <a:lnTo>
                      <a:pt x="59" y="0"/>
                    </a:lnTo>
                    <a:lnTo>
                      <a:pt x="81" y="6"/>
                    </a:lnTo>
                    <a:lnTo>
                      <a:pt x="100" y="18"/>
                    </a:lnTo>
                    <a:lnTo>
                      <a:pt x="116" y="37"/>
                    </a:lnTo>
                    <a:lnTo>
                      <a:pt x="119" y="59"/>
                    </a:lnTo>
                    <a:close/>
                  </a:path>
                </a:pathLst>
              </a:custGeom>
              <a:solidFill>
                <a:srgbClr val="000000"/>
              </a:solidFill>
              <a:ln w="10160">
                <a:solidFill>
                  <a:srgbClr val="000000"/>
                </a:solidFill>
                <a:round/>
                <a:headEnd/>
                <a:tailEnd/>
              </a:ln>
            </p:spPr>
            <p:txBody>
              <a:bodyPr/>
              <a:lstStyle/>
              <a:p>
                <a:endParaRPr lang="fr-FR"/>
              </a:p>
            </p:txBody>
          </p:sp>
          <p:sp>
            <p:nvSpPr>
              <p:cNvPr id="58" name="Freeform 57"/>
              <p:cNvSpPr>
                <a:spLocks/>
              </p:cNvSpPr>
              <p:nvPr/>
            </p:nvSpPr>
            <p:spPr bwMode="auto">
              <a:xfrm>
                <a:off x="16847" y="10362"/>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3" y="103"/>
                    </a:lnTo>
                    <a:lnTo>
                      <a:pt x="81" y="115"/>
                    </a:lnTo>
                    <a:lnTo>
                      <a:pt x="60" y="122"/>
                    </a:lnTo>
                    <a:lnTo>
                      <a:pt x="38" y="115"/>
                    </a:lnTo>
                    <a:lnTo>
                      <a:pt x="16" y="103"/>
                    </a:lnTo>
                    <a:lnTo>
                      <a:pt x="3" y="84"/>
                    </a:lnTo>
                    <a:lnTo>
                      <a:pt x="0" y="59"/>
                    </a:lnTo>
                    <a:lnTo>
                      <a:pt x="3" y="37"/>
                    </a:lnTo>
                    <a:lnTo>
                      <a:pt x="16" y="18"/>
                    </a:lnTo>
                    <a:lnTo>
                      <a:pt x="38" y="3"/>
                    </a:lnTo>
                    <a:lnTo>
                      <a:pt x="60" y="0"/>
                    </a:lnTo>
                    <a:lnTo>
                      <a:pt x="81" y="3"/>
                    </a:lnTo>
                    <a:lnTo>
                      <a:pt x="103" y="18"/>
                    </a:lnTo>
                    <a:lnTo>
                      <a:pt x="116" y="37"/>
                    </a:lnTo>
                    <a:lnTo>
                      <a:pt x="119" y="59"/>
                    </a:lnTo>
                    <a:close/>
                  </a:path>
                </a:pathLst>
              </a:custGeom>
              <a:solidFill>
                <a:srgbClr val="000000"/>
              </a:solidFill>
              <a:ln w="10160">
                <a:solidFill>
                  <a:srgbClr val="000000"/>
                </a:solidFill>
                <a:round/>
                <a:headEnd/>
                <a:tailEnd/>
              </a:ln>
            </p:spPr>
            <p:txBody>
              <a:bodyPr/>
              <a:lstStyle/>
              <a:p>
                <a:endParaRPr lang="fr-FR"/>
              </a:p>
            </p:txBody>
          </p:sp>
          <p:sp>
            <p:nvSpPr>
              <p:cNvPr id="59" name="Freeform 58"/>
              <p:cNvSpPr>
                <a:spLocks/>
              </p:cNvSpPr>
              <p:nvPr/>
            </p:nvSpPr>
            <p:spPr bwMode="auto">
              <a:xfrm>
                <a:off x="17230" y="10272"/>
                <a:ext cx="456" cy="479"/>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613746769 w 119"/>
                  <a:gd name="T15" fmla="*/ 2147483647 h 122"/>
                  <a:gd name="T16" fmla="*/ 0 w 119"/>
                  <a:gd name="T17" fmla="*/ 2147483647 h 122"/>
                  <a:gd name="T18" fmla="*/ 1613746769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59"/>
                    </a:moveTo>
                    <a:lnTo>
                      <a:pt x="116" y="84"/>
                    </a:lnTo>
                    <a:lnTo>
                      <a:pt x="100" y="103"/>
                    </a:lnTo>
                    <a:lnTo>
                      <a:pt x="82" y="115"/>
                    </a:lnTo>
                    <a:lnTo>
                      <a:pt x="60" y="122"/>
                    </a:lnTo>
                    <a:lnTo>
                      <a:pt x="35" y="115"/>
                    </a:lnTo>
                    <a:lnTo>
                      <a:pt x="19" y="103"/>
                    </a:lnTo>
                    <a:lnTo>
                      <a:pt x="3" y="84"/>
                    </a:lnTo>
                    <a:lnTo>
                      <a:pt x="0" y="59"/>
                    </a:lnTo>
                    <a:lnTo>
                      <a:pt x="3" y="37"/>
                    </a:lnTo>
                    <a:lnTo>
                      <a:pt x="19" y="18"/>
                    </a:lnTo>
                    <a:lnTo>
                      <a:pt x="35" y="3"/>
                    </a:lnTo>
                    <a:lnTo>
                      <a:pt x="60" y="0"/>
                    </a:lnTo>
                    <a:lnTo>
                      <a:pt x="82" y="3"/>
                    </a:lnTo>
                    <a:lnTo>
                      <a:pt x="100" y="18"/>
                    </a:lnTo>
                    <a:lnTo>
                      <a:pt x="116" y="37"/>
                    </a:lnTo>
                    <a:lnTo>
                      <a:pt x="119" y="59"/>
                    </a:lnTo>
                    <a:close/>
                  </a:path>
                </a:pathLst>
              </a:custGeom>
              <a:solidFill>
                <a:srgbClr val="FFFFFF"/>
              </a:solidFill>
              <a:ln w="10160">
                <a:solidFill>
                  <a:srgbClr val="000000"/>
                </a:solidFill>
                <a:round/>
                <a:headEnd/>
                <a:tailEnd/>
              </a:ln>
            </p:spPr>
            <p:txBody>
              <a:bodyPr/>
              <a:lstStyle/>
              <a:p>
                <a:endParaRPr lang="fr-FR"/>
              </a:p>
            </p:txBody>
          </p:sp>
          <p:sp>
            <p:nvSpPr>
              <p:cNvPr id="60" name="Freeform 59"/>
              <p:cNvSpPr>
                <a:spLocks/>
              </p:cNvSpPr>
              <p:nvPr/>
            </p:nvSpPr>
            <p:spPr bwMode="auto">
              <a:xfrm>
                <a:off x="16879" y="10058"/>
                <a:ext cx="513" cy="467"/>
              </a:xfrm>
              <a:custGeom>
                <a:avLst/>
                <a:gdLst>
                  <a:gd name="T0" fmla="*/ 2147483647 w 134"/>
                  <a:gd name="T1" fmla="*/ 2147483647 h 119"/>
                  <a:gd name="T2" fmla="*/ 2147483647 w 134"/>
                  <a:gd name="T3" fmla="*/ 2147483647 h 119"/>
                  <a:gd name="T4" fmla="*/ 2147483647 w 134"/>
                  <a:gd name="T5" fmla="*/ 2147483647 h 119"/>
                  <a:gd name="T6" fmla="*/ 2147483647 w 134"/>
                  <a:gd name="T7" fmla="*/ 2147483647 h 119"/>
                  <a:gd name="T8" fmla="*/ 2147483647 w 134"/>
                  <a:gd name="T9" fmla="*/ 2147483647 h 119"/>
                  <a:gd name="T10" fmla="*/ 2147483647 w 134"/>
                  <a:gd name="T11" fmla="*/ 2147483647 h 119"/>
                  <a:gd name="T12" fmla="*/ 2147483647 w 134"/>
                  <a:gd name="T13" fmla="*/ 2147483647 h 119"/>
                  <a:gd name="T14" fmla="*/ 1594629422 w 134"/>
                  <a:gd name="T15" fmla="*/ 2147483647 h 119"/>
                  <a:gd name="T16" fmla="*/ 0 w 134"/>
                  <a:gd name="T17" fmla="*/ 2147483647 h 119"/>
                  <a:gd name="T18" fmla="*/ 1594629422 w 134"/>
                  <a:gd name="T19" fmla="*/ 2147483647 h 119"/>
                  <a:gd name="T20" fmla="*/ 2147483647 w 134"/>
                  <a:gd name="T21" fmla="*/ 2147483647 h 119"/>
                  <a:gd name="T22" fmla="*/ 2147483647 w 134"/>
                  <a:gd name="T23" fmla="*/ 2147483647 h 119"/>
                  <a:gd name="T24" fmla="*/ 2147483647 w 134"/>
                  <a:gd name="T25" fmla="*/ 0 h 119"/>
                  <a:gd name="T26" fmla="*/ 2147483647 w 134"/>
                  <a:gd name="T27" fmla="*/ 2147483647 h 119"/>
                  <a:gd name="T28" fmla="*/ 2147483647 w 134"/>
                  <a:gd name="T29" fmla="*/ 2147483647 h 119"/>
                  <a:gd name="T30" fmla="*/ 2147483647 w 134"/>
                  <a:gd name="T31" fmla="*/ 2147483647 h 119"/>
                  <a:gd name="T32" fmla="*/ 2147483647 w 134"/>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19"/>
                  <a:gd name="T53" fmla="*/ 134 w 134"/>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19">
                    <a:moveTo>
                      <a:pt x="134" y="60"/>
                    </a:moveTo>
                    <a:lnTo>
                      <a:pt x="131" y="82"/>
                    </a:lnTo>
                    <a:lnTo>
                      <a:pt x="116" y="103"/>
                    </a:lnTo>
                    <a:lnTo>
                      <a:pt x="97" y="116"/>
                    </a:lnTo>
                    <a:lnTo>
                      <a:pt x="69" y="119"/>
                    </a:lnTo>
                    <a:lnTo>
                      <a:pt x="40" y="116"/>
                    </a:lnTo>
                    <a:lnTo>
                      <a:pt x="18" y="103"/>
                    </a:lnTo>
                    <a:lnTo>
                      <a:pt x="3" y="82"/>
                    </a:lnTo>
                    <a:lnTo>
                      <a:pt x="0" y="60"/>
                    </a:lnTo>
                    <a:lnTo>
                      <a:pt x="3" y="38"/>
                    </a:lnTo>
                    <a:lnTo>
                      <a:pt x="18" y="19"/>
                    </a:lnTo>
                    <a:lnTo>
                      <a:pt x="40" y="4"/>
                    </a:lnTo>
                    <a:lnTo>
                      <a:pt x="69" y="0"/>
                    </a:lnTo>
                    <a:lnTo>
                      <a:pt x="97" y="4"/>
                    </a:lnTo>
                    <a:lnTo>
                      <a:pt x="116" y="19"/>
                    </a:lnTo>
                    <a:lnTo>
                      <a:pt x="131" y="38"/>
                    </a:lnTo>
                    <a:lnTo>
                      <a:pt x="134" y="60"/>
                    </a:lnTo>
                    <a:close/>
                  </a:path>
                </a:pathLst>
              </a:custGeom>
              <a:solidFill>
                <a:srgbClr val="FFFFFF"/>
              </a:solidFill>
              <a:ln w="10160">
                <a:solidFill>
                  <a:srgbClr val="000000"/>
                </a:solidFill>
                <a:round/>
                <a:headEnd/>
                <a:tailEnd/>
              </a:ln>
            </p:spPr>
            <p:txBody>
              <a:bodyPr/>
              <a:lstStyle/>
              <a:p>
                <a:endParaRPr lang="fr-FR"/>
              </a:p>
            </p:txBody>
          </p:sp>
          <p:sp>
            <p:nvSpPr>
              <p:cNvPr id="61" name="Freeform 60"/>
              <p:cNvSpPr>
                <a:spLocks/>
              </p:cNvSpPr>
              <p:nvPr/>
            </p:nvSpPr>
            <p:spPr bwMode="auto">
              <a:xfrm>
                <a:off x="17173" y="9486"/>
                <a:ext cx="455" cy="480"/>
              </a:xfrm>
              <a:custGeom>
                <a:avLst/>
                <a:gdLst>
                  <a:gd name="T0" fmla="*/ 2147483647 w 119"/>
                  <a:gd name="T1" fmla="*/ 2147483647 h 122"/>
                  <a:gd name="T2" fmla="*/ 2147483647 w 119"/>
                  <a:gd name="T3" fmla="*/ 2147483647 h 122"/>
                  <a:gd name="T4" fmla="*/ 2147483647 w 119"/>
                  <a:gd name="T5" fmla="*/ 2147483647 h 122"/>
                  <a:gd name="T6" fmla="*/ 2147483647 w 119"/>
                  <a:gd name="T7" fmla="*/ 2147483647 h 122"/>
                  <a:gd name="T8" fmla="*/ 2147483647 w 119"/>
                  <a:gd name="T9" fmla="*/ 2147483647 h 122"/>
                  <a:gd name="T10" fmla="*/ 2147483647 w 119"/>
                  <a:gd name="T11" fmla="*/ 2147483647 h 122"/>
                  <a:gd name="T12" fmla="*/ 2147483647 w 119"/>
                  <a:gd name="T13" fmla="*/ 2147483647 h 122"/>
                  <a:gd name="T14" fmla="*/ 1572590693 w 119"/>
                  <a:gd name="T15" fmla="*/ 2147483647 h 122"/>
                  <a:gd name="T16" fmla="*/ 0 w 119"/>
                  <a:gd name="T17" fmla="*/ 2147483647 h 122"/>
                  <a:gd name="T18" fmla="*/ 1572590693 w 119"/>
                  <a:gd name="T19" fmla="*/ 2147483647 h 122"/>
                  <a:gd name="T20" fmla="*/ 2147483647 w 119"/>
                  <a:gd name="T21" fmla="*/ 2147483647 h 122"/>
                  <a:gd name="T22" fmla="*/ 2147483647 w 119"/>
                  <a:gd name="T23" fmla="*/ 2147483647 h 122"/>
                  <a:gd name="T24" fmla="*/ 2147483647 w 119"/>
                  <a:gd name="T25" fmla="*/ 0 h 122"/>
                  <a:gd name="T26" fmla="*/ 2147483647 w 119"/>
                  <a:gd name="T27" fmla="*/ 2147483647 h 122"/>
                  <a:gd name="T28" fmla="*/ 2147483647 w 119"/>
                  <a:gd name="T29" fmla="*/ 2147483647 h 122"/>
                  <a:gd name="T30" fmla="*/ 2147483647 w 119"/>
                  <a:gd name="T31" fmla="*/ 2147483647 h 122"/>
                  <a:gd name="T32" fmla="*/ 2147483647 w 119"/>
                  <a:gd name="T33" fmla="*/ 2147483647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22"/>
                  <a:gd name="T53" fmla="*/ 119 w 119"/>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22">
                    <a:moveTo>
                      <a:pt x="119" y="63"/>
                    </a:moveTo>
                    <a:lnTo>
                      <a:pt x="112" y="85"/>
                    </a:lnTo>
                    <a:lnTo>
                      <a:pt x="100" y="103"/>
                    </a:lnTo>
                    <a:lnTo>
                      <a:pt x="81" y="116"/>
                    </a:lnTo>
                    <a:lnTo>
                      <a:pt x="59" y="122"/>
                    </a:lnTo>
                    <a:lnTo>
                      <a:pt x="37" y="116"/>
                    </a:lnTo>
                    <a:lnTo>
                      <a:pt x="18" y="103"/>
                    </a:lnTo>
                    <a:lnTo>
                      <a:pt x="3" y="85"/>
                    </a:lnTo>
                    <a:lnTo>
                      <a:pt x="0" y="63"/>
                    </a:lnTo>
                    <a:lnTo>
                      <a:pt x="3" y="38"/>
                    </a:lnTo>
                    <a:lnTo>
                      <a:pt x="18" y="19"/>
                    </a:lnTo>
                    <a:lnTo>
                      <a:pt x="37" y="7"/>
                    </a:lnTo>
                    <a:lnTo>
                      <a:pt x="59" y="0"/>
                    </a:lnTo>
                    <a:lnTo>
                      <a:pt x="81" y="7"/>
                    </a:lnTo>
                    <a:lnTo>
                      <a:pt x="100" y="19"/>
                    </a:lnTo>
                    <a:lnTo>
                      <a:pt x="112" y="38"/>
                    </a:lnTo>
                    <a:lnTo>
                      <a:pt x="119" y="63"/>
                    </a:lnTo>
                    <a:close/>
                  </a:path>
                </a:pathLst>
              </a:custGeom>
              <a:solidFill>
                <a:srgbClr val="FFFFFF"/>
              </a:solidFill>
              <a:ln w="10160">
                <a:solidFill>
                  <a:srgbClr val="000000"/>
                </a:solidFill>
                <a:round/>
                <a:headEnd/>
                <a:tailEnd/>
              </a:ln>
            </p:spPr>
            <p:txBody>
              <a:bodyPr/>
              <a:lstStyle/>
              <a:p>
                <a:endParaRPr lang="fr-FR"/>
              </a:p>
            </p:txBody>
          </p:sp>
          <p:sp>
            <p:nvSpPr>
              <p:cNvPr id="62" name="Freeform 61"/>
              <p:cNvSpPr>
                <a:spLocks/>
              </p:cNvSpPr>
              <p:nvPr/>
            </p:nvSpPr>
            <p:spPr bwMode="auto">
              <a:xfrm>
                <a:off x="17389" y="10013"/>
                <a:ext cx="468" cy="452"/>
              </a:xfrm>
              <a:custGeom>
                <a:avLst/>
                <a:gdLst>
                  <a:gd name="T0" fmla="*/ 2147483647 w 134"/>
                  <a:gd name="T1" fmla="*/ 2147483647 h 119"/>
                  <a:gd name="T2" fmla="*/ 2147483647 w 134"/>
                  <a:gd name="T3" fmla="*/ 2147483647 h 119"/>
                  <a:gd name="T4" fmla="*/ 2147483647 w 134"/>
                  <a:gd name="T5" fmla="*/ 2147483647 h 119"/>
                  <a:gd name="T6" fmla="*/ 2147483647 w 134"/>
                  <a:gd name="T7" fmla="*/ 2147483647 h 119"/>
                  <a:gd name="T8" fmla="*/ 2147483647 w 134"/>
                  <a:gd name="T9" fmla="*/ 2147483647 h 119"/>
                  <a:gd name="T10" fmla="*/ 2147483647 w 134"/>
                  <a:gd name="T11" fmla="*/ 2147483647 h 119"/>
                  <a:gd name="T12" fmla="*/ 2147483647 w 134"/>
                  <a:gd name="T13" fmla="*/ 2147483647 h 119"/>
                  <a:gd name="T14" fmla="*/ 401816067 w 134"/>
                  <a:gd name="T15" fmla="*/ 2147483647 h 119"/>
                  <a:gd name="T16" fmla="*/ 0 w 134"/>
                  <a:gd name="T17" fmla="*/ 2147483647 h 119"/>
                  <a:gd name="T18" fmla="*/ 401816067 w 134"/>
                  <a:gd name="T19" fmla="*/ 2147483647 h 119"/>
                  <a:gd name="T20" fmla="*/ 2147483647 w 134"/>
                  <a:gd name="T21" fmla="*/ 2147483647 h 119"/>
                  <a:gd name="T22" fmla="*/ 2147483647 w 134"/>
                  <a:gd name="T23" fmla="*/ 1956444867 h 119"/>
                  <a:gd name="T24" fmla="*/ 2147483647 w 134"/>
                  <a:gd name="T25" fmla="*/ 0 h 119"/>
                  <a:gd name="T26" fmla="*/ 2147483647 w 134"/>
                  <a:gd name="T27" fmla="*/ 1956444867 h 119"/>
                  <a:gd name="T28" fmla="*/ 2147483647 w 134"/>
                  <a:gd name="T29" fmla="*/ 2147483647 h 119"/>
                  <a:gd name="T30" fmla="*/ 2147483647 w 134"/>
                  <a:gd name="T31" fmla="*/ 2147483647 h 119"/>
                  <a:gd name="T32" fmla="*/ 2147483647 w 134"/>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19"/>
                  <a:gd name="T53" fmla="*/ 134 w 134"/>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19">
                    <a:moveTo>
                      <a:pt x="134" y="60"/>
                    </a:moveTo>
                    <a:lnTo>
                      <a:pt x="131" y="82"/>
                    </a:lnTo>
                    <a:lnTo>
                      <a:pt x="116" y="103"/>
                    </a:lnTo>
                    <a:lnTo>
                      <a:pt x="97" y="116"/>
                    </a:lnTo>
                    <a:lnTo>
                      <a:pt x="69" y="119"/>
                    </a:lnTo>
                    <a:lnTo>
                      <a:pt x="40" y="116"/>
                    </a:lnTo>
                    <a:lnTo>
                      <a:pt x="18" y="103"/>
                    </a:lnTo>
                    <a:lnTo>
                      <a:pt x="3" y="82"/>
                    </a:lnTo>
                    <a:lnTo>
                      <a:pt x="0" y="60"/>
                    </a:lnTo>
                    <a:lnTo>
                      <a:pt x="3" y="38"/>
                    </a:lnTo>
                    <a:lnTo>
                      <a:pt x="18" y="19"/>
                    </a:lnTo>
                    <a:lnTo>
                      <a:pt x="40" y="4"/>
                    </a:lnTo>
                    <a:lnTo>
                      <a:pt x="69" y="0"/>
                    </a:lnTo>
                    <a:lnTo>
                      <a:pt x="97" y="4"/>
                    </a:lnTo>
                    <a:lnTo>
                      <a:pt x="116" y="19"/>
                    </a:lnTo>
                    <a:lnTo>
                      <a:pt x="131" y="38"/>
                    </a:lnTo>
                    <a:lnTo>
                      <a:pt x="134" y="60"/>
                    </a:lnTo>
                    <a:close/>
                  </a:path>
                </a:pathLst>
              </a:custGeom>
              <a:solidFill>
                <a:srgbClr val="FFFFFF"/>
              </a:solidFill>
              <a:ln w="10160">
                <a:solidFill>
                  <a:srgbClr val="000000"/>
                </a:solidFill>
                <a:round/>
                <a:headEnd/>
                <a:tailEnd/>
              </a:ln>
            </p:spPr>
            <p:txBody>
              <a:bodyPr/>
              <a:lstStyle/>
              <a:p>
                <a:endParaRPr lang="fr-FR"/>
              </a:p>
            </p:txBody>
          </p:sp>
          <p:sp>
            <p:nvSpPr>
              <p:cNvPr id="63" name="Freeform 62"/>
              <p:cNvSpPr>
                <a:spLocks/>
              </p:cNvSpPr>
              <p:nvPr/>
            </p:nvSpPr>
            <p:spPr bwMode="auto">
              <a:xfrm>
                <a:off x="17158" y="9804"/>
                <a:ext cx="485" cy="468"/>
              </a:xfrm>
              <a:custGeom>
                <a:avLst/>
                <a:gdLst>
                  <a:gd name="T0" fmla="*/ 2147483647 w 119"/>
                  <a:gd name="T1" fmla="*/ 2147483647 h 138"/>
                  <a:gd name="T2" fmla="*/ 2147483647 w 119"/>
                  <a:gd name="T3" fmla="*/ 2147483647 h 138"/>
                  <a:gd name="T4" fmla="*/ 2147483647 w 119"/>
                  <a:gd name="T5" fmla="*/ 2147483647 h 138"/>
                  <a:gd name="T6" fmla="*/ 2147483647 w 119"/>
                  <a:gd name="T7" fmla="*/ 2147483647 h 138"/>
                  <a:gd name="T8" fmla="*/ 2147483647 w 119"/>
                  <a:gd name="T9" fmla="*/ 2147483647 h 138"/>
                  <a:gd name="T10" fmla="*/ 2147483647 w 119"/>
                  <a:gd name="T11" fmla="*/ 2147483647 h 138"/>
                  <a:gd name="T12" fmla="*/ 2147483647 w 119"/>
                  <a:gd name="T13" fmla="*/ 2147483647 h 138"/>
                  <a:gd name="T14" fmla="*/ 2147483647 w 119"/>
                  <a:gd name="T15" fmla="*/ 2147483647 h 138"/>
                  <a:gd name="T16" fmla="*/ 0 w 119"/>
                  <a:gd name="T17" fmla="*/ 2147483647 h 138"/>
                  <a:gd name="T18" fmla="*/ 2147483647 w 119"/>
                  <a:gd name="T19" fmla="*/ 2147483647 h 138"/>
                  <a:gd name="T20" fmla="*/ 2147483647 w 119"/>
                  <a:gd name="T21" fmla="*/ 1992664006 h 138"/>
                  <a:gd name="T22" fmla="*/ 2147483647 w 119"/>
                  <a:gd name="T23" fmla="*/ 636652702 h 138"/>
                  <a:gd name="T24" fmla="*/ 2147483647 w 119"/>
                  <a:gd name="T25" fmla="*/ 0 h 138"/>
                  <a:gd name="T26" fmla="*/ 2147483647 w 119"/>
                  <a:gd name="T27" fmla="*/ 636652702 h 138"/>
                  <a:gd name="T28" fmla="*/ 2147483647 w 119"/>
                  <a:gd name="T29" fmla="*/ 1992664006 h 138"/>
                  <a:gd name="T30" fmla="*/ 2147483647 w 119"/>
                  <a:gd name="T31" fmla="*/ 2147483647 h 138"/>
                  <a:gd name="T32" fmla="*/ 2147483647 w 119"/>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38"/>
                  <a:gd name="T53" fmla="*/ 119 w 119"/>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38">
                    <a:moveTo>
                      <a:pt x="119" y="69"/>
                    </a:moveTo>
                    <a:lnTo>
                      <a:pt x="112" y="97"/>
                    </a:lnTo>
                    <a:lnTo>
                      <a:pt x="100" y="119"/>
                    </a:lnTo>
                    <a:lnTo>
                      <a:pt x="81" y="131"/>
                    </a:lnTo>
                    <a:lnTo>
                      <a:pt x="59" y="138"/>
                    </a:lnTo>
                    <a:lnTo>
                      <a:pt x="37" y="131"/>
                    </a:lnTo>
                    <a:lnTo>
                      <a:pt x="18" y="119"/>
                    </a:lnTo>
                    <a:lnTo>
                      <a:pt x="3" y="97"/>
                    </a:lnTo>
                    <a:lnTo>
                      <a:pt x="0" y="69"/>
                    </a:lnTo>
                    <a:lnTo>
                      <a:pt x="3" y="44"/>
                    </a:lnTo>
                    <a:lnTo>
                      <a:pt x="18" y="22"/>
                    </a:lnTo>
                    <a:lnTo>
                      <a:pt x="37" y="7"/>
                    </a:lnTo>
                    <a:lnTo>
                      <a:pt x="59" y="0"/>
                    </a:lnTo>
                    <a:lnTo>
                      <a:pt x="81" y="7"/>
                    </a:lnTo>
                    <a:lnTo>
                      <a:pt x="100" y="22"/>
                    </a:lnTo>
                    <a:lnTo>
                      <a:pt x="112" y="44"/>
                    </a:lnTo>
                    <a:lnTo>
                      <a:pt x="119" y="69"/>
                    </a:lnTo>
                    <a:close/>
                  </a:path>
                </a:pathLst>
              </a:custGeom>
              <a:solidFill>
                <a:srgbClr val="000000"/>
              </a:solidFill>
              <a:ln w="10160">
                <a:solidFill>
                  <a:srgbClr val="000000"/>
                </a:solidFill>
                <a:round/>
                <a:headEnd/>
                <a:tailEnd/>
              </a:ln>
            </p:spPr>
            <p:txBody>
              <a:bodyPr/>
              <a:lstStyle/>
              <a:p>
                <a:endParaRPr lang="fr-FR"/>
              </a:p>
            </p:txBody>
          </p:sp>
          <p:sp>
            <p:nvSpPr>
              <p:cNvPr id="64" name="Freeform 63"/>
              <p:cNvSpPr>
                <a:spLocks/>
              </p:cNvSpPr>
              <p:nvPr/>
            </p:nvSpPr>
            <p:spPr bwMode="auto">
              <a:xfrm>
                <a:off x="17599" y="8867"/>
                <a:ext cx="483" cy="422"/>
              </a:xfrm>
              <a:custGeom>
                <a:avLst/>
                <a:gdLst>
                  <a:gd name="T0" fmla="*/ 2147483647 w 138"/>
                  <a:gd name="T1" fmla="*/ 2147483647 h 119"/>
                  <a:gd name="T2" fmla="*/ 2147483647 w 138"/>
                  <a:gd name="T3" fmla="*/ 2147483647 h 119"/>
                  <a:gd name="T4" fmla="*/ 2147483647 w 138"/>
                  <a:gd name="T5" fmla="*/ 2147483647 h 119"/>
                  <a:gd name="T6" fmla="*/ 2147483647 w 138"/>
                  <a:gd name="T7" fmla="*/ 2147483647 h 119"/>
                  <a:gd name="T8" fmla="*/ 2147483647 w 138"/>
                  <a:gd name="T9" fmla="*/ 2147483647 h 119"/>
                  <a:gd name="T10" fmla="*/ 2147483647 w 138"/>
                  <a:gd name="T11" fmla="*/ 2147483647 h 119"/>
                  <a:gd name="T12" fmla="*/ 2147483647 w 138"/>
                  <a:gd name="T13" fmla="*/ 2147483647 h 119"/>
                  <a:gd name="T14" fmla="*/ 412110650 w 138"/>
                  <a:gd name="T15" fmla="*/ 2147483647 h 119"/>
                  <a:gd name="T16" fmla="*/ 0 w 138"/>
                  <a:gd name="T17" fmla="*/ 2147483647 h 119"/>
                  <a:gd name="T18" fmla="*/ 412110650 w 138"/>
                  <a:gd name="T19" fmla="*/ 2147483647 h 119"/>
                  <a:gd name="T20" fmla="*/ 2147483647 w 138"/>
                  <a:gd name="T21" fmla="*/ 2147483647 h 119"/>
                  <a:gd name="T22" fmla="*/ 2147483647 w 138"/>
                  <a:gd name="T23" fmla="*/ 545382390 h 119"/>
                  <a:gd name="T24" fmla="*/ 2147483647 w 138"/>
                  <a:gd name="T25" fmla="*/ 0 h 119"/>
                  <a:gd name="T26" fmla="*/ 2147483647 w 138"/>
                  <a:gd name="T27" fmla="*/ 545382390 h 119"/>
                  <a:gd name="T28" fmla="*/ 2147483647 w 138"/>
                  <a:gd name="T29" fmla="*/ 2147483647 h 119"/>
                  <a:gd name="T30" fmla="*/ 2147483647 w 138"/>
                  <a:gd name="T31" fmla="*/ 2147483647 h 119"/>
                  <a:gd name="T32" fmla="*/ 2147483647 w 138"/>
                  <a:gd name="T33" fmla="*/ 214748364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19"/>
                  <a:gd name="T53" fmla="*/ 138 w 138"/>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19">
                    <a:moveTo>
                      <a:pt x="138" y="60"/>
                    </a:moveTo>
                    <a:lnTo>
                      <a:pt x="132" y="81"/>
                    </a:lnTo>
                    <a:lnTo>
                      <a:pt x="119" y="103"/>
                    </a:lnTo>
                    <a:lnTo>
                      <a:pt x="97" y="116"/>
                    </a:lnTo>
                    <a:lnTo>
                      <a:pt x="69" y="119"/>
                    </a:lnTo>
                    <a:lnTo>
                      <a:pt x="41" y="116"/>
                    </a:lnTo>
                    <a:lnTo>
                      <a:pt x="19" y="103"/>
                    </a:lnTo>
                    <a:lnTo>
                      <a:pt x="3" y="81"/>
                    </a:lnTo>
                    <a:lnTo>
                      <a:pt x="0" y="60"/>
                    </a:lnTo>
                    <a:lnTo>
                      <a:pt x="3" y="38"/>
                    </a:lnTo>
                    <a:lnTo>
                      <a:pt x="19" y="16"/>
                    </a:lnTo>
                    <a:lnTo>
                      <a:pt x="41" y="3"/>
                    </a:lnTo>
                    <a:lnTo>
                      <a:pt x="69" y="0"/>
                    </a:lnTo>
                    <a:lnTo>
                      <a:pt x="97" y="3"/>
                    </a:lnTo>
                    <a:lnTo>
                      <a:pt x="119" y="16"/>
                    </a:lnTo>
                    <a:lnTo>
                      <a:pt x="132" y="38"/>
                    </a:lnTo>
                    <a:lnTo>
                      <a:pt x="138" y="60"/>
                    </a:lnTo>
                    <a:close/>
                  </a:path>
                </a:pathLst>
              </a:custGeom>
              <a:solidFill>
                <a:srgbClr val="FFFFFF"/>
              </a:solidFill>
              <a:ln w="10160">
                <a:solidFill>
                  <a:srgbClr val="000000"/>
                </a:solidFill>
                <a:round/>
                <a:headEnd/>
                <a:tailEnd/>
              </a:ln>
            </p:spPr>
            <p:txBody>
              <a:bodyPr/>
              <a:lstStyle/>
              <a:p>
                <a:endParaRPr lang="fr-FR"/>
              </a:p>
            </p:txBody>
          </p:sp>
          <p:sp>
            <p:nvSpPr>
              <p:cNvPr id="65" name="Freeform 64"/>
              <p:cNvSpPr>
                <a:spLocks/>
              </p:cNvSpPr>
              <p:nvPr/>
            </p:nvSpPr>
            <p:spPr bwMode="auto">
              <a:xfrm>
                <a:off x="17468" y="9048"/>
                <a:ext cx="467" cy="542"/>
              </a:xfrm>
              <a:custGeom>
                <a:avLst/>
                <a:gdLst>
                  <a:gd name="T0" fmla="*/ 2147483647 w 122"/>
                  <a:gd name="T1" fmla="*/ 2147483647 h 138"/>
                  <a:gd name="T2" fmla="*/ 2147483647 w 122"/>
                  <a:gd name="T3" fmla="*/ 2147483647 h 138"/>
                  <a:gd name="T4" fmla="*/ 2147483647 w 122"/>
                  <a:gd name="T5" fmla="*/ 2147483647 h 138"/>
                  <a:gd name="T6" fmla="*/ 2147483647 w 122"/>
                  <a:gd name="T7" fmla="*/ 2147483647 h 138"/>
                  <a:gd name="T8" fmla="*/ 2147483647 w 122"/>
                  <a:gd name="T9" fmla="*/ 2147483647 h 138"/>
                  <a:gd name="T10" fmla="*/ 2147483647 w 122"/>
                  <a:gd name="T11" fmla="*/ 2147483647 h 138"/>
                  <a:gd name="T12" fmla="*/ 2147483647 w 122"/>
                  <a:gd name="T13" fmla="*/ 2147483647 h 138"/>
                  <a:gd name="T14" fmla="*/ 2147483647 w 122"/>
                  <a:gd name="T15" fmla="*/ 2147483647 h 138"/>
                  <a:gd name="T16" fmla="*/ 0 w 122"/>
                  <a:gd name="T17" fmla="*/ 2147483647 h 138"/>
                  <a:gd name="T18" fmla="*/ 2147483647 w 122"/>
                  <a:gd name="T19" fmla="*/ 2147483647 h 138"/>
                  <a:gd name="T20" fmla="*/ 2147483647 w 122"/>
                  <a:gd name="T21" fmla="*/ 2147483647 h 138"/>
                  <a:gd name="T22" fmla="*/ 2147483647 w 122"/>
                  <a:gd name="T23" fmla="*/ 2147483647 h 138"/>
                  <a:gd name="T24" fmla="*/ 2147483647 w 122"/>
                  <a:gd name="T25" fmla="*/ 0 h 138"/>
                  <a:gd name="T26" fmla="*/ 2147483647 w 122"/>
                  <a:gd name="T27" fmla="*/ 2147483647 h 138"/>
                  <a:gd name="T28" fmla="*/ 2147483647 w 122"/>
                  <a:gd name="T29" fmla="*/ 2147483647 h 138"/>
                  <a:gd name="T30" fmla="*/ 2147483647 w 122"/>
                  <a:gd name="T31" fmla="*/ 2147483647 h 138"/>
                  <a:gd name="T32" fmla="*/ 2147483647 w 122"/>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122" y="69"/>
                    </a:moveTo>
                    <a:lnTo>
                      <a:pt x="119" y="97"/>
                    </a:lnTo>
                    <a:lnTo>
                      <a:pt x="103" y="119"/>
                    </a:lnTo>
                    <a:lnTo>
                      <a:pt x="85" y="134"/>
                    </a:lnTo>
                    <a:lnTo>
                      <a:pt x="63" y="138"/>
                    </a:lnTo>
                    <a:lnTo>
                      <a:pt x="38" y="134"/>
                    </a:lnTo>
                    <a:lnTo>
                      <a:pt x="19" y="119"/>
                    </a:lnTo>
                    <a:lnTo>
                      <a:pt x="6" y="97"/>
                    </a:lnTo>
                    <a:lnTo>
                      <a:pt x="0" y="69"/>
                    </a:lnTo>
                    <a:lnTo>
                      <a:pt x="6" y="41"/>
                    </a:lnTo>
                    <a:lnTo>
                      <a:pt x="19" y="22"/>
                    </a:lnTo>
                    <a:lnTo>
                      <a:pt x="38" y="6"/>
                    </a:lnTo>
                    <a:lnTo>
                      <a:pt x="63" y="0"/>
                    </a:lnTo>
                    <a:lnTo>
                      <a:pt x="85" y="6"/>
                    </a:lnTo>
                    <a:lnTo>
                      <a:pt x="103" y="22"/>
                    </a:lnTo>
                    <a:lnTo>
                      <a:pt x="119" y="41"/>
                    </a:lnTo>
                    <a:lnTo>
                      <a:pt x="122" y="69"/>
                    </a:lnTo>
                    <a:close/>
                  </a:path>
                </a:pathLst>
              </a:custGeom>
              <a:solidFill>
                <a:srgbClr val="000000"/>
              </a:solidFill>
              <a:ln w="10160">
                <a:solidFill>
                  <a:srgbClr val="000000"/>
                </a:solidFill>
                <a:round/>
                <a:headEnd/>
                <a:tailEnd/>
              </a:ln>
            </p:spPr>
            <p:txBody>
              <a:bodyPr/>
              <a:lstStyle/>
              <a:p>
                <a:endParaRPr lang="fr-FR"/>
              </a:p>
            </p:txBody>
          </p:sp>
        </p:grpSp>
      </p:grpSp>
      <p:pic>
        <p:nvPicPr>
          <p:cNvPr id="59396" name="Picture 4"/>
          <p:cNvPicPr>
            <a:picLocks noChangeAspect="1" noChangeArrowheads="1"/>
          </p:cNvPicPr>
          <p:nvPr/>
        </p:nvPicPr>
        <p:blipFill>
          <a:blip r:embed="rId8"/>
          <a:srcRect/>
          <a:stretch>
            <a:fillRect/>
          </a:stretch>
        </p:blipFill>
        <p:spPr bwMode="auto">
          <a:xfrm>
            <a:off x="7286644" y="6000768"/>
            <a:ext cx="990602" cy="275581"/>
          </a:xfrm>
          <a:prstGeom prst="rect">
            <a:avLst/>
          </a:prstGeom>
          <a:noFill/>
          <a:ln w="9525">
            <a:noFill/>
            <a:miter lim="800000"/>
            <a:headEnd/>
            <a:tailEnd/>
          </a:ln>
          <a:effectLst/>
        </p:spPr>
      </p:pic>
      <p:pic>
        <p:nvPicPr>
          <p:cNvPr id="61441" name="Picture 1" descr="C:\Program Files\Microsoft Office\MEDIA\CAGCAT10\j0088542.wmf"/>
          <p:cNvPicPr>
            <a:picLocks noChangeAspect="1" noChangeArrowheads="1"/>
          </p:cNvPicPr>
          <p:nvPr/>
        </p:nvPicPr>
        <p:blipFill>
          <a:blip r:embed="rId9"/>
          <a:srcRect l="1579" r="88419" b="24997"/>
          <a:stretch>
            <a:fillRect/>
          </a:stretch>
        </p:blipFill>
        <p:spPr bwMode="auto">
          <a:xfrm>
            <a:off x="2143108" y="1571612"/>
            <a:ext cx="642942" cy="609170"/>
          </a:xfrm>
          <a:prstGeom prst="rect">
            <a:avLst/>
          </a:prstGeom>
          <a:noFill/>
        </p:spPr>
      </p:pic>
      <p:pic>
        <p:nvPicPr>
          <p:cNvPr id="61442" name="Picture 2" descr="C:\Program Files\Microsoft Office\MEDIA\CAGCAT10\j0293828.wmf"/>
          <p:cNvPicPr>
            <a:picLocks noChangeAspect="1" noChangeArrowheads="1"/>
          </p:cNvPicPr>
          <p:nvPr/>
        </p:nvPicPr>
        <p:blipFill>
          <a:blip r:embed="rId10"/>
          <a:srcRect/>
          <a:stretch>
            <a:fillRect/>
          </a:stretch>
        </p:blipFill>
        <p:spPr bwMode="auto">
          <a:xfrm>
            <a:off x="5000628" y="2571744"/>
            <a:ext cx="714380" cy="751821"/>
          </a:xfrm>
          <a:prstGeom prst="rect">
            <a:avLst/>
          </a:prstGeom>
          <a:noFill/>
        </p:spPr>
      </p:pic>
      <p:pic>
        <p:nvPicPr>
          <p:cNvPr id="78" name="Picture 2" descr="C:\Program Files\Microsoft Office\MEDIA\CAGCAT10\j0293828.wmf"/>
          <p:cNvPicPr>
            <a:picLocks noChangeAspect="1" noChangeArrowheads="1"/>
          </p:cNvPicPr>
          <p:nvPr/>
        </p:nvPicPr>
        <p:blipFill>
          <a:blip r:embed="rId10"/>
          <a:srcRect/>
          <a:stretch>
            <a:fillRect/>
          </a:stretch>
        </p:blipFill>
        <p:spPr bwMode="auto">
          <a:xfrm>
            <a:off x="1857356" y="3571876"/>
            <a:ext cx="714380" cy="751821"/>
          </a:xfrm>
          <a:prstGeom prst="rect">
            <a:avLst/>
          </a:prstGeom>
          <a:noFill/>
        </p:spPr>
      </p:pic>
      <p:pic>
        <p:nvPicPr>
          <p:cNvPr id="79" name="Picture 1" descr="C:\Program Files\Microsoft Office\MEDIA\CAGCAT10\j0088542.wmf"/>
          <p:cNvPicPr>
            <a:picLocks noChangeAspect="1" noChangeArrowheads="1"/>
          </p:cNvPicPr>
          <p:nvPr/>
        </p:nvPicPr>
        <p:blipFill>
          <a:blip r:embed="rId9"/>
          <a:srcRect l="1579" r="88419" b="24997"/>
          <a:stretch>
            <a:fillRect/>
          </a:stretch>
        </p:blipFill>
        <p:spPr bwMode="auto">
          <a:xfrm>
            <a:off x="8501058" y="928670"/>
            <a:ext cx="642942" cy="609170"/>
          </a:xfrm>
          <a:prstGeom prst="rect">
            <a:avLst/>
          </a:prstGeom>
          <a:noFill/>
        </p:spPr>
      </p:pic>
      <p:sp>
        <p:nvSpPr>
          <p:cNvPr id="61443" name="Cloud"/>
          <p:cNvSpPr>
            <a:spLocks noChangeAspect="1" noEditPoints="1" noChangeArrowheads="1"/>
          </p:cNvSpPr>
          <p:nvPr/>
        </p:nvSpPr>
        <p:spPr bwMode="auto">
          <a:xfrm>
            <a:off x="7572396" y="3000372"/>
            <a:ext cx="785818" cy="5266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pic>
        <p:nvPicPr>
          <p:cNvPr id="80" name="Picture 1" descr="C:\Program Files\Microsoft Office\MEDIA\CAGCAT10\j0088542.wmf"/>
          <p:cNvPicPr>
            <a:picLocks noChangeAspect="1" noChangeArrowheads="1"/>
          </p:cNvPicPr>
          <p:nvPr/>
        </p:nvPicPr>
        <p:blipFill>
          <a:blip r:embed="rId9"/>
          <a:srcRect l="1579" r="88419" b="24997"/>
          <a:stretch>
            <a:fillRect/>
          </a:stretch>
        </p:blipFill>
        <p:spPr bwMode="auto">
          <a:xfrm>
            <a:off x="7000892" y="5072074"/>
            <a:ext cx="642942" cy="609170"/>
          </a:xfrm>
          <a:prstGeom prst="rect">
            <a:avLst/>
          </a:prstGeom>
          <a:noFill/>
        </p:spPr>
      </p:pic>
      <p:sp>
        <p:nvSpPr>
          <p:cNvPr id="82" name="Ellipse 81"/>
          <p:cNvSpPr/>
          <p:nvPr/>
        </p:nvSpPr>
        <p:spPr>
          <a:xfrm>
            <a:off x="3428992" y="6572272"/>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a:off x="3357554" y="2643182"/>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Ellipse 83"/>
          <p:cNvSpPr/>
          <p:nvPr/>
        </p:nvSpPr>
        <p:spPr>
          <a:xfrm>
            <a:off x="7286644" y="6715124"/>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a:off x="6643702" y="6215082"/>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a:off x="2428860" y="4357694"/>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p:cNvSpPr/>
          <p:nvPr/>
        </p:nvSpPr>
        <p:spPr>
          <a:xfrm>
            <a:off x="5286380" y="6143644"/>
            <a:ext cx="142876" cy="142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Cloud"/>
          <p:cNvSpPr>
            <a:spLocks noChangeAspect="1" noEditPoints="1" noChangeArrowheads="1"/>
          </p:cNvSpPr>
          <p:nvPr/>
        </p:nvSpPr>
        <p:spPr bwMode="auto">
          <a:xfrm>
            <a:off x="642910" y="3143248"/>
            <a:ext cx="785818" cy="5266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pic>
        <p:nvPicPr>
          <p:cNvPr id="89" name="Picture 2" descr="C:\Program Files\Microsoft Office\MEDIA\CAGCAT10\j0293828.wmf"/>
          <p:cNvPicPr>
            <a:picLocks noChangeAspect="1" noChangeArrowheads="1"/>
          </p:cNvPicPr>
          <p:nvPr/>
        </p:nvPicPr>
        <p:blipFill>
          <a:blip r:embed="rId10"/>
          <a:srcRect/>
          <a:stretch>
            <a:fillRect/>
          </a:stretch>
        </p:blipFill>
        <p:spPr bwMode="auto">
          <a:xfrm>
            <a:off x="4714876" y="1000108"/>
            <a:ext cx="714380" cy="751821"/>
          </a:xfrm>
          <a:prstGeom prst="rect">
            <a:avLst/>
          </a:prstGeom>
          <a:noFill/>
        </p:spPr>
      </p:pic>
      <p:sp>
        <p:nvSpPr>
          <p:cNvPr id="90" name="Cloud"/>
          <p:cNvSpPr>
            <a:spLocks noChangeAspect="1" noEditPoints="1" noChangeArrowheads="1"/>
          </p:cNvSpPr>
          <p:nvPr/>
        </p:nvSpPr>
        <p:spPr bwMode="auto">
          <a:xfrm>
            <a:off x="6500826" y="2714620"/>
            <a:ext cx="785818" cy="5266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91" name="Cloud"/>
          <p:cNvSpPr>
            <a:spLocks noChangeAspect="1" noEditPoints="1" noChangeArrowheads="1"/>
          </p:cNvSpPr>
          <p:nvPr/>
        </p:nvSpPr>
        <p:spPr bwMode="auto">
          <a:xfrm>
            <a:off x="5143504" y="4071942"/>
            <a:ext cx="785818" cy="5266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pic>
        <p:nvPicPr>
          <p:cNvPr id="92" name="Picture 2" descr="C:\Program Files\Microsoft Office\MEDIA\CAGCAT10\j0293828.wmf"/>
          <p:cNvPicPr>
            <a:picLocks noChangeAspect="1" noChangeArrowheads="1"/>
          </p:cNvPicPr>
          <p:nvPr/>
        </p:nvPicPr>
        <p:blipFill>
          <a:blip r:embed="rId10"/>
          <a:srcRect/>
          <a:stretch>
            <a:fillRect/>
          </a:stretch>
        </p:blipFill>
        <p:spPr bwMode="auto">
          <a:xfrm>
            <a:off x="3428992" y="2714620"/>
            <a:ext cx="714380" cy="751821"/>
          </a:xfrm>
          <a:prstGeom prst="rect">
            <a:avLst/>
          </a:prstGeom>
          <a:noFill/>
        </p:spPr>
      </p:pic>
      <p:sp>
        <p:nvSpPr>
          <p:cNvPr id="93" name="Cloud"/>
          <p:cNvSpPr>
            <a:spLocks noChangeAspect="1" noEditPoints="1" noChangeArrowheads="1"/>
          </p:cNvSpPr>
          <p:nvPr/>
        </p:nvSpPr>
        <p:spPr bwMode="auto">
          <a:xfrm>
            <a:off x="3000364" y="5500702"/>
            <a:ext cx="785818" cy="5266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pic>
        <p:nvPicPr>
          <p:cNvPr id="61444" name="Picture 4" descr="C:\Program Files\Microsoft Office\MEDIA\CAGCAT10\j0299587.wmf"/>
          <p:cNvPicPr>
            <a:picLocks noChangeAspect="1" noChangeArrowheads="1"/>
          </p:cNvPicPr>
          <p:nvPr/>
        </p:nvPicPr>
        <p:blipFill>
          <a:blip r:embed="rId11"/>
          <a:srcRect/>
          <a:stretch>
            <a:fillRect/>
          </a:stretch>
        </p:blipFill>
        <p:spPr bwMode="auto">
          <a:xfrm>
            <a:off x="4786314" y="1428736"/>
            <a:ext cx="214851" cy="214314"/>
          </a:xfrm>
          <a:prstGeom prst="rect">
            <a:avLst/>
          </a:prstGeom>
          <a:noFill/>
        </p:spPr>
      </p:pic>
      <p:pic>
        <p:nvPicPr>
          <p:cNvPr id="94" name="Picture 4" descr="C:\Program Files\Microsoft Office\MEDIA\CAGCAT10\j0299587.wmf"/>
          <p:cNvPicPr>
            <a:picLocks noChangeAspect="1" noChangeArrowheads="1"/>
          </p:cNvPicPr>
          <p:nvPr/>
        </p:nvPicPr>
        <p:blipFill>
          <a:blip r:embed="rId11"/>
          <a:srcRect/>
          <a:stretch>
            <a:fillRect/>
          </a:stretch>
        </p:blipFill>
        <p:spPr bwMode="auto">
          <a:xfrm>
            <a:off x="5072066" y="3000372"/>
            <a:ext cx="214851" cy="214314"/>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LA scintillation liquide</a:t>
            </a:r>
            <a:endParaRPr lang="fr-FR" dirty="0"/>
          </a:p>
        </p:txBody>
      </p:sp>
      <p:sp>
        <p:nvSpPr>
          <p:cNvPr id="8" name="Espace réservé du texte 7"/>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pPr>
              <a:defRPr/>
            </a:pPr>
            <a:fld id="{09E99D06-3C2B-4E59-A115-0445EA2D2891}" type="datetime1">
              <a:rPr lang="fr-FR" smtClean="0"/>
              <a:pPr>
                <a:defRPr/>
              </a:pPr>
              <a:t>16/12/2010</a:t>
            </a:fld>
            <a:endParaRPr lang="fr-FR" dirty="0"/>
          </a:p>
        </p:txBody>
      </p:sp>
      <p:sp>
        <p:nvSpPr>
          <p:cNvPr id="5" name="Espace réservé du pied de page 4"/>
          <p:cNvSpPr>
            <a:spLocks noGrp="1"/>
          </p:cNvSpPr>
          <p:nvPr>
            <p:ph type="ftr" sz="quarter" idx="11"/>
          </p:nvPr>
        </p:nvSpPr>
        <p:spPr/>
        <p:txBody>
          <a:bodyPr/>
          <a:lstStyle/>
          <a:p>
            <a:pPr>
              <a:defRPr/>
            </a:pPr>
            <a:r>
              <a:rPr lang="fr-FR" smtClean="0"/>
              <a:t>RJC 2010 - Nouvelle méthode d'identifications des alpha par SL</a:t>
            </a:r>
            <a:endParaRPr lang="fr-FR"/>
          </a:p>
        </p:txBody>
      </p:sp>
      <p:sp>
        <p:nvSpPr>
          <p:cNvPr id="6" name="Espace réservé du numéro de diapositive 5"/>
          <p:cNvSpPr>
            <a:spLocks noGrp="1"/>
          </p:cNvSpPr>
          <p:nvPr>
            <p:ph type="sldNum" sz="quarter" idx="12"/>
          </p:nvPr>
        </p:nvSpPr>
        <p:spPr/>
        <p:txBody>
          <a:bodyPr/>
          <a:lstStyle/>
          <a:p>
            <a:pPr>
              <a:defRPr/>
            </a:pPr>
            <a:fld id="{74522FFB-96FA-4FF6-B5FA-785259B8731C}" type="slidenum">
              <a:rPr lang="fr-FR" smtClean="0"/>
              <a:pPr>
                <a:defRPr/>
              </a:pPr>
              <a:t>9</a:t>
            </a:fld>
            <a:endParaRPr lang="fr-FR"/>
          </a:p>
        </p:txBody>
      </p: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8.jpeg"/></Relationships>
</file>

<file path=ppt/theme/theme1.xml><?xml version="1.0" encoding="utf-8"?>
<a:theme xmlns:a="http://schemas.openxmlformats.org/drawingml/2006/main" name="Modele présentation EAMEA-New">
  <a:themeElements>
    <a:clrScheme name="Personnalisé 2">
      <a:dk1>
        <a:srgbClr val="000000"/>
      </a:dk1>
      <a:lt1>
        <a:srgbClr val="FFFFFF"/>
      </a:lt1>
      <a:dk2>
        <a:srgbClr val="000000"/>
      </a:dk2>
      <a:lt2>
        <a:srgbClr val="808080"/>
      </a:lt2>
      <a:accent1>
        <a:srgbClr val="008EC0"/>
      </a:accent1>
      <a:accent2>
        <a:srgbClr val="3333CC"/>
      </a:accent2>
      <a:accent3>
        <a:srgbClr val="FFFFFF"/>
      </a:accent3>
      <a:accent4>
        <a:srgbClr val="000000"/>
      </a:accent4>
      <a:accent5>
        <a:srgbClr val="98DBE8"/>
      </a:accent5>
      <a:accent6>
        <a:srgbClr val="2D2DB9"/>
      </a:accent6>
      <a:hlink>
        <a:srgbClr val="CCCCFF"/>
      </a:hlink>
      <a:folHlink>
        <a:srgbClr val="B2B2B2"/>
      </a:folHlink>
    </a:clrScheme>
    <a:fontScheme name="Thèm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latin typeface="Arial" pitchFamily="34" charset="0"/>
            <a:cs typeface="Arial" pitchFamily="34" charset="0"/>
          </a:defRPr>
        </a:defPPr>
      </a:lstStyle>
    </a:tx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Modele présentation EAMEA-New</Template>
  <TotalTime>7644</TotalTime>
  <Words>1726</Words>
  <Application>Microsoft PowerPoint</Application>
  <PresentationFormat>Affichage à l'écran (4:3)</PresentationFormat>
  <Paragraphs>416</Paragraphs>
  <Slides>42</Slides>
  <Notes>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4" baseType="lpstr">
      <vt:lpstr>Modele présentation EAMEA-New</vt:lpstr>
      <vt:lpstr>Diapositive</vt:lpstr>
      <vt:lpstr>Nouvelle méthode d’identification des rayonnements a</vt:lpstr>
      <vt:lpstr>Remerciements</vt:lpstr>
      <vt:lpstr>Plan</vt:lpstr>
      <vt:lpstr>Environnements de travail</vt:lpstr>
      <vt:lpstr>Laboratoires</vt:lpstr>
      <vt:lpstr>RAMSES</vt:lpstr>
      <vt:lpstr>EAMEA / GEA</vt:lpstr>
      <vt:lpstr>Laboratoires</vt:lpstr>
      <vt:lpstr>LA scintillation liquide</vt:lpstr>
      <vt:lpstr>Définition</vt:lpstr>
      <vt:lpstr>Principe</vt:lpstr>
      <vt:lpstr>Principe</vt:lpstr>
      <vt:lpstr>Quenching</vt:lpstr>
      <vt:lpstr>Couleur &amp; tSIE</vt:lpstr>
      <vt:lpstr>Poussière &amp; tSIE</vt:lpstr>
      <vt:lpstr>Poussière &amp; tSIE</vt:lpstr>
      <vt:lpstr>Poussière &amp; tSIE</vt:lpstr>
      <vt:lpstr>Quenching</vt:lpstr>
      <vt:lpstr>Méthodes de discrimination</vt:lpstr>
      <vt:lpstr>Pourquoi discriminer</vt:lpstr>
      <vt:lpstr>Pourquoi discriminer</vt:lpstr>
      <vt:lpstr>Charte des noyaux</vt:lpstr>
      <vt:lpstr>Niveaux d’excitation</vt:lpstr>
      <vt:lpstr>Niveaux d’excitation</vt:lpstr>
      <vt:lpstr>Différences a - b</vt:lpstr>
      <vt:lpstr>Energie</vt:lpstr>
      <vt:lpstr>Intégrale</vt:lpstr>
      <vt:lpstr>Wallac</vt:lpstr>
      <vt:lpstr>Beckman</vt:lpstr>
      <vt:lpstr>Problème du quenching</vt:lpstr>
      <vt:lpstr>Problème du quenching</vt:lpstr>
      <vt:lpstr>Nouvelle méthode d’identification</vt:lpstr>
      <vt:lpstr>Idées</vt:lpstr>
      <vt:lpstr>Théorie</vt:lpstr>
      <vt:lpstr>Moyens</vt:lpstr>
      <vt:lpstr>Architecture</vt:lpstr>
      <vt:lpstr>Analyse multidimensionnelle</vt:lpstr>
      <vt:lpstr>Traitement</vt:lpstr>
      <vt:lpstr>Traitement</vt:lpstr>
      <vt:lpstr>Chaine de traitement</vt:lpstr>
      <vt:lpstr>Conclusion</vt:lpstr>
      <vt:lpstr>Merci de votre attention</vt:lpstr>
    </vt:vector>
  </TitlesOfParts>
  <Company>Perso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 méthode d’identification des rayonnements a par scintillation liquide</dc:title>
  <dc:creator>Windows</dc:creator>
  <cp:lastModifiedBy>Windows</cp:lastModifiedBy>
  <cp:revision>382</cp:revision>
  <dcterms:created xsi:type="dcterms:W3CDTF">2010-12-08T10:10:46Z</dcterms:created>
  <dcterms:modified xsi:type="dcterms:W3CDTF">2010-12-16T10:45:35Z</dcterms:modified>
</cp:coreProperties>
</file>