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7" r:id="rId3"/>
    <p:sldId id="446" r:id="rId4"/>
    <p:sldId id="445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 varScale="1">
        <p:scale>
          <a:sx n="102" d="100"/>
          <a:sy n="102" d="100"/>
        </p:scale>
        <p:origin x="1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A66ED-7E51-292D-B1DF-D23BFD051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005124-D2A9-D5ED-967D-97E1A4054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CAA80A-5382-9977-EBC2-AEF3F360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03C3E8-0870-DDC0-255D-9E5BABE1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98EEC5-09D2-6C9C-BCAD-6D5F1980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20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78128-BA7E-35F8-1B80-3F80F02B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C56D84-9FD4-D30B-922E-DE78ABD14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E5D979-72DD-9BDA-C62C-A1BA8BC8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0F58F0-E8B8-D76E-EACF-CC3ACCB3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9BEDD-9032-9A89-0765-F03BFED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54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5546FC-6B8F-FE67-7380-7CC465357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279DC5-4419-BA05-07CA-A601074C4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0994D3-B9AA-518F-18C4-F251A0E0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AB76BB-7A2F-9614-296B-8EFEA5E7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FB358C-3AD6-0A59-DB11-3AB62DFD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024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" y="25357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IJCLAB 2026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Picture 4" descr="logo-amzal">
            <a:extLst>
              <a:ext uri="{FF2B5EF4-FFF2-40B4-BE49-F238E27FC236}">
                <a16:creationId xmlns:a16="http://schemas.microsoft.com/office/drawing/2014/main" id="{5C18DE88-E314-734A-821D-8F0CE5205B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9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5DF34-42D1-6C39-14B8-243340DB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44516-376C-678C-7758-049303867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687BE5-0F2D-14DD-43B9-F8BDD862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3A7D7A-9977-7559-892C-2687FD24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EC0366-C9E2-733C-77CF-4BB6C906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8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D20CB-3940-512F-77B8-6A405641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206F2D-BF97-852B-C9F5-20BCE33B4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EBC044-A293-D99C-9E8E-FD1FB599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BEA15-028F-A038-149F-3EBFAB9B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6DD40-5806-6A7A-42C8-499A2418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62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7AE0C-8FD8-E055-D286-841DF7ED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B069D-839C-B299-4339-62A2130D7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847DD7-4C49-0D81-52D7-55D44ECF5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7148B6-0855-505E-FF5A-4AE10F60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1D3504-27D9-2BE1-1517-9954767A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07FBF-A3C2-1AEA-0617-132F20D9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34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BCDA3-38DF-30B8-786C-3A107BA5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AE839E-02D3-2B42-DF47-029F421D9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62452D-91E9-6801-EAE1-97116D148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5925A6-1DE0-B868-DF56-BDE5FA4AF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132B35-CFEB-989F-25E9-8B4918D5D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A7B9F9-AC7F-2176-66E0-D6B4210C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285A58-AEE3-A97F-A236-21B57A68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BB08FA-872F-55FB-9D0E-025FD354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79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2C464-3E81-F9C0-5572-2610FCA4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AEBE88-4ED2-B09E-7B55-C88F9CD9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C0CF97-7582-F2EC-FA13-B688BB22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7EBF03-8924-CCBA-F175-1A1FB90E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94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241E96-A5D3-6C63-CEC7-2C04246A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DF2DF5-B63B-235D-3937-17953DEC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3F7422-7735-F519-3998-9539689F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2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CBFC9-6C00-BAD5-DCD6-8CB30BB5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8DA914-CF20-21A8-E10A-B44452592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1319BC-CFFA-2CFB-0D89-C8FFF1E33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231807-4ED1-0299-DD16-8629F20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2721E7-2447-04F5-516A-BDB9D445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9752B5-0345-D2FF-57DC-55DC3E53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22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78142-BD39-DF20-AED7-E871A5D6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51189B-B9F4-275E-F0EC-A9C191010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9B5A92-4FB0-C683-E2BB-A013441DA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3BD3DB-D463-B58F-6899-BB549636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9EB084-8A49-55ED-305D-6203EB5E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6276EC-57D1-3A0D-4093-74EC5FE8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9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4E5547-D32B-EE86-0877-7DBC557D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BACC9-23D6-11A5-0068-1B63BD10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B33B6B-D42C-8C2B-2632-FCFCFA0B8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998F-FDA2-5F4F-8994-2F4E20023E93}" type="datetimeFigureOut">
              <a:rPr lang="fr-FR" smtClean="0"/>
              <a:t>29/05/2026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9003B5-213F-EDE5-A10F-93A86CB74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B55319-81F4-1456-A65B-C733873B6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7A4E2-41E2-274F-9DC6-E7AD0E0C30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1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8ED3-6486-A15B-7C3E-91C2C736D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442" y="2036763"/>
            <a:ext cx="9144000" cy="2387600"/>
          </a:xfrm>
        </p:spPr>
        <p:txBody>
          <a:bodyPr/>
          <a:lstStyle/>
          <a:p>
            <a:r>
              <a:rPr lang="fr-FR" dirty="0"/>
              <a:t>AGATA IJCLAB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Activities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97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799004F-4CB2-4DC1-B524-6A86496E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63F477B-13C7-420B-884B-749F34AA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2026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BCCFF85-81D7-4E70-BD25-14C1F547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A0E0CD-6473-4F5E-911D-0EA1F21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G_0269">
            <a:hlinkClick r:id="" action="ppaction://media"/>
            <a:extLst>
              <a:ext uri="{FF2B5EF4-FFF2-40B4-BE49-F238E27FC236}">
                <a16:creationId xmlns:a16="http://schemas.microsoft.com/office/drawing/2014/main" id="{48227EDD-5894-DB18-C289-CC91B0E6E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6350"/>
            <a:ext cx="5143500" cy="6858000"/>
          </a:xfrm>
          <a:prstGeom prst="rect">
            <a:avLst/>
          </a:prstGeom>
        </p:spPr>
      </p:pic>
      <p:pic>
        <p:nvPicPr>
          <p:cNvPr id="3" name="IMG_0270">
            <a:hlinkClick r:id="" action="ppaction://media"/>
            <a:extLst>
              <a:ext uri="{FF2B5EF4-FFF2-40B4-BE49-F238E27FC236}">
                <a16:creationId xmlns:a16="http://schemas.microsoft.com/office/drawing/2014/main" id="{7D565BB5-E952-A3AE-DA2D-914BE23B93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5062" y="-253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77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799004F-4CB2-4DC1-B524-6A86496E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63F477B-13C7-420B-884B-749F34AA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2026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BCCFF85-81D7-4E70-BD25-14C1F547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A0E0CD-6473-4F5E-911D-0EA1F21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804B6B-2CE7-475F-8304-FC592DE2A43B}"/>
              </a:ext>
            </a:extLst>
          </p:cNvPr>
          <p:cNvSpPr txBox="1"/>
          <p:nvPr/>
        </p:nvSpPr>
        <p:spPr>
          <a:xfrm>
            <a:off x="5068296" y="3239841"/>
            <a:ext cx="148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MERCI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143800-58E3-E0EE-C93E-F9C94B03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4" y="475481"/>
            <a:ext cx="11005459" cy="60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799004F-4CB2-4DC1-B524-6A86496E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63F477B-13C7-420B-884B-749F34AA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IJCLAB 2026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BCCFF85-81D7-4E70-BD25-14C1F547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A0E0CD-6473-4F5E-911D-0EA1F21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804B6B-2CE7-475F-8304-FC592DE2A43B}"/>
              </a:ext>
            </a:extLst>
          </p:cNvPr>
          <p:cNvSpPr txBox="1"/>
          <p:nvPr/>
        </p:nvSpPr>
        <p:spPr>
          <a:xfrm>
            <a:off x="5068296" y="3239841"/>
            <a:ext cx="148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MERCI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44F754-A456-B976-52CD-A7DE86BDA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207"/>
          <a:stretch/>
        </p:blipFill>
        <p:spPr>
          <a:xfrm>
            <a:off x="0" y="411040"/>
            <a:ext cx="7803912" cy="69865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4F18DA-E9F4-12FB-5EAC-C89524C6D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57199"/>
          <a:stretch/>
        </p:blipFill>
        <p:spPr>
          <a:xfrm>
            <a:off x="7550911" y="1309816"/>
            <a:ext cx="5061101" cy="53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5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</Words>
  <Application>Microsoft Macintosh PowerPoint</Application>
  <PresentationFormat>Grand écran</PresentationFormat>
  <Paragraphs>12</Paragraphs>
  <Slides>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AGATA IJCLAB Technical Activities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AGATA IJCLAB Technical Activities</dc:title>
  <dc:creator>Nabil Karkour</dc:creator>
  <cp:lastModifiedBy>Nabil Karkour</cp:lastModifiedBy>
  <cp:revision>1</cp:revision>
  <dcterms:created xsi:type="dcterms:W3CDTF">2026-05-29T13:12:56Z</dcterms:created>
  <dcterms:modified xsi:type="dcterms:W3CDTF">2026-05-29T13:14:35Z</dcterms:modified>
</cp:coreProperties>
</file>