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67" r:id="rId2"/>
    <p:sldId id="281" r:id="rId3"/>
    <p:sldId id="279" r:id="rId4"/>
    <p:sldId id="274" r:id="rId5"/>
    <p:sldId id="268" r:id="rId6"/>
    <p:sldId id="296" r:id="rId7"/>
    <p:sldId id="297" r:id="rId8"/>
    <p:sldId id="298" r:id="rId9"/>
    <p:sldId id="299" r:id="rId10"/>
    <p:sldId id="300" r:id="rId11"/>
    <p:sldId id="301" r:id="rId12"/>
    <p:sldId id="303" r:id="rId13"/>
    <p:sldId id="302" r:id="rId14"/>
    <p:sldId id="294" r:id="rId15"/>
    <p:sldId id="305" r:id="rId16"/>
    <p:sldId id="307" r:id="rId17"/>
    <p:sldId id="308" r:id="rId18"/>
    <p:sldId id="309" r:id="rId19"/>
    <p:sldId id="277" r:id="rId2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DEAF9"/>
    <a:srgbClr val="9CD5F2"/>
    <a:srgbClr val="0099DC"/>
    <a:srgbClr val="006646"/>
    <a:srgbClr val="E5F0EC"/>
    <a:srgbClr val="FF7D00"/>
    <a:srgbClr val="CDEAF8"/>
    <a:srgbClr val="CCDFDB"/>
    <a:srgbClr val="00B0F0"/>
    <a:srgbClr val="99BE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0D8BBD-F186-6642-8313-3E9AA61B82D3}" v="828" dt="2026-10-07T19:41:44.99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5" autoAdjust="0"/>
    <p:restoredTop sz="94484" autoAdjust="0"/>
  </p:normalViewPr>
  <p:slideViewPr>
    <p:cSldViewPr snapToGrid="0" snapToObjects="1">
      <p:cViewPr varScale="1">
        <p:scale>
          <a:sx n="116" d="100"/>
          <a:sy n="116" d="100"/>
        </p:scale>
        <p:origin x="2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shkhan Gorgisyan" userId="22a3cf5a-b9d0-46bd-9bf4-e636f4fba1f8" providerId="ADAL" clId="{8E1BA996-F54C-5117-83A2-B51165C032F8}"/>
    <pc:docChg chg="undo redo custSel addSld delSld modSld sldOrd">
      <pc:chgData name="Ishkhan Gorgisyan" userId="22a3cf5a-b9d0-46bd-9bf4-e636f4fba1f8" providerId="ADAL" clId="{8E1BA996-F54C-5117-83A2-B51165C032F8}" dt="2026-10-12T08:10:41.899" v="10273" actId="20577"/>
      <pc:docMkLst>
        <pc:docMk/>
      </pc:docMkLst>
      <pc:sldChg chg="addSp delSp modSp mod">
        <pc:chgData name="Ishkhan Gorgisyan" userId="22a3cf5a-b9d0-46bd-9bf4-e636f4fba1f8" providerId="ADAL" clId="{8E1BA996-F54C-5117-83A2-B51165C032F8}" dt="2026-10-01T09:18:44.799" v="1811" actId="20577"/>
        <pc:sldMkLst>
          <pc:docMk/>
          <pc:sldMk cId="2141996448" sldId="267"/>
        </pc:sldMkLst>
        <pc:spChg chg="mod">
          <ac:chgData name="Ishkhan Gorgisyan" userId="22a3cf5a-b9d0-46bd-9bf4-e636f4fba1f8" providerId="ADAL" clId="{8E1BA996-F54C-5117-83A2-B51165C032F8}" dt="2026-10-01T09:07:42.810" v="1608" actId="20577"/>
          <ac:spMkLst>
            <pc:docMk/>
            <pc:sldMk cId="2141996448" sldId="267"/>
            <ac:spMk id="2" creationId="{83145CF3-C12C-4347-8E68-43E7983404D2}"/>
          </ac:spMkLst>
        </pc:spChg>
        <pc:spChg chg="add mod">
          <ac:chgData name="Ishkhan Gorgisyan" userId="22a3cf5a-b9d0-46bd-9bf4-e636f4fba1f8" providerId="ADAL" clId="{8E1BA996-F54C-5117-83A2-B51165C032F8}" dt="2026-10-01T09:09:54.494" v="1676" actId="20577"/>
          <ac:spMkLst>
            <pc:docMk/>
            <pc:sldMk cId="2141996448" sldId="267"/>
            <ac:spMk id="3" creationId="{998616ED-B069-BAD5-45B8-A74A2DDDBF34}"/>
          </ac:spMkLst>
        </pc:spChg>
        <pc:spChg chg="mod">
          <ac:chgData name="Ishkhan Gorgisyan" userId="22a3cf5a-b9d0-46bd-9bf4-e636f4fba1f8" providerId="ADAL" clId="{8E1BA996-F54C-5117-83A2-B51165C032F8}" dt="2026-10-01T09:18:44.799" v="1811" actId="20577"/>
          <ac:spMkLst>
            <pc:docMk/>
            <pc:sldMk cId="2141996448" sldId="267"/>
            <ac:spMk id="4" creationId="{D26DA0E2-82BB-493E-9B68-2D93A245C5B3}"/>
          </ac:spMkLst>
        </pc:spChg>
      </pc:sldChg>
      <pc:sldChg chg="addSp delSp modSp mod modClrScheme chgLayout">
        <pc:chgData name="Ishkhan Gorgisyan" userId="22a3cf5a-b9d0-46bd-9bf4-e636f4fba1f8" providerId="ADAL" clId="{8E1BA996-F54C-5117-83A2-B51165C032F8}" dt="2026-10-05T09:29:47.591" v="6833"/>
        <pc:sldMkLst>
          <pc:docMk/>
          <pc:sldMk cId="1074535587" sldId="268"/>
        </pc:sldMkLst>
        <pc:spChg chg="mod">
          <ac:chgData name="Ishkhan Gorgisyan" userId="22a3cf5a-b9d0-46bd-9bf4-e636f4fba1f8" providerId="ADAL" clId="{8E1BA996-F54C-5117-83A2-B51165C032F8}" dt="2026-10-01T12:29:29.790" v="2904" actId="26606"/>
          <ac:spMkLst>
            <pc:docMk/>
            <pc:sldMk cId="1074535587" sldId="268"/>
            <ac:spMk id="2" creationId="{CD0FB8EB-1974-4F1B-9F83-4FDD9AB6C8B2}"/>
          </ac:spMkLst>
        </pc:spChg>
        <pc:spChg chg="mod">
          <ac:chgData name="Ishkhan Gorgisyan" userId="22a3cf5a-b9d0-46bd-9bf4-e636f4fba1f8" providerId="ADAL" clId="{8E1BA996-F54C-5117-83A2-B51165C032F8}" dt="2026-10-01T12:29:29.790" v="2904" actId="26606"/>
          <ac:spMkLst>
            <pc:docMk/>
            <pc:sldMk cId="1074535587" sldId="268"/>
            <ac:spMk id="7" creationId="{9709C602-8BF1-A4E1-C57A-015C98E5D542}"/>
          </ac:spMkLst>
        </pc:spChg>
        <pc:spChg chg="add del mod ord">
          <ac:chgData name="Ishkhan Gorgisyan" userId="22a3cf5a-b9d0-46bd-9bf4-e636f4fba1f8" providerId="ADAL" clId="{8E1BA996-F54C-5117-83A2-B51165C032F8}" dt="2026-10-01T12:29:29.790" v="2904" actId="26606"/>
          <ac:spMkLst>
            <pc:docMk/>
            <pc:sldMk cId="1074535587" sldId="268"/>
            <ac:spMk id="8" creationId="{F9694C8D-3712-49FB-B071-2180F2DC8118}"/>
          </ac:spMkLst>
        </pc:spChg>
        <pc:spChg chg="mod ord">
          <ac:chgData name="Ishkhan Gorgisyan" userId="22a3cf5a-b9d0-46bd-9bf4-e636f4fba1f8" providerId="ADAL" clId="{8E1BA996-F54C-5117-83A2-B51165C032F8}" dt="2026-10-01T12:29:29.790" v="2904" actId="26606"/>
          <ac:spMkLst>
            <pc:docMk/>
            <pc:sldMk cId="1074535587" sldId="268"/>
            <ac:spMk id="10" creationId="{38A5AF1C-CD2B-3242-88CF-04FA26AED57A}"/>
          </ac:spMkLst>
        </pc:spChg>
        <pc:spChg chg="add mod">
          <ac:chgData name="Ishkhan Gorgisyan" userId="22a3cf5a-b9d0-46bd-9bf4-e636f4fba1f8" providerId="ADAL" clId="{8E1BA996-F54C-5117-83A2-B51165C032F8}" dt="2026-10-01T12:57:28.737" v="3362" actId="27636"/>
          <ac:spMkLst>
            <pc:docMk/>
            <pc:sldMk cId="1074535587" sldId="268"/>
            <ac:spMk id="21" creationId="{928856D8-4C71-0C07-8251-6D33E7C07D04}"/>
          </ac:spMkLst>
        </pc:spChg>
        <pc:graphicFrameChg chg="add mod modGraphic">
          <ac:chgData name="Ishkhan Gorgisyan" userId="22a3cf5a-b9d0-46bd-9bf4-e636f4fba1f8" providerId="ADAL" clId="{8E1BA996-F54C-5117-83A2-B51165C032F8}" dt="2026-10-05T09:29:47.591" v="6833"/>
          <ac:graphicFrameMkLst>
            <pc:docMk/>
            <pc:sldMk cId="1074535587" sldId="268"/>
            <ac:graphicFrameMk id="20" creationId="{8A3EA404-6A4F-E2A2-A193-6FFD263A2E5C}"/>
          </ac:graphicFrameMkLst>
        </pc:graphicFrameChg>
        <pc:picChg chg="add mod modCrop">
          <ac:chgData name="Ishkhan Gorgisyan" userId="22a3cf5a-b9d0-46bd-9bf4-e636f4fba1f8" providerId="ADAL" clId="{8E1BA996-F54C-5117-83A2-B51165C032F8}" dt="2026-10-01T12:50:14.337" v="3253" actId="1038"/>
          <ac:picMkLst>
            <pc:docMk/>
            <pc:sldMk cId="1074535587" sldId="268"/>
            <ac:picMk id="17" creationId="{066039DD-5C2D-13BD-5D6F-372EFA555EE5}"/>
          </ac:picMkLst>
        </pc:picChg>
      </pc:sldChg>
      <pc:sldChg chg="addSp delSp modSp add mod">
        <pc:chgData name="Ishkhan Gorgisyan" userId="22a3cf5a-b9d0-46bd-9bf4-e636f4fba1f8" providerId="ADAL" clId="{8E1BA996-F54C-5117-83A2-B51165C032F8}" dt="2026-10-01T09:36:22.306" v="1920" actId="14100"/>
        <pc:sldMkLst>
          <pc:docMk/>
          <pc:sldMk cId="2700340958" sldId="274"/>
        </pc:sldMkLst>
        <pc:spChg chg="mod ord">
          <ac:chgData name="Ishkhan Gorgisyan" userId="22a3cf5a-b9d0-46bd-9bf4-e636f4fba1f8" providerId="ADAL" clId="{8E1BA996-F54C-5117-83A2-B51165C032F8}" dt="2026-10-01T09:36:22.306" v="1920" actId="14100"/>
          <ac:spMkLst>
            <pc:docMk/>
            <pc:sldMk cId="2700340958" sldId="274"/>
            <ac:spMk id="12" creationId="{D11693FE-8633-4CDA-ABA8-92FAAA0C73FA}"/>
          </ac:spMkLst>
        </pc:spChg>
        <pc:spChg chg="mod ord">
          <ac:chgData name="Ishkhan Gorgisyan" userId="22a3cf5a-b9d0-46bd-9bf4-e636f4fba1f8" providerId="ADAL" clId="{8E1BA996-F54C-5117-83A2-B51165C032F8}" dt="2026-10-01T09:34:56.439" v="1917" actId="26606"/>
          <ac:spMkLst>
            <pc:docMk/>
            <pc:sldMk cId="2700340958" sldId="274"/>
            <ac:spMk id="14" creationId="{DF2049D6-33EF-411A-8631-A29E54208392}"/>
          </ac:spMkLst>
        </pc:spChg>
        <pc:spChg chg="add">
          <ac:chgData name="Ishkhan Gorgisyan" userId="22a3cf5a-b9d0-46bd-9bf4-e636f4fba1f8" providerId="ADAL" clId="{8E1BA996-F54C-5117-83A2-B51165C032F8}" dt="2026-10-01T09:34:56.439" v="1917" actId="26606"/>
          <ac:spMkLst>
            <pc:docMk/>
            <pc:sldMk cId="2700340958" sldId="274"/>
            <ac:spMk id="44" creationId="{A4EA5F9C-B785-CC61-BC67-89CFDA32F1B1}"/>
          </ac:spMkLst>
        </pc:spChg>
        <pc:spChg chg="add">
          <ac:chgData name="Ishkhan Gorgisyan" userId="22a3cf5a-b9d0-46bd-9bf4-e636f4fba1f8" providerId="ADAL" clId="{8E1BA996-F54C-5117-83A2-B51165C032F8}" dt="2026-10-01T09:34:56.439" v="1917" actId="26606"/>
          <ac:spMkLst>
            <pc:docMk/>
            <pc:sldMk cId="2700340958" sldId="274"/>
            <ac:spMk id="45" creationId="{8085C725-C09C-7E01-912B-4B79B2FD5EFB}"/>
          </ac:spMkLst>
        </pc:spChg>
        <pc:picChg chg="add mod">
          <ac:chgData name="Ishkhan Gorgisyan" userId="22a3cf5a-b9d0-46bd-9bf4-e636f4fba1f8" providerId="ADAL" clId="{8E1BA996-F54C-5117-83A2-B51165C032F8}" dt="2026-10-01T09:34:56.439" v="1917" actId="26606"/>
          <ac:picMkLst>
            <pc:docMk/>
            <pc:sldMk cId="2700340958" sldId="274"/>
            <ac:picMk id="2" creationId="{9DAC96D1-A5E8-65BD-DC1C-165779B18AC9}"/>
          </ac:picMkLst>
        </pc:picChg>
      </pc:sldChg>
      <pc:sldChg chg="addSp delSp modSp mod delAnim modAnim">
        <pc:chgData name="Ishkhan Gorgisyan" userId="22a3cf5a-b9d0-46bd-9bf4-e636f4fba1f8" providerId="ADAL" clId="{8E1BA996-F54C-5117-83A2-B51165C032F8}" dt="2026-10-06T12:53:57.806" v="9270" actId="478"/>
        <pc:sldMkLst>
          <pc:docMk/>
          <pc:sldMk cId="1209966439" sldId="277"/>
        </pc:sldMkLst>
        <pc:spChg chg="mod">
          <ac:chgData name="Ishkhan Gorgisyan" userId="22a3cf5a-b9d0-46bd-9bf4-e636f4fba1f8" providerId="ADAL" clId="{8E1BA996-F54C-5117-83A2-B51165C032F8}" dt="2026-10-06T12:53:49.057" v="9269" actId="20577"/>
          <ac:spMkLst>
            <pc:docMk/>
            <pc:sldMk cId="1209966439" sldId="277"/>
            <ac:spMk id="2" creationId="{83145CF3-C12C-4347-8E68-43E7983404D2}"/>
          </ac:spMkLst>
        </pc:spChg>
        <pc:spChg chg="mod">
          <ac:chgData name="Ishkhan Gorgisyan" userId="22a3cf5a-b9d0-46bd-9bf4-e636f4fba1f8" providerId="ADAL" clId="{8E1BA996-F54C-5117-83A2-B51165C032F8}" dt="2026-10-05T18:54:00.666" v="8021" actId="20577"/>
          <ac:spMkLst>
            <pc:docMk/>
            <pc:sldMk cId="1209966439" sldId="277"/>
            <ac:spMk id="3" creationId="{475DD5CD-4DCF-B15B-8045-CB2345A5CE36}"/>
          </ac:spMkLst>
        </pc:spChg>
      </pc:sldChg>
      <pc:sldChg chg="addSp delSp modSp mod">
        <pc:chgData name="Ishkhan Gorgisyan" userId="22a3cf5a-b9d0-46bd-9bf4-e636f4fba1f8" providerId="ADAL" clId="{8E1BA996-F54C-5117-83A2-B51165C032F8}" dt="2026-10-07T06:23:48.835" v="9344" actId="1036"/>
        <pc:sldMkLst>
          <pc:docMk/>
          <pc:sldMk cId="1094707771" sldId="279"/>
        </pc:sldMkLst>
        <pc:spChg chg="mod">
          <ac:chgData name="Ishkhan Gorgisyan" userId="22a3cf5a-b9d0-46bd-9bf4-e636f4fba1f8" providerId="ADAL" clId="{8E1BA996-F54C-5117-83A2-B51165C032F8}" dt="2026-10-01T12:12:47.133" v="2676" actId="14100"/>
          <ac:spMkLst>
            <pc:docMk/>
            <pc:sldMk cId="1094707771" sldId="279"/>
            <ac:spMk id="2" creationId="{51CC10FE-F3BB-3CF8-D25F-E0E58B0FE750}"/>
          </ac:spMkLst>
        </pc:spChg>
        <pc:spChg chg="add mod">
          <ac:chgData name="Ishkhan Gorgisyan" userId="22a3cf5a-b9d0-46bd-9bf4-e636f4fba1f8" providerId="ADAL" clId="{8E1BA996-F54C-5117-83A2-B51165C032F8}" dt="2026-10-07T06:10:03.724" v="9332" actId="6549"/>
          <ac:spMkLst>
            <pc:docMk/>
            <pc:sldMk cId="1094707771" sldId="279"/>
            <ac:spMk id="4" creationId="{DE79FD8C-F42B-6A00-E824-3A881747912B}"/>
          </ac:spMkLst>
        </pc:spChg>
        <pc:spChg chg="add mod">
          <ac:chgData name="Ishkhan Gorgisyan" userId="22a3cf5a-b9d0-46bd-9bf4-e636f4fba1f8" providerId="ADAL" clId="{8E1BA996-F54C-5117-83A2-B51165C032F8}" dt="2026-10-01T12:15:16.644" v="2705" actId="1036"/>
          <ac:spMkLst>
            <pc:docMk/>
            <pc:sldMk cId="1094707771" sldId="279"/>
            <ac:spMk id="8" creationId="{EEB20C34-EAC1-FAD5-4370-41A65F474CDE}"/>
          </ac:spMkLst>
        </pc:spChg>
        <pc:spChg chg="add mod">
          <ac:chgData name="Ishkhan Gorgisyan" userId="22a3cf5a-b9d0-46bd-9bf4-e636f4fba1f8" providerId="ADAL" clId="{8E1BA996-F54C-5117-83A2-B51165C032F8}" dt="2026-10-01T12:27:28.284" v="2881" actId="1035"/>
          <ac:spMkLst>
            <pc:docMk/>
            <pc:sldMk cId="1094707771" sldId="279"/>
            <ac:spMk id="14" creationId="{F20E88DB-C079-2630-7AC5-5FA2A29A4781}"/>
          </ac:spMkLst>
        </pc:spChg>
        <pc:spChg chg="add mod">
          <ac:chgData name="Ishkhan Gorgisyan" userId="22a3cf5a-b9d0-46bd-9bf4-e636f4fba1f8" providerId="ADAL" clId="{8E1BA996-F54C-5117-83A2-B51165C032F8}" dt="2026-10-07T06:23:48.835" v="9344" actId="1036"/>
          <ac:spMkLst>
            <pc:docMk/>
            <pc:sldMk cId="1094707771" sldId="279"/>
            <ac:spMk id="17" creationId="{60FB2D44-C449-A1DC-D375-8DEF99AE20EA}"/>
          </ac:spMkLst>
        </pc:spChg>
        <pc:picChg chg="add mod modCrop">
          <ac:chgData name="Ishkhan Gorgisyan" userId="22a3cf5a-b9d0-46bd-9bf4-e636f4fba1f8" providerId="ADAL" clId="{8E1BA996-F54C-5117-83A2-B51165C032F8}" dt="2026-10-01T12:15:33.887" v="2721" actId="1076"/>
          <ac:picMkLst>
            <pc:docMk/>
            <pc:sldMk cId="1094707771" sldId="279"/>
            <ac:picMk id="18" creationId="{A72E57BA-EC5D-E575-C923-06DDC377142E}"/>
          </ac:picMkLst>
        </pc:picChg>
      </pc:sldChg>
      <pc:sldChg chg="addSp modSp add mod">
        <pc:chgData name="Ishkhan Gorgisyan" userId="22a3cf5a-b9d0-46bd-9bf4-e636f4fba1f8" providerId="ADAL" clId="{8E1BA996-F54C-5117-83A2-B51165C032F8}" dt="2026-10-01T09:24:47.338" v="1866" actId="1035"/>
        <pc:sldMkLst>
          <pc:docMk/>
          <pc:sldMk cId="955070293" sldId="281"/>
        </pc:sldMkLst>
        <pc:spChg chg="mod">
          <ac:chgData name="Ishkhan Gorgisyan" userId="22a3cf5a-b9d0-46bd-9bf4-e636f4fba1f8" providerId="ADAL" clId="{8E1BA996-F54C-5117-83A2-B51165C032F8}" dt="2026-10-01T09:17:57.133" v="1797" actId="20577"/>
          <ac:spMkLst>
            <pc:docMk/>
            <pc:sldMk cId="955070293" sldId="281"/>
            <ac:spMk id="6" creationId="{69419E23-7ACC-E7B6-D22E-0660F99A780B}"/>
          </ac:spMkLst>
        </pc:spChg>
        <pc:graphicFrameChg chg="mod modGraphic">
          <ac:chgData name="Ishkhan Gorgisyan" userId="22a3cf5a-b9d0-46bd-9bf4-e636f4fba1f8" providerId="ADAL" clId="{8E1BA996-F54C-5117-83A2-B51165C032F8}" dt="2026-10-01T09:24:47.338" v="1866" actId="1035"/>
          <ac:graphicFrameMkLst>
            <pc:docMk/>
            <pc:sldMk cId="955070293" sldId="281"/>
            <ac:graphicFrameMk id="8" creationId="{8802F01C-6F69-A43F-F5FA-4477A4849CE8}"/>
          </ac:graphicFrameMkLst>
        </pc:graphicFrameChg>
        <pc:picChg chg="add mod">
          <ac:chgData name="Ishkhan Gorgisyan" userId="22a3cf5a-b9d0-46bd-9bf4-e636f4fba1f8" providerId="ADAL" clId="{8E1BA996-F54C-5117-83A2-B51165C032F8}" dt="2026-10-01T09:24:32.546" v="1862" actId="1035"/>
          <ac:picMkLst>
            <pc:docMk/>
            <pc:sldMk cId="955070293" sldId="281"/>
            <ac:picMk id="3" creationId="{690C7BC8-FAE3-6196-4446-516852082AE0}"/>
          </ac:picMkLst>
        </pc:picChg>
      </pc:sldChg>
      <pc:sldChg chg="addSp delSp modSp mod">
        <pc:chgData name="Ishkhan Gorgisyan" userId="22a3cf5a-b9d0-46bd-9bf4-e636f4fba1f8" providerId="ADAL" clId="{8E1BA996-F54C-5117-83A2-B51165C032F8}" dt="2026-10-05T18:31:48.570" v="7831" actId="20577"/>
        <pc:sldMkLst>
          <pc:docMk/>
          <pc:sldMk cId="2776515710" sldId="294"/>
        </pc:sldMkLst>
        <pc:spChg chg="mod">
          <ac:chgData name="Ishkhan Gorgisyan" userId="22a3cf5a-b9d0-46bd-9bf4-e636f4fba1f8" providerId="ADAL" clId="{8E1BA996-F54C-5117-83A2-B51165C032F8}" dt="2026-10-05T09:21:51.881" v="6777" actId="20577"/>
          <ac:spMkLst>
            <pc:docMk/>
            <pc:sldMk cId="2776515710" sldId="294"/>
            <ac:spMk id="2" creationId="{478FAACC-E67F-9991-6B2A-D2E32A0D6E83}"/>
          </ac:spMkLst>
        </pc:spChg>
        <pc:spChg chg="add mod">
          <ac:chgData name="Ishkhan Gorgisyan" userId="22a3cf5a-b9d0-46bd-9bf4-e636f4fba1f8" providerId="ADAL" clId="{8E1BA996-F54C-5117-83A2-B51165C032F8}" dt="2026-10-05T09:25:52.975" v="6819" actId="20577"/>
          <ac:spMkLst>
            <pc:docMk/>
            <pc:sldMk cId="2776515710" sldId="294"/>
            <ac:spMk id="4" creationId="{36837619-948B-1AD8-A7E5-522A060EC337}"/>
          </ac:spMkLst>
        </pc:spChg>
        <pc:spChg chg="add mod">
          <ac:chgData name="Ishkhan Gorgisyan" userId="22a3cf5a-b9d0-46bd-9bf4-e636f4fba1f8" providerId="ADAL" clId="{8E1BA996-F54C-5117-83A2-B51165C032F8}" dt="2026-10-05T11:54:24.051" v="7258" actId="14100"/>
          <ac:spMkLst>
            <pc:docMk/>
            <pc:sldMk cId="2776515710" sldId="294"/>
            <ac:spMk id="12" creationId="{D4A79572-E992-FB2E-F9A4-DAF3FF3CBB3A}"/>
          </ac:spMkLst>
        </pc:spChg>
        <pc:graphicFrameChg chg="add mod modGraphic">
          <ac:chgData name="Ishkhan Gorgisyan" userId="22a3cf5a-b9d0-46bd-9bf4-e636f4fba1f8" providerId="ADAL" clId="{8E1BA996-F54C-5117-83A2-B51165C032F8}" dt="2026-10-05T18:31:48.570" v="7831" actId="20577"/>
          <ac:graphicFrameMkLst>
            <pc:docMk/>
            <pc:sldMk cId="2776515710" sldId="294"/>
            <ac:graphicFrameMk id="11" creationId="{73F79890-0B75-6E23-A035-C2133569B8C0}"/>
          </ac:graphicFrameMkLst>
        </pc:graphicFrameChg>
      </pc:sldChg>
      <pc:sldChg chg="addSp delSp modSp add mod modAnim">
        <pc:chgData name="Ishkhan Gorgisyan" userId="22a3cf5a-b9d0-46bd-9bf4-e636f4fba1f8" providerId="ADAL" clId="{8E1BA996-F54C-5117-83A2-B51165C032F8}" dt="2026-10-01T13:12:52.344" v="3520"/>
        <pc:sldMkLst>
          <pc:docMk/>
          <pc:sldMk cId="2598173363" sldId="296"/>
        </pc:sldMkLst>
        <pc:spChg chg="mod">
          <ac:chgData name="Ishkhan Gorgisyan" userId="22a3cf5a-b9d0-46bd-9bf4-e636f4fba1f8" providerId="ADAL" clId="{8E1BA996-F54C-5117-83A2-B51165C032F8}" dt="2026-10-01T13:06:05.437" v="3462" actId="1035"/>
          <ac:spMkLst>
            <pc:docMk/>
            <pc:sldMk cId="2598173363" sldId="296"/>
            <ac:spMk id="18" creationId="{D311E897-832F-7EC0-913A-55528B757F73}"/>
          </ac:spMkLst>
        </pc:spChg>
        <pc:spChg chg="mod">
          <ac:chgData name="Ishkhan Gorgisyan" userId="22a3cf5a-b9d0-46bd-9bf4-e636f4fba1f8" providerId="ADAL" clId="{8E1BA996-F54C-5117-83A2-B51165C032F8}" dt="2026-10-01T13:05:57.587" v="3440" actId="1035"/>
          <ac:spMkLst>
            <pc:docMk/>
            <pc:sldMk cId="2598173363" sldId="296"/>
            <ac:spMk id="19" creationId="{5DBA0945-E867-6DE1-5AEC-C8105F71438F}"/>
          </ac:spMkLst>
        </pc:spChg>
        <pc:spChg chg="add mod">
          <ac:chgData name="Ishkhan Gorgisyan" userId="22a3cf5a-b9d0-46bd-9bf4-e636f4fba1f8" providerId="ADAL" clId="{8E1BA996-F54C-5117-83A2-B51165C032F8}" dt="2026-10-01T13:10:46.064" v="3515" actId="164"/>
          <ac:spMkLst>
            <pc:docMk/>
            <pc:sldMk cId="2598173363" sldId="296"/>
            <ac:spMk id="26" creationId="{77764497-BF1D-655F-C059-AFB77A7A9B1B}"/>
          </ac:spMkLst>
        </pc:spChg>
        <pc:grpChg chg="add mod">
          <ac:chgData name="Ishkhan Gorgisyan" userId="22a3cf5a-b9d0-46bd-9bf4-e636f4fba1f8" providerId="ADAL" clId="{8E1BA996-F54C-5117-83A2-B51165C032F8}" dt="2026-10-01T13:05:40.202" v="3419" actId="1037"/>
          <ac:grpSpMkLst>
            <pc:docMk/>
            <pc:sldMk cId="2598173363" sldId="296"/>
            <ac:grpSpMk id="11" creationId="{25DAD8E0-1A5D-BDE5-5874-F4500A60847B}"/>
          </ac:grpSpMkLst>
        </pc:grpChg>
        <pc:grpChg chg="add mod">
          <ac:chgData name="Ishkhan Gorgisyan" userId="22a3cf5a-b9d0-46bd-9bf4-e636f4fba1f8" providerId="ADAL" clId="{8E1BA996-F54C-5117-83A2-B51165C032F8}" dt="2026-10-01T13:10:46.064" v="3515" actId="164"/>
          <ac:grpSpMkLst>
            <pc:docMk/>
            <pc:sldMk cId="2598173363" sldId="296"/>
            <ac:grpSpMk id="27" creationId="{B6463C3E-7BDF-7F67-5DDA-F6367A360387}"/>
          </ac:grpSpMkLst>
        </pc:grpChg>
        <pc:picChg chg="add mod">
          <ac:chgData name="Ishkhan Gorgisyan" userId="22a3cf5a-b9d0-46bd-9bf4-e636f4fba1f8" providerId="ADAL" clId="{8E1BA996-F54C-5117-83A2-B51165C032F8}" dt="2026-10-01T13:04:10.626" v="3389" actId="14100"/>
          <ac:picMkLst>
            <pc:docMk/>
            <pc:sldMk cId="2598173363" sldId="296"/>
            <ac:picMk id="6" creationId="{65C5EFFC-5C3D-0C8A-FB50-9C129D7D2804}"/>
          </ac:picMkLst>
        </pc:picChg>
        <pc:picChg chg="add mod">
          <ac:chgData name="Ishkhan Gorgisyan" userId="22a3cf5a-b9d0-46bd-9bf4-e636f4fba1f8" providerId="ADAL" clId="{8E1BA996-F54C-5117-83A2-B51165C032F8}" dt="2026-10-01T13:10:46.064" v="3515" actId="164"/>
          <ac:picMkLst>
            <pc:docMk/>
            <pc:sldMk cId="2598173363" sldId="296"/>
            <ac:picMk id="9" creationId="{7AD4C766-593F-234F-78D3-8C203B8F4E78}"/>
          </ac:picMkLst>
        </pc:picChg>
        <pc:picChg chg="mod">
          <ac:chgData name="Ishkhan Gorgisyan" userId="22a3cf5a-b9d0-46bd-9bf4-e636f4fba1f8" providerId="ADAL" clId="{8E1BA996-F54C-5117-83A2-B51165C032F8}" dt="2026-10-01T13:05:57.587" v="3440" actId="1035"/>
          <ac:picMkLst>
            <pc:docMk/>
            <pc:sldMk cId="2598173363" sldId="296"/>
            <ac:picMk id="12" creationId="{9A751D74-872B-5736-4646-5F790E751016}"/>
          </ac:picMkLst>
        </pc:picChg>
        <pc:picChg chg="mod">
          <ac:chgData name="Ishkhan Gorgisyan" userId="22a3cf5a-b9d0-46bd-9bf4-e636f4fba1f8" providerId="ADAL" clId="{8E1BA996-F54C-5117-83A2-B51165C032F8}" dt="2026-10-01T13:06:05.437" v="3462" actId="1035"/>
          <ac:picMkLst>
            <pc:docMk/>
            <pc:sldMk cId="2598173363" sldId="296"/>
            <ac:picMk id="13" creationId="{BD336904-1F77-F01D-AB00-324EEEC2ABBF}"/>
          </ac:picMkLst>
        </pc:picChg>
        <pc:picChg chg="add mod">
          <ac:chgData name="Ishkhan Gorgisyan" userId="22a3cf5a-b9d0-46bd-9bf4-e636f4fba1f8" providerId="ADAL" clId="{8E1BA996-F54C-5117-83A2-B51165C032F8}" dt="2026-10-01T13:07:59.197" v="3477" actId="1076"/>
          <ac:picMkLst>
            <pc:docMk/>
            <pc:sldMk cId="2598173363" sldId="296"/>
            <ac:picMk id="25" creationId="{A7B1DDC7-22BF-4055-A5B8-09346D09964C}"/>
          </ac:picMkLst>
        </pc:picChg>
        <pc:cxnChg chg="mod">
          <ac:chgData name="Ishkhan Gorgisyan" userId="22a3cf5a-b9d0-46bd-9bf4-e636f4fba1f8" providerId="ADAL" clId="{8E1BA996-F54C-5117-83A2-B51165C032F8}" dt="2026-10-01T13:06:22.503" v="3465" actId="14100"/>
          <ac:cxnSpMkLst>
            <pc:docMk/>
            <pc:sldMk cId="2598173363" sldId="296"/>
            <ac:cxnSpMk id="14" creationId="{F97694FD-328B-CE3F-1D4C-F91C0390C806}"/>
          </ac:cxnSpMkLst>
        </pc:cxnChg>
        <pc:cxnChg chg="mod">
          <ac:chgData name="Ishkhan Gorgisyan" userId="22a3cf5a-b9d0-46bd-9bf4-e636f4fba1f8" providerId="ADAL" clId="{8E1BA996-F54C-5117-83A2-B51165C032F8}" dt="2026-10-01T13:06:13.659" v="3464" actId="14100"/>
          <ac:cxnSpMkLst>
            <pc:docMk/>
            <pc:sldMk cId="2598173363" sldId="296"/>
            <ac:cxnSpMk id="15" creationId="{FBF1455B-4118-C10F-D9BB-E3097E252CAB}"/>
          </ac:cxnSpMkLst>
        </pc:cxnChg>
        <pc:cxnChg chg="mod">
          <ac:chgData name="Ishkhan Gorgisyan" userId="22a3cf5a-b9d0-46bd-9bf4-e636f4fba1f8" providerId="ADAL" clId="{8E1BA996-F54C-5117-83A2-B51165C032F8}" dt="2026-10-01T13:06:10.060" v="3463" actId="14100"/>
          <ac:cxnSpMkLst>
            <pc:docMk/>
            <pc:sldMk cId="2598173363" sldId="296"/>
            <ac:cxnSpMk id="16" creationId="{C0E86E9F-6DF5-A2CC-22E4-CFB7E4F32B82}"/>
          </ac:cxnSpMkLst>
        </pc:cxnChg>
      </pc:sldChg>
      <pc:sldChg chg="addSp delSp modSp add mod delAnim modAnim">
        <pc:chgData name="Ishkhan Gorgisyan" userId="22a3cf5a-b9d0-46bd-9bf4-e636f4fba1f8" providerId="ADAL" clId="{8E1BA996-F54C-5117-83A2-B51165C032F8}" dt="2026-10-07T13:35:44.332" v="10221" actId="1076"/>
        <pc:sldMkLst>
          <pc:docMk/>
          <pc:sldMk cId="1761368860" sldId="297"/>
        </pc:sldMkLst>
        <pc:spChg chg="add mod">
          <ac:chgData name="Ishkhan Gorgisyan" userId="22a3cf5a-b9d0-46bd-9bf4-e636f4fba1f8" providerId="ADAL" clId="{8E1BA996-F54C-5117-83A2-B51165C032F8}" dt="2026-10-01T17:13:33.462" v="4090" actId="1037"/>
          <ac:spMkLst>
            <pc:docMk/>
            <pc:sldMk cId="1761368860" sldId="297"/>
            <ac:spMk id="29" creationId="{09F69F0A-18CF-1774-F84E-3CFB84558D37}"/>
          </ac:spMkLst>
        </pc:spChg>
        <pc:spChg chg="add mod">
          <ac:chgData name="Ishkhan Gorgisyan" userId="22a3cf5a-b9d0-46bd-9bf4-e636f4fba1f8" providerId="ADAL" clId="{8E1BA996-F54C-5117-83A2-B51165C032F8}" dt="2026-10-01T17:13:05.653" v="4083" actId="1038"/>
          <ac:spMkLst>
            <pc:docMk/>
            <pc:sldMk cId="1761368860" sldId="297"/>
            <ac:spMk id="30" creationId="{53A07020-2C63-BE40-DBEF-FDE79F275C5B}"/>
          </ac:spMkLst>
        </pc:spChg>
        <pc:spChg chg="add mod">
          <ac:chgData name="Ishkhan Gorgisyan" userId="22a3cf5a-b9d0-46bd-9bf4-e636f4fba1f8" providerId="ADAL" clId="{8E1BA996-F54C-5117-83A2-B51165C032F8}" dt="2026-10-01T17:07:39.699" v="4011" actId="1037"/>
          <ac:spMkLst>
            <pc:docMk/>
            <pc:sldMk cId="1761368860" sldId="297"/>
            <ac:spMk id="31" creationId="{049D468D-589F-CB2C-FAE3-7EC83BE8BF98}"/>
          </ac:spMkLst>
        </pc:spChg>
        <pc:spChg chg="add mod">
          <ac:chgData name="Ishkhan Gorgisyan" userId="22a3cf5a-b9d0-46bd-9bf4-e636f4fba1f8" providerId="ADAL" clId="{8E1BA996-F54C-5117-83A2-B51165C032F8}" dt="2026-10-01T17:07:34.545" v="4008" actId="1036"/>
          <ac:spMkLst>
            <pc:docMk/>
            <pc:sldMk cId="1761368860" sldId="297"/>
            <ac:spMk id="32" creationId="{849B2661-75A6-4340-4AD0-3C51E4928AAA}"/>
          </ac:spMkLst>
        </pc:spChg>
        <pc:spChg chg="add mod">
          <ac:chgData name="Ishkhan Gorgisyan" userId="22a3cf5a-b9d0-46bd-9bf4-e636f4fba1f8" providerId="ADAL" clId="{8E1BA996-F54C-5117-83A2-B51165C032F8}" dt="2026-10-01T17:10:15.227" v="4054" actId="164"/>
          <ac:spMkLst>
            <pc:docMk/>
            <pc:sldMk cId="1761368860" sldId="297"/>
            <ac:spMk id="33" creationId="{B9727FF8-61DC-85A5-8BB1-ED8561AA41F7}"/>
          </ac:spMkLst>
        </pc:spChg>
        <pc:spChg chg="add mod">
          <ac:chgData name="Ishkhan Gorgisyan" userId="22a3cf5a-b9d0-46bd-9bf4-e636f4fba1f8" providerId="ADAL" clId="{8E1BA996-F54C-5117-83A2-B51165C032F8}" dt="2026-10-01T17:12:12.154" v="4063" actId="1038"/>
          <ac:spMkLst>
            <pc:docMk/>
            <pc:sldMk cId="1761368860" sldId="297"/>
            <ac:spMk id="35" creationId="{3B312D3F-697C-7A53-90CC-C2F957A9B4F4}"/>
          </ac:spMkLst>
        </pc:spChg>
        <pc:spChg chg="add mod">
          <ac:chgData name="Ishkhan Gorgisyan" userId="22a3cf5a-b9d0-46bd-9bf4-e636f4fba1f8" providerId="ADAL" clId="{8E1BA996-F54C-5117-83A2-B51165C032F8}" dt="2026-10-01T17:10:15.227" v="4054" actId="164"/>
          <ac:spMkLst>
            <pc:docMk/>
            <pc:sldMk cId="1761368860" sldId="297"/>
            <ac:spMk id="36" creationId="{AAC4B954-610F-AFAC-3703-42C6B8A0EC97}"/>
          </ac:spMkLst>
        </pc:spChg>
        <pc:spChg chg="add mod">
          <ac:chgData name="Ishkhan Gorgisyan" userId="22a3cf5a-b9d0-46bd-9bf4-e636f4fba1f8" providerId="ADAL" clId="{8E1BA996-F54C-5117-83A2-B51165C032F8}" dt="2026-10-01T17:10:15.227" v="4054" actId="164"/>
          <ac:spMkLst>
            <pc:docMk/>
            <pc:sldMk cId="1761368860" sldId="297"/>
            <ac:spMk id="37" creationId="{618268B5-B732-D8CD-F799-83CA0FA0FE15}"/>
          </ac:spMkLst>
        </pc:spChg>
        <pc:spChg chg="add mod">
          <ac:chgData name="Ishkhan Gorgisyan" userId="22a3cf5a-b9d0-46bd-9bf4-e636f4fba1f8" providerId="ADAL" clId="{8E1BA996-F54C-5117-83A2-B51165C032F8}" dt="2026-10-02T05:55:38.910" v="5020" actId="108"/>
          <ac:spMkLst>
            <pc:docMk/>
            <pc:sldMk cId="1761368860" sldId="297"/>
            <ac:spMk id="39" creationId="{8AAC082F-1D6F-B631-5807-74D510F942A5}"/>
          </ac:spMkLst>
        </pc:spChg>
        <pc:spChg chg="add mod">
          <ac:chgData name="Ishkhan Gorgisyan" userId="22a3cf5a-b9d0-46bd-9bf4-e636f4fba1f8" providerId="ADAL" clId="{8E1BA996-F54C-5117-83A2-B51165C032F8}" dt="2026-10-06T14:02:18.963" v="9317" actId="20577"/>
          <ac:spMkLst>
            <pc:docMk/>
            <pc:sldMk cId="1761368860" sldId="297"/>
            <ac:spMk id="42" creationId="{94FFED8E-513A-D154-1561-F12E551CFC5D}"/>
          </ac:spMkLst>
        </pc:spChg>
        <pc:spChg chg="add mod">
          <ac:chgData name="Ishkhan Gorgisyan" userId="22a3cf5a-b9d0-46bd-9bf4-e636f4fba1f8" providerId="ADAL" clId="{8E1BA996-F54C-5117-83A2-B51165C032F8}" dt="2026-10-02T05:56:41.132" v="5051" actId="1076"/>
          <ac:spMkLst>
            <pc:docMk/>
            <pc:sldMk cId="1761368860" sldId="297"/>
            <ac:spMk id="46" creationId="{65ACCEBC-31B7-3873-074D-E40EC7C89BC2}"/>
          </ac:spMkLst>
        </pc:spChg>
        <pc:grpChg chg="add mod">
          <ac:chgData name="Ishkhan Gorgisyan" userId="22a3cf5a-b9d0-46bd-9bf4-e636f4fba1f8" providerId="ADAL" clId="{8E1BA996-F54C-5117-83A2-B51165C032F8}" dt="2026-10-01T17:19:33.605" v="4182" actId="164"/>
          <ac:grpSpMkLst>
            <pc:docMk/>
            <pc:sldMk cId="1761368860" sldId="297"/>
            <ac:grpSpMk id="34" creationId="{96DBC8FB-72C5-27D2-8B4F-210128E5B710}"/>
          </ac:grpSpMkLst>
        </pc:grpChg>
        <pc:grpChg chg="add mod">
          <ac:chgData name="Ishkhan Gorgisyan" userId="22a3cf5a-b9d0-46bd-9bf4-e636f4fba1f8" providerId="ADAL" clId="{8E1BA996-F54C-5117-83A2-B51165C032F8}" dt="2026-10-01T17:19:39.631" v="4183" actId="164"/>
          <ac:grpSpMkLst>
            <pc:docMk/>
            <pc:sldMk cId="1761368860" sldId="297"/>
            <ac:grpSpMk id="40" creationId="{C4CE890B-247B-FB2B-45C1-3063C5CF547E}"/>
          </ac:grpSpMkLst>
        </pc:grpChg>
        <pc:grpChg chg="add mod">
          <ac:chgData name="Ishkhan Gorgisyan" userId="22a3cf5a-b9d0-46bd-9bf4-e636f4fba1f8" providerId="ADAL" clId="{8E1BA996-F54C-5117-83A2-B51165C032F8}" dt="2026-10-01T17:19:33.605" v="4182" actId="164"/>
          <ac:grpSpMkLst>
            <pc:docMk/>
            <pc:sldMk cId="1761368860" sldId="297"/>
            <ac:grpSpMk id="43" creationId="{3E725B27-53D5-D4F5-E437-0A789ACFBADD}"/>
          </ac:grpSpMkLst>
        </pc:grpChg>
        <pc:grpChg chg="add mod">
          <ac:chgData name="Ishkhan Gorgisyan" userId="22a3cf5a-b9d0-46bd-9bf4-e636f4fba1f8" providerId="ADAL" clId="{8E1BA996-F54C-5117-83A2-B51165C032F8}" dt="2026-10-01T17:19:39.631" v="4183" actId="164"/>
          <ac:grpSpMkLst>
            <pc:docMk/>
            <pc:sldMk cId="1761368860" sldId="297"/>
            <ac:grpSpMk id="44" creationId="{AA994F52-A60F-E710-59FD-768DCE0EEA94}"/>
          </ac:grpSpMkLst>
        </pc:grpChg>
        <pc:picChg chg="add mod modCrop">
          <ac:chgData name="Ishkhan Gorgisyan" userId="22a3cf5a-b9d0-46bd-9bf4-e636f4fba1f8" providerId="ADAL" clId="{8E1BA996-F54C-5117-83A2-B51165C032F8}" dt="2026-10-01T17:19:33.605" v="4182" actId="164"/>
          <ac:picMkLst>
            <pc:docMk/>
            <pc:sldMk cId="1761368860" sldId="297"/>
            <ac:picMk id="5" creationId="{FD6AEB0F-5708-D52C-02D4-D0E666F2BA85}"/>
          </ac:picMkLst>
        </pc:picChg>
        <pc:picChg chg="mod">
          <ac:chgData name="Ishkhan Gorgisyan" userId="22a3cf5a-b9d0-46bd-9bf4-e636f4fba1f8" providerId="ADAL" clId="{8E1BA996-F54C-5117-83A2-B51165C032F8}" dt="2026-10-07T13:35:44.332" v="10221" actId="1076"/>
          <ac:picMkLst>
            <pc:docMk/>
            <pc:sldMk cId="1761368860" sldId="297"/>
            <ac:picMk id="6" creationId="{7DDC70C7-1F29-2F79-02E6-F3C6CAC8E080}"/>
          </ac:picMkLst>
        </pc:picChg>
        <pc:picChg chg="add mod modCrop">
          <ac:chgData name="Ishkhan Gorgisyan" userId="22a3cf5a-b9d0-46bd-9bf4-e636f4fba1f8" providerId="ADAL" clId="{8E1BA996-F54C-5117-83A2-B51165C032F8}" dt="2026-10-01T17:07:05.779" v="4002" actId="164"/>
          <ac:picMkLst>
            <pc:docMk/>
            <pc:sldMk cId="1761368860" sldId="297"/>
            <ac:picMk id="20" creationId="{5570272E-9A31-FC17-1B2E-DCD99B5821C0}"/>
          </ac:picMkLst>
        </pc:picChg>
        <pc:picChg chg="add mod modCrop">
          <ac:chgData name="Ishkhan Gorgisyan" userId="22a3cf5a-b9d0-46bd-9bf4-e636f4fba1f8" providerId="ADAL" clId="{8E1BA996-F54C-5117-83A2-B51165C032F8}" dt="2026-10-01T17:10:15.227" v="4054" actId="164"/>
          <ac:picMkLst>
            <pc:docMk/>
            <pc:sldMk cId="1761368860" sldId="297"/>
            <ac:picMk id="22" creationId="{A5F8E21D-2153-027F-877A-AEBA99B885B1}"/>
          </ac:picMkLst>
        </pc:picChg>
        <pc:picChg chg="add mod modCrop">
          <ac:chgData name="Ishkhan Gorgisyan" userId="22a3cf5a-b9d0-46bd-9bf4-e636f4fba1f8" providerId="ADAL" clId="{8E1BA996-F54C-5117-83A2-B51165C032F8}" dt="2026-10-01T17:25:01.779" v="4188" actId="1037"/>
          <ac:picMkLst>
            <pc:docMk/>
            <pc:sldMk cId="1761368860" sldId="297"/>
            <ac:picMk id="24" creationId="{BFA0C3C0-8D85-DCA9-E19A-754386D7A6A7}"/>
          </ac:picMkLst>
        </pc:picChg>
      </pc:sldChg>
      <pc:sldChg chg="addSp delSp modSp add mod delAnim modAnim modNotesTx">
        <pc:chgData name="Ishkhan Gorgisyan" userId="22a3cf5a-b9d0-46bd-9bf4-e636f4fba1f8" providerId="ADAL" clId="{8E1BA996-F54C-5117-83A2-B51165C032F8}" dt="2026-10-12T08:10:29.614" v="10272" actId="20577"/>
        <pc:sldMkLst>
          <pc:docMk/>
          <pc:sldMk cId="1876571353" sldId="298"/>
        </pc:sldMkLst>
        <pc:spChg chg="add mod">
          <ac:chgData name="Ishkhan Gorgisyan" userId="22a3cf5a-b9d0-46bd-9bf4-e636f4fba1f8" providerId="ADAL" clId="{8E1BA996-F54C-5117-83A2-B51165C032F8}" dt="2026-10-01T17:31:24.313" v="4274" actId="164"/>
          <ac:spMkLst>
            <pc:docMk/>
            <pc:sldMk cId="1876571353" sldId="298"/>
            <ac:spMk id="4" creationId="{D6B12267-062F-70D8-BA7B-101AF3508B70}"/>
          </ac:spMkLst>
        </pc:spChg>
        <pc:spChg chg="mod">
          <ac:chgData name="Ishkhan Gorgisyan" userId="22a3cf5a-b9d0-46bd-9bf4-e636f4fba1f8" providerId="ADAL" clId="{8E1BA996-F54C-5117-83A2-B51165C032F8}" dt="2026-10-01T17:26:26.635" v="4218" actId="20577"/>
          <ac:spMkLst>
            <pc:docMk/>
            <pc:sldMk cId="1876571353" sldId="298"/>
            <ac:spMk id="8" creationId="{3A9712E2-96B9-41DF-4C18-9CD2C224AAA0}"/>
          </ac:spMkLst>
        </pc:spChg>
        <pc:spChg chg="add mod">
          <ac:chgData name="Ishkhan Gorgisyan" userId="22a3cf5a-b9d0-46bd-9bf4-e636f4fba1f8" providerId="ADAL" clId="{8E1BA996-F54C-5117-83A2-B51165C032F8}" dt="2026-10-01T17:49:30.651" v="4551" actId="1035"/>
          <ac:spMkLst>
            <pc:docMk/>
            <pc:sldMk cId="1876571353" sldId="298"/>
            <ac:spMk id="11" creationId="{47C4919B-2B0A-BADB-72E2-A243D547BC5A}"/>
          </ac:spMkLst>
        </pc:spChg>
        <pc:spChg chg="add mod">
          <ac:chgData name="Ishkhan Gorgisyan" userId="22a3cf5a-b9d0-46bd-9bf4-e636f4fba1f8" providerId="ADAL" clId="{8E1BA996-F54C-5117-83A2-B51165C032F8}" dt="2026-10-06T20:09:18.662" v="9331" actId="20577"/>
          <ac:spMkLst>
            <pc:docMk/>
            <pc:sldMk cId="1876571353" sldId="298"/>
            <ac:spMk id="12" creationId="{975CC865-A132-ED5F-9A98-6BE65E6D8C7A}"/>
          </ac:spMkLst>
        </pc:spChg>
        <pc:spChg chg="add mod">
          <ac:chgData name="Ishkhan Gorgisyan" userId="22a3cf5a-b9d0-46bd-9bf4-e636f4fba1f8" providerId="ADAL" clId="{8E1BA996-F54C-5117-83A2-B51165C032F8}" dt="2026-10-01T17:49:30.651" v="4551" actId="1035"/>
          <ac:spMkLst>
            <pc:docMk/>
            <pc:sldMk cId="1876571353" sldId="298"/>
            <ac:spMk id="13" creationId="{BEA56354-EF4B-73E4-3AD8-340594A8CDDD}"/>
          </ac:spMkLst>
        </pc:spChg>
        <pc:spChg chg="add mod">
          <ac:chgData name="Ishkhan Gorgisyan" userId="22a3cf5a-b9d0-46bd-9bf4-e636f4fba1f8" providerId="ADAL" clId="{8E1BA996-F54C-5117-83A2-B51165C032F8}" dt="2026-10-02T05:58:02.643" v="5063"/>
          <ac:spMkLst>
            <pc:docMk/>
            <pc:sldMk cId="1876571353" sldId="298"/>
            <ac:spMk id="14" creationId="{5CBFE6AF-BE91-68CD-BAE9-0FEC33C6E94D}"/>
          </ac:spMkLst>
        </pc:spChg>
        <pc:spChg chg="add mod">
          <ac:chgData name="Ishkhan Gorgisyan" userId="22a3cf5a-b9d0-46bd-9bf4-e636f4fba1f8" providerId="ADAL" clId="{8E1BA996-F54C-5117-83A2-B51165C032F8}" dt="2026-10-01T17:56:10.120" v="4624" actId="207"/>
          <ac:spMkLst>
            <pc:docMk/>
            <pc:sldMk cId="1876571353" sldId="298"/>
            <ac:spMk id="15" creationId="{D68CCC18-DCDC-26D1-0C5C-F7DB228B1ACE}"/>
          </ac:spMkLst>
        </pc:spChg>
        <pc:spChg chg="add mod">
          <ac:chgData name="Ishkhan Gorgisyan" userId="22a3cf5a-b9d0-46bd-9bf4-e636f4fba1f8" providerId="ADAL" clId="{8E1BA996-F54C-5117-83A2-B51165C032F8}" dt="2026-10-01T17:56:10.120" v="4624" actId="207"/>
          <ac:spMkLst>
            <pc:docMk/>
            <pc:sldMk cId="1876571353" sldId="298"/>
            <ac:spMk id="17" creationId="{18EB51C2-CD00-ED80-2EDE-4E39BB2C37AF}"/>
          </ac:spMkLst>
        </pc:spChg>
        <pc:spChg chg="mod topLvl">
          <ac:chgData name="Ishkhan Gorgisyan" userId="22a3cf5a-b9d0-46bd-9bf4-e636f4fba1f8" providerId="ADAL" clId="{8E1BA996-F54C-5117-83A2-B51165C032F8}" dt="2026-10-01T17:49:30.651" v="4551" actId="1035"/>
          <ac:spMkLst>
            <pc:docMk/>
            <pc:sldMk cId="1876571353" sldId="298"/>
            <ac:spMk id="42" creationId="{BF72D657-70A3-9F39-4258-9937F561ADF3}"/>
          </ac:spMkLst>
        </pc:spChg>
        <pc:grpChg chg="add mod">
          <ac:chgData name="Ishkhan Gorgisyan" userId="22a3cf5a-b9d0-46bd-9bf4-e636f4fba1f8" providerId="ADAL" clId="{8E1BA996-F54C-5117-83A2-B51165C032F8}" dt="2026-10-01T17:49:40.748" v="4555" actId="1037"/>
          <ac:grpSpMkLst>
            <pc:docMk/>
            <pc:sldMk cId="1876571353" sldId="298"/>
            <ac:grpSpMk id="9" creationId="{236FAC28-6DA6-FBB2-5F6F-AF001002C4D8}"/>
          </ac:grpSpMkLst>
        </pc:grpChg>
        <pc:picChg chg="add mod modCrop">
          <ac:chgData name="Ishkhan Gorgisyan" userId="22a3cf5a-b9d0-46bd-9bf4-e636f4fba1f8" providerId="ADAL" clId="{8E1BA996-F54C-5117-83A2-B51165C032F8}" dt="2026-10-01T17:31:24.313" v="4274" actId="164"/>
          <ac:picMkLst>
            <pc:docMk/>
            <pc:sldMk cId="1876571353" sldId="298"/>
            <ac:picMk id="3" creationId="{B68CAC6D-992A-22B2-392E-E031D3504570}"/>
          </ac:picMkLst>
        </pc:picChg>
        <pc:picChg chg="add mod modCrop">
          <ac:chgData name="Ishkhan Gorgisyan" userId="22a3cf5a-b9d0-46bd-9bf4-e636f4fba1f8" providerId="ADAL" clId="{8E1BA996-F54C-5117-83A2-B51165C032F8}" dt="2026-10-02T05:58:12.943" v="5089" actId="1038"/>
          <ac:picMkLst>
            <pc:docMk/>
            <pc:sldMk cId="1876571353" sldId="298"/>
            <ac:picMk id="18" creationId="{76D2980F-C440-7342-8D55-B5500327FC8E}"/>
          </ac:picMkLst>
        </pc:picChg>
        <pc:picChg chg="add mod">
          <ac:chgData name="Ishkhan Gorgisyan" userId="22a3cf5a-b9d0-46bd-9bf4-e636f4fba1f8" providerId="ADAL" clId="{8E1BA996-F54C-5117-83A2-B51165C032F8}" dt="2026-10-02T05:58:12.943" v="5089" actId="1038"/>
          <ac:picMkLst>
            <pc:docMk/>
            <pc:sldMk cId="1876571353" sldId="298"/>
            <ac:picMk id="19" creationId="{58E98A21-5171-1F1C-747E-2D14EA8DD66C}"/>
          </ac:picMkLst>
        </pc:picChg>
        <pc:picChg chg="add mod modCrop">
          <ac:chgData name="Ishkhan Gorgisyan" userId="22a3cf5a-b9d0-46bd-9bf4-e636f4fba1f8" providerId="ADAL" clId="{8E1BA996-F54C-5117-83A2-B51165C032F8}" dt="2026-10-01T18:21:36.616" v="4898" actId="1036"/>
          <ac:picMkLst>
            <pc:docMk/>
            <pc:sldMk cId="1876571353" sldId="298"/>
            <ac:picMk id="23" creationId="{021E4E3C-605F-04C2-C159-54F68C875CD6}"/>
          </ac:picMkLst>
        </pc:picChg>
      </pc:sldChg>
      <pc:sldChg chg="addSp delSp modSp add mod delAnim modAnim modNotesTx">
        <pc:chgData name="Ishkhan Gorgisyan" userId="22a3cf5a-b9d0-46bd-9bf4-e636f4fba1f8" providerId="ADAL" clId="{8E1BA996-F54C-5117-83A2-B51165C032F8}" dt="2026-10-12T08:10:41.899" v="10273" actId="20577"/>
        <pc:sldMkLst>
          <pc:docMk/>
          <pc:sldMk cId="3761317714" sldId="299"/>
        </pc:sldMkLst>
        <pc:spChg chg="mod">
          <ac:chgData name="Ishkhan Gorgisyan" userId="22a3cf5a-b9d0-46bd-9bf4-e636f4fba1f8" providerId="ADAL" clId="{8E1BA996-F54C-5117-83A2-B51165C032F8}" dt="2026-10-01T18:24:46.998" v="4932" actId="20577"/>
          <ac:spMkLst>
            <pc:docMk/>
            <pc:sldMk cId="3761317714" sldId="299"/>
            <ac:spMk id="8" creationId="{D781603F-72E2-5FFA-FA27-604F97B1999F}"/>
          </ac:spMkLst>
        </pc:spChg>
        <pc:spChg chg="add mod">
          <ac:chgData name="Ishkhan Gorgisyan" userId="22a3cf5a-b9d0-46bd-9bf4-e636f4fba1f8" providerId="ADAL" clId="{8E1BA996-F54C-5117-83A2-B51165C032F8}" dt="2026-10-07T07:56:03.012" v="9863" actId="164"/>
          <ac:spMkLst>
            <pc:docMk/>
            <pc:sldMk cId="3761317714" sldId="299"/>
            <ac:spMk id="11" creationId="{D9F0BE98-4B40-3854-4AE6-9475F2352B11}"/>
          </ac:spMkLst>
        </pc:spChg>
        <pc:spChg chg="add mod">
          <ac:chgData name="Ishkhan Gorgisyan" userId="22a3cf5a-b9d0-46bd-9bf4-e636f4fba1f8" providerId="ADAL" clId="{8E1BA996-F54C-5117-83A2-B51165C032F8}" dt="2026-10-07T07:56:03.012" v="9863" actId="164"/>
          <ac:spMkLst>
            <pc:docMk/>
            <pc:sldMk cId="3761317714" sldId="299"/>
            <ac:spMk id="13" creationId="{B81678B8-9B2F-5EB3-1DCC-F7D7B6B111B7}"/>
          </ac:spMkLst>
        </pc:spChg>
        <pc:spChg chg="add mod">
          <ac:chgData name="Ishkhan Gorgisyan" userId="22a3cf5a-b9d0-46bd-9bf4-e636f4fba1f8" providerId="ADAL" clId="{8E1BA996-F54C-5117-83A2-B51165C032F8}" dt="2026-10-07T07:56:03.012" v="9863" actId="164"/>
          <ac:spMkLst>
            <pc:docMk/>
            <pc:sldMk cId="3761317714" sldId="299"/>
            <ac:spMk id="15" creationId="{A3A73B41-AAC1-EC81-7B7C-A655253D41EA}"/>
          </ac:spMkLst>
        </pc:spChg>
        <pc:spChg chg="add mod">
          <ac:chgData name="Ishkhan Gorgisyan" userId="22a3cf5a-b9d0-46bd-9bf4-e636f4fba1f8" providerId="ADAL" clId="{8E1BA996-F54C-5117-83A2-B51165C032F8}" dt="2026-10-07T13:37:03.193" v="10250" actId="1035"/>
          <ac:spMkLst>
            <pc:docMk/>
            <pc:sldMk cId="3761317714" sldId="299"/>
            <ac:spMk id="16" creationId="{EBA96A92-F5F8-B79F-A3B8-97EDB1301E19}"/>
          </ac:spMkLst>
        </pc:spChg>
        <pc:spChg chg="add mod">
          <ac:chgData name="Ishkhan Gorgisyan" userId="22a3cf5a-b9d0-46bd-9bf4-e636f4fba1f8" providerId="ADAL" clId="{8E1BA996-F54C-5117-83A2-B51165C032F8}" dt="2026-10-07T13:36:56.726" v="10239" actId="1035"/>
          <ac:spMkLst>
            <pc:docMk/>
            <pc:sldMk cId="3761317714" sldId="299"/>
            <ac:spMk id="26" creationId="{36CDA74A-1239-5DA8-8772-9F6B37EDB039}"/>
          </ac:spMkLst>
        </pc:spChg>
        <pc:grpChg chg="add mod">
          <ac:chgData name="Ishkhan Gorgisyan" userId="22a3cf5a-b9d0-46bd-9bf4-e636f4fba1f8" providerId="ADAL" clId="{8E1BA996-F54C-5117-83A2-B51165C032F8}" dt="2026-10-07T07:56:03.012" v="9863" actId="164"/>
          <ac:grpSpMkLst>
            <pc:docMk/>
            <pc:sldMk cId="3761317714" sldId="299"/>
            <ac:grpSpMk id="17" creationId="{EB9F4219-E648-091A-6836-3D2C0816F1D7}"/>
          </ac:grpSpMkLst>
        </pc:grpChg>
        <pc:picChg chg="add mod">
          <ac:chgData name="Ishkhan Gorgisyan" userId="22a3cf5a-b9d0-46bd-9bf4-e636f4fba1f8" providerId="ADAL" clId="{8E1BA996-F54C-5117-83A2-B51165C032F8}" dt="2026-10-07T06:59:39.155" v="9735" actId="1035"/>
          <ac:picMkLst>
            <pc:docMk/>
            <pc:sldMk cId="3761317714" sldId="299"/>
            <ac:picMk id="4" creationId="{01319738-11E7-2F1C-B060-8A3B53E26A8F}"/>
          </ac:picMkLst>
        </pc:picChg>
      </pc:sldChg>
      <pc:sldChg chg="addSp delSp modSp add mod">
        <pc:chgData name="Ishkhan Gorgisyan" userId="22a3cf5a-b9d0-46bd-9bf4-e636f4fba1f8" providerId="ADAL" clId="{8E1BA996-F54C-5117-83A2-B51165C032F8}" dt="2026-10-02T11:26:50.906" v="5699" actId="27636"/>
        <pc:sldMkLst>
          <pc:docMk/>
          <pc:sldMk cId="3573783663" sldId="300"/>
        </pc:sldMkLst>
        <pc:spChg chg="add mod">
          <ac:chgData name="Ishkhan Gorgisyan" userId="22a3cf5a-b9d0-46bd-9bf4-e636f4fba1f8" providerId="ADAL" clId="{8E1BA996-F54C-5117-83A2-B51165C032F8}" dt="2026-10-01T18:36:56.379" v="5006" actId="2085"/>
          <ac:spMkLst>
            <pc:docMk/>
            <pc:sldMk cId="3573783663" sldId="300"/>
            <ac:spMk id="7" creationId="{DC3183BE-AC97-8818-36BE-C5565FB023A8}"/>
          </ac:spMkLst>
        </pc:spChg>
        <pc:spChg chg="mod">
          <ac:chgData name="Ishkhan Gorgisyan" userId="22a3cf5a-b9d0-46bd-9bf4-e636f4fba1f8" providerId="ADAL" clId="{8E1BA996-F54C-5117-83A2-B51165C032F8}" dt="2026-10-02T11:26:50.906" v="5699" actId="27636"/>
          <ac:spMkLst>
            <pc:docMk/>
            <pc:sldMk cId="3573783663" sldId="300"/>
            <ac:spMk id="12" creationId="{36E9F492-AB96-6E26-1191-ABFA04B69815}"/>
          </ac:spMkLst>
        </pc:spChg>
        <pc:spChg chg="mod">
          <ac:chgData name="Ishkhan Gorgisyan" userId="22a3cf5a-b9d0-46bd-9bf4-e636f4fba1f8" providerId="ADAL" clId="{8E1BA996-F54C-5117-83A2-B51165C032F8}" dt="2026-10-01T18:25:30.805" v="4935" actId="20577"/>
          <ac:spMkLst>
            <pc:docMk/>
            <pc:sldMk cId="3573783663" sldId="300"/>
            <ac:spMk id="14" creationId="{15881CAF-A00A-39EB-7EE1-10C8E6F63170}"/>
          </ac:spMkLst>
        </pc:spChg>
        <pc:picChg chg="add mod modCrop">
          <ac:chgData name="Ishkhan Gorgisyan" userId="22a3cf5a-b9d0-46bd-9bf4-e636f4fba1f8" providerId="ADAL" clId="{8E1BA996-F54C-5117-83A2-B51165C032F8}" dt="2026-10-01T18:35:00.452" v="4999" actId="1076"/>
          <ac:picMkLst>
            <pc:docMk/>
            <pc:sldMk cId="3573783663" sldId="300"/>
            <ac:picMk id="5" creationId="{51CB00F6-6D55-D431-FB90-755EBFDC144C}"/>
          </ac:picMkLst>
        </pc:picChg>
        <pc:picChg chg="add mod modCrop">
          <ac:chgData name="Ishkhan Gorgisyan" userId="22a3cf5a-b9d0-46bd-9bf4-e636f4fba1f8" providerId="ADAL" clId="{8E1BA996-F54C-5117-83A2-B51165C032F8}" dt="2026-10-01T18:35:00.452" v="4999" actId="1076"/>
          <ac:picMkLst>
            <pc:docMk/>
            <pc:sldMk cId="3573783663" sldId="300"/>
            <ac:picMk id="6" creationId="{77EFC8A3-FA87-D173-625D-F2250042D8E5}"/>
          </ac:picMkLst>
        </pc:picChg>
      </pc:sldChg>
      <pc:sldChg chg="addSp delSp modSp add mod delAnim modAnim">
        <pc:chgData name="Ishkhan Gorgisyan" userId="22a3cf5a-b9d0-46bd-9bf4-e636f4fba1f8" providerId="ADAL" clId="{8E1BA996-F54C-5117-83A2-B51165C032F8}" dt="2026-10-08T13:58:20.520" v="10268" actId="313"/>
        <pc:sldMkLst>
          <pc:docMk/>
          <pc:sldMk cId="2566194879" sldId="301"/>
        </pc:sldMkLst>
        <pc:spChg chg="mod">
          <ac:chgData name="Ishkhan Gorgisyan" userId="22a3cf5a-b9d0-46bd-9bf4-e636f4fba1f8" providerId="ADAL" clId="{8E1BA996-F54C-5117-83A2-B51165C032F8}" dt="2026-10-02T11:27:09.264" v="5710" actId="20577"/>
          <ac:spMkLst>
            <pc:docMk/>
            <pc:sldMk cId="2566194879" sldId="301"/>
            <ac:spMk id="2" creationId="{017CB633-2857-217C-DFDB-F9D65B29FE78}"/>
          </ac:spMkLst>
        </pc:spChg>
        <pc:spChg chg="add mod">
          <ac:chgData name="Ishkhan Gorgisyan" userId="22a3cf5a-b9d0-46bd-9bf4-e636f4fba1f8" providerId="ADAL" clId="{8E1BA996-F54C-5117-83A2-B51165C032F8}" dt="2026-10-05T06:33:41.466" v="6475" actId="14100"/>
          <ac:spMkLst>
            <pc:docMk/>
            <pc:sldMk cId="2566194879" sldId="301"/>
            <ac:spMk id="4" creationId="{EF969FD0-0F87-4FB4-6FBE-C15EC6B2CA05}"/>
          </ac:spMkLst>
        </pc:spChg>
        <pc:spChg chg="add mod">
          <ac:chgData name="Ishkhan Gorgisyan" userId="22a3cf5a-b9d0-46bd-9bf4-e636f4fba1f8" providerId="ADAL" clId="{8E1BA996-F54C-5117-83A2-B51165C032F8}" dt="2026-10-05T06:33:49.220" v="6483" actId="20577"/>
          <ac:spMkLst>
            <pc:docMk/>
            <pc:sldMk cId="2566194879" sldId="301"/>
            <ac:spMk id="5" creationId="{3DF68A0A-6B2C-39D2-50F8-9A04C27163EB}"/>
          </ac:spMkLst>
        </pc:spChg>
        <pc:spChg chg="add mod">
          <ac:chgData name="Ishkhan Gorgisyan" userId="22a3cf5a-b9d0-46bd-9bf4-e636f4fba1f8" providerId="ADAL" clId="{8E1BA996-F54C-5117-83A2-B51165C032F8}" dt="2026-10-06T13:39:23.708" v="9306" actId="20577"/>
          <ac:spMkLst>
            <pc:docMk/>
            <pc:sldMk cId="2566194879" sldId="301"/>
            <ac:spMk id="13" creationId="{99CBC992-D71B-BEBA-16A4-855F2594F0DC}"/>
          </ac:spMkLst>
        </pc:spChg>
        <pc:spChg chg="add mod">
          <ac:chgData name="Ishkhan Gorgisyan" userId="22a3cf5a-b9d0-46bd-9bf4-e636f4fba1f8" providerId="ADAL" clId="{8E1BA996-F54C-5117-83A2-B51165C032F8}" dt="2026-10-05T06:25:59.975" v="6362" actId="20577"/>
          <ac:spMkLst>
            <pc:docMk/>
            <pc:sldMk cId="2566194879" sldId="301"/>
            <ac:spMk id="15" creationId="{1DE96475-5A55-65CD-647B-E08BB017C045}"/>
          </ac:spMkLst>
        </pc:spChg>
        <pc:spChg chg="add mod">
          <ac:chgData name="Ishkhan Gorgisyan" userId="22a3cf5a-b9d0-46bd-9bf4-e636f4fba1f8" providerId="ADAL" clId="{8E1BA996-F54C-5117-83A2-B51165C032F8}" dt="2026-10-08T13:58:20.520" v="10268" actId="313"/>
          <ac:spMkLst>
            <pc:docMk/>
            <pc:sldMk cId="2566194879" sldId="301"/>
            <ac:spMk id="16" creationId="{25B40B50-289F-9E6F-7E97-704BD46FC791}"/>
          </ac:spMkLst>
        </pc:spChg>
        <pc:grpChg chg="add mod">
          <ac:chgData name="Ishkhan Gorgisyan" userId="22a3cf5a-b9d0-46bd-9bf4-e636f4fba1f8" providerId="ADAL" clId="{8E1BA996-F54C-5117-83A2-B51165C032F8}" dt="2026-10-05T06:26:12.148" v="6377" actId="1035"/>
          <ac:grpSpMkLst>
            <pc:docMk/>
            <pc:sldMk cId="2566194879" sldId="301"/>
            <ac:grpSpMk id="14" creationId="{B613F6D1-E594-720B-F4FF-DE195F410873}"/>
          </ac:grpSpMkLst>
        </pc:grpChg>
        <pc:grpChg chg="add mod">
          <ac:chgData name="Ishkhan Gorgisyan" userId="22a3cf5a-b9d0-46bd-9bf4-e636f4fba1f8" providerId="ADAL" clId="{8E1BA996-F54C-5117-83A2-B51165C032F8}" dt="2026-10-05T06:26:16.185" v="6383" actId="1035"/>
          <ac:grpSpMkLst>
            <pc:docMk/>
            <pc:sldMk cId="2566194879" sldId="301"/>
            <ac:grpSpMk id="18" creationId="{455330ED-EF47-623B-8C57-6504EDD37050}"/>
          </ac:grpSpMkLst>
        </pc:grpChg>
        <pc:picChg chg="add mod modCrop">
          <ac:chgData name="Ishkhan Gorgisyan" userId="22a3cf5a-b9d0-46bd-9bf4-e636f4fba1f8" providerId="ADAL" clId="{8E1BA996-F54C-5117-83A2-B51165C032F8}" dt="2026-10-02T12:55:59.521" v="6090" actId="732"/>
          <ac:picMkLst>
            <pc:docMk/>
            <pc:sldMk cId="2566194879" sldId="301"/>
            <ac:picMk id="17" creationId="{B2653743-A370-1BD4-0308-A0FDCD63BADD}"/>
          </ac:picMkLst>
        </pc:picChg>
      </pc:sldChg>
      <pc:sldChg chg="addSp delSp modSp add mod">
        <pc:chgData name="Ishkhan Gorgisyan" userId="22a3cf5a-b9d0-46bd-9bf4-e636f4fba1f8" providerId="ADAL" clId="{8E1BA996-F54C-5117-83A2-B51165C032F8}" dt="2026-10-02T11:02:46.365" v="5663" actId="26606"/>
        <pc:sldMkLst>
          <pc:docMk/>
          <pc:sldMk cId="262371328" sldId="302"/>
        </pc:sldMkLst>
        <pc:spChg chg="mod">
          <ac:chgData name="Ishkhan Gorgisyan" userId="22a3cf5a-b9d0-46bd-9bf4-e636f4fba1f8" providerId="ADAL" clId="{8E1BA996-F54C-5117-83A2-B51165C032F8}" dt="2026-10-02T11:02:46.365" v="5663" actId="26606"/>
          <ac:spMkLst>
            <pc:docMk/>
            <pc:sldMk cId="262371328" sldId="302"/>
            <ac:spMk id="12" creationId="{FEDF5D65-A30E-BD15-63DE-05678A0595AA}"/>
          </ac:spMkLst>
        </pc:spChg>
        <pc:spChg chg="mod">
          <ac:chgData name="Ishkhan Gorgisyan" userId="22a3cf5a-b9d0-46bd-9bf4-e636f4fba1f8" providerId="ADAL" clId="{8E1BA996-F54C-5117-83A2-B51165C032F8}" dt="2026-10-02T11:02:06.559" v="5646" actId="20577"/>
          <ac:spMkLst>
            <pc:docMk/>
            <pc:sldMk cId="262371328" sldId="302"/>
            <ac:spMk id="14" creationId="{3563D51E-E13D-04B1-9CA5-4132820ACAB8}"/>
          </ac:spMkLst>
        </pc:spChg>
        <pc:spChg chg="add">
          <ac:chgData name="Ishkhan Gorgisyan" userId="22a3cf5a-b9d0-46bd-9bf4-e636f4fba1f8" providerId="ADAL" clId="{8E1BA996-F54C-5117-83A2-B51165C032F8}" dt="2026-10-02T11:02:46.365" v="5663" actId="26606"/>
          <ac:spMkLst>
            <pc:docMk/>
            <pc:sldMk cId="262371328" sldId="302"/>
            <ac:spMk id="50" creationId="{AA31F7CD-C4BB-0953-1715-E56C30D5F196}"/>
          </ac:spMkLst>
        </pc:spChg>
        <pc:spChg chg="add">
          <ac:chgData name="Ishkhan Gorgisyan" userId="22a3cf5a-b9d0-46bd-9bf4-e636f4fba1f8" providerId="ADAL" clId="{8E1BA996-F54C-5117-83A2-B51165C032F8}" dt="2026-10-02T11:02:46.365" v="5663" actId="26606"/>
          <ac:spMkLst>
            <pc:docMk/>
            <pc:sldMk cId="262371328" sldId="302"/>
            <ac:spMk id="52" creationId="{59539A72-F44C-3398-5785-2752B444F282}"/>
          </ac:spMkLst>
        </pc:spChg>
        <pc:picChg chg="add mod ord">
          <ac:chgData name="Ishkhan Gorgisyan" userId="22a3cf5a-b9d0-46bd-9bf4-e636f4fba1f8" providerId="ADAL" clId="{8E1BA996-F54C-5117-83A2-B51165C032F8}" dt="2026-10-02T11:02:46.365" v="5663" actId="26606"/>
          <ac:picMkLst>
            <pc:docMk/>
            <pc:sldMk cId="262371328" sldId="302"/>
            <ac:picMk id="2" creationId="{D71E9C8F-3900-9F78-CE0F-36FBF8B3E592}"/>
          </ac:picMkLst>
        </pc:picChg>
      </pc:sldChg>
      <pc:sldChg chg="addSp delSp modSp add mod modAnim">
        <pc:chgData name="Ishkhan Gorgisyan" userId="22a3cf5a-b9d0-46bd-9bf4-e636f4fba1f8" providerId="ADAL" clId="{8E1BA996-F54C-5117-83A2-B51165C032F8}" dt="2026-10-07T19:41:53.168" v="10263" actId="313"/>
        <pc:sldMkLst>
          <pc:docMk/>
          <pc:sldMk cId="4272584747" sldId="303"/>
        </pc:sldMkLst>
        <pc:spChg chg="mod">
          <ac:chgData name="Ishkhan Gorgisyan" userId="22a3cf5a-b9d0-46bd-9bf4-e636f4fba1f8" providerId="ADAL" clId="{8E1BA996-F54C-5117-83A2-B51165C032F8}" dt="2026-10-05T06:33:24.033" v="6473" actId="20577"/>
          <ac:spMkLst>
            <pc:docMk/>
            <pc:sldMk cId="4272584747" sldId="303"/>
            <ac:spMk id="5" creationId="{D2349B32-FCB4-0AE4-A479-DC999B4B63A1}"/>
          </ac:spMkLst>
        </pc:spChg>
        <pc:spChg chg="mod">
          <ac:chgData name="Ishkhan Gorgisyan" userId="22a3cf5a-b9d0-46bd-9bf4-e636f4fba1f8" providerId="ADAL" clId="{8E1BA996-F54C-5117-83A2-B51165C032F8}" dt="2026-10-07T19:41:53.168" v="10263" actId="313"/>
          <ac:spMkLst>
            <pc:docMk/>
            <pc:sldMk cId="4272584747" sldId="303"/>
            <ac:spMk id="13" creationId="{4E90D646-03E9-1786-2F17-7BFC60C8507F}"/>
          </ac:spMkLst>
        </pc:spChg>
        <pc:spChg chg="mod">
          <ac:chgData name="Ishkhan Gorgisyan" userId="22a3cf5a-b9d0-46bd-9bf4-e636f4fba1f8" providerId="ADAL" clId="{8E1BA996-F54C-5117-83A2-B51165C032F8}" dt="2026-10-05T06:35:15.502" v="6540" actId="20577"/>
          <ac:spMkLst>
            <pc:docMk/>
            <pc:sldMk cId="4272584747" sldId="303"/>
            <ac:spMk id="15" creationId="{6D88BBA0-BA5A-2B6B-87C9-99FFCACE6C66}"/>
          </ac:spMkLst>
        </pc:spChg>
        <pc:spChg chg="mod">
          <ac:chgData name="Ishkhan Gorgisyan" userId="22a3cf5a-b9d0-46bd-9bf4-e636f4fba1f8" providerId="ADAL" clId="{8E1BA996-F54C-5117-83A2-B51165C032F8}" dt="2026-10-05T08:26:26.666" v="6732" actId="14100"/>
          <ac:spMkLst>
            <pc:docMk/>
            <pc:sldMk cId="4272584747" sldId="303"/>
            <ac:spMk id="16" creationId="{FCC22F24-EAA1-ABB6-AC14-8DFF4B234A04}"/>
          </ac:spMkLst>
        </pc:spChg>
        <pc:grpChg chg="mod">
          <ac:chgData name="Ishkhan Gorgisyan" userId="22a3cf5a-b9d0-46bd-9bf4-e636f4fba1f8" providerId="ADAL" clId="{8E1BA996-F54C-5117-83A2-B51165C032F8}" dt="2026-10-05T06:31:21.284" v="6400" actId="1035"/>
          <ac:grpSpMkLst>
            <pc:docMk/>
            <pc:sldMk cId="4272584747" sldId="303"/>
            <ac:grpSpMk id="14" creationId="{3AD14E0D-24F8-F87B-A608-7809073461A4}"/>
          </ac:grpSpMkLst>
        </pc:grpChg>
        <pc:grpChg chg="mod">
          <ac:chgData name="Ishkhan Gorgisyan" userId="22a3cf5a-b9d0-46bd-9bf4-e636f4fba1f8" providerId="ADAL" clId="{8E1BA996-F54C-5117-83A2-B51165C032F8}" dt="2026-10-05T06:49:53.577" v="6656" actId="1076"/>
          <ac:grpSpMkLst>
            <pc:docMk/>
            <pc:sldMk cId="4272584747" sldId="303"/>
            <ac:grpSpMk id="18" creationId="{350C110F-F9AD-B337-C1F2-25CF06280A5F}"/>
          </ac:grpSpMkLst>
        </pc:grpChg>
        <pc:picChg chg="add mod modCrop">
          <ac:chgData name="Ishkhan Gorgisyan" userId="22a3cf5a-b9d0-46bd-9bf4-e636f4fba1f8" providerId="ADAL" clId="{8E1BA996-F54C-5117-83A2-B51165C032F8}" dt="2026-10-05T09:13:38.602" v="6746" actId="1076"/>
          <ac:picMkLst>
            <pc:docMk/>
            <pc:sldMk cId="4272584747" sldId="303"/>
            <ac:picMk id="8" creationId="{844C3552-016A-9F7E-289F-447A9851650D}"/>
          </ac:picMkLst>
        </pc:picChg>
        <pc:picChg chg="add mod modCrop">
          <ac:chgData name="Ishkhan Gorgisyan" userId="22a3cf5a-b9d0-46bd-9bf4-e636f4fba1f8" providerId="ADAL" clId="{8E1BA996-F54C-5117-83A2-B51165C032F8}" dt="2026-10-05T09:17:11.048" v="6763" actId="1076"/>
          <ac:picMkLst>
            <pc:docMk/>
            <pc:sldMk cId="4272584747" sldId="303"/>
            <ac:picMk id="11" creationId="{33AEC2CB-E970-0F94-E725-1D03157E0C64}"/>
          </ac:picMkLst>
        </pc:picChg>
      </pc:sldChg>
      <pc:sldChg chg="addSp delSp modSp add mod modAnim">
        <pc:chgData name="Ishkhan Gorgisyan" userId="22a3cf5a-b9d0-46bd-9bf4-e636f4fba1f8" providerId="ADAL" clId="{8E1BA996-F54C-5117-83A2-B51165C032F8}" dt="2026-10-07T19:40:55.477" v="10260" actId="20577"/>
        <pc:sldMkLst>
          <pc:docMk/>
          <pc:sldMk cId="3204403800" sldId="305"/>
        </pc:sldMkLst>
        <pc:spChg chg="mod">
          <ac:chgData name="Ishkhan Gorgisyan" userId="22a3cf5a-b9d0-46bd-9bf4-e636f4fba1f8" providerId="ADAL" clId="{8E1BA996-F54C-5117-83A2-B51165C032F8}" dt="2026-10-05T12:13:28.756" v="7316" actId="20577"/>
          <ac:spMkLst>
            <pc:docMk/>
            <pc:sldMk cId="3204403800" sldId="305"/>
            <ac:spMk id="4" creationId="{FEA8BFE6-4033-FEA5-BBA2-9EB9C893FAA6}"/>
          </ac:spMkLst>
        </pc:spChg>
        <pc:spChg chg="add mod">
          <ac:chgData name="Ishkhan Gorgisyan" userId="22a3cf5a-b9d0-46bd-9bf4-e636f4fba1f8" providerId="ADAL" clId="{8E1BA996-F54C-5117-83A2-B51165C032F8}" dt="2026-10-06T07:36:35.180" v="8425" actId="1076"/>
          <ac:spMkLst>
            <pc:docMk/>
            <pc:sldMk cId="3204403800" sldId="305"/>
            <ac:spMk id="6" creationId="{6F61F284-7ABA-42D5-B115-45E7349F02D7}"/>
          </ac:spMkLst>
        </pc:spChg>
        <pc:spChg chg="mod">
          <ac:chgData name="Ishkhan Gorgisyan" userId="22a3cf5a-b9d0-46bd-9bf4-e636f4fba1f8" providerId="ADAL" clId="{8E1BA996-F54C-5117-83A2-B51165C032F8}" dt="2026-10-07T19:40:55.477" v="10260" actId="20577"/>
          <ac:spMkLst>
            <pc:docMk/>
            <pc:sldMk cId="3204403800" sldId="305"/>
            <ac:spMk id="9" creationId="{E48CF8A4-E5A8-7241-DF66-2221013F10D6}"/>
          </ac:spMkLst>
        </pc:spChg>
        <pc:spChg chg="mod">
          <ac:chgData name="Ishkhan Gorgisyan" userId="22a3cf5a-b9d0-46bd-9bf4-e636f4fba1f8" providerId="ADAL" clId="{8E1BA996-F54C-5117-83A2-B51165C032F8}" dt="2026-10-07T08:03:28.129" v="9922" actId="20577"/>
          <ac:spMkLst>
            <pc:docMk/>
            <pc:sldMk cId="3204403800" sldId="305"/>
            <ac:spMk id="12" creationId="{E68FB1B5-47B4-DEF7-1EB6-8779BF6377BC}"/>
          </ac:spMkLst>
        </pc:spChg>
        <pc:spChg chg="mod">
          <ac:chgData name="Ishkhan Gorgisyan" userId="22a3cf5a-b9d0-46bd-9bf4-e636f4fba1f8" providerId="ADAL" clId="{8E1BA996-F54C-5117-83A2-B51165C032F8}" dt="2026-10-05T17:49:43.771" v="7507" actId="14100"/>
          <ac:spMkLst>
            <pc:docMk/>
            <pc:sldMk cId="3204403800" sldId="305"/>
            <ac:spMk id="13" creationId="{1CEA9EC0-5C02-6CBE-61B1-A0DEA6EC7310}"/>
          </ac:spMkLst>
        </pc:spChg>
        <pc:grpChg chg="add mod">
          <ac:chgData name="Ishkhan Gorgisyan" userId="22a3cf5a-b9d0-46bd-9bf4-e636f4fba1f8" providerId="ADAL" clId="{8E1BA996-F54C-5117-83A2-B51165C032F8}" dt="2026-10-05T18:27:09.964" v="7812" actId="1076"/>
          <ac:grpSpMkLst>
            <pc:docMk/>
            <pc:sldMk cId="3204403800" sldId="305"/>
            <ac:grpSpMk id="7" creationId="{47565967-3B0A-BA01-0402-30EE4079C61A}"/>
          </ac:grpSpMkLst>
        </pc:grpChg>
        <pc:grpChg chg="add mod">
          <ac:chgData name="Ishkhan Gorgisyan" userId="22a3cf5a-b9d0-46bd-9bf4-e636f4fba1f8" providerId="ADAL" clId="{8E1BA996-F54C-5117-83A2-B51165C032F8}" dt="2026-10-05T18:27:15.724" v="7813" actId="1076"/>
          <ac:grpSpMkLst>
            <pc:docMk/>
            <pc:sldMk cId="3204403800" sldId="305"/>
            <ac:grpSpMk id="8" creationId="{5CE8FC36-19A0-4A59-3F14-1D673A733865}"/>
          </ac:grpSpMkLst>
        </pc:grpChg>
        <pc:picChg chg="add mod modCrop">
          <ac:chgData name="Ishkhan Gorgisyan" userId="22a3cf5a-b9d0-46bd-9bf4-e636f4fba1f8" providerId="ADAL" clId="{8E1BA996-F54C-5117-83A2-B51165C032F8}" dt="2026-10-05T17:51:59.914" v="7557" actId="732"/>
          <ac:picMkLst>
            <pc:docMk/>
            <pc:sldMk cId="3204403800" sldId="305"/>
            <ac:picMk id="5" creationId="{FB8CAF45-E084-23BC-2C0E-395CA3992E27}"/>
          </ac:picMkLst>
        </pc:picChg>
        <pc:picChg chg="add mod">
          <ac:chgData name="Ishkhan Gorgisyan" userId="22a3cf5a-b9d0-46bd-9bf4-e636f4fba1f8" providerId="ADAL" clId="{8E1BA996-F54C-5117-83A2-B51165C032F8}" dt="2026-10-05T17:52:05.027" v="7558" actId="1076"/>
          <ac:picMkLst>
            <pc:docMk/>
            <pc:sldMk cId="3204403800" sldId="305"/>
            <ac:picMk id="15" creationId="{AB7C7BEC-3382-D404-5575-DD8A66AA7066}"/>
          </ac:picMkLst>
        </pc:picChg>
      </pc:sldChg>
      <pc:sldChg chg="addSp delSp modSp add mod delAnim modAnim">
        <pc:chgData name="Ishkhan Gorgisyan" userId="22a3cf5a-b9d0-46bd-9bf4-e636f4fba1f8" providerId="ADAL" clId="{8E1BA996-F54C-5117-83A2-B51165C032F8}" dt="2026-10-07T13:08:39.774" v="10219" actId="20577"/>
        <pc:sldMkLst>
          <pc:docMk/>
          <pc:sldMk cId="1357376550" sldId="307"/>
        </pc:sldMkLst>
        <pc:spChg chg="mod">
          <ac:chgData name="Ishkhan Gorgisyan" userId="22a3cf5a-b9d0-46bd-9bf4-e636f4fba1f8" providerId="ADAL" clId="{8E1BA996-F54C-5117-83A2-B51165C032F8}" dt="2026-10-06T07:53:42.560" v="8513" actId="6549"/>
          <ac:spMkLst>
            <pc:docMk/>
            <pc:sldMk cId="1357376550" sldId="307"/>
            <ac:spMk id="2" creationId="{A3039DD9-E05F-5A9D-380F-1EA4349FB5FC}"/>
          </ac:spMkLst>
        </pc:spChg>
        <pc:spChg chg="mod">
          <ac:chgData name="Ishkhan Gorgisyan" userId="22a3cf5a-b9d0-46bd-9bf4-e636f4fba1f8" providerId="ADAL" clId="{8E1BA996-F54C-5117-83A2-B51165C032F8}" dt="2026-10-05T18:42:40.104" v="7845" actId="20577"/>
          <ac:spMkLst>
            <pc:docMk/>
            <pc:sldMk cId="1357376550" sldId="307"/>
            <ac:spMk id="4" creationId="{90DEB460-CA8B-A370-BF7F-FCF61351DB2A}"/>
          </ac:spMkLst>
        </pc:spChg>
        <pc:spChg chg="mod">
          <ac:chgData name="Ishkhan Gorgisyan" userId="22a3cf5a-b9d0-46bd-9bf4-e636f4fba1f8" providerId="ADAL" clId="{8E1BA996-F54C-5117-83A2-B51165C032F8}" dt="2026-10-06T08:18:20.158" v="8697" actId="20577"/>
          <ac:spMkLst>
            <pc:docMk/>
            <pc:sldMk cId="1357376550" sldId="307"/>
            <ac:spMk id="9" creationId="{95486031-3E5E-60B9-8C61-E3201E63BACB}"/>
          </ac:spMkLst>
        </pc:spChg>
        <pc:spChg chg="mod topLvl">
          <ac:chgData name="Ishkhan Gorgisyan" userId="22a3cf5a-b9d0-46bd-9bf4-e636f4fba1f8" providerId="ADAL" clId="{8E1BA996-F54C-5117-83A2-B51165C032F8}" dt="2026-10-07T13:08:39.774" v="10219" actId="20577"/>
          <ac:spMkLst>
            <pc:docMk/>
            <pc:sldMk cId="1357376550" sldId="307"/>
            <ac:spMk id="12" creationId="{056C173E-75D0-0B8D-34C7-43AC149CABCC}"/>
          </ac:spMkLst>
        </pc:spChg>
        <pc:spChg chg="mod">
          <ac:chgData name="Ishkhan Gorgisyan" userId="22a3cf5a-b9d0-46bd-9bf4-e636f4fba1f8" providerId="ADAL" clId="{8E1BA996-F54C-5117-83A2-B51165C032F8}" dt="2026-10-06T07:53:59.724" v="8515" actId="404"/>
          <ac:spMkLst>
            <pc:docMk/>
            <pc:sldMk cId="1357376550" sldId="307"/>
            <ac:spMk id="13" creationId="{B321BA40-59DA-6DB8-8FB6-BC4ECAA22A68}"/>
          </ac:spMkLst>
        </pc:spChg>
        <pc:spChg chg="add mod">
          <ac:chgData name="Ishkhan Gorgisyan" userId="22a3cf5a-b9d0-46bd-9bf4-e636f4fba1f8" providerId="ADAL" clId="{8E1BA996-F54C-5117-83A2-B51165C032F8}" dt="2026-10-06T07:52:42.525" v="8480" actId="404"/>
          <ac:spMkLst>
            <pc:docMk/>
            <pc:sldMk cId="1357376550" sldId="307"/>
            <ac:spMk id="20" creationId="{D0D4AF73-B940-8F66-E7CF-5656B0FA669B}"/>
          </ac:spMkLst>
        </pc:spChg>
        <pc:grpChg chg="mod">
          <ac:chgData name="Ishkhan Gorgisyan" userId="22a3cf5a-b9d0-46bd-9bf4-e636f4fba1f8" providerId="ADAL" clId="{8E1BA996-F54C-5117-83A2-B51165C032F8}" dt="2026-10-06T07:59:02.990" v="8685" actId="1036"/>
          <ac:grpSpMkLst>
            <pc:docMk/>
            <pc:sldMk cId="1357376550" sldId="307"/>
            <ac:grpSpMk id="8" creationId="{D39BB1E1-A732-61BC-1F0F-54386916C986}"/>
          </ac:grpSpMkLst>
        </pc:grpChg>
        <pc:grpChg chg="add mod">
          <ac:chgData name="Ishkhan Gorgisyan" userId="22a3cf5a-b9d0-46bd-9bf4-e636f4fba1f8" providerId="ADAL" clId="{8E1BA996-F54C-5117-83A2-B51165C032F8}" dt="2026-10-06T08:35:55.558" v="8751" actId="14100"/>
          <ac:grpSpMkLst>
            <pc:docMk/>
            <pc:sldMk cId="1357376550" sldId="307"/>
            <ac:grpSpMk id="21" creationId="{1A84225A-3F0A-6E31-BBFB-D8F9E1F87EDF}"/>
          </ac:grpSpMkLst>
        </pc:grpChg>
        <pc:picChg chg="add mod modCrop">
          <ac:chgData name="Ishkhan Gorgisyan" userId="22a3cf5a-b9d0-46bd-9bf4-e636f4fba1f8" providerId="ADAL" clId="{8E1BA996-F54C-5117-83A2-B51165C032F8}" dt="2026-10-06T08:39:51.678" v="8785" actId="1036"/>
          <ac:picMkLst>
            <pc:docMk/>
            <pc:sldMk cId="1357376550" sldId="307"/>
            <ac:picMk id="19" creationId="{D73C1E9C-06A6-7522-7D9F-EFEC572C5555}"/>
          </ac:picMkLst>
        </pc:picChg>
        <pc:picChg chg="add mod">
          <ac:chgData name="Ishkhan Gorgisyan" userId="22a3cf5a-b9d0-46bd-9bf4-e636f4fba1f8" providerId="ADAL" clId="{8E1BA996-F54C-5117-83A2-B51165C032F8}" dt="2026-10-06T08:18:31.657" v="8700" actId="1035"/>
          <ac:picMkLst>
            <pc:docMk/>
            <pc:sldMk cId="1357376550" sldId="307"/>
            <ac:picMk id="23" creationId="{1E5048FE-D5A0-EF3A-E92F-F02383C2E14A}"/>
          </ac:picMkLst>
        </pc:picChg>
      </pc:sldChg>
      <pc:sldChg chg="addSp delSp modSp add mod delAnim modAnim">
        <pc:chgData name="Ishkhan Gorgisyan" userId="22a3cf5a-b9d0-46bd-9bf4-e636f4fba1f8" providerId="ADAL" clId="{8E1BA996-F54C-5117-83A2-B51165C032F8}" dt="2026-10-10T18:18:20.879" v="10271" actId="20577"/>
        <pc:sldMkLst>
          <pc:docMk/>
          <pc:sldMk cId="3032730079" sldId="308"/>
        </pc:sldMkLst>
        <pc:spChg chg="mod">
          <ac:chgData name="Ishkhan Gorgisyan" userId="22a3cf5a-b9d0-46bd-9bf4-e636f4fba1f8" providerId="ADAL" clId="{8E1BA996-F54C-5117-83A2-B51165C032F8}" dt="2026-10-05T18:44:03.459" v="7865" actId="20577"/>
          <ac:spMkLst>
            <pc:docMk/>
            <pc:sldMk cId="3032730079" sldId="308"/>
            <ac:spMk id="4" creationId="{40542BB3-99F1-0977-BB01-E637AD9D0725}"/>
          </ac:spMkLst>
        </pc:spChg>
        <pc:spChg chg="mod topLvl">
          <ac:chgData name="Ishkhan Gorgisyan" userId="22a3cf5a-b9d0-46bd-9bf4-e636f4fba1f8" providerId="ADAL" clId="{8E1BA996-F54C-5117-83A2-B51165C032F8}" dt="2026-10-10T18:18:14.624" v="10269" actId="20577"/>
          <ac:spMkLst>
            <pc:docMk/>
            <pc:sldMk cId="3032730079" sldId="308"/>
            <ac:spMk id="6" creationId="{B2789654-1C48-3D0B-CB5A-D6BED814B4BA}"/>
          </ac:spMkLst>
        </pc:spChg>
        <pc:spChg chg="mod topLvl">
          <ac:chgData name="Ishkhan Gorgisyan" userId="22a3cf5a-b9d0-46bd-9bf4-e636f4fba1f8" providerId="ADAL" clId="{8E1BA996-F54C-5117-83A2-B51165C032F8}" dt="2026-10-10T18:18:20.879" v="10271" actId="20577"/>
          <ac:spMkLst>
            <pc:docMk/>
            <pc:sldMk cId="3032730079" sldId="308"/>
            <ac:spMk id="13" creationId="{A4043F76-04A2-7A90-4662-CDB517D8AF5A}"/>
          </ac:spMkLst>
        </pc:spChg>
        <pc:spChg chg="add mod">
          <ac:chgData name="Ishkhan Gorgisyan" userId="22a3cf5a-b9d0-46bd-9bf4-e636f4fba1f8" providerId="ADAL" clId="{8E1BA996-F54C-5117-83A2-B51165C032F8}" dt="2026-10-10T18:18:17.799" v="10270" actId="20577"/>
          <ac:spMkLst>
            <pc:docMk/>
            <pc:sldMk cId="3032730079" sldId="308"/>
            <ac:spMk id="17" creationId="{93537846-CD9F-6D0C-C8DE-95B51B5E74B0}"/>
          </ac:spMkLst>
        </pc:spChg>
        <pc:grpChg chg="add mod">
          <ac:chgData name="Ishkhan Gorgisyan" userId="22a3cf5a-b9d0-46bd-9bf4-e636f4fba1f8" providerId="ADAL" clId="{8E1BA996-F54C-5117-83A2-B51165C032F8}" dt="2026-10-06T12:46:11.439" v="9162" actId="1076"/>
          <ac:grpSpMkLst>
            <pc:docMk/>
            <pc:sldMk cId="3032730079" sldId="308"/>
            <ac:grpSpMk id="16" creationId="{538C5776-FC09-ED33-1747-F98086A67506}"/>
          </ac:grpSpMkLst>
        </pc:grpChg>
        <pc:grpChg chg="add mod">
          <ac:chgData name="Ishkhan Gorgisyan" userId="22a3cf5a-b9d0-46bd-9bf4-e636f4fba1f8" providerId="ADAL" clId="{8E1BA996-F54C-5117-83A2-B51165C032F8}" dt="2026-10-06T12:46:08.428" v="9161" actId="1076"/>
          <ac:grpSpMkLst>
            <pc:docMk/>
            <pc:sldMk cId="3032730079" sldId="308"/>
            <ac:grpSpMk id="20" creationId="{303642DD-DFC3-7B3B-E6FC-1046D8D31654}"/>
          </ac:grpSpMkLst>
        </pc:grpChg>
        <pc:grpChg chg="add mod">
          <ac:chgData name="Ishkhan Gorgisyan" userId="22a3cf5a-b9d0-46bd-9bf4-e636f4fba1f8" providerId="ADAL" clId="{8E1BA996-F54C-5117-83A2-B51165C032F8}" dt="2026-10-06T12:49:05.157" v="9191" actId="1037"/>
          <ac:grpSpMkLst>
            <pc:docMk/>
            <pc:sldMk cId="3032730079" sldId="308"/>
            <ac:grpSpMk id="27" creationId="{18F22D98-D161-BD83-FFDA-8661F2FFA173}"/>
          </ac:grpSpMkLst>
        </pc:grpChg>
        <pc:picChg chg="add mod modCrop">
          <ac:chgData name="Ishkhan Gorgisyan" userId="22a3cf5a-b9d0-46bd-9bf4-e636f4fba1f8" providerId="ADAL" clId="{8E1BA996-F54C-5117-83A2-B51165C032F8}" dt="2026-10-06T08:46:21.451" v="8840" actId="732"/>
          <ac:picMkLst>
            <pc:docMk/>
            <pc:sldMk cId="3032730079" sldId="308"/>
            <ac:picMk id="14" creationId="{97C8E336-3A0F-EB61-42C6-98B5E0896185}"/>
          </ac:picMkLst>
        </pc:picChg>
        <pc:picChg chg="add mod">
          <ac:chgData name="Ishkhan Gorgisyan" userId="22a3cf5a-b9d0-46bd-9bf4-e636f4fba1f8" providerId="ADAL" clId="{8E1BA996-F54C-5117-83A2-B51165C032F8}" dt="2026-10-06T08:50:01.605" v="8859" actId="164"/>
          <ac:picMkLst>
            <pc:docMk/>
            <pc:sldMk cId="3032730079" sldId="308"/>
            <ac:picMk id="19" creationId="{0FD70583-AA65-8CD3-84DB-C3D840678BCF}"/>
          </ac:picMkLst>
        </pc:picChg>
        <pc:picChg chg="add mod">
          <ac:chgData name="Ishkhan Gorgisyan" userId="22a3cf5a-b9d0-46bd-9bf4-e636f4fba1f8" providerId="ADAL" clId="{8E1BA996-F54C-5117-83A2-B51165C032F8}" dt="2026-10-06T12:48:58.741" v="9177" actId="1076"/>
          <ac:picMkLst>
            <pc:docMk/>
            <pc:sldMk cId="3032730079" sldId="308"/>
            <ac:picMk id="26" creationId="{6489605F-8F74-AC8B-F406-4FFCDC9CD5FF}"/>
          </ac:picMkLst>
        </pc:picChg>
      </pc:sldChg>
      <pc:sldChg chg="addSp delSp modSp add mod modAnim">
        <pc:chgData name="Ishkhan Gorgisyan" userId="22a3cf5a-b9d0-46bd-9bf4-e636f4fba1f8" providerId="ADAL" clId="{8E1BA996-F54C-5117-83A2-B51165C032F8}" dt="2026-10-07T13:06:47.930" v="10197" actId="6549"/>
        <pc:sldMkLst>
          <pc:docMk/>
          <pc:sldMk cId="1830916423" sldId="309"/>
        </pc:sldMkLst>
        <pc:spChg chg="add mod">
          <ac:chgData name="Ishkhan Gorgisyan" userId="22a3cf5a-b9d0-46bd-9bf4-e636f4fba1f8" providerId="ADAL" clId="{8E1BA996-F54C-5117-83A2-B51165C032F8}" dt="2026-10-07T13:06:47.930" v="10197" actId="6549"/>
          <ac:spMkLst>
            <pc:docMk/>
            <pc:sldMk cId="1830916423" sldId="309"/>
            <ac:spMk id="3" creationId="{7D310EDA-17FF-0011-7F13-1257766E32C4}"/>
          </ac:spMkLst>
        </pc:spChg>
        <pc:spChg chg="add mod">
          <ac:chgData name="Ishkhan Gorgisyan" userId="22a3cf5a-b9d0-46bd-9bf4-e636f4fba1f8" providerId="ADAL" clId="{8E1BA996-F54C-5117-83A2-B51165C032F8}" dt="2026-10-05T19:01:09.383" v="8098" actId="20577"/>
          <ac:spMkLst>
            <pc:docMk/>
            <pc:sldMk cId="1830916423" sldId="309"/>
            <ac:spMk id="4" creationId="{912F83C4-45A3-DFD4-7F4D-25F3036BD73C}"/>
          </ac:spMkLst>
        </pc:spChg>
        <pc:spChg chg="add mod">
          <ac:chgData name="Ishkhan Gorgisyan" userId="22a3cf5a-b9d0-46bd-9bf4-e636f4fba1f8" providerId="ADAL" clId="{8E1BA996-F54C-5117-83A2-B51165C032F8}" dt="2026-10-06T12:53:28.897" v="9248" actId="164"/>
          <ac:spMkLst>
            <pc:docMk/>
            <pc:sldMk cId="1830916423" sldId="309"/>
            <ac:spMk id="9" creationId="{C5B350F9-728B-0066-9CD3-6C1B87ECFB6E}"/>
          </ac:spMkLst>
        </pc:spChg>
        <pc:spChg chg="mod">
          <ac:chgData name="Ishkhan Gorgisyan" userId="22a3cf5a-b9d0-46bd-9bf4-e636f4fba1f8" providerId="ADAL" clId="{8E1BA996-F54C-5117-83A2-B51165C032F8}" dt="2026-10-06T19:51:10.328" v="9330" actId="20577"/>
          <ac:spMkLst>
            <pc:docMk/>
            <pc:sldMk cId="1830916423" sldId="309"/>
            <ac:spMk id="12" creationId="{6A87E8A6-CF85-6887-B072-86E86311ECC4}"/>
          </ac:spMkLst>
        </pc:spChg>
        <pc:spChg chg="mod">
          <ac:chgData name="Ishkhan Gorgisyan" userId="22a3cf5a-b9d0-46bd-9bf4-e636f4fba1f8" providerId="ADAL" clId="{8E1BA996-F54C-5117-83A2-B51165C032F8}" dt="2026-10-05T18:54:50.515" v="8031" actId="20577"/>
          <ac:spMkLst>
            <pc:docMk/>
            <pc:sldMk cId="1830916423" sldId="309"/>
            <ac:spMk id="14" creationId="{8B68F5B6-3B24-1365-1C98-6C9E1FBA7DD2}"/>
          </ac:spMkLst>
        </pc:spChg>
        <pc:grpChg chg="add mod">
          <ac:chgData name="Ishkhan Gorgisyan" userId="22a3cf5a-b9d0-46bd-9bf4-e636f4fba1f8" providerId="ADAL" clId="{8E1BA996-F54C-5117-83A2-B51165C032F8}" dt="2026-10-06T12:53:32.392" v="9249" actId="1076"/>
          <ac:grpSpMkLst>
            <pc:docMk/>
            <pc:sldMk cId="1830916423" sldId="309"/>
            <ac:grpSpMk id="10" creationId="{1D19DBE4-857A-21C5-1E9E-DAA0879F5237}"/>
          </ac:grpSpMkLst>
        </pc:grpChg>
        <pc:picChg chg="add mod">
          <ac:chgData name="Ishkhan Gorgisyan" userId="22a3cf5a-b9d0-46bd-9bf4-e636f4fba1f8" providerId="ADAL" clId="{8E1BA996-F54C-5117-83A2-B51165C032F8}" dt="2026-10-06T09:06:14.555" v="9040" actId="1036"/>
          <ac:picMkLst>
            <pc:docMk/>
            <pc:sldMk cId="1830916423" sldId="309"/>
            <ac:picMk id="6" creationId="{381BA5A9-9132-8169-BB00-AADD7743990E}"/>
          </ac:picMkLst>
        </pc:picChg>
        <pc:picChg chg="add mod modCrop">
          <ac:chgData name="Ishkhan Gorgisyan" userId="22a3cf5a-b9d0-46bd-9bf4-e636f4fba1f8" providerId="ADAL" clId="{8E1BA996-F54C-5117-83A2-B51165C032F8}" dt="2026-10-06T12:53:37.177" v="9260" actId="1037"/>
          <ac:picMkLst>
            <pc:docMk/>
            <pc:sldMk cId="1830916423" sldId="309"/>
            <ac:picMk id="7" creationId="{FA859BF2-BF27-E584-FDF5-11F847D49DDE}"/>
          </ac:picMkLst>
        </pc:picChg>
      </pc:sldChg>
      <pc:sldMasterChg chg="delSldLayout">
        <pc:chgData name="Ishkhan Gorgisyan" userId="22a3cf5a-b9d0-46bd-9bf4-e636f4fba1f8" providerId="ADAL" clId="{8E1BA996-F54C-5117-83A2-B51165C032F8}" dt="2026-10-01T09:33:54.077" v="1899" actId="2696"/>
        <pc:sldMasterMkLst>
          <pc:docMk/>
          <pc:sldMasterMk cId="825848757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216F17-FF12-814E-936A-620B3383A43B}" type="datetimeFigureOut">
              <a:rPr lang="sv-SE" smtClean="0"/>
              <a:t>2026-10-08</a:t>
            </a:fld>
            <a:endParaRPr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E5A434-646A-2746-9BDC-885B2382B33E}" type="slidenum">
              <a:rPr lang="sv-SE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1822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A5D699-4B36-C450-FABD-3673A48C6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3C7E6E85-6354-C8F8-A54B-03D966BCB2B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2141A13C-6DA1-E6C7-5D60-C8E7352B1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0EDB67BD-B9CB-888D-50C5-4F96A41DB8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99679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896203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85070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14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67768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E5A434-646A-2746-9BDC-885B2382B33E}" type="slidenum">
              <a:rPr lang="sv-SE" smtClean="0"/>
              <a:t>18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29023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irs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5105BBA5-0B01-43EB-96EC-725AF28E5A8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ktangel 5">
            <a:extLst>
              <a:ext uri="{FF2B5EF4-FFF2-40B4-BE49-F238E27FC236}">
                <a16:creationId xmlns:a16="http://schemas.microsoft.com/office/drawing/2014/main" id="{BB3141B3-566C-47FF-8C29-67289995D2FA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B965145F-CDA4-4965-A7C5-ACBA593934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703069" y="1048935"/>
            <a:ext cx="8872165" cy="4760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7485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-2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1DF3056-F3A8-2949-876C-528413E342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30395" y="3883393"/>
            <a:ext cx="8640000" cy="921363"/>
          </a:xfrm>
          <a:prstGeom prst="rect">
            <a:avLst/>
          </a:prstGeom>
        </p:spPr>
        <p:txBody>
          <a:bodyPr lIns="9000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5" name="Platshållare för text 14">
            <a:extLst>
              <a:ext uri="{FF2B5EF4-FFF2-40B4-BE49-F238E27FC236}">
                <a16:creationId xmlns:a16="http://schemas.microsoft.com/office/drawing/2014/main" id="{EA5DA2EE-60AD-41D0-96B0-DDF02E0AE54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930395" y="5605695"/>
            <a:ext cx="6290892" cy="459883"/>
          </a:xfrm>
          <a:prstGeom prst="rect">
            <a:avLst/>
          </a:prstGeom>
        </p:spPr>
        <p:txBody>
          <a:bodyPr lIns="90000" tIns="18000" bIns="36000" anchor="b" anchorCtr="0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200" b="1" strike="noStrike" cap="all" spc="12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sv-SE"/>
              <a:t>presented by &lt;name nameson&gt;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5CE429DE-35D4-F144-9881-2C3DD8ABB6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30395" y="6096663"/>
            <a:ext cx="1241068" cy="365125"/>
          </a:xfrm>
        </p:spPr>
        <p:txBody>
          <a:bodyPr/>
          <a:lstStyle>
            <a:lvl1pPr>
              <a:defRPr sz="1200"/>
            </a:lvl1pPr>
          </a:lstStyle>
          <a:p>
            <a:fld id="{97BF7897-DEE7-884E-B3DD-37E835DF9337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401384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ktangel 8">
            <a:extLst>
              <a:ext uri="{FF2B5EF4-FFF2-40B4-BE49-F238E27FC236}">
                <a16:creationId xmlns:a16="http://schemas.microsoft.com/office/drawing/2014/main" id="{9BCCEAFE-E21B-43CF-80C4-FF01C3F9D479}"/>
              </a:ext>
            </a:extLst>
          </p:cNvPr>
          <p:cNvSpPr/>
          <p:nvPr userDrawn="1"/>
        </p:nvSpPr>
        <p:spPr>
          <a:xfrm>
            <a:off x="0" y="16274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6426DF26-09C3-4DAE-B43E-0C11D6A635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  <p:sp>
        <p:nvSpPr>
          <p:cNvPr id="11" name="Platshållare för text 10">
            <a:extLst>
              <a:ext uri="{FF2B5EF4-FFF2-40B4-BE49-F238E27FC236}">
                <a16:creationId xmlns:a16="http://schemas.microsoft.com/office/drawing/2014/main" id="{5C48DF05-1B09-4DA6-AC56-07304871CC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195647" y="1640719"/>
            <a:ext cx="10042073" cy="4375520"/>
          </a:xfrm>
        </p:spPr>
        <p:txBody>
          <a:bodyPr>
            <a:noAutofit/>
          </a:bodyPr>
          <a:lstStyle>
            <a:lvl1pPr marL="457200" indent="-457200">
              <a:buClr>
                <a:schemeClr val="bg1"/>
              </a:buClr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Platshållare för datum 3">
            <a:extLst>
              <a:ext uri="{FF2B5EF4-FFF2-40B4-BE49-F238E27FC236}">
                <a16:creationId xmlns:a16="http://schemas.microsoft.com/office/drawing/2014/main" id="{04D3287D-3E21-D845-8766-C307E67653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1A99321-5247-EB41-80D4-EB353BF94A98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3988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/breaker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ktangel 5">
            <a:extLst>
              <a:ext uri="{FF2B5EF4-FFF2-40B4-BE49-F238E27FC236}">
                <a16:creationId xmlns:a16="http://schemas.microsoft.com/office/drawing/2014/main" id="{250D024A-8F85-4618-9506-0F493B263A92}"/>
              </a:ext>
            </a:extLst>
          </p:cNvPr>
          <p:cNvSpPr/>
          <p:nvPr userDrawn="1"/>
        </p:nvSpPr>
        <p:spPr>
          <a:xfrm>
            <a:off x="0" y="0"/>
            <a:ext cx="6477712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28E18C2-A66E-436E-89DA-1C5D481CB4B4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477712" y="0"/>
            <a:ext cx="5714288" cy="6858000"/>
          </a:xfrm>
          <a:solidFill>
            <a:srgbClr val="ECECEC"/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55DE042-7DE8-4583-986C-40823753078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0491" y="1051132"/>
            <a:ext cx="4255909" cy="829149"/>
          </a:xfrm>
        </p:spPr>
        <p:txBody>
          <a:bodyPr rIns="18000" anchor="b" anchorCtr="0"/>
          <a:lstStyle>
            <a:lvl1pPr marL="0" indent="0">
              <a:buFontTx/>
              <a:buNone/>
              <a:defRPr sz="4800">
                <a:solidFill>
                  <a:schemeClr val="bg1"/>
                </a:solidFill>
                <a:latin typeface="+mn-lt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# (chapter)</a:t>
            </a:r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1DC53C5B-9DC3-4646-B6B3-DD59404D44D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0491" y="2169209"/>
            <a:ext cx="4255909" cy="2462613"/>
          </a:xfrm>
        </p:spPr>
        <p:txBody>
          <a:bodyPr rIns="18000" anchor="t" anchorCtr="0"/>
          <a:lstStyle>
            <a:lvl1pPr marL="0" indent="0">
              <a:spcBef>
                <a:spcPts val="0"/>
              </a:spcBef>
              <a:buFontTx/>
              <a:buNone/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Headline</a:t>
            </a:r>
          </a:p>
        </p:txBody>
      </p:sp>
    </p:spTree>
    <p:extLst>
      <p:ext uri="{BB962C8B-B14F-4D97-AF65-F5344CB8AC3E}">
        <p14:creationId xmlns:p14="http://schemas.microsoft.com/office/powerpoint/2010/main" val="3254649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5917406D-4BE3-3B4C-BCFF-41B4F0FAB4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9365782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13" name="Platshållare för datum 3">
            <a:extLst>
              <a:ext uri="{FF2B5EF4-FFF2-40B4-BE49-F238E27FC236}">
                <a16:creationId xmlns:a16="http://schemas.microsoft.com/office/drawing/2014/main" id="{3E8E36C4-8565-B94E-A90D-FF5DD7F86A6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2D745038-69E8-BB45-A1D7-DB3B410EEB87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80082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58775" indent="-2159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2" name="Platshållare för innehåll 2">
            <a:extLst>
              <a:ext uri="{FF2B5EF4-FFF2-40B4-BE49-F238E27FC236}">
                <a16:creationId xmlns:a16="http://schemas.microsoft.com/office/drawing/2014/main" id="{BA21051E-3C35-41FB-8E6B-797DB8F26971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73692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2865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1" name="Platshållare för datum 3">
            <a:extLst>
              <a:ext uri="{FF2B5EF4-FFF2-40B4-BE49-F238E27FC236}">
                <a16:creationId xmlns:a16="http://schemas.microsoft.com/office/drawing/2014/main" id="{154C1432-4F85-1F42-8016-9B83B89CC8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D8F866FE-0B18-4F42-9C3A-347A11DB48CE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35108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in 3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49263" indent="-196850">
              <a:lnSpc>
                <a:spcPct val="100000"/>
              </a:lnSpc>
              <a:tabLst/>
              <a:defRPr/>
            </a:lvl3pPr>
            <a:lvl4pPr marL="541338" indent="-180975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87E2C692-2C39-4CA8-AA87-45E0F36B6A0E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Bildobjekt 15">
            <a:extLst>
              <a:ext uri="{FF2B5EF4-FFF2-40B4-BE49-F238E27FC236}">
                <a16:creationId xmlns:a16="http://schemas.microsoft.com/office/drawing/2014/main" id="{E327627C-4BB8-4965-8107-0E7E741F83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3" name="Platshållare för innehåll 2">
            <a:extLst>
              <a:ext uri="{FF2B5EF4-FFF2-40B4-BE49-F238E27FC236}">
                <a16:creationId xmlns:a16="http://schemas.microsoft.com/office/drawing/2014/main" id="{B2D0E559-A900-41F3-93C5-387A7764A152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605297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39750" indent="-19685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7" name="Platshållare för innehåll 2">
            <a:extLst>
              <a:ext uri="{FF2B5EF4-FFF2-40B4-BE49-F238E27FC236}">
                <a16:creationId xmlns:a16="http://schemas.microsoft.com/office/drawing/2014/main" id="{E4E99B3B-ADB3-4D1A-9A7F-AA1B8528E6C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16194" y="1562400"/>
            <a:ext cx="3255409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F91A8E7B-C629-D343-8A83-7EB0ADF608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33178046-9B2B-0E43-A05E-1EDBFE55F55A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667666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tshållare för bild 6">
            <a:extLst>
              <a:ext uri="{FF2B5EF4-FFF2-40B4-BE49-F238E27FC236}">
                <a16:creationId xmlns:a16="http://schemas.microsoft.com/office/drawing/2014/main" id="{16B191E2-1C71-4B4C-B562-DD793673C24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373813" y="1562100"/>
            <a:ext cx="4994275" cy="476885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FontTx/>
              <a:buNone/>
              <a:defRPr sz="800">
                <a:solidFill>
                  <a:srgbClr val="666666"/>
                </a:solidFill>
              </a:defRPr>
            </a:lvl1pPr>
          </a:lstStyle>
          <a:p>
            <a:r>
              <a:rPr lang="sv-SE"/>
              <a:t>INSERT IMAGE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590CF35B-F516-4A5B-A8AB-7A0A28362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4400" y="1562400"/>
            <a:ext cx="4993785" cy="4768062"/>
          </a:xfrm>
        </p:spPr>
        <p:txBody>
          <a:bodyPr lIns="0" rIns="18000"/>
          <a:lstStyle>
            <a:lvl1pPr>
              <a:lnSpc>
                <a:spcPct val="100000"/>
              </a:lnSpc>
              <a:defRPr/>
            </a:lvl1pPr>
            <a:lvl2pPr marL="360000" indent="-216000">
              <a:lnSpc>
                <a:spcPct val="100000"/>
              </a:lnSpc>
              <a:tabLst/>
              <a:defRPr/>
            </a:lvl2pPr>
            <a:lvl3pPr marL="450000" indent="-198000">
              <a:lnSpc>
                <a:spcPct val="100000"/>
              </a:lnSpc>
              <a:tabLst/>
              <a:defRPr/>
            </a:lvl3pPr>
            <a:lvl4pPr marL="540000" indent="-180000">
              <a:lnSpc>
                <a:spcPct val="100000"/>
              </a:lnSpc>
              <a:tabLst/>
              <a:defRPr/>
            </a:lvl4pPr>
            <a:lvl5pPr marL="630000" indent="-162000">
              <a:lnSpc>
                <a:spcPct val="100000"/>
              </a:lnSpc>
              <a:tabLst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BC4F3A85-66E6-412A-97CD-99D922EFBEE2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Bildobjekt 12">
            <a:extLst>
              <a:ext uri="{FF2B5EF4-FFF2-40B4-BE49-F238E27FC236}">
                <a16:creationId xmlns:a16="http://schemas.microsoft.com/office/drawing/2014/main" id="{506E76ED-0FF0-4A03-8EB9-06B57B12EC1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5D496E45-863B-704B-B14F-5E0F58578D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2F89C5C2-6C74-864D-A2FF-352890615FCA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06655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.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tshållare för bild 12">
            <a:extLst>
              <a:ext uri="{FF2B5EF4-FFF2-40B4-BE49-F238E27FC236}">
                <a16:creationId xmlns:a16="http://schemas.microsoft.com/office/drawing/2014/main" id="{4FD00856-A3E1-48A7-B9CD-D7B89BD6A06C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800"/>
            </a:lvl1pPr>
          </a:lstStyle>
          <a:p>
            <a:r>
              <a:rPr lang="sv-SE" dirty="0"/>
              <a:t>INSERT IMAGE</a:t>
            </a:r>
          </a:p>
        </p:txBody>
      </p:sp>
      <p:sp>
        <p:nvSpPr>
          <p:cNvPr id="9" name="Platshållare för text 8">
            <a:extLst>
              <a:ext uri="{FF2B5EF4-FFF2-40B4-BE49-F238E27FC236}">
                <a16:creationId xmlns:a16="http://schemas.microsoft.com/office/drawing/2014/main" id="{A8D8C0FE-DA05-418D-9F18-A5A81125AD3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1848DA8D-03CE-4CA5-A851-F6ABAE67A9B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  <a:solidFill>
            <a:schemeClr val="bg1"/>
          </a:solidFill>
        </p:spPr>
        <p:txBody>
          <a:bodyPr>
            <a:norm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ubrik 1">
            <a:extLst>
              <a:ext uri="{FF2B5EF4-FFF2-40B4-BE49-F238E27FC236}">
                <a16:creationId xmlns:a16="http://schemas.microsoft.com/office/drawing/2014/main" id="{8F5BB748-C0D0-CB4F-BA93-7488E4BA70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 dirty="0"/>
              <a:t>Image </a:t>
            </a:r>
            <a:r>
              <a:rPr lang="sv-SE" dirty="0" err="1"/>
              <a:t>title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5328653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A591D-7BEE-2A48-BD08-DCDF3D90DE3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B7F491BB-D61C-8F42-9F2E-554E82C62315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7" name="Platshållare för diagram 6">
            <a:extLst>
              <a:ext uri="{FF2B5EF4-FFF2-40B4-BE49-F238E27FC236}">
                <a16:creationId xmlns:a16="http://schemas.microsoft.com/office/drawing/2014/main" id="{FA784AEE-BB11-4271-AB33-DE0774105604}"/>
              </a:ext>
            </a:extLst>
          </p:cNvPr>
          <p:cNvSpPr>
            <a:spLocks noGrp="1"/>
          </p:cNvSpPr>
          <p:nvPr>
            <p:ph type="chart" sz="quarter" idx="15"/>
          </p:nvPr>
        </p:nvSpPr>
        <p:spPr>
          <a:xfrm>
            <a:off x="1103313" y="1657350"/>
            <a:ext cx="7767637" cy="44450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chart</a:t>
            </a:r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1755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4C1ADE6-C058-9C40-B135-034EB97B43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3709" y="265373"/>
            <a:ext cx="9360000" cy="657339"/>
          </a:xfrm>
        </p:spPr>
        <p:txBody>
          <a:bodyPr lIns="90000" bIns="18000"/>
          <a:lstStyle>
            <a:lvl1pPr>
              <a:defRPr/>
            </a:lvl1pPr>
          </a:lstStyle>
          <a:p>
            <a:r>
              <a:rPr lang="sv-SE"/>
              <a:t>Headline</a:t>
            </a:r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3A0D4D5C-5B1B-1441-A13B-8613512E5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84FAE50-4669-D540-A55E-354FF0C59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735292" y="6475270"/>
            <a:ext cx="2743200" cy="365125"/>
          </a:xfrm>
        </p:spPr>
        <p:txBody>
          <a:bodyPr/>
          <a:lstStyle/>
          <a:p>
            <a:fld id="{F7283078-D760-1647-8B80-66BA8B52336D}" type="slidenum">
              <a:rPr lang="sv-SE" smtClean="0"/>
              <a:t>‹#›</a:t>
            </a:fld>
            <a:endParaRPr lang="sv-SE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D16215C-7D16-4D0F-BA5D-E02EED6FB2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03709" y="931026"/>
            <a:ext cx="9360000" cy="507076"/>
          </a:xfrm>
        </p:spPr>
        <p:txBody>
          <a:bodyPr lIns="90000" tIns="18000"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200">
                <a:solidFill>
                  <a:schemeClr val="accent1"/>
                </a:solidFill>
              </a:defRPr>
            </a:lvl1pPr>
            <a:lvl2pPr marL="82550" indent="0">
              <a:buNone/>
              <a:defRPr/>
            </a:lvl2pPr>
          </a:lstStyle>
          <a:p>
            <a:pPr lvl="0"/>
            <a:r>
              <a:rPr lang="sv-SE"/>
              <a:t>Sub-headline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A5E954D6-E4D2-47AD-A504-7408EC606D35}"/>
              </a:ext>
            </a:extLst>
          </p:cNvPr>
          <p:cNvSpPr/>
          <p:nvPr userDrawn="1"/>
        </p:nvSpPr>
        <p:spPr>
          <a:xfrm>
            <a:off x="0" y="447675"/>
            <a:ext cx="292101" cy="641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DD4ACE8-21C9-474B-A84B-6E399CB9FBD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0924611" y="417443"/>
            <a:ext cx="826394" cy="800100"/>
          </a:xfrm>
          <a:prstGeom prst="rect">
            <a:avLst/>
          </a:prstGeom>
        </p:spPr>
      </p:pic>
      <p:sp>
        <p:nvSpPr>
          <p:cNvPr id="8" name="Platshållare för tabell 7">
            <a:extLst>
              <a:ext uri="{FF2B5EF4-FFF2-40B4-BE49-F238E27FC236}">
                <a16:creationId xmlns:a16="http://schemas.microsoft.com/office/drawing/2014/main" id="{489D1BD7-202A-4115-BE6C-1B053CFFDE1E}"/>
              </a:ext>
            </a:extLst>
          </p:cNvPr>
          <p:cNvSpPr>
            <a:spLocks noGrp="1"/>
          </p:cNvSpPr>
          <p:nvPr>
            <p:ph type="tbl" sz="quarter" idx="15"/>
          </p:nvPr>
        </p:nvSpPr>
        <p:spPr>
          <a:xfrm>
            <a:off x="1103313" y="1614488"/>
            <a:ext cx="9359900" cy="4406900"/>
          </a:xfrm>
        </p:spPr>
        <p:txBody>
          <a:bodyPr/>
          <a:lstStyle>
            <a:lvl1pPr algn="ctr">
              <a:defRPr sz="800" cap="all" baseline="0"/>
            </a:lvl1pPr>
          </a:lstStyle>
          <a:p>
            <a:r>
              <a:rPr lang="en-US"/>
              <a:t>Click icon to add table</a:t>
            </a:r>
            <a:endParaRPr lang="sv-SE"/>
          </a:p>
        </p:txBody>
      </p:sp>
      <p:sp>
        <p:nvSpPr>
          <p:cNvPr id="12" name="Platshållare för datum 3">
            <a:extLst>
              <a:ext uri="{FF2B5EF4-FFF2-40B4-BE49-F238E27FC236}">
                <a16:creationId xmlns:a16="http://schemas.microsoft.com/office/drawing/2014/main" id="{EF177138-95E5-674B-B010-143A8CD14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D051DC93-8422-8F4D-BD71-663B75D243CF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25189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BE7B1DDB-F4AA-4E8D-BD07-905FE45A5555}"/>
              </a:ext>
            </a:extLst>
          </p:cNvPr>
          <p:cNvSpPr/>
          <p:nvPr userDrawn="1"/>
        </p:nvSpPr>
        <p:spPr>
          <a:xfrm>
            <a:off x="0" y="388593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4780BC8-191C-6D4B-93F3-54A06FD4FE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5" y="1153621"/>
            <a:ext cx="8640000" cy="238760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4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EC66F586-F662-4573-A59B-7D4EDD05A153}"/>
              </a:ext>
            </a:extLst>
          </p:cNvPr>
          <p:cNvSpPr/>
          <p:nvPr userDrawn="1"/>
        </p:nvSpPr>
        <p:spPr>
          <a:xfrm>
            <a:off x="-2" y="447675"/>
            <a:ext cx="292101" cy="64103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9" name="Bildobjekt 8">
            <a:extLst>
              <a:ext uri="{FF2B5EF4-FFF2-40B4-BE49-F238E27FC236}">
                <a16:creationId xmlns:a16="http://schemas.microsoft.com/office/drawing/2014/main" id="{3193CED5-E020-4279-918D-055F43A918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924611" y="417443"/>
            <a:ext cx="826395" cy="80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979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81532B06-EA3A-AA45-A1FA-C8E1873FD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81999"/>
            <a:ext cx="9478393" cy="657340"/>
          </a:xfrm>
          <a:prstGeom prst="rect">
            <a:avLst/>
          </a:prstGeom>
        </p:spPr>
        <p:txBody>
          <a:bodyPr vert="horz" lIns="90000" tIns="45720" rIns="91440" bIns="4572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6E4D6F2-5CFB-9D4E-AED8-120937FE25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195647" y="6483583"/>
            <a:ext cx="832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spc="80" baseline="0">
                <a:solidFill>
                  <a:srgbClr val="CCCCCC"/>
                </a:solidFill>
              </a:defRPr>
            </a:lvl1pPr>
          </a:lstStyle>
          <a:p>
            <a:fld id="{F223301F-7129-1342-BA1A-F87E12E3AD7D}" type="datetime5">
              <a:rPr lang="en-US" smtClean="0"/>
              <a:t>8-Oct-26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15FD9D7-4C35-3343-B008-A413FF500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053244" y="648358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80" baseline="0">
                <a:solidFill>
                  <a:srgbClr val="CCCCCC"/>
                </a:solidFill>
              </a:defRPr>
            </a:lvl1pPr>
          </a:lstStyle>
          <a:p>
            <a:r>
              <a:rPr lang="sv-SE"/>
              <a:t>Ishkhan Gorgisyan</a:t>
            </a:r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F6B396D-270A-E047-8DAD-6D51B53CAD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735292" y="648358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b="1">
                <a:solidFill>
                  <a:schemeClr val="accent1"/>
                </a:solidFill>
              </a:defRPr>
            </a:lvl1pPr>
          </a:lstStyle>
          <a:p>
            <a:fld id="{F7283078-D760-1647-8B80-66BA8B52336D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11" name="Platshållare för text 2">
            <a:extLst>
              <a:ext uri="{FF2B5EF4-FFF2-40B4-BE49-F238E27FC236}">
                <a16:creationId xmlns:a16="http://schemas.microsoft.com/office/drawing/2014/main" id="{CD0A89FF-22DC-4B6A-B9ED-60B2F32ED8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5894" y="1561865"/>
            <a:ext cx="9561022" cy="4565397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2584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49" r:id="rId2"/>
    <p:sldLayoutId id="2147483665" r:id="rId3"/>
    <p:sldLayoutId id="2147483667" r:id="rId4"/>
    <p:sldLayoutId id="2147483669" r:id="rId5"/>
    <p:sldLayoutId id="2147483650" r:id="rId6"/>
    <p:sldLayoutId id="2147483668" r:id="rId7"/>
    <p:sldLayoutId id="2147483662" r:id="rId8"/>
    <p:sldLayoutId id="2147483664" r:id="rId9"/>
    <p:sldLayoutId id="2147483663" r:id="rId10"/>
    <p:sldLayoutId id="2147483666" r:id="rId11"/>
    <p:sldLayoutId id="2147483670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kern="1200">
          <a:solidFill>
            <a:srgbClr val="666666"/>
          </a:solidFill>
          <a:latin typeface="+mj-lt"/>
          <a:ea typeface="+mj-ea"/>
          <a:cs typeface="+mj-cs"/>
        </a:defRPr>
      </a:lvl1pPr>
    </p:titleStyle>
    <p:bodyStyle>
      <a:lvl1pPr marL="101600" indent="-101600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Segoe UI" panose="020B0502040204020203" pitchFamily="34" charset="0"/>
        <a:buChar char=" "/>
        <a:defRPr sz="2000" kern="1200">
          <a:solidFill>
            <a:srgbClr val="666666"/>
          </a:solidFill>
          <a:latin typeface="+mn-lt"/>
          <a:ea typeface="+mn-ea"/>
          <a:cs typeface="+mn-cs"/>
        </a:defRPr>
      </a:lvl1pPr>
      <a:lvl2pPr marL="315913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Wingdings" panose="05000000000000000000" pitchFamily="2" charset="2"/>
        <a:buChar char=""/>
        <a:defRPr sz="2000" kern="1200">
          <a:solidFill>
            <a:srgbClr val="666666"/>
          </a:solidFill>
          <a:latin typeface="+mn-lt"/>
          <a:ea typeface="+mn-ea"/>
          <a:cs typeface="+mn-cs"/>
        </a:defRPr>
      </a:lvl2pPr>
      <a:lvl3pPr marL="582613" indent="-2508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800" kern="1200">
          <a:solidFill>
            <a:srgbClr val="666666"/>
          </a:solidFill>
          <a:latin typeface="+mn-lt"/>
          <a:ea typeface="+mn-ea"/>
          <a:cs typeface="+mn-cs"/>
        </a:defRPr>
      </a:lvl3pPr>
      <a:lvl4pPr marL="839788" indent="-233363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600" kern="1200">
          <a:solidFill>
            <a:srgbClr val="666666"/>
          </a:solidFill>
          <a:latin typeface="+mn-lt"/>
          <a:ea typeface="+mn-ea"/>
          <a:cs typeface="+mn-cs"/>
        </a:defRPr>
      </a:lvl4pPr>
      <a:lvl5pPr marL="1055688" indent="-200025" algn="l" defTabSz="914400" rtl="0" eaLnBrk="1" latinLnBrk="0" hangingPunct="1">
        <a:lnSpc>
          <a:spcPct val="100000"/>
        </a:lnSpc>
        <a:spcBef>
          <a:spcPts val="1000"/>
        </a:spcBef>
        <a:buClr>
          <a:srgbClr val="666666"/>
        </a:buClr>
        <a:buFont typeface="Arial" panose="020B0604020202020204" pitchFamily="34" charset="0"/>
        <a:buChar char="−"/>
        <a:defRPr sz="1400" kern="1200">
          <a:solidFill>
            <a:srgbClr val="66666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doi.org/10.1088/2632-2153/ad2e18" TargetMode="External"/><Relationship Id="rId5" Type="http://schemas.openxmlformats.org/officeDocument/2006/relationships/hyperlink" Target="https://doi.org/10.3389/fphy.2025.1553993" TargetMode="External"/><Relationship Id="rId4" Type="http://schemas.openxmlformats.org/officeDocument/2006/relationships/hyperlink" Target="https://doi.org/10.1016/j.ress.2025.111940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145CF3-C12C-4347-8E68-43E7983404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30394" y="1153621"/>
            <a:ext cx="9432823" cy="2387600"/>
          </a:xfrm>
        </p:spPr>
        <p:txBody>
          <a:bodyPr/>
          <a:lstStyle/>
          <a:p>
            <a:r>
              <a:rPr lang="en-US" b="1"/>
              <a:t>Challenge: Anomaly Detection on</a:t>
            </a:r>
            <a:br>
              <a:rPr lang="en-US" b="1"/>
            </a:br>
            <a:r>
              <a:rPr lang="en-US" b="1"/>
              <a:t>ESS Time-series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26DA0E2-82BB-493E-9B68-2D93A245C5B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Ishkhan Gorgisyan </a:t>
            </a:r>
            <a:r>
              <a:rPr lang="en-GB" i="1"/>
              <a:t>et Al.</a:t>
            </a:r>
            <a:r>
              <a:rPr lang="en-GB"/>
              <a:t>, ESS</a:t>
            </a:r>
            <a:endParaRPr lang="en-GB" dirty="0"/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30E777A6-9513-43F3-BB24-ED0539ADDD88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1930395" y="6117873"/>
            <a:ext cx="3215183" cy="459883"/>
          </a:xfrm>
        </p:spPr>
        <p:txBody>
          <a:bodyPr/>
          <a:lstStyle/>
          <a:p>
            <a:fld id="{BEB61403-B540-C342-B983-6E37F2E5B2E0}" type="datetime5">
              <a:rPr lang="en-US" sz="1200" b="1" smtClean="0">
                <a:solidFill>
                  <a:schemeClr val="bg1"/>
                </a:solidFill>
              </a:rPr>
              <a:t>8-Oct-26</a:t>
            </a:fld>
            <a:endParaRPr lang="en-GB" sz="1200" b="1" dirty="0">
              <a:solidFill>
                <a:schemeClr val="bg1"/>
              </a:solidFill>
            </a:endParaRPr>
          </a:p>
        </p:txBody>
      </p:sp>
      <p:sp>
        <p:nvSpPr>
          <p:cNvPr id="3" name="Platshållare för text 3">
            <a:extLst>
              <a:ext uri="{FF2B5EF4-FFF2-40B4-BE49-F238E27FC236}">
                <a16:creationId xmlns:a16="http://schemas.microsoft.com/office/drawing/2014/main" id="{998616ED-B069-BAD5-45B8-A74A2DDDBF34}"/>
              </a:ext>
            </a:extLst>
          </p:cNvPr>
          <p:cNvSpPr txBox="1">
            <a:spLocks/>
          </p:cNvSpPr>
          <p:nvPr/>
        </p:nvSpPr>
        <p:spPr>
          <a:xfrm>
            <a:off x="1930394" y="3883633"/>
            <a:ext cx="6290892" cy="459883"/>
          </a:xfrm>
          <a:prstGeom prst="rect">
            <a:avLst/>
          </a:prstGeom>
        </p:spPr>
        <p:txBody>
          <a:bodyPr vert="horz" lIns="90000" tIns="18000" rIns="91440" bIns="36000" rtlCol="0" anchor="b" anchorCtr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1200" b="1" strike="noStrike" kern="1200" cap="all" spc="12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315913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/>
              <a:t>AISSAI hackathon, 11-16 october, France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1996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32753-F304-8E33-22BD-22F451B69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B9A994F-4D4C-185A-DD56-1B7C03E27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CAAE267-30B1-B18A-B06E-83887B8F3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283078-D760-1647-8B80-66BA8B52336D}" type="slidenum">
              <a:rPr lang="sv-SE" smtClean="0"/>
              <a:pPr/>
              <a:t>2</a:t>
            </a:fld>
            <a:endParaRPr lang="sv-SE"/>
          </a:p>
        </p:txBody>
      </p:sp>
      <p:graphicFrame>
        <p:nvGraphicFramePr>
          <p:cNvPr id="8" name="Tabell 8">
            <a:extLst>
              <a:ext uri="{FF2B5EF4-FFF2-40B4-BE49-F238E27FC236}">
                <a16:creationId xmlns:a16="http://schemas.microsoft.com/office/drawing/2014/main" id="{8802F01C-6F69-A43F-F5FA-4477A4849C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516363"/>
              </p:ext>
            </p:extLst>
          </p:nvPr>
        </p:nvGraphicFramePr>
        <p:xfrm>
          <a:off x="1195647" y="1084809"/>
          <a:ext cx="10134600" cy="28979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34600">
                  <a:extLst>
                    <a:ext uri="{9D8B030D-6E8A-4147-A177-3AD203B41FA5}">
                      <a16:colId xmlns:a16="http://schemas.microsoft.com/office/drawing/2014/main" val="1887023439"/>
                    </a:ext>
                  </a:extLst>
                </a:gridCol>
              </a:tblGrid>
              <a:tr h="579582">
                <a:tc>
                  <a:txBody>
                    <a:bodyPr/>
                    <a:lstStyle/>
                    <a:p>
                      <a:pPr marL="457200" indent="-457200">
                        <a:buFont typeface="Wingdings" pitchFamily="2" charset="2"/>
                        <a:buAutoNum type="arabicPlain"/>
                        <a:tabLst>
                          <a:tab pos="357188" algn="l"/>
                        </a:tabLst>
                      </a:pPr>
                      <a:r>
                        <a:rPr lang="en-GB" sz="2000" b="0" noProof="0">
                          <a:solidFill>
                            <a:schemeClr val="bg1"/>
                          </a:solidFill>
                        </a:rPr>
                        <a:t>Overview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65739561"/>
                  </a:ext>
                </a:extLst>
              </a:tr>
              <a:tr h="579582">
                <a:tc>
                  <a:txBody>
                    <a:bodyPr/>
                    <a:lstStyle/>
                    <a:p>
                      <a:pPr marL="457200" indent="-457200">
                        <a:buAutoNum type="arabicPlain" startAt="2"/>
                        <a:tabLst>
                          <a:tab pos="357188" algn="l"/>
                        </a:tabLst>
                      </a:pPr>
                      <a:r>
                        <a:rPr lang="en-GB" sz="2000" b="0" noProof="0">
                          <a:solidFill>
                            <a:schemeClr val="bg1"/>
                          </a:solidFill>
                        </a:rPr>
                        <a:t>Scientific case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2991455"/>
                  </a:ext>
                </a:extLst>
              </a:tr>
              <a:tr h="579582">
                <a:tc>
                  <a:txBody>
                    <a:bodyPr/>
                    <a:lstStyle/>
                    <a:p>
                      <a:pPr marL="457200" indent="-457200">
                        <a:buAutoNum type="arabicPlain" startAt="3"/>
                        <a:tabLst>
                          <a:tab pos="357188" algn="l"/>
                        </a:tabLst>
                      </a:pPr>
                      <a:r>
                        <a:rPr lang="en-GB" sz="2000" b="0" noProof="0">
                          <a:solidFill>
                            <a:schemeClr val="bg1"/>
                          </a:solidFill>
                        </a:rPr>
                        <a:t>Challenge objectives</a:t>
                      </a:r>
                      <a:endParaRPr lang="en-GB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78378964"/>
                  </a:ext>
                </a:extLst>
              </a:tr>
              <a:tr h="579582">
                <a:tc>
                  <a:txBody>
                    <a:bodyPr/>
                    <a:lstStyle/>
                    <a:p>
                      <a:pPr marL="457200" indent="-457200">
                        <a:buFont typeface="Wingdings" pitchFamily="2" charset="2"/>
                        <a:buAutoNum type="arabicPlain" startAt="4"/>
                        <a:tabLst>
                          <a:tab pos="357188" algn="l"/>
                        </a:tabLst>
                      </a:pPr>
                      <a:r>
                        <a:rPr lang="en-GB" sz="2000" b="0" noProof="0">
                          <a:solidFill>
                            <a:schemeClr val="bg1"/>
                          </a:solidFill>
                        </a:rPr>
                        <a:t>Data structure</a:t>
                      </a:r>
                      <a:endParaRPr lang="en-GB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1650414"/>
                  </a:ext>
                </a:extLst>
              </a:tr>
              <a:tr h="579582">
                <a:tc>
                  <a:txBody>
                    <a:bodyPr/>
                    <a:lstStyle/>
                    <a:p>
                      <a:pPr marL="457200" indent="-457200">
                        <a:buFont typeface="Wingdings" pitchFamily="2" charset="2"/>
                        <a:buAutoNum type="arabicPlain" startAt="5"/>
                        <a:tabLst>
                          <a:tab pos="357188" algn="l"/>
                        </a:tabLst>
                      </a:pPr>
                      <a:r>
                        <a:rPr lang="en-GB" sz="2000" b="0" noProof="0">
                          <a:solidFill>
                            <a:schemeClr val="bg1"/>
                          </a:solidFill>
                        </a:rPr>
                        <a:t>Summary</a:t>
                      </a:r>
                      <a:endParaRPr lang="en-GB" sz="2000" b="0" noProof="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64164286"/>
                  </a:ext>
                </a:extLst>
              </a:tr>
            </a:tbl>
          </a:graphicData>
        </a:graphic>
      </p:graphicFrame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9419E23-7ACC-E7B6-D22E-0660F99A78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Ishkhan Gorgisyan</a:t>
            </a:r>
            <a:r>
              <a:rPr lang="en-GB"/>
              <a:t>: AISSAI Hackathon</a:t>
            </a:r>
            <a:endParaRPr lang="en-GB" dirty="0"/>
          </a:p>
        </p:txBody>
      </p:sp>
      <p:sp>
        <p:nvSpPr>
          <p:cNvPr id="7" name="Platshållare för datum 3">
            <a:extLst>
              <a:ext uri="{FF2B5EF4-FFF2-40B4-BE49-F238E27FC236}">
                <a16:creationId xmlns:a16="http://schemas.microsoft.com/office/drawing/2014/main" id="{1CA211AD-E02F-7322-6FA2-47CBFB0BDD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18896B66-0B3A-474C-9C9C-E4F07B1F5DAD}" type="datetime1">
              <a:rPr lang="sv-SE" smtClean="0">
                <a:solidFill>
                  <a:schemeClr val="bg1"/>
                </a:solidFill>
              </a:rPr>
              <a:t>2026-10-08</a:t>
            </a:fld>
            <a:endParaRPr lang="sv-SE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0C7BC8-FAE3-6196-4446-516852082AE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364" t="42708" b="10029"/>
          <a:stretch/>
        </p:blipFill>
        <p:spPr>
          <a:xfrm>
            <a:off x="287079" y="4083936"/>
            <a:ext cx="11903765" cy="2785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070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61B0C0-2CFD-8DB3-D6C4-8468A97310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1CC10FE-F3BB-3CF8-D25F-E0E58B0FE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10" y="265373"/>
            <a:ext cx="7945288" cy="657339"/>
          </a:xfrm>
        </p:spPr>
        <p:txBody>
          <a:bodyPr/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</a:rPr>
              <a:t>Challenge Overview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E7EC7473-F259-3CF3-3814-359D32186B4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592C6D67-54A3-AA43-BE09-03E034DC2115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78AD85-98DD-0B02-6DE7-DE33D8F4F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Ishkhan Gorgisyan</a:t>
            </a:r>
            <a:endParaRPr lang="sv-SE" dirty="0"/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DE79FD8C-F42B-6A00-E824-3A881747912B}"/>
              </a:ext>
            </a:extLst>
          </p:cNvPr>
          <p:cNvSpPr txBox="1">
            <a:spLocks/>
          </p:cNvSpPr>
          <p:nvPr/>
        </p:nvSpPr>
        <p:spPr>
          <a:xfrm>
            <a:off x="1103708" y="4481813"/>
            <a:ext cx="5104052" cy="1772958"/>
          </a:xfrm>
          <a:prstGeom prst="rect">
            <a:avLst/>
          </a:prstGeom>
        </p:spPr>
        <p:txBody>
          <a:bodyPr vert="horz" lIns="0" tIns="45720" rIns="18000" bIns="45720" rtlCol="0" anchor="ctr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Binary classification: nominal vs anomaly</a:t>
            </a:r>
          </a:p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Fault characterization and classification</a:t>
            </a:r>
          </a:p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Precursor identification and fault prediction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Platshållare för innehåll 5">
            <a:extLst>
              <a:ext uri="{FF2B5EF4-FFF2-40B4-BE49-F238E27FC236}">
                <a16:creationId xmlns:a16="http://schemas.microsoft.com/office/drawing/2014/main" id="{EEB20C34-EAC1-FAD5-4370-41A65F474CDE}"/>
              </a:ext>
            </a:extLst>
          </p:cNvPr>
          <p:cNvSpPr txBox="1">
            <a:spLocks/>
          </p:cNvSpPr>
          <p:nvPr/>
        </p:nvSpPr>
        <p:spPr>
          <a:xfrm>
            <a:off x="1103708" y="1557174"/>
            <a:ext cx="5104052" cy="2357940"/>
          </a:xfrm>
          <a:prstGeom prst="rect">
            <a:avLst/>
          </a:prstGeom>
        </p:spPr>
        <p:txBody>
          <a:bodyPr vert="horz" lIns="0" tIns="45720" rIns="18000" bIns="45720" rtlCol="0" anchor="ctr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</a:rPr>
              <a:t>Raw waveforms from ESS superconducting RF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</a:rPr>
              <a:t>Supplemented by scalars from entire machine</a:t>
            </a:r>
            <a:endParaRPr lang="en-GB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</a:rPr>
              <a:t>Data from stability runs during 2025 and 2026 commissioning periods</a:t>
            </a:r>
          </a:p>
          <a:p>
            <a:pPr marL="360000" lvl="1" indent="-21600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1800">
                <a:solidFill>
                  <a:schemeClr val="tx1">
                    <a:lumMod val="75000"/>
                    <a:lumOff val="25000"/>
                  </a:schemeClr>
                </a:solidFill>
              </a:rPr>
              <a:t>Nominal operation and trips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F20E88DB-C079-2630-7AC5-5FA2A29A47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8" y="1008750"/>
            <a:ext cx="9360000" cy="507076"/>
          </a:xfrm>
        </p:spPr>
        <p:txBody>
          <a:bodyPr/>
          <a:lstStyle/>
          <a:p>
            <a:r>
              <a:rPr lang="en-GB" b="1"/>
              <a:t>Anomaly detection on ESS data</a:t>
            </a:r>
          </a:p>
        </p:txBody>
      </p:sp>
      <p:sp>
        <p:nvSpPr>
          <p:cNvPr id="17" name="Platshållare för text 7">
            <a:extLst>
              <a:ext uri="{FF2B5EF4-FFF2-40B4-BE49-F238E27FC236}">
                <a16:creationId xmlns:a16="http://schemas.microsoft.com/office/drawing/2014/main" id="{60FB2D44-C449-A1DC-D375-8DEF99AE20EA}"/>
              </a:ext>
            </a:extLst>
          </p:cNvPr>
          <p:cNvSpPr txBox="1">
            <a:spLocks/>
          </p:cNvSpPr>
          <p:nvPr/>
        </p:nvSpPr>
        <p:spPr>
          <a:xfrm>
            <a:off x="1103709" y="4342932"/>
            <a:ext cx="2055128" cy="365125"/>
          </a:xfrm>
          <a:prstGeom prst="rect">
            <a:avLst/>
          </a:prstGeom>
        </p:spPr>
        <p:txBody>
          <a:bodyPr vert="horz" lIns="90000" tIns="1800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/>
              <a:t>Challenge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A72E57BA-EC5D-E575-C923-06DDC37714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31" r="49779" b="36477"/>
          <a:stretch>
            <a:fillRect/>
          </a:stretch>
        </p:blipFill>
        <p:spPr>
          <a:xfrm>
            <a:off x="6373692" y="1596744"/>
            <a:ext cx="4960815" cy="4816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707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6">
            <a:extLst>
              <a:ext uri="{FF2B5EF4-FFF2-40B4-BE49-F238E27FC236}">
                <a16:creationId xmlns:a16="http://schemas.microsoft.com/office/drawing/2014/main" id="{9DAC96D1-A5E8-65BD-DC1C-165779B18A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16" r="25865" b="-1"/>
          <a:stretch>
            <a:fillRect/>
          </a:stretch>
        </p:blipFill>
        <p:spPr>
          <a:xfrm>
            <a:off x="6477712" y="10"/>
            <a:ext cx="5714288" cy="6857990"/>
          </a:xfrm>
          <a:prstGeom prst="rect">
            <a:avLst/>
          </a:prstGeom>
          <a:noFill/>
        </p:spPr>
      </p:pic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A4EA5F9C-B785-CC61-BC67-89CFDA32F1B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8085C725-C09C-7E01-912B-4B79B2FD5E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DF2049D6-33EF-411A-8631-A29E542083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0491" y="1051132"/>
            <a:ext cx="4255909" cy="829149"/>
          </a:xfrm>
        </p:spPr>
        <p:txBody>
          <a:bodyPr anchor="b">
            <a:normAutofit/>
          </a:bodyPr>
          <a:lstStyle/>
          <a:p>
            <a:r>
              <a:rPr lang="sv-SE"/>
              <a:t>2</a:t>
            </a:r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D11693FE-8633-4CDA-ABA8-92FAAA0C73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0491" y="2169209"/>
            <a:ext cx="4255909" cy="1132791"/>
          </a:xfrm>
        </p:spPr>
        <p:txBody>
          <a:bodyPr anchor="t">
            <a:normAutofit/>
          </a:bodyPr>
          <a:lstStyle/>
          <a:p>
            <a:pPr>
              <a:tabLst>
                <a:tab pos="357188" algn="l"/>
              </a:tabLst>
            </a:pPr>
            <a:r>
              <a:rPr lang="en-GB" sz="4400"/>
              <a:t>Scientific case</a:t>
            </a:r>
          </a:p>
        </p:txBody>
      </p:sp>
    </p:spTree>
    <p:extLst>
      <p:ext uri="{BB962C8B-B14F-4D97-AF65-F5344CB8AC3E}">
        <p14:creationId xmlns:p14="http://schemas.microsoft.com/office/powerpoint/2010/main" val="2700340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D0FB8EB-1974-4F1B-9F83-4FDD9AB6C8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Scientific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9709C602-8BF1-A4E1-C57A-015C98E5D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F9694C8D-3712-49FB-B071-2180F2DC81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b="1"/>
              <a:t>Background: European Spallation Source</a:t>
            </a:r>
          </a:p>
        </p:txBody>
      </p:sp>
      <p:pic>
        <p:nvPicPr>
          <p:cNvPr id="17" name="Content Placeholder 16">
            <a:extLst>
              <a:ext uri="{FF2B5EF4-FFF2-40B4-BE49-F238E27FC236}">
                <a16:creationId xmlns:a16="http://schemas.microsoft.com/office/drawing/2014/main" id="{066039DD-5C2D-13BD-5D6F-372EFA555EE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l="2950" t="3217" r="6182" b="9078"/>
          <a:stretch>
            <a:fillRect/>
          </a:stretch>
        </p:blipFill>
        <p:spPr>
          <a:xfrm>
            <a:off x="4308468" y="1697803"/>
            <a:ext cx="7683336" cy="4517766"/>
          </a:xfrm>
          <a:prstGeom prst="rect">
            <a:avLst/>
          </a:prstGeom>
          <a:noFill/>
        </p:spPr>
      </p:pic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8A5AF1C-CD2B-3242-88CF-04FA26AED57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graphicFrame>
        <p:nvGraphicFramePr>
          <p:cNvPr id="20" name="Tabell 18">
            <a:extLst>
              <a:ext uri="{FF2B5EF4-FFF2-40B4-BE49-F238E27FC236}">
                <a16:creationId xmlns:a16="http://schemas.microsoft.com/office/drawing/2014/main" id="{8A3EA404-6A4F-E2A2-A193-6FFD263A2E5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9572288"/>
              </p:ext>
            </p:extLst>
          </p:nvPr>
        </p:nvGraphicFramePr>
        <p:xfrm>
          <a:off x="495795" y="2008715"/>
          <a:ext cx="3658297" cy="3822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28678">
                  <a:extLst>
                    <a:ext uri="{9D8B030D-6E8A-4147-A177-3AD203B41FA5}">
                      <a16:colId xmlns:a16="http://schemas.microsoft.com/office/drawing/2014/main" val="219410381"/>
                    </a:ext>
                  </a:extLst>
                </a:gridCol>
                <a:gridCol w="1629619">
                  <a:extLst>
                    <a:ext uri="{9D8B030D-6E8A-4147-A177-3AD203B41FA5}">
                      <a16:colId xmlns:a16="http://schemas.microsoft.com/office/drawing/2014/main" val="1458165576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2000" b="1" kern="1200" noProof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Parameter</a:t>
                      </a:r>
                      <a:endParaRPr lang="en-GB" sz="20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2000" noProof="0"/>
                        <a:t>Value</a:t>
                      </a:r>
                      <a:endParaRPr lang="en-GB" sz="2000" noProof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669517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Beam power (nominal)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Beam power (initial)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 MW</a:t>
                      </a:r>
                    </a:p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 MW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4346"/>
                  </a:ext>
                </a:extLst>
              </a:tr>
              <a:tr h="612000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Beam energy (nominal)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Beam energy (initial)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2 GeV</a:t>
                      </a:r>
                    </a:p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0.8 GeV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50291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Peak beam current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62.5 mA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70058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Beam pulse length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2.86 ms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754381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Pulse repetition rate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14 Hz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999087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Duty cycle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4%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5448656"/>
                  </a:ext>
                </a:extLst>
              </a:tr>
              <a:tr h="360000">
                <a:tc>
                  <a:txBody>
                    <a:bodyPr/>
                    <a:lstStyle/>
                    <a:p>
                      <a:pPr algn="l"/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RF frequency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352.21 MHz</a:t>
                      </a:r>
                    </a:p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704.42 MHz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966373"/>
                  </a:ext>
                </a:extLst>
              </a:tr>
            </a:tbl>
          </a:graphicData>
        </a:graphic>
      </p:graphicFrame>
      <p:sp>
        <p:nvSpPr>
          <p:cNvPr id="21" name="Platshållare för text 7">
            <a:extLst>
              <a:ext uri="{FF2B5EF4-FFF2-40B4-BE49-F238E27FC236}">
                <a16:creationId xmlns:a16="http://schemas.microsoft.com/office/drawing/2014/main" id="{928856D8-4C71-0C07-8251-6D33E7C07D04}"/>
              </a:ext>
            </a:extLst>
          </p:cNvPr>
          <p:cNvSpPr txBox="1">
            <a:spLocks/>
          </p:cNvSpPr>
          <p:nvPr/>
        </p:nvSpPr>
        <p:spPr>
          <a:xfrm>
            <a:off x="7327233" y="6340835"/>
            <a:ext cx="4664572" cy="365125"/>
          </a:xfrm>
          <a:prstGeom prst="rect">
            <a:avLst/>
          </a:prstGeom>
        </p:spPr>
        <p:txBody>
          <a:bodyPr vert="horz" lIns="90000" tIns="18000" rIns="91440" bIns="45720" rtlCol="0">
            <a:normAutofit fontScale="925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Aft>
                <a:spcPts val="600"/>
              </a:spcAft>
            </a:pPr>
            <a:r>
              <a:rPr lang="en-GB" sz="1800" b="1"/>
              <a:t>In-kind collaboration of 13 members states</a:t>
            </a:r>
          </a:p>
        </p:txBody>
      </p:sp>
    </p:spTree>
    <p:extLst>
      <p:ext uri="{BB962C8B-B14F-4D97-AF65-F5344CB8AC3E}">
        <p14:creationId xmlns:p14="http://schemas.microsoft.com/office/powerpoint/2010/main" val="1074535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46407A-49A5-DFA6-55A6-BDFE860F87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54429C-059D-C517-F120-FC7FB82C00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Scientific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758A4D8-1979-409B-9A90-C268784CF8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26A5FE06-5CCF-F1E6-E523-4327A306C85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b="1"/>
              <a:t>Background: European Spallation Source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2C56064B-F4FF-5FBE-EC56-074BC8E26C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5C5EFFC-5C3D-0C8A-FB50-9C129D7D28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95" y="1361673"/>
            <a:ext cx="11466094" cy="1535491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25DAD8E0-1A5D-BDE5-5874-F4500A60847B}"/>
              </a:ext>
            </a:extLst>
          </p:cNvPr>
          <p:cNvGrpSpPr/>
          <p:nvPr/>
        </p:nvGrpSpPr>
        <p:grpSpPr>
          <a:xfrm>
            <a:off x="3871529" y="2149017"/>
            <a:ext cx="3520582" cy="3901214"/>
            <a:chOff x="3907626" y="2135039"/>
            <a:chExt cx="3520581" cy="4291337"/>
          </a:xfrm>
        </p:grpSpPr>
        <p:pic>
          <p:nvPicPr>
            <p:cNvPr id="12" name="Picture 11" descr="A red and purple numbers&#10;&#10;AI-generated content may be incorrect.">
              <a:extLst>
                <a:ext uri="{FF2B5EF4-FFF2-40B4-BE49-F238E27FC236}">
                  <a16:creationId xmlns:a16="http://schemas.microsoft.com/office/drawing/2014/main" id="{9A751D74-872B-5736-4646-5F790E75101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347076" y="4090970"/>
              <a:ext cx="1422176" cy="757130"/>
            </a:xfrm>
            <a:prstGeom prst="rect">
              <a:avLst/>
            </a:prstGeom>
          </p:spPr>
        </p:pic>
        <p:pic>
          <p:nvPicPr>
            <p:cNvPr id="13" name="Picture 12" descr="A close-up of a purple frame&#10;&#10;AI-generated content may be incorrect.">
              <a:extLst>
                <a:ext uri="{FF2B5EF4-FFF2-40B4-BE49-F238E27FC236}">
                  <a16:creationId xmlns:a16="http://schemas.microsoft.com/office/drawing/2014/main" id="{BD336904-1F77-F01D-AB00-324EEEC2AB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3014" y="5320465"/>
              <a:ext cx="2675193" cy="757130"/>
            </a:xfrm>
            <a:prstGeom prst="rect">
              <a:avLst/>
            </a:prstGeom>
          </p:spPr>
        </p:pic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F97694FD-328B-CE3F-1D4C-F91C0390C806}"/>
                </a:ext>
              </a:extLst>
            </p:cNvPr>
            <p:cNvCxnSpPr>
              <a:cxnSpLocks/>
              <a:stCxn id="12" idx="0"/>
            </p:cNvCxnSpPr>
            <p:nvPr/>
          </p:nvCxnSpPr>
          <p:spPr>
            <a:xfrm flipH="1" flipV="1">
              <a:off x="4186801" y="2169356"/>
              <a:ext cx="871363" cy="192161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F1455B-4118-C10F-D9BB-E3097E252CAB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H="1" flipV="1">
              <a:off x="5214578" y="2135039"/>
              <a:ext cx="876033" cy="318542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C0E86E9F-6DF5-A2CC-22E4-CFB7E4F32B82}"/>
                </a:ext>
              </a:extLst>
            </p:cNvPr>
            <p:cNvCxnSpPr>
              <a:cxnSpLocks/>
              <a:stCxn id="13" idx="0"/>
            </p:cNvCxnSpPr>
            <p:nvPr/>
          </p:nvCxnSpPr>
          <p:spPr>
            <a:xfrm flipH="1" flipV="1">
              <a:off x="6041714" y="2135039"/>
              <a:ext cx="48896" cy="318542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311E897-832F-7EC0-913A-55528B757F73}"/>
                </a:ext>
              </a:extLst>
            </p:cNvPr>
            <p:cNvSpPr txBox="1"/>
            <p:nvPr/>
          </p:nvSpPr>
          <p:spPr>
            <a:xfrm>
              <a:off x="5371838" y="6057043"/>
              <a:ext cx="1431802" cy="36933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>
                  <a:solidFill>
                    <a:srgbClr val="666666"/>
                  </a:solidFill>
                </a:rPr>
                <a:t>56 Ellipticals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DBA0945-E867-6DE1-5AEC-C8105F71438F}"/>
                </a:ext>
              </a:extLst>
            </p:cNvPr>
            <p:cNvSpPr txBox="1"/>
            <p:nvPr/>
          </p:nvSpPr>
          <p:spPr>
            <a:xfrm>
              <a:off x="3907626" y="4827548"/>
              <a:ext cx="2021900" cy="369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GB">
                  <a:solidFill>
                    <a:srgbClr val="666666"/>
                  </a:solidFill>
                </a:rPr>
                <a:t>26 Double Spokes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A7B1DDC7-22BF-4055-A5B8-09346D0996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303" r="12662" b="-2"/>
          <a:stretch>
            <a:fillRect/>
          </a:stretch>
        </p:blipFill>
        <p:spPr>
          <a:xfrm>
            <a:off x="8219248" y="2980865"/>
            <a:ext cx="3306766" cy="3519233"/>
          </a:xfrm>
          <a:prstGeom prst="rect">
            <a:avLst/>
          </a:prstGeom>
          <a:noFill/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B6463C3E-7BDF-7F67-5DDA-F6367A360387}"/>
              </a:ext>
            </a:extLst>
          </p:cNvPr>
          <p:cNvGrpSpPr/>
          <p:nvPr/>
        </p:nvGrpSpPr>
        <p:grpSpPr>
          <a:xfrm>
            <a:off x="457199" y="1684421"/>
            <a:ext cx="3489159" cy="4585313"/>
            <a:chOff x="457199" y="1684421"/>
            <a:chExt cx="3489159" cy="4585313"/>
          </a:xfrm>
        </p:grpSpPr>
        <p:pic>
          <p:nvPicPr>
            <p:cNvPr id="9" name="Picture 8" descr="A diagram of a diagram of a variety of colors&#10;&#10;AI-generated content may be incorrect.">
              <a:extLst>
                <a:ext uri="{FF2B5EF4-FFF2-40B4-BE49-F238E27FC236}">
                  <a16:creationId xmlns:a16="http://schemas.microsoft.com/office/drawing/2014/main" id="{7AD4C766-593F-234F-78D3-8C203B8F4E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93295" y="2980865"/>
              <a:ext cx="3453063" cy="3288869"/>
            </a:xfrm>
            <a:prstGeom prst="rect">
              <a:avLst/>
            </a:prstGeom>
          </p:spPr>
        </p:pic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77764497-BF1D-655F-C059-AFB77A7A9B1B}"/>
                </a:ext>
              </a:extLst>
            </p:cNvPr>
            <p:cNvSpPr/>
            <p:nvPr/>
          </p:nvSpPr>
          <p:spPr>
            <a:xfrm>
              <a:off x="457199" y="1684421"/>
              <a:ext cx="3266046" cy="878305"/>
            </a:xfrm>
            <a:prstGeom prst="roundRect">
              <a:avLst/>
            </a:prstGeom>
            <a:noFill/>
            <a:ln w="63500">
              <a:solidFill>
                <a:srgbClr val="0099D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598173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5E351-BDEB-311C-A096-014C1BA454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82D068-8BCF-2C4C-55A9-A7AFF3DB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Scientific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57873A9-8201-13FF-7830-97957E311B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19D6C212-9654-AC3D-4376-A1F6EF288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b="1"/>
              <a:t>Background: European Spallation Source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9541817-9C02-1235-10A3-35B8E54F473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DC70C7-1F29-2F79-02E6-F3C6CAC8E0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482" y="1346352"/>
            <a:ext cx="11209979" cy="1333401"/>
          </a:xfrm>
          <a:prstGeom prst="rect">
            <a:avLst/>
          </a:prstGeom>
        </p:spPr>
      </p:pic>
      <p:grpSp>
        <p:nvGrpSpPr>
          <p:cNvPr id="43" name="Group 42">
            <a:extLst>
              <a:ext uri="{FF2B5EF4-FFF2-40B4-BE49-F238E27FC236}">
                <a16:creationId xmlns:a16="http://schemas.microsoft.com/office/drawing/2014/main" id="{3E725B27-53D5-D4F5-E437-0A789ACFBADD}"/>
              </a:ext>
            </a:extLst>
          </p:cNvPr>
          <p:cNvGrpSpPr/>
          <p:nvPr/>
        </p:nvGrpSpPr>
        <p:grpSpPr>
          <a:xfrm>
            <a:off x="348914" y="2596443"/>
            <a:ext cx="11727462" cy="1972829"/>
            <a:chOff x="348914" y="2596443"/>
            <a:chExt cx="11727462" cy="1972829"/>
          </a:xfrm>
        </p:grpSpPr>
        <p:pic>
          <p:nvPicPr>
            <p:cNvPr id="5" name="Picture 4" descr="A bar graph with numbers and lines&#10;&#10;AI-generated content may be incorrect.">
              <a:extLst>
                <a:ext uri="{FF2B5EF4-FFF2-40B4-BE49-F238E27FC236}">
                  <a16:creationId xmlns:a16="http://schemas.microsoft.com/office/drawing/2014/main" id="{FD6AEB0F-5708-D52C-02D4-D0E666F2B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1090" t="7525" r="507" b="-495"/>
            <a:stretch>
              <a:fillRect/>
            </a:stretch>
          </p:blipFill>
          <p:spPr>
            <a:xfrm>
              <a:off x="3056019" y="2780811"/>
              <a:ext cx="6320906" cy="1788461"/>
            </a:xfrm>
            <a:prstGeom prst="rect">
              <a:avLst/>
            </a:prstGeom>
            <a:ln>
              <a:solidFill>
                <a:srgbClr val="D6EEFC">
                  <a:alpha val="25098"/>
                </a:srgbClr>
              </a:solidFill>
            </a:ln>
          </p:spPr>
        </p:pic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6DBC8FB-72C5-27D2-8B4F-210128E5B710}"/>
                </a:ext>
              </a:extLst>
            </p:cNvPr>
            <p:cNvGrpSpPr/>
            <p:nvPr/>
          </p:nvGrpSpPr>
          <p:grpSpPr>
            <a:xfrm>
              <a:off x="9311319" y="2596443"/>
              <a:ext cx="2765057" cy="1839378"/>
              <a:chOff x="9311319" y="2581619"/>
              <a:chExt cx="2765057" cy="1839378"/>
            </a:xfrm>
          </p:grpSpPr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5570272E-9A31-FC17-1B2E-DCD99B5821C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2252" t="17344" r="4629" b="12842"/>
              <a:stretch>
                <a:fillRect/>
              </a:stretch>
            </p:blipFill>
            <p:spPr>
              <a:xfrm>
                <a:off x="9878858" y="2695074"/>
                <a:ext cx="2080531" cy="1725923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09F69F0A-18CF-1774-F84E-3CFB84558D37}"/>
                  </a:ext>
                </a:extLst>
              </p:cNvPr>
              <p:cNvSpPr txBox="1"/>
              <p:nvPr/>
            </p:nvSpPr>
            <p:spPr>
              <a:xfrm>
                <a:off x="9311319" y="3752645"/>
                <a:ext cx="867403" cy="263882"/>
              </a:xfrm>
              <a:prstGeom prst="rect">
                <a:avLst/>
              </a:prstGeom>
              <a:noFill/>
            </p:spPr>
            <p:txBody>
              <a:bodyPr wrap="square" lIns="0" rIns="0">
                <a:spAutoFit/>
              </a:bodyPr>
              <a:lstStyle/>
              <a:p>
                <a:r>
                  <a:rPr lang="en-US" sz="1050" b="1"/>
                  <a:t>Beam stops</a:t>
                </a:r>
                <a:endParaRPr lang="en-US" sz="1100"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53A07020-2C63-BE40-DBEF-FDE79F275C5B}"/>
                  </a:ext>
                </a:extLst>
              </p:cNvPr>
              <p:cNvSpPr txBox="1"/>
              <p:nvPr/>
            </p:nvSpPr>
            <p:spPr>
              <a:xfrm>
                <a:off x="9777721" y="4155049"/>
                <a:ext cx="593506" cy="2077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>
                <a:spAutoFit/>
              </a:bodyPr>
              <a:lstStyle/>
              <a:p>
                <a:r>
                  <a:rPr lang="en-US" sz="1050" b="1"/>
                  <a:t>No beam</a:t>
                </a:r>
                <a:endParaRPr lang="en-US" sz="1100"/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49D468D-589F-CB2C-FAE3-7EC83BE8BF98}"/>
                  </a:ext>
                </a:extLst>
              </p:cNvPr>
              <p:cNvSpPr txBox="1"/>
              <p:nvPr/>
            </p:nvSpPr>
            <p:spPr>
              <a:xfrm>
                <a:off x="11287829" y="3958433"/>
                <a:ext cx="788547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050" b="1"/>
                  <a:t>Beam dump</a:t>
                </a:r>
                <a:endParaRPr lang="en-US" sz="1100"/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849B2661-75A6-4340-4AD0-3C51E4928AAA}"/>
                  </a:ext>
                </a:extLst>
              </p:cNvPr>
              <p:cNvSpPr txBox="1"/>
              <p:nvPr/>
            </p:nvSpPr>
            <p:spPr>
              <a:xfrm>
                <a:off x="11051582" y="2581619"/>
                <a:ext cx="65169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050" b="1"/>
                  <a:t>LEBT FC</a:t>
                </a:r>
                <a:endParaRPr lang="en-US" sz="1100"/>
              </a:p>
            </p:txBody>
          </p:sp>
        </p:grp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AAC082F-1D6F-B631-5807-74D510F942A5}"/>
                </a:ext>
              </a:extLst>
            </p:cNvPr>
            <p:cNvSpPr txBox="1"/>
            <p:nvPr/>
          </p:nvSpPr>
          <p:spPr>
            <a:xfrm>
              <a:off x="348914" y="2736502"/>
              <a:ext cx="2912767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US" sz="2000" b="1">
                  <a:solidFill>
                    <a:schemeClr val="accent1"/>
                  </a:solidFill>
                </a:rPr>
                <a:t>2025 (March to June)</a:t>
              </a:r>
            </a:p>
            <a:p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Transport beam to dump</a:t>
              </a:r>
            </a:p>
            <a:p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Accelerate to 800 MeV</a:t>
              </a:r>
            </a:p>
            <a:p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Probe beam 6 mA, 5 </a:t>
              </a:r>
              <a:r>
                <a:rPr lang="el-GR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μ</a:t>
              </a:r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</a:t>
              </a:r>
            </a:p>
            <a:p>
              <a:r>
                <a:rPr lang="en-US" sz="16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RF at 1 ms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994F52-A60F-E710-59FD-768DCE0EEA94}"/>
              </a:ext>
            </a:extLst>
          </p:cNvPr>
          <p:cNvGrpSpPr/>
          <p:nvPr/>
        </p:nvGrpSpPr>
        <p:grpSpPr>
          <a:xfrm>
            <a:off x="348914" y="4511046"/>
            <a:ext cx="11691366" cy="1901682"/>
            <a:chOff x="348914" y="4511046"/>
            <a:chExt cx="11691366" cy="190168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BFA0C3C0-8D85-DCA9-E19A-754386D7A6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1224" t="7583" r="675"/>
            <a:stretch>
              <a:fillRect/>
            </a:stretch>
          </p:blipFill>
          <p:spPr>
            <a:xfrm>
              <a:off x="3054128" y="4631813"/>
              <a:ext cx="6344970" cy="1780915"/>
            </a:xfrm>
            <a:prstGeom prst="rect">
              <a:avLst/>
            </a:prstGeom>
          </p:spPr>
        </p:pic>
        <p:grpSp>
          <p:nvGrpSpPr>
            <p:cNvPr id="40" name="Group 39">
              <a:extLst>
                <a:ext uri="{FF2B5EF4-FFF2-40B4-BE49-F238E27FC236}">
                  <a16:creationId xmlns:a16="http://schemas.microsoft.com/office/drawing/2014/main" id="{C4CE890B-247B-FB2B-45C1-3063C5CF547E}"/>
                </a:ext>
              </a:extLst>
            </p:cNvPr>
            <p:cNvGrpSpPr/>
            <p:nvPr/>
          </p:nvGrpSpPr>
          <p:grpSpPr>
            <a:xfrm>
              <a:off x="9287256" y="4511046"/>
              <a:ext cx="2753024" cy="1774306"/>
              <a:chOff x="9323352" y="4420997"/>
              <a:chExt cx="2753024" cy="1774306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A5F8E21D-2153-027F-877A-AEBA99B885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 l="32508" t="15692" r="8871" b="12538"/>
              <a:stretch>
                <a:fillRect/>
              </a:stretch>
            </p:blipFill>
            <p:spPr>
              <a:xfrm>
                <a:off x="9878858" y="4420997"/>
                <a:ext cx="1932271" cy="1774306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9727FF8-61DC-85A5-8BB1-ED8561AA41F7}"/>
                  </a:ext>
                </a:extLst>
              </p:cNvPr>
              <p:cNvSpPr txBox="1"/>
              <p:nvPr/>
            </p:nvSpPr>
            <p:spPr>
              <a:xfrm>
                <a:off x="11159437" y="4432054"/>
                <a:ext cx="651692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050" b="1"/>
                  <a:t>LEBT FC</a:t>
                </a:r>
                <a:endParaRPr lang="en-US" sz="1100"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3B312D3F-697C-7A53-90CC-C2F957A9B4F4}"/>
                  </a:ext>
                </a:extLst>
              </p:cNvPr>
              <p:cNvSpPr txBox="1"/>
              <p:nvPr/>
            </p:nvSpPr>
            <p:spPr>
              <a:xfrm>
                <a:off x="9323352" y="5599786"/>
                <a:ext cx="867402" cy="25391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050" b="1"/>
                  <a:t>Beam stop</a:t>
                </a:r>
                <a:endParaRPr lang="en-US" sz="1100"/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AAC4B954-610F-AFAC-3703-42C6B8A0EC97}"/>
                  </a:ext>
                </a:extLst>
              </p:cNvPr>
              <p:cNvSpPr txBox="1"/>
              <p:nvPr/>
            </p:nvSpPr>
            <p:spPr>
              <a:xfrm>
                <a:off x="9922103" y="5978125"/>
                <a:ext cx="593506" cy="20774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>
                <a:spAutoFit/>
              </a:bodyPr>
              <a:lstStyle/>
              <a:p>
                <a:r>
                  <a:rPr lang="en-US" sz="1050" b="1"/>
                  <a:t>No beam</a:t>
                </a:r>
                <a:endParaRPr lang="en-US" sz="1100"/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618268B5-B732-D8CD-F799-83CA0FA0FE15}"/>
                  </a:ext>
                </a:extLst>
              </p:cNvPr>
              <p:cNvSpPr txBox="1"/>
              <p:nvPr/>
            </p:nvSpPr>
            <p:spPr>
              <a:xfrm>
                <a:off x="11287829" y="5709318"/>
                <a:ext cx="788547" cy="16158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050" b="1"/>
                  <a:t>Beam dump</a:t>
                </a:r>
                <a:endParaRPr lang="en-US" sz="1100"/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FFED8E-513A-D154-1561-F12E551CFC5D}"/>
                </a:ext>
              </a:extLst>
            </p:cNvPr>
            <p:cNvSpPr txBox="1"/>
            <p:nvPr/>
          </p:nvSpPr>
          <p:spPr>
            <a:xfrm>
              <a:off x="348914" y="4643124"/>
              <a:ext cx="3076303" cy="13849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indent="0">
                <a:buNone/>
              </a:pPr>
              <a:r>
                <a:rPr lang="en-US" sz="2000" b="1" dirty="0">
                  <a:solidFill>
                    <a:schemeClr val="accent1"/>
                  </a:solidFill>
                </a:rPr>
                <a:t>2026 (Jan to July)</a:t>
              </a:r>
            </a:p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Commission sub-systems</a:t>
              </a:r>
            </a:p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Increase beam power</a:t>
              </a:r>
            </a:p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Current (&gt; 5</a:t>
              </a:r>
              <a:r>
                <a:rPr lang="el-GR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μ</a:t>
              </a: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s, &gt;6 mA)</a:t>
              </a:r>
            </a:p>
            <a:p>
              <a:pPr marL="0" indent="0">
                <a:buNone/>
              </a:pPr>
              <a:r>
                <a:rPr 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RF at &gt; 1 </a:t>
              </a:r>
              <a:r>
                <a:rPr lang="en-US" sz="16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ms</a:t>
              </a:r>
              <a:endParaRPr 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65ACCEBC-31B7-3873-074D-E40EC7C89BC2}"/>
              </a:ext>
            </a:extLst>
          </p:cNvPr>
          <p:cNvSpPr txBox="1"/>
          <p:nvPr/>
        </p:nvSpPr>
        <p:spPr>
          <a:xfrm>
            <a:off x="10565916" y="6360577"/>
            <a:ext cx="151046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100">
                <a:solidFill>
                  <a:schemeClr val="tx1">
                    <a:lumMod val="75000"/>
                    <a:lumOff val="25000"/>
                  </a:schemeClr>
                </a:solidFill>
              </a:rPr>
              <a:t>By S. Johannesson</a:t>
            </a:r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1761368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932EE-A663-3DF5-7EE1-FA78A27CA9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236FAC28-6DA6-FBB2-5F6F-AF001002C4D8}"/>
              </a:ext>
            </a:extLst>
          </p:cNvPr>
          <p:cNvGrpSpPr/>
          <p:nvPr/>
        </p:nvGrpSpPr>
        <p:grpSpPr>
          <a:xfrm>
            <a:off x="661734" y="892423"/>
            <a:ext cx="11482138" cy="5582847"/>
            <a:chOff x="1046749" y="445272"/>
            <a:chExt cx="10546106" cy="558284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68CAC6D-992A-22B2-392E-E031D35045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4786" r="1895" b="4005"/>
            <a:stretch>
              <a:fillRect/>
            </a:stretch>
          </p:blipFill>
          <p:spPr>
            <a:xfrm>
              <a:off x="1103709" y="445272"/>
              <a:ext cx="10489146" cy="5582847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D6B12267-062F-70D8-BA7B-101AF3508B70}"/>
                </a:ext>
              </a:extLst>
            </p:cNvPr>
            <p:cNvSpPr/>
            <p:nvPr/>
          </p:nvSpPr>
          <p:spPr>
            <a:xfrm>
              <a:off x="1046749" y="2899611"/>
              <a:ext cx="6942221" cy="294554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Rubrik 1">
            <a:extLst>
              <a:ext uri="{FF2B5EF4-FFF2-40B4-BE49-F238E27FC236}">
                <a16:creationId xmlns:a16="http://schemas.microsoft.com/office/drawing/2014/main" id="{59AB7810-F6C5-2DCF-09D9-5175DB9DB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Scientific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7D46BC-CCFB-D06F-A13A-7B15FA903E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3A9712E2-96B9-41DF-4C18-9CD2C224AA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b="1"/>
              <a:t>Motivation: ESS high level goals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B162E9A3-553E-0069-738B-020BC5A1E2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F72D657-70A3-9F39-4258-9937F561ADF3}"/>
              </a:ext>
            </a:extLst>
          </p:cNvPr>
          <p:cNvSpPr txBox="1"/>
          <p:nvPr/>
        </p:nvSpPr>
        <p:spPr>
          <a:xfrm>
            <a:off x="771877" y="3139783"/>
            <a:ext cx="7722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99DC"/>
              </a:buClr>
              <a:buFont typeface="Wingdings" pitchFamily="2" charset="2"/>
              <a:buChar char="q"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ESS is a user facility: uninterrupted beam to users</a:t>
            </a:r>
          </a:p>
          <a:p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	Linac performance demand: 95% uptime</a:t>
            </a:r>
          </a:p>
        </p:txBody>
      </p:sp>
      <p:sp>
        <p:nvSpPr>
          <p:cNvPr id="11" name="Bent Arrow 10">
            <a:extLst>
              <a:ext uri="{FF2B5EF4-FFF2-40B4-BE49-F238E27FC236}">
                <a16:creationId xmlns:a16="http://schemas.microsoft.com/office/drawing/2014/main" id="{47C4919B-2B0A-BADB-72E2-A243D547BC5A}"/>
              </a:ext>
            </a:extLst>
          </p:cNvPr>
          <p:cNvSpPr/>
          <p:nvPr/>
        </p:nvSpPr>
        <p:spPr>
          <a:xfrm flipV="1">
            <a:off x="945924" y="3517487"/>
            <a:ext cx="690116" cy="314794"/>
          </a:xfrm>
          <a:prstGeom prst="bentArrow">
            <a:avLst>
              <a:gd name="adj1" fmla="val 25000"/>
              <a:gd name="adj2" fmla="val 26528"/>
              <a:gd name="adj3" fmla="val 25000"/>
              <a:gd name="adj4" fmla="val 43750"/>
            </a:avLst>
          </a:prstGeom>
          <a:solidFill>
            <a:srgbClr val="0099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75CC865-A132-ED5F-9A98-6BE65E6D8C7A}"/>
              </a:ext>
            </a:extLst>
          </p:cNvPr>
          <p:cNvSpPr txBox="1"/>
          <p:nvPr/>
        </p:nvSpPr>
        <p:spPr>
          <a:xfrm>
            <a:off x="771877" y="3979100"/>
            <a:ext cx="772241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99DC"/>
              </a:buClr>
              <a:buFont typeface="Wingdings" pitchFamily="2" charset="2"/>
              <a:buChar char="q"/>
            </a:pPr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Multi-megawatt proton machine</a:t>
            </a:r>
          </a:p>
          <a:p>
            <a:r>
              <a:rPr lang="en-US" sz="2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	Strict requirements on beam loss</a:t>
            </a:r>
          </a:p>
        </p:txBody>
      </p:sp>
      <p:sp>
        <p:nvSpPr>
          <p:cNvPr id="13" name="Bent Arrow 12">
            <a:extLst>
              <a:ext uri="{FF2B5EF4-FFF2-40B4-BE49-F238E27FC236}">
                <a16:creationId xmlns:a16="http://schemas.microsoft.com/office/drawing/2014/main" id="{BEA56354-EF4B-73E4-3AD8-340594A8CDDD}"/>
              </a:ext>
            </a:extLst>
          </p:cNvPr>
          <p:cNvSpPr/>
          <p:nvPr/>
        </p:nvSpPr>
        <p:spPr>
          <a:xfrm flipV="1">
            <a:off x="945924" y="4394598"/>
            <a:ext cx="690116" cy="314794"/>
          </a:xfrm>
          <a:prstGeom prst="bentArrow">
            <a:avLst>
              <a:gd name="adj1" fmla="val 25000"/>
              <a:gd name="adj2" fmla="val 26528"/>
              <a:gd name="adj3" fmla="val 25000"/>
              <a:gd name="adj4" fmla="val 43750"/>
            </a:avLst>
          </a:prstGeom>
          <a:solidFill>
            <a:srgbClr val="0099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CBFE6AF-BE91-68CD-BAE9-0FEC33C6E94D}"/>
              </a:ext>
            </a:extLst>
          </p:cNvPr>
          <p:cNvSpPr txBox="1"/>
          <p:nvPr/>
        </p:nvSpPr>
        <p:spPr>
          <a:xfrm>
            <a:off x="771878" y="4818417"/>
            <a:ext cx="744824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Clr>
                <a:srgbClr val="0099DC"/>
              </a:buClr>
              <a:buFont typeface="Wingdings" pitchFamily="2" charset="2"/>
              <a:buChar char="q"/>
            </a:pPr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Anomaly detection in the accelerator</a:t>
            </a:r>
          </a:p>
          <a:p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	Help to maximize the accelerator availability</a:t>
            </a:r>
          </a:p>
          <a:p>
            <a:r>
              <a:rPr lang="en-US" sz="2400">
                <a:solidFill>
                  <a:schemeClr val="tx1">
                    <a:lumMod val="75000"/>
                    <a:lumOff val="25000"/>
                  </a:schemeClr>
                </a:solidFill>
              </a:rPr>
              <a:t>	Help to minimize activation of components</a:t>
            </a:r>
          </a:p>
        </p:txBody>
      </p:sp>
      <p:sp>
        <p:nvSpPr>
          <p:cNvPr id="15" name="Bent Arrow 14">
            <a:extLst>
              <a:ext uri="{FF2B5EF4-FFF2-40B4-BE49-F238E27FC236}">
                <a16:creationId xmlns:a16="http://schemas.microsoft.com/office/drawing/2014/main" id="{D68CCC18-DCDC-26D1-0C5C-F7DB228B1ACE}"/>
              </a:ext>
            </a:extLst>
          </p:cNvPr>
          <p:cNvSpPr/>
          <p:nvPr/>
        </p:nvSpPr>
        <p:spPr>
          <a:xfrm flipV="1">
            <a:off x="945924" y="5233915"/>
            <a:ext cx="690116" cy="314794"/>
          </a:xfrm>
          <a:prstGeom prst="bentArrow">
            <a:avLst>
              <a:gd name="adj1" fmla="val 25000"/>
              <a:gd name="adj2" fmla="val 26528"/>
              <a:gd name="adj3" fmla="val 25000"/>
              <a:gd name="adj4" fmla="val 43750"/>
            </a:avLst>
          </a:prstGeom>
          <a:solidFill>
            <a:srgbClr val="0066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7" name="Bent Arrow 16">
            <a:extLst>
              <a:ext uri="{FF2B5EF4-FFF2-40B4-BE49-F238E27FC236}">
                <a16:creationId xmlns:a16="http://schemas.microsoft.com/office/drawing/2014/main" id="{18EB51C2-CD00-ED80-2EDE-4E39BB2C37AF}"/>
              </a:ext>
            </a:extLst>
          </p:cNvPr>
          <p:cNvSpPr/>
          <p:nvPr/>
        </p:nvSpPr>
        <p:spPr>
          <a:xfrm flipV="1">
            <a:off x="945924" y="5598291"/>
            <a:ext cx="690116" cy="314794"/>
          </a:xfrm>
          <a:prstGeom prst="bentArrow">
            <a:avLst>
              <a:gd name="adj1" fmla="val 25000"/>
              <a:gd name="adj2" fmla="val 26528"/>
              <a:gd name="adj3" fmla="val 25000"/>
              <a:gd name="adj4" fmla="val 43750"/>
            </a:avLst>
          </a:prstGeom>
          <a:solidFill>
            <a:srgbClr val="00664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8" name="Picture 17" descr="Green Arrow Up Symbol Vector, Green Arrow, Arrow, Arrow Up PNG and Vector  with Transparent Background for Free Download">
            <a:extLst>
              <a:ext uri="{FF2B5EF4-FFF2-40B4-BE49-F238E27FC236}">
                <a16:creationId xmlns:a16="http://schemas.microsoft.com/office/drawing/2014/main" id="{76D2980F-C440-7342-8D55-B5500327FC8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932" t="8149" r="20138" b="7019"/>
          <a:stretch>
            <a:fillRect/>
          </a:stretch>
        </p:blipFill>
        <p:spPr>
          <a:xfrm rot="954654" flipH="1">
            <a:off x="7811553" y="5060726"/>
            <a:ext cx="359125" cy="535130"/>
          </a:xfrm>
          <a:prstGeom prst="rect">
            <a:avLst/>
          </a:prstGeom>
        </p:spPr>
      </p:pic>
      <p:pic>
        <p:nvPicPr>
          <p:cNvPr id="19" name="Picture 18" descr="Green Arrow Up Symbol Vector, Green Arrow, Arrow, Arrow Up PNG and Vector  with Transparent Background for Free Download">
            <a:extLst>
              <a:ext uri="{FF2B5EF4-FFF2-40B4-BE49-F238E27FC236}">
                <a16:creationId xmlns:a16="http://schemas.microsoft.com/office/drawing/2014/main" id="{58E98A21-5171-1F1C-747E-2D14EA8DD66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2932" t="8149" r="20138" b="7019"/>
          <a:stretch>
            <a:fillRect/>
          </a:stretch>
        </p:blipFill>
        <p:spPr>
          <a:xfrm rot="20645346" flipH="1" flipV="1">
            <a:off x="7811553" y="5616607"/>
            <a:ext cx="359125" cy="53513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21E4E3C-605F-04C2-C159-54F68C875CD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71"/>
          <a:stretch>
            <a:fillRect/>
          </a:stretch>
        </p:blipFill>
        <p:spPr>
          <a:xfrm>
            <a:off x="9301900" y="1966722"/>
            <a:ext cx="2724178" cy="1618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57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5" grpId="0" animBg="1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D508C9-7BDF-E071-E8BA-48E3359F9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4FFF266-348E-CA51-45A3-FDEDA1040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Scientific case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79A6C81-EA39-35A1-3AE6-EFBFF9B7B5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8" name="Platshållare för text 7">
            <a:extLst>
              <a:ext uri="{FF2B5EF4-FFF2-40B4-BE49-F238E27FC236}">
                <a16:creationId xmlns:a16="http://schemas.microsoft.com/office/drawing/2014/main" id="{D781603F-72E2-5FFA-FA27-604F97B199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03709" y="931026"/>
            <a:ext cx="9360000" cy="507076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GB" b="1" dirty="0"/>
              <a:t>Current state/prior work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52E4898-BA42-1ED3-AB9F-8D66987F02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sp>
        <p:nvSpPr>
          <p:cNvPr id="16" name="Platshållare för innehåll 5">
            <a:extLst>
              <a:ext uri="{FF2B5EF4-FFF2-40B4-BE49-F238E27FC236}">
                <a16:creationId xmlns:a16="http://schemas.microsoft.com/office/drawing/2014/main" id="{EBA96A92-F5F8-B79F-A3B8-97EDB1301E19}"/>
              </a:ext>
            </a:extLst>
          </p:cNvPr>
          <p:cNvSpPr txBox="1">
            <a:spLocks/>
          </p:cNvSpPr>
          <p:nvPr/>
        </p:nvSpPr>
        <p:spPr>
          <a:xfrm>
            <a:off x="794165" y="2572350"/>
            <a:ext cx="6834240" cy="2053531"/>
          </a:xfrm>
          <a:prstGeom prst="rect">
            <a:avLst/>
          </a:prstGeom>
        </p:spPr>
        <p:txBody>
          <a:bodyPr vert="horz" lIns="0" tIns="45720" rIns="18000" bIns="45720" rtlCol="0" anchor="t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97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System Font Regular"/>
              <a:buChar char="🟩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Synchronous Data Service (SDS) is implemented since 2025</a:t>
            </a:r>
          </a:p>
          <a:p>
            <a:pPr marL="4297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System Font Regular"/>
              <a:buChar char="🟩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Post-mortem tool is implemented</a:t>
            </a:r>
          </a:p>
          <a:p>
            <a:pPr marL="4297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System Font Regular"/>
              <a:buChar char="🟩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Fault reporting tool from operations</a:t>
            </a:r>
          </a:p>
          <a:p>
            <a:pPr marL="4297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System Font Regular"/>
              <a:buChar char="🟧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Efforts to standardize/automate operational data retrieval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Platshållare för innehåll 5">
            <a:extLst>
              <a:ext uri="{FF2B5EF4-FFF2-40B4-BE49-F238E27FC236}">
                <a16:creationId xmlns:a16="http://schemas.microsoft.com/office/drawing/2014/main" id="{36CDA74A-1239-5DA8-8772-9F6B37EDB039}"/>
              </a:ext>
            </a:extLst>
          </p:cNvPr>
          <p:cNvSpPr txBox="1">
            <a:spLocks/>
          </p:cNvSpPr>
          <p:nvPr/>
        </p:nvSpPr>
        <p:spPr>
          <a:xfrm>
            <a:off x="794165" y="1579415"/>
            <a:ext cx="6834240" cy="953470"/>
          </a:xfrm>
          <a:prstGeom prst="rect">
            <a:avLst/>
          </a:prstGeom>
        </p:spPr>
        <p:txBody>
          <a:bodyPr vert="horz" lIns="0" tIns="45720" rIns="18000" bIns="45720" rtlCol="0" anchor="ctr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29750" lvl="1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100000"/>
              <a:buFont typeface="System Font Regular"/>
              <a:buChar char="🟥"/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No model developed for accelerator anomaly detection</a:t>
            </a:r>
          </a:p>
          <a:p>
            <a:pPr marL="520238" lvl="2" indent="-285750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SzPct val="80000"/>
              <a:buFont typeface="System Font Regular"/>
              <a:buChar char="🟧"/>
            </a:pPr>
            <a:r>
              <a:rPr lang="en-GB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Model for anomaly detection in klystrons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1319738-11E7-2F1C-B060-8A3B53E26A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6303" y="1594771"/>
            <a:ext cx="4613135" cy="3233136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EB9F4219-E648-091A-6836-3D2C0816F1D7}"/>
              </a:ext>
            </a:extLst>
          </p:cNvPr>
          <p:cNvGrpSpPr/>
          <p:nvPr/>
        </p:nvGrpSpPr>
        <p:grpSpPr>
          <a:xfrm>
            <a:off x="794165" y="4956295"/>
            <a:ext cx="9483191" cy="1510083"/>
            <a:chOff x="794165" y="4956295"/>
            <a:chExt cx="9483191" cy="1510083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D9F0BE98-4B40-3854-4AE6-9475F2352B11}"/>
                </a:ext>
              </a:extLst>
            </p:cNvPr>
            <p:cNvSpPr txBox="1"/>
            <p:nvPr/>
          </p:nvSpPr>
          <p:spPr>
            <a:xfrm>
              <a:off x="796348" y="4956295"/>
              <a:ext cx="948100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Yang, Zhe, 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al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"Anomaly detection of particle accelerators using spatial-temporal contrastive fusion of multi-sensor time series." Reliability Engineering &amp; System Safety (2025). 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4"/>
                </a:rPr>
                <a:t>https://doi.org/10.1016/j.ress.2025.111940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81678B8-9B2F-5EB3-1DCC-F7D7B6B111B7}"/>
                </a:ext>
              </a:extLst>
            </p:cNvPr>
            <p:cNvSpPr txBox="1"/>
            <p:nvPr/>
          </p:nvSpPr>
          <p:spPr>
            <a:xfrm>
              <a:off x="794165" y="5480504"/>
              <a:ext cx="9075699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Boukela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Lynda, 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al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"Exploring NAS for anomaly detection in superconducting cavities of particle accelerators." Frontiers in Physics 13 (2025). 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5"/>
                </a:rPr>
                <a:t>https://doi.org/10.3389/fphy.2025.1553993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3A73B41-AAC1-EC81-7B7C-A655253D41EA}"/>
                </a:ext>
              </a:extLst>
            </p:cNvPr>
            <p:cNvSpPr txBox="1"/>
            <p:nvPr/>
          </p:nvSpPr>
          <p:spPr>
            <a:xfrm>
              <a:off x="794165" y="6004713"/>
              <a:ext cx="9207674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Rajput, </a:t>
              </a:r>
              <a:r>
                <a:rPr lang="en-US" sz="12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Kishansingh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2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et al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"Robust errant beam prognostics with conditional modeling for particle accelerators." Machine Learning: Science and Technology 5.1 (2024). 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hlinkClick r:id="rId6"/>
                </a:rPr>
                <a:t>https://doi.org/10.1088/2632-2153/ad2e18</a:t>
              </a: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61317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A83A0-F91D-8658-3D56-CBFF8353F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C3183BE-AC97-8818-36BE-C5565FB023A8}"/>
              </a:ext>
            </a:extLst>
          </p:cNvPr>
          <p:cNvSpPr/>
          <p:nvPr/>
        </p:nvSpPr>
        <p:spPr>
          <a:xfrm>
            <a:off x="9974183" y="0"/>
            <a:ext cx="2217817" cy="6858000"/>
          </a:xfrm>
          <a:prstGeom prst="rect">
            <a:avLst/>
          </a:prstGeom>
          <a:solidFill>
            <a:srgbClr val="0099D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Watching a model train · ProgrammerHumor.io">
            <a:extLst>
              <a:ext uri="{FF2B5EF4-FFF2-40B4-BE49-F238E27FC236}">
                <a16:creationId xmlns:a16="http://schemas.microsoft.com/office/drawing/2014/main" id="{51CB00F6-6D55-D431-FB90-755EBFDC144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49736" b="4119"/>
          <a:stretch>
            <a:fillRect/>
          </a:stretch>
        </p:blipFill>
        <p:spPr>
          <a:xfrm>
            <a:off x="6436828" y="0"/>
            <a:ext cx="3537355" cy="4384780"/>
          </a:xfrm>
          <a:prstGeom prst="rect">
            <a:avLst/>
          </a:prstGeom>
        </p:spPr>
      </p:pic>
      <p:sp>
        <p:nvSpPr>
          <p:cNvPr id="44" name="Text Placeholder 2">
            <a:extLst>
              <a:ext uri="{FF2B5EF4-FFF2-40B4-BE49-F238E27FC236}">
                <a16:creationId xmlns:a16="http://schemas.microsoft.com/office/drawing/2014/main" id="{47DFDB2E-EB66-A822-B903-78655452840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</p:spPr>
        <p:txBody>
          <a:bodyPr/>
          <a:lstStyle/>
          <a:p>
            <a:endParaRPr lang="en-US"/>
          </a:p>
        </p:txBody>
      </p:sp>
      <p:sp>
        <p:nvSpPr>
          <p:cNvPr id="45" name="Text Placeholder 3">
            <a:extLst>
              <a:ext uri="{FF2B5EF4-FFF2-40B4-BE49-F238E27FC236}">
                <a16:creationId xmlns:a16="http://schemas.microsoft.com/office/drawing/2014/main" id="{9BB8B924-2CAF-28EF-59C7-95D96ACDA70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15881CAF-A00A-39EB-7EE1-10C8E6F631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0491" y="1051132"/>
            <a:ext cx="4255909" cy="829149"/>
          </a:xfrm>
        </p:spPr>
        <p:txBody>
          <a:bodyPr anchor="b">
            <a:normAutofit/>
          </a:bodyPr>
          <a:lstStyle/>
          <a:p>
            <a:r>
              <a:rPr lang="sv-SE"/>
              <a:t>3</a:t>
            </a:r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36E9F492-AB96-6E26-1191-ABFA04B69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0491" y="2169209"/>
            <a:ext cx="4987429" cy="1132791"/>
          </a:xfrm>
        </p:spPr>
        <p:txBody>
          <a:bodyPr anchor="t">
            <a:normAutofit fontScale="92500"/>
          </a:bodyPr>
          <a:lstStyle/>
          <a:p>
            <a:pPr>
              <a:tabLst>
                <a:tab pos="357188" algn="l"/>
              </a:tabLst>
            </a:pPr>
            <a:r>
              <a:rPr lang="en-GB" sz="4400"/>
              <a:t>Challenge objectives</a:t>
            </a:r>
          </a:p>
        </p:txBody>
      </p:sp>
      <p:pic>
        <p:nvPicPr>
          <p:cNvPr id="6" name="Picture 5" descr="Watching a model train · ProgrammerHumor.io">
            <a:extLst>
              <a:ext uri="{FF2B5EF4-FFF2-40B4-BE49-F238E27FC236}">
                <a16:creationId xmlns:a16="http://schemas.microsoft.com/office/drawing/2014/main" id="{77EFC8A3-FA87-D173-625D-F2250042D8E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9534" t="15822" b="4119"/>
          <a:stretch>
            <a:fillRect/>
          </a:stretch>
        </p:blipFill>
        <p:spPr>
          <a:xfrm>
            <a:off x="6436828" y="3521606"/>
            <a:ext cx="3537355" cy="3324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783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504E6-9B70-F2B7-4297-CD21C1649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7CB633-2857-217C-DFDB-F9D65B29FE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/>
              <a:t>Challenge objectives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119C374-7FDA-D270-3338-21DD27BF05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81473771-002D-9EC1-B700-8F34AA4830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EF969FD0-0F87-4FB4-6FBE-C15EC6B2CA05}"/>
              </a:ext>
            </a:extLst>
          </p:cNvPr>
          <p:cNvSpPr txBox="1">
            <a:spLocks/>
          </p:cNvSpPr>
          <p:nvPr/>
        </p:nvSpPr>
        <p:spPr>
          <a:xfrm>
            <a:off x="1103707" y="1016126"/>
            <a:ext cx="2024975" cy="365125"/>
          </a:xfrm>
          <a:prstGeom prst="rect">
            <a:avLst/>
          </a:prstGeom>
        </p:spPr>
        <p:txBody>
          <a:bodyPr vert="horz" lIns="90000" tIns="1800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/>
              <a:t>Before starting</a:t>
            </a:r>
            <a:endParaRPr lang="en-GB" sz="2000" dirty="0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13F6D1-E594-720B-F4FF-DE195F410873}"/>
              </a:ext>
            </a:extLst>
          </p:cNvPr>
          <p:cNvGrpSpPr/>
          <p:nvPr/>
        </p:nvGrpSpPr>
        <p:grpSpPr>
          <a:xfrm>
            <a:off x="1103708" y="1318014"/>
            <a:ext cx="6834240" cy="2967110"/>
            <a:chOff x="1103708" y="1726809"/>
            <a:chExt cx="6834240" cy="2967110"/>
          </a:xfrm>
        </p:grpSpPr>
        <p:sp>
          <p:nvSpPr>
            <p:cNvPr id="5" name="Platshållare för innehåll 5">
              <a:extLst>
                <a:ext uri="{FF2B5EF4-FFF2-40B4-BE49-F238E27FC236}">
                  <a16:creationId xmlns:a16="http://schemas.microsoft.com/office/drawing/2014/main" id="{3DF68A0A-6B2C-39D2-50F8-9A04C27163EB}"/>
                </a:ext>
              </a:extLst>
            </p:cNvPr>
            <p:cNvSpPr txBox="1">
              <a:spLocks/>
            </p:cNvSpPr>
            <p:nvPr/>
          </p:nvSpPr>
          <p:spPr>
            <a:xfrm>
              <a:off x="1103708" y="1726809"/>
              <a:ext cx="6834240" cy="54903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29750" lvl="1" indent="-28575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  <a:buSzPct val="100000"/>
                <a:buFont typeface="System Font Regular"/>
                <a:buChar char="🔵"/>
              </a:pPr>
              <a:r>
                <a:rPr lang="en-GB" sz="1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 0: Data understanding and curation</a:t>
              </a:r>
            </a:p>
          </p:txBody>
        </p:sp>
        <p:sp>
          <p:nvSpPr>
            <p:cNvPr id="13" name="Platshållare för innehåll 5">
              <a:extLst>
                <a:ext uri="{FF2B5EF4-FFF2-40B4-BE49-F238E27FC236}">
                  <a16:creationId xmlns:a16="http://schemas.microsoft.com/office/drawing/2014/main" id="{99CBC992-D71B-BEBA-16A4-855F2594F0DC}"/>
                </a:ext>
              </a:extLst>
            </p:cNvPr>
            <p:cNvSpPr txBox="1">
              <a:spLocks/>
            </p:cNvSpPr>
            <p:nvPr/>
          </p:nvSpPr>
          <p:spPr>
            <a:xfrm>
              <a:off x="1611976" y="2174240"/>
              <a:ext cx="5104052" cy="2519679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Noisy heterogeneous raw data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cleaning and treatment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Event identification, time alignment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Pre-processing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Feature extraction</a:t>
              </a:r>
              <a:endPara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55330ED-EF47-623B-8C57-6504EDD37050}"/>
              </a:ext>
            </a:extLst>
          </p:cNvPr>
          <p:cNvGrpSpPr/>
          <p:nvPr/>
        </p:nvGrpSpPr>
        <p:grpSpPr>
          <a:xfrm>
            <a:off x="1103708" y="4406449"/>
            <a:ext cx="6946598" cy="1949526"/>
            <a:chOff x="1103708" y="4541519"/>
            <a:chExt cx="6946598" cy="1949526"/>
          </a:xfrm>
        </p:grpSpPr>
        <p:sp>
          <p:nvSpPr>
            <p:cNvPr id="15" name="Platshållare för innehåll 5">
              <a:extLst>
                <a:ext uri="{FF2B5EF4-FFF2-40B4-BE49-F238E27FC236}">
                  <a16:creationId xmlns:a16="http://schemas.microsoft.com/office/drawing/2014/main" id="{1DE96475-5A55-65CD-647B-E08BB017C045}"/>
                </a:ext>
              </a:extLst>
            </p:cNvPr>
            <p:cNvSpPr txBox="1">
              <a:spLocks/>
            </p:cNvSpPr>
            <p:nvPr/>
          </p:nvSpPr>
          <p:spPr>
            <a:xfrm>
              <a:off x="1103708" y="4541519"/>
              <a:ext cx="4646852" cy="54903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29750" lvl="1" indent="-28575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  <a:buSzPct val="100000"/>
                <a:buFont typeface="System Font Regular"/>
                <a:buChar char="🟢"/>
              </a:pPr>
              <a:r>
                <a:rPr lang="en-GB" sz="1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 1: Anomaly/fault detection</a:t>
              </a:r>
            </a:p>
          </p:txBody>
        </p:sp>
        <p:sp>
          <p:nvSpPr>
            <p:cNvPr id="16" name="Platshållare för innehåll 5">
              <a:extLst>
                <a:ext uri="{FF2B5EF4-FFF2-40B4-BE49-F238E27FC236}">
                  <a16:creationId xmlns:a16="http://schemas.microsoft.com/office/drawing/2014/main" id="{25B40B50-289F-9E6F-7E97-704BD46FC791}"/>
                </a:ext>
              </a:extLst>
            </p:cNvPr>
            <p:cNvSpPr txBox="1">
              <a:spLocks/>
            </p:cNvSpPr>
            <p:nvPr/>
          </p:nvSpPr>
          <p:spPr>
            <a:xfrm>
              <a:off x="1611976" y="4966547"/>
              <a:ext cx="6438330" cy="1524498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Distinction between the nominal and abnormal behaviours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Learning nominal envelope for different machine states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Attention to false positive rate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17" name="Picture 16" descr="Data Curation Icon Vector Illustration Outline Stock Vector (Royalty ...">
            <a:extLst>
              <a:ext uri="{FF2B5EF4-FFF2-40B4-BE49-F238E27FC236}">
                <a16:creationId xmlns:a16="http://schemas.microsoft.com/office/drawing/2014/main" id="{B2653743-A370-1BD4-0308-A0FDCD63BAD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63" t="2843" r="3312" b="7809"/>
          <a:stretch>
            <a:fillRect/>
          </a:stretch>
        </p:blipFill>
        <p:spPr>
          <a:xfrm>
            <a:off x="7315200" y="1605280"/>
            <a:ext cx="2875280" cy="281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194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D7306E-2086-09CA-5222-DFAA445DC8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07AFFFE-2553-B53F-DA8E-BDBE2ADC6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9360000" cy="657339"/>
          </a:xfrm>
        </p:spPr>
        <p:txBody>
          <a:bodyPr anchor="t">
            <a:normAutofit/>
          </a:bodyPr>
          <a:lstStyle/>
          <a:p>
            <a:r>
              <a:rPr lang="en-GB" dirty="0"/>
              <a:t>Challenge objectives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431F85EA-1D4A-511A-EAEF-9F73E7257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053244" y="6475270"/>
            <a:ext cx="432044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sv-SE"/>
              <a:t>Ishkhan Gorgisyan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0C2C1BD1-ED3F-7A3F-710C-2D8A0F5AAA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6E72C19-EDE3-D948-9494-A163555CE194}" type="datetime5">
              <a:rPr lang="en-US" smtClean="0"/>
              <a:pPr>
                <a:spcAft>
                  <a:spcPts val="600"/>
                </a:spcAft>
              </a:pPr>
              <a:t>8-Oct-26</a:t>
            </a:fld>
            <a:endParaRPr lang="sv-SE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D14E0D-24F8-F87B-A608-7809073461A4}"/>
              </a:ext>
            </a:extLst>
          </p:cNvPr>
          <p:cNvGrpSpPr/>
          <p:nvPr/>
        </p:nvGrpSpPr>
        <p:grpSpPr>
          <a:xfrm>
            <a:off x="1103708" y="1174582"/>
            <a:ext cx="6834240" cy="1712054"/>
            <a:chOff x="1103708" y="1726809"/>
            <a:chExt cx="6834240" cy="1712054"/>
          </a:xfrm>
        </p:grpSpPr>
        <p:sp>
          <p:nvSpPr>
            <p:cNvPr id="5" name="Platshållare för innehåll 5">
              <a:extLst>
                <a:ext uri="{FF2B5EF4-FFF2-40B4-BE49-F238E27FC236}">
                  <a16:creationId xmlns:a16="http://schemas.microsoft.com/office/drawing/2014/main" id="{D2349B32-FCB4-0AE4-A479-DC999B4B63A1}"/>
                </a:ext>
              </a:extLst>
            </p:cNvPr>
            <p:cNvSpPr txBox="1">
              <a:spLocks/>
            </p:cNvSpPr>
            <p:nvPr/>
          </p:nvSpPr>
          <p:spPr>
            <a:xfrm>
              <a:off x="1103708" y="1726809"/>
              <a:ext cx="6834240" cy="54903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29750" lvl="1" indent="-28575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  <a:buSzPct val="100000"/>
                <a:buFont typeface="System Font Regular"/>
                <a:buChar char="🟠"/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 2: Fault characterisation and classification</a:t>
              </a:r>
            </a:p>
          </p:txBody>
        </p:sp>
        <p:sp>
          <p:nvSpPr>
            <p:cNvPr id="13" name="Platshållare för innehåll 5">
              <a:extLst>
                <a:ext uri="{FF2B5EF4-FFF2-40B4-BE49-F238E27FC236}">
                  <a16:creationId xmlns:a16="http://schemas.microsoft.com/office/drawing/2014/main" id="{4E90D646-03E9-1786-2F17-7BFC60C8507F}"/>
                </a:ext>
              </a:extLst>
            </p:cNvPr>
            <p:cNvSpPr txBox="1">
              <a:spLocks/>
            </p:cNvSpPr>
            <p:nvPr/>
          </p:nvSpPr>
          <p:spPr>
            <a:xfrm>
              <a:off x="1611976" y="2174241"/>
              <a:ext cx="6214212" cy="126462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Clustering/grouping faults exhibiting similar behaviours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Fault classification based on known trips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50C110F-F9AD-B337-C1F2-25CF06280A5F}"/>
              </a:ext>
            </a:extLst>
          </p:cNvPr>
          <p:cNvGrpSpPr/>
          <p:nvPr/>
        </p:nvGrpSpPr>
        <p:grpSpPr>
          <a:xfrm>
            <a:off x="1103708" y="3070709"/>
            <a:ext cx="5978410" cy="2612710"/>
            <a:chOff x="1103708" y="4541519"/>
            <a:chExt cx="5978410" cy="2612710"/>
          </a:xfrm>
        </p:grpSpPr>
        <p:sp>
          <p:nvSpPr>
            <p:cNvPr id="15" name="Platshållare för innehåll 5">
              <a:extLst>
                <a:ext uri="{FF2B5EF4-FFF2-40B4-BE49-F238E27FC236}">
                  <a16:creationId xmlns:a16="http://schemas.microsoft.com/office/drawing/2014/main" id="{6D88BBA0-BA5A-2B6B-87C9-99FFCACE6C66}"/>
                </a:ext>
              </a:extLst>
            </p:cNvPr>
            <p:cNvSpPr txBox="1">
              <a:spLocks/>
            </p:cNvSpPr>
            <p:nvPr/>
          </p:nvSpPr>
          <p:spPr>
            <a:xfrm>
              <a:off x="1103708" y="4541519"/>
              <a:ext cx="5978410" cy="54903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429750" lvl="1" indent="-28575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  <a:buSzPct val="100000"/>
                <a:buFont typeface="System Font Regular"/>
                <a:buChar char="🔴"/>
              </a:pPr>
              <a:r>
                <a:rPr lang="en-GB" sz="18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Step 3: Fault precursor identification and prediction </a:t>
              </a:r>
            </a:p>
          </p:txBody>
        </p:sp>
        <p:sp>
          <p:nvSpPr>
            <p:cNvPr id="16" name="Platshållare för innehåll 5">
              <a:extLst>
                <a:ext uri="{FF2B5EF4-FFF2-40B4-BE49-F238E27FC236}">
                  <a16:creationId xmlns:a16="http://schemas.microsoft.com/office/drawing/2014/main" id="{FCC22F24-EAA1-ABB6-AC14-8DFF4B234A04}"/>
                </a:ext>
              </a:extLst>
            </p:cNvPr>
            <p:cNvSpPr txBox="1">
              <a:spLocks/>
            </p:cNvSpPr>
            <p:nvPr/>
          </p:nvSpPr>
          <p:spPr>
            <a:xfrm>
              <a:off x="1611976" y="4966547"/>
              <a:ext cx="5104052" cy="2187682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Detection of anomaly development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Probability of fault within a time window </a:t>
              </a: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dT</a:t>
              </a:r>
              <a:endPara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Time-to-fault estimation</a:t>
              </a:r>
            </a:p>
            <a:p>
              <a:pPr marL="360000" lvl="1" indent="-216000">
                <a:lnSpc>
                  <a:spcPct val="150000"/>
                </a:lnSpc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Reliability/false-alarm rate vs warning time</a:t>
              </a: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44C3552-016A-9F7E-289F-447A985165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174" t="8257" r="5278" b="22919"/>
          <a:stretch>
            <a:fillRect/>
          </a:stretch>
        </p:blipFill>
        <p:spPr>
          <a:xfrm>
            <a:off x="7655320" y="1200374"/>
            <a:ext cx="4048342" cy="16862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3AEC2CB-E970-0F94-E725-1D03157E0C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5511"/>
          <a:stretch>
            <a:fillRect/>
          </a:stretch>
        </p:blipFill>
        <p:spPr>
          <a:xfrm>
            <a:off x="7765257" y="3429000"/>
            <a:ext cx="3828468" cy="2254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584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2C9132-4451-EB69-02D5-3376C5E21A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71E9C8F-3900-9F78-CE0F-36FBF8B3E59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7" r="7362"/>
          <a:stretch>
            <a:fillRect/>
          </a:stretch>
        </p:blipFill>
        <p:spPr>
          <a:xfrm>
            <a:off x="6477712" y="10"/>
            <a:ext cx="5714288" cy="6857990"/>
          </a:xfrm>
          <a:prstGeom prst="rect">
            <a:avLst/>
          </a:prstGeom>
          <a:noFill/>
        </p:spPr>
      </p:pic>
      <p:sp>
        <p:nvSpPr>
          <p:cNvPr id="50" name="Text Placeholder 2">
            <a:extLst>
              <a:ext uri="{FF2B5EF4-FFF2-40B4-BE49-F238E27FC236}">
                <a16:creationId xmlns:a16="http://schemas.microsoft.com/office/drawing/2014/main" id="{AA31F7CD-C4BB-0953-1715-E56C30D5F1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924611" y="417443"/>
            <a:ext cx="828000" cy="799200"/>
          </a:xfrm>
        </p:spPr>
        <p:txBody>
          <a:bodyPr/>
          <a:lstStyle/>
          <a:p>
            <a:endParaRPr lang="en-US"/>
          </a:p>
        </p:txBody>
      </p:sp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59539A72-F44C-3398-5785-2752B444F28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3563D51E-E13D-04B1-9CA5-4132820ACAB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0491" y="1051132"/>
            <a:ext cx="4255909" cy="829149"/>
          </a:xfrm>
        </p:spPr>
        <p:txBody>
          <a:bodyPr anchor="b">
            <a:normAutofit/>
          </a:bodyPr>
          <a:lstStyle/>
          <a:p>
            <a:r>
              <a:rPr lang="sv-SE"/>
              <a:t>4</a:t>
            </a:r>
            <a:endParaRPr lang="sv-SE" dirty="0"/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FEDF5D65-A30E-BD15-63DE-05678A059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0491" y="2169209"/>
            <a:ext cx="4255909" cy="246261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  <a:tabLst>
                <a:tab pos="357188" algn="l"/>
              </a:tabLst>
            </a:pPr>
            <a:r>
              <a:rPr lang="en-GB"/>
              <a:t>Data structure</a:t>
            </a:r>
          </a:p>
        </p:txBody>
      </p:sp>
    </p:spTree>
    <p:extLst>
      <p:ext uri="{BB962C8B-B14F-4D97-AF65-F5344CB8AC3E}">
        <p14:creationId xmlns:p14="http://schemas.microsoft.com/office/powerpoint/2010/main" val="262371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05198A-B7DD-F126-F461-6F8551493C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78FAACC-E67F-9991-6B2A-D2E32A0D6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8753523" cy="657339"/>
          </a:xfrm>
        </p:spPr>
        <p:txBody>
          <a:bodyPr/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</a:rPr>
              <a:t>Data structure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477B9065-24FD-EA0A-F6D9-7CD807457F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823D366E-2627-9141-B057-85556D40B14F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2D4B198-394B-1542-39CF-0BA82CEED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Ishkhan Gorgisyan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36837619-948B-1AD8-A7E5-522A060EC337}"/>
              </a:ext>
            </a:extLst>
          </p:cNvPr>
          <p:cNvSpPr txBox="1">
            <a:spLocks/>
          </p:cNvSpPr>
          <p:nvPr/>
        </p:nvSpPr>
        <p:spPr>
          <a:xfrm>
            <a:off x="1103709" y="931026"/>
            <a:ext cx="9360000" cy="507076"/>
          </a:xfrm>
          <a:prstGeom prst="rect">
            <a:avLst/>
          </a:prstGeom>
        </p:spPr>
        <p:txBody>
          <a:bodyPr vert="horz" lIns="90000" tIns="1800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b="1" dirty="0"/>
              <a:t>Stability run periods and stats</a:t>
            </a:r>
          </a:p>
        </p:txBody>
      </p:sp>
      <p:graphicFrame>
        <p:nvGraphicFramePr>
          <p:cNvPr id="11" name="Tabell 18">
            <a:extLst>
              <a:ext uri="{FF2B5EF4-FFF2-40B4-BE49-F238E27FC236}">
                <a16:creationId xmlns:a16="http://schemas.microsoft.com/office/drawing/2014/main" id="{73F79890-0B75-6E23-A035-C2133569B8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74324880"/>
              </p:ext>
            </p:extLst>
          </p:nvPr>
        </p:nvGraphicFramePr>
        <p:xfrm>
          <a:off x="1103708" y="1434745"/>
          <a:ext cx="9391572" cy="356213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758152">
                  <a:extLst>
                    <a:ext uri="{9D8B030D-6E8A-4147-A177-3AD203B41FA5}">
                      <a16:colId xmlns:a16="http://schemas.microsoft.com/office/drawing/2014/main" val="219410381"/>
                    </a:ext>
                  </a:extLst>
                </a:gridCol>
                <a:gridCol w="1160804">
                  <a:extLst>
                    <a:ext uri="{9D8B030D-6E8A-4147-A177-3AD203B41FA5}">
                      <a16:colId xmlns:a16="http://schemas.microsoft.com/office/drawing/2014/main" val="1458165576"/>
                    </a:ext>
                  </a:extLst>
                </a:gridCol>
                <a:gridCol w="1211256">
                  <a:extLst>
                    <a:ext uri="{9D8B030D-6E8A-4147-A177-3AD203B41FA5}">
                      <a16:colId xmlns:a16="http://schemas.microsoft.com/office/drawing/2014/main" val="2733956050"/>
                    </a:ext>
                  </a:extLst>
                </a:gridCol>
                <a:gridCol w="1574800">
                  <a:extLst>
                    <a:ext uri="{9D8B030D-6E8A-4147-A177-3AD203B41FA5}">
                      <a16:colId xmlns:a16="http://schemas.microsoft.com/office/drawing/2014/main" val="2037357651"/>
                    </a:ext>
                  </a:extLst>
                </a:gridCol>
                <a:gridCol w="1686560">
                  <a:extLst>
                    <a:ext uri="{9D8B030D-6E8A-4147-A177-3AD203B41FA5}">
                      <a16:colId xmlns:a16="http://schemas.microsoft.com/office/drawing/2014/main" val="1403164815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600" b="1" kern="1200" noProof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Periods</a:t>
                      </a:r>
                      <a:endParaRPr lang="en-GB" sz="1600" b="1" kern="1200" noProof="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noProof="0"/>
                        <a:t>Durations</a:t>
                      </a:r>
                      <a:endParaRPr lang="en-GB" sz="1600" noProof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noProof="0"/>
                        <a:t>WF snapshots</a:t>
                      </a:r>
                      <a:endParaRPr lang="en-GB" sz="1600" noProof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noProof="0"/>
                        <a:t>WF file sizes (parquet, GB)</a:t>
                      </a:r>
                      <a:endParaRPr lang="en-GB" sz="1600" noProof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600" noProof="0"/>
                        <a:t>Scalar file sizes (parquet, GB)</a:t>
                      </a:r>
                      <a:endParaRPr lang="en-GB" sz="1600" noProof="0" dirty="0"/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6669517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2026-06-29: 22:26 - 2026-06-30: 06:26 CEST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8h 00m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0.54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6864346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2026-06-29: 14:25 - 2026-06-29: 22:25 CEST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lang="en-GB" sz="1400" b="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rPr>
                        <a:t>8h 00m</a:t>
                      </a:r>
                      <a:endParaRPr lang="en-GB" sz="1400" b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0.52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4502917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2026-06-28: 21:00 - 2026-06-29: 06:26 CEST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9h 26m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5.3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0.61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6570058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2026-06-09: 22:30 - 2026-06-10: 09:30 CEST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</a:pPr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11h 00m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0.15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0.66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4754381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2026-06-07: 03:00 - 2026-06-08: 10:30 CEST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31h 30m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0.01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1.70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02999087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2025-05-28: 20:45 - 2025-05-30: 04:16 UTC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0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31h 31m</a:t>
                      </a:r>
                      <a:endParaRPr lang="en-GB" sz="1400" b="0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0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2.50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CD5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404113"/>
                  </a:ext>
                </a:extLst>
              </a:tr>
              <a:tr h="417436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9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1400" b="1" kern="1200" noProof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99h 27m</a:t>
                      </a:r>
                      <a:endParaRPr lang="en-GB" sz="1400" b="1" kern="120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0000"/>
                        </a:lnSpc>
                        <a:buNone/>
                      </a:pPr>
                      <a:r>
                        <a:rPr lang="en-US" sz="1400" b="1" kern="120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6.52</a:t>
                      </a:r>
                    </a:p>
                  </a:txBody>
                  <a:tcPr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DEA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457409"/>
                  </a:ext>
                </a:extLst>
              </a:tr>
            </a:tbl>
          </a:graphicData>
        </a:graphic>
      </p:graphicFrame>
      <p:sp>
        <p:nvSpPr>
          <p:cNvPr id="12" name="Platshållare för innehåll 5">
            <a:extLst>
              <a:ext uri="{FF2B5EF4-FFF2-40B4-BE49-F238E27FC236}">
                <a16:creationId xmlns:a16="http://schemas.microsoft.com/office/drawing/2014/main" id="{D4A79572-E992-FB2E-F9A4-DAF3FF3CBB3A}"/>
              </a:ext>
            </a:extLst>
          </p:cNvPr>
          <p:cNvSpPr txBox="1">
            <a:spLocks/>
          </p:cNvSpPr>
          <p:nvPr/>
        </p:nvSpPr>
        <p:spPr>
          <a:xfrm>
            <a:off x="1103708" y="5139466"/>
            <a:ext cx="6831252" cy="1193215"/>
          </a:xfrm>
          <a:prstGeom prst="rect">
            <a:avLst/>
          </a:prstGeom>
        </p:spPr>
        <p:txBody>
          <a:bodyPr vert="horz" lIns="0" tIns="45720" rIns="18000" bIns="45720" rtlCol="0" anchor="t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000" lvl="1" indent="-216000"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845 waveform PV names</a:t>
            </a:r>
          </a:p>
          <a:p>
            <a:pPr marL="360000" lvl="1" indent="-216000"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Total 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~ 3500 scalar PV names</a:t>
            </a:r>
          </a:p>
          <a:p>
            <a:pPr marL="360000" lvl="1" indent="-216000">
              <a:spcBef>
                <a:spcPts val="300"/>
              </a:spcBef>
              <a:spcAft>
                <a:spcPts val="300"/>
              </a:spcAft>
            </a:pPr>
            <a:r>
              <a:rPr lang="en-GB" sz="1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About 1B lines of scalar data</a:t>
            </a:r>
          </a:p>
        </p:txBody>
      </p:sp>
    </p:spTree>
    <p:extLst>
      <p:ext uri="{BB962C8B-B14F-4D97-AF65-F5344CB8AC3E}">
        <p14:creationId xmlns:p14="http://schemas.microsoft.com/office/powerpoint/2010/main" val="2776515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50D4B7-FC2A-A8EC-2744-65716137F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A5BEBAC-BDF9-5A9F-FB0C-D90636869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8753523" cy="657339"/>
          </a:xfrm>
        </p:spPr>
        <p:txBody>
          <a:bodyPr/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</a:rPr>
              <a:t>Data structure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E62301CC-BB01-F6CB-BED6-D9C9F086D57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823D366E-2627-9141-B057-85556D40B14F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C97DFB-DA14-65FF-EFD8-DE824C70B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Ishkhan Gorgisyan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FEA8BFE6-4033-FEA5-BBA2-9EB9C893FAA6}"/>
              </a:ext>
            </a:extLst>
          </p:cNvPr>
          <p:cNvSpPr txBox="1">
            <a:spLocks/>
          </p:cNvSpPr>
          <p:nvPr/>
        </p:nvSpPr>
        <p:spPr>
          <a:xfrm>
            <a:off x="1103709" y="931026"/>
            <a:ext cx="9360000" cy="507076"/>
          </a:xfrm>
          <a:prstGeom prst="rect">
            <a:avLst/>
          </a:prstGeom>
        </p:spPr>
        <p:txBody>
          <a:bodyPr vert="horz" lIns="90000" tIns="1800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b="1"/>
              <a:t>Data hierarchy and event types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CAF45-E084-23BC-2C0E-395CA3992E2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397" r="7361" b="23689"/>
          <a:stretch>
            <a:fillRect/>
          </a:stretch>
        </p:blipFill>
        <p:spPr>
          <a:xfrm>
            <a:off x="6382521" y="1241256"/>
            <a:ext cx="3233763" cy="2929911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47565967-3B0A-BA01-0402-30EE4079C61A}"/>
              </a:ext>
            </a:extLst>
          </p:cNvPr>
          <p:cNvGrpSpPr/>
          <p:nvPr/>
        </p:nvGrpSpPr>
        <p:grpSpPr>
          <a:xfrm>
            <a:off x="1103709" y="1677810"/>
            <a:ext cx="5384775" cy="2055952"/>
            <a:chOff x="1103707" y="1513966"/>
            <a:chExt cx="5384775" cy="2055952"/>
          </a:xfrm>
        </p:grpSpPr>
        <p:sp>
          <p:nvSpPr>
            <p:cNvPr id="12" name="Platshållare för innehåll 5">
              <a:extLst>
                <a:ext uri="{FF2B5EF4-FFF2-40B4-BE49-F238E27FC236}">
                  <a16:creationId xmlns:a16="http://schemas.microsoft.com/office/drawing/2014/main" id="{E68FB1B5-47B4-DEF7-1EB6-8779BF6377BC}"/>
                </a:ext>
              </a:extLst>
            </p:cNvPr>
            <p:cNvSpPr txBox="1">
              <a:spLocks/>
            </p:cNvSpPr>
            <p:nvPr/>
          </p:nvSpPr>
          <p:spPr>
            <a:xfrm>
              <a:off x="1103709" y="1884680"/>
              <a:ext cx="5384773" cy="1685238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is split in stability run periods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PM (post-mortem) vs DD (data on demand)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RF data: SPOKES/MBL/HBL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Diagnostics data: BCM/BPM</a:t>
              </a:r>
            </a:p>
          </p:txBody>
        </p:sp>
        <p:sp>
          <p:nvSpPr>
            <p:cNvPr id="6" name="Platshållare för text 7">
              <a:extLst>
                <a:ext uri="{FF2B5EF4-FFF2-40B4-BE49-F238E27FC236}">
                  <a16:creationId xmlns:a16="http://schemas.microsoft.com/office/drawing/2014/main" id="{6F61F284-7ABA-42D5-B115-45E7349F02D7}"/>
                </a:ext>
              </a:extLst>
            </p:cNvPr>
            <p:cNvSpPr txBox="1">
              <a:spLocks/>
            </p:cNvSpPr>
            <p:nvPr/>
          </p:nvSpPr>
          <p:spPr>
            <a:xfrm>
              <a:off x="1103707" y="1513966"/>
              <a:ext cx="2992304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/>
                <a:t>SDS data: waveforms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CE8FC36-19A0-4A59-3F14-1D673A733865}"/>
              </a:ext>
            </a:extLst>
          </p:cNvPr>
          <p:cNvGrpSpPr/>
          <p:nvPr/>
        </p:nvGrpSpPr>
        <p:grpSpPr>
          <a:xfrm>
            <a:off x="1103709" y="4481397"/>
            <a:ext cx="5384775" cy="1529360"/>
            <a:chOff x="1103707" y="1513966"/>
            <a:chExt cx="5384775" cy="1529360"/>
          </a:xfrm>
        </p:grpSpPr>
        <p:sp>
          <p:nvSpPr>
            <p:cNvPr id="9" name="Platshållare för innehåll 5">
              <a:extLst>
                <a:ext uri="{FF2B5EF4-FFF2-40B4-BE49-F238E27FC236}">
                  <a16:creationId xmlns:a16="http://schemas.microsoft.com/office/drawing/2014/main" id="{E48CF8A4-E5A8-7241-DF66-2221013F10D6}"/>
                </a:ext>
              </a:extLst>
            </p:cNvPr>
            <p:cNvSpPr txBox="1">
              <a:spLocks/>
            </p:cNvSpPr>
            <p:nvPr/>
          </p:nvSpPr>
          <p:spPr>
            <a:xfrm>
              <a:off x="1103709" y="1884680"/>
              <a:ext cx="5384773" cy="1158646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Split in different time periods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Files from different parts of the machine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8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Different archiving periods</a:t>
              </a:r>
            </a:p>
          </p:txBody>
        </p:sp>
        <p:sp>
          <p:nvSpPr>
            <p:cNvPr id="13" name="Platshållare för text 7">
              <a:extLst>
                <a:ext uri="{FF2B5EF4-FFF2-40B4-BE49-F238E27FC236}">
                  <a16:creationId xmlns:a16="http://schemas.microsoft.com/office/drawing/2014/main" id="{1CEA9EC0-5C02-6CBE-61B1-A0DEA6EC7310}"/>
                </a:ext>
              </a:extLst>
            </p:cNvPr>
            <p:cNvSpPr txBox="1">
              <a:spLocks/>
            </p:cNvSpPr>
            <p:nvPr/>
          </p:nvSpPr>
          <p:spPr>
            <a:xfrm>
              <a:off x="1103707" y="1513966"/>
              <a:ext cx="2900364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/>
                <a:t>Archiver data: scalars</a:t>
              </a:r>
              <a:endParaRPr lang="en-GB" sz="2000" dirty="0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AB7C7BEC-3382-D404-5575-DD8A66AA70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484" y="4236401"/>
            <a:ext cx="3225800" cy="194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40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AB663-977C-C298-3703-96C5C83966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3039DD9-E05F-5A9D-380F-1EA4349FB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8753523" cy="657339"/>
          </a:xfrm>
        </p:spPr>
        <p:txBody>
          <a:bodyPr/>
          <a:lstStyle/>
          <a:p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</a:rPr>
              <a:t>Data structure</a:t>
            </a: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34AEBD1B-40CB-5516-9757-197835859F1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823D366E-2627-9141-B057-85556D40B14F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FDD566B-D44B-917E-4679-79A32429C5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Ishkhan Gorgisyan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90DEB460-CA8B-A370-BF7F-FCF61351DB2A}"/>
              </a:ext>
            </a:extLst>
          </p:cNvPr>
          <p:cNvSpPr txBox="1">
            <a:spLocks/>
          </p:cNvSpPr>
          <p:nvPr/>
        </p:nvSpPr>
        <p:spPr>
          <a:xfrm>
            <a:off x="1103709" y="931026"/>
            <a:ext cx="9360000" cy="507076"/>
          </a:xfrm>
          <a:prstGeom prst="rect">
            <a:avLst/>
          </a:prstGeom>
        </p:spPr>
        <p:txBody>
          <a:bodyPr vert="horz" lIns="90000" tIns="1800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b="1"/>
              <a:t>File content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39BB1E1-A732-61BC-1F0F-54386916C986}"/>
              </a:ext>
            </a:extLst>
          </p:cNvPr>
          <p:cNvGrpSpPr/>
          <p:nvPr/>
        </p:nvGrpSpPr>
        <p:grpSpPr>
          <a:xfrm>
            <a:off x="1103709" y="4318502"/>
            <a:ext cx="5384773" cy="955353"/>
            <a:chOff x="1103707" y="1513966"/>
            <a:chExt cx="5384773" cy="955353"/>
          </a:xfrm>
        </p:grpSpPr>
        <p:sp>
          <p:nvSpPr>
            <p:cNvPr id="9" name="Platshållare för innehåll 5">
              <a:extLst>
                <a:ext uri="{FF2B5EF4-FFF2-40B4-BE49-F238E27FC236}">
                  <a16:creationId xmlns:a16="http://schemas.microsoft.com/office/drawing/2014/main" id="{95486031-3E5E-60B9-8C61-E3201E63BACB}"/>
                </a:ext>
              </a:extLst>
            </p:cNvPr>
            <p:cNvSpPr txBox="1">
              <a:spLocks/>
            </p:cNvSpPr>
            <p:nvPr/>
          </p:nvSpPr>
          <p:spPr>
            <a:xfrm>
              <a:off x="1103707" y="1790270"/>
              <a:ext cx="5384773" cy="679049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saved in parquet files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Entries were matched to </a:t>
              </a:r>
              <a:r>
                <a:rPr lang="en-GB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cycle_id</a:t>
              </a:r>
              <a:r>
                <a:rPr lang="en-GB" sz="1400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</a:t>
              </a:r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based on time stamps</a:t>
              </a:r>
            </a:p>
          </p:txBody>
        </p:sp>
        <p:sp>
          <p:nvSpPr>
            <p:cNvPr id="13" name="Platshållare för text 7">
              <a:extLst>
                <a:ext uri="{FF2B5EF4-FFF2-40B4-BE49-F238E27FC236}">
                  <a16:creationId xmlns:a16="http://schemas.microsoft.com/office/drawing/2014/main" id="{B321BA40-59DA-6DB8-8FB6-BC4ECAA22A68}"/>
                </a:ext>
              </a:extLst>
            </p:cNvPr>
            <p:cNvSpPr txBox="1">
              <a:spLocks/>
            </p:cNvSpPr>
            <p:nvPr/>
          </p:nvSpPr>
          <p:spPr>
            <a:xfrm>
              <a:off x="1103707" y="1513966"/>
              <a:ext cx="2900364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00" dirty="0"/>
                <a:t>Archiver data: scalars</a:t>
              </a:r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D73C1E9C-06A6-7522-7D9F-EFEC572C555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12373"/>
          <a:stretch>
            <a:fillRect/>
          </a:stretch>
        </p:blipFill>
        <p:spPr>
          <a:xfrm>
            <a:off x="530352" y="2819781"/>
            <a:ext cx="11379570" cy="1252161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1A84225A-3F0A-6E31-BBFB-D8F9E1F87EDF}"/>
              </a:ext>
            </a:extLst>
          </p:cNvPr>
          <p:cNvGrpSpPr/>
          <p:nvPr/>
        </p:nvGrpSpPr>
        <p:grpSpPr>
          <a:xfrm>
            <a:off x="1103708" y="1437212"/>
            <a:ext cx="10669191" cy="1416100"/>
            <a:chOff x="1103708" y="1327101"/>
            <a:chExt cx="10669191" cy="1314840"/>
          </a:xfrm>
        </p:grpSpPr>
        <p:sp>
          <p:nvSpPr>
            <p:cNvPr id="12" name="Platshållare för innehåll 5">
              <a:extLst>
                <a:ext uri="{FF2B5EF4-FFF2-40B4-BE49-F238E27FC236}">
                  <a16:creationId xmlns:a16="http://schemas.microsoft.com/office/drawing/2014/main" id="{056C173E-75D0-0B8D-34C7-43AC149CABCC}"/>
                </a:ext>
              </a:extLst>
            </p:cNvPr>
            <p:cNvSpPr txBox="1">
              <a:spLocks/>
            </p:cNvSpPr>
            <p:nvPr/>
          </p:nvSpPr>
          <p:spPr>
            <a:xfrm>
              <a:off x="1103708" y="1555038"/>
              <a:ext cx="10669191" cy="1086903"/>
            </a:xfrm>
            <a:prstGeom prst="rect">
              <a:avLst/>
            </a:prstGeom>
          </p:spPr>
          <p:txBody>
            <a:bodyPr vert="horz" lIns="0" tIns="45720" rIns="18000" bIns="45720" rtlCol="0" anchor="t">
              <a:noAutofit/>
            </a:bodyPr>
            <a:lstStyle>
              <a:lvl1pPr marL="101600" indent="-1016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Segoe UI" panose="020B0502040204020203" pitchFamily="34" charset="0"/>
                <a:buChar char=" "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1pPr>
              <a:lvl2pPr marL="358775" indent="-2159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Char char=""/>
                <a:tabLst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449263" indent="-19685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541338" indent="-180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630000" indent="-16200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tabLst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GB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 saved in parquet files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Relevant columns: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pv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data_array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cycle_id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cycle_ts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event_id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event_ts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beam_present</a:t>
              </a:r>
              <a:r>
                <a:rPr lang="en-US" sz="14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, </a:t>
              </a:r>
              <a:r>
                <a:rPr lang="en-US" sz="1400" i="1" dirty="0" err="1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beam_state</a:t>
              </a:r>
              <a:endParaRPr lang="en-US" sz="1400" i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RF waveforms </a:t>
              </a:r>
              <a:r>
                <a:rPr lang="en-US" sz="140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for SPOKES, </a:t>
              </a: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MBL, HBL: field amplitude and phase, forward and reflected power amplitude and phase</a:t>
              </a:r>
            </a:p>
            <a:p>
              <a:pPr marL="360000" lvl="1" indent="-216000">
                <a:spcBef>
                  <a:spcPts val="300"/>
                </a:spcBef>
                <a:spcAft>
                  <a:spcPts val="300"/>
                </a:spcAft>
              </a:pPr>
              <a:r>
                <a:rPr 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BCMs waveforms, BPM X, Y positions, amplitude and phase waveforms</a:t>
              </a:r>
              <a:endParaRPr lang="en-GB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Platshållare för text 7">
              <a:extLst>
                <a:ext uri="{FF2B5EF4-FFF2-40B4-BE49-F238E27FC236}">
                  <a16:creationId xmlns:a16="http://schemas.microsoft.com/office/drawing/2014/main" id="{D0D4AF73-B940-8F66-E7CF-5656B0FA669B}"/>
                </a:ext>
              </a:extLst>
            </p:cNvPr>
            <p:cNvSpPr txBox="1">
              <a:spLocks/>
            </p:cNvSpPr>
            <p:nvPr/>
          </p:nvSpPr>
          <p:spPr>
            <a:xfrm>
              <a:off x="1103709" y="1327101"/>
              <a:ext cx="2529507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600" dirty="0"/>
                <a:t>SDS data: waveforms</a:t>
              </a:r>
            </a:p>
          </p:txBody>
        </p:sp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1E5048FE-D5A0-EF3A-E92F-F02383C2E1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0352" y="5187629"/>
            <a:ext cx="9404604" cy="1235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376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062691-9DE0-1CB5-5D0C-DF886A92B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D5B6CB-21FD-9385-5017-BAD640EA7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3709" y="265373"/>
            <a:ext cx="8753523" cy="657339"/>
          </a:xfrm>
        </p:spPr>
        <p:txBody>
          <a:bodyPr/>
          <a:lstStyle/>
          <a:p>
            <a:r>
              <a:rPr lang="en-GB">
                <a:solidFill>
                  <a:schemeClr val="tx1">
                    <a:lumMod val="75000"/>
                    <a:lumOff val="25000"/>
                  </a:schemeClr>
                </a:solidFill>
              </a:rPr>
              <a:t>Data structure</a:t>
            </a:r>
            <a:endParaRPr lang="en-GB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0" name="Platshållare för datum 3">
            <a:extLst>
              <a:ext uri="{FF2B5EF4-FFF2-40B4-BE49-F238E27FC236}">
                <a16:creationId xmlns:a16="http://schemas.microsoft.com/office/drawing/2014/main" id="{4EF5300D-7314-426F-666F-86CA58CA94B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95647" y="6475270"/>
            <a:ext cx="832658" cy="365125"/>
          </a:xfrm>
        </p:spPr>
        <p:txBody>
          <a:bodyPr/>
          <a:lstStyle/>
          <a:p>
            <a:fld id="{823D366E-2627-9141-B057-85556D40B14F}" type="datetime5">
              <a:rPr lang="en-US" smtClean="0"/>
              <a:t>8-Oct-26</a:t>
            </a:fld>
            <a:endParaRPr lang="sv-SE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1655B0-F8BB-11D5-77AA-7C3983752D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 dirty="0"/>
              <a:t>Ishkhan Gorgisyan</a:t>
            </a:r>
          </a:p>
        </p:txBody>
      </p:sp>
      <p:sp>
        <p:nvSpPr>
          <p:cNvPr id="4" name="Platshållare för text 7">
            <a:extLst>
              <a:ext uri="{FF2B5EF4-FFF2-40B4-BE49-F238E27FC236}">
                <a16:creationId xmlns:a16="http://schemas.microsoft.com/office/drawing/2014/main" id="{40542BB3-99F1-0977-BB01-E637AD9D0725}"/>
              </a:ext>
            </a:extLst>
          </p:cNvPr>
          <p:cNvSpPr txBox="1">
            <a:spLocks/>
          </p:cNvSpPr>
          <p:nvPr/>
        </p:nvSpPr>
        <p:spPr>
          <a:xfrm>
            <a:off x="1103709" y="931026"/>
            <a:ext cx="9360000" cy="507076"/>
          </a:xfrm>
          <a:prstGeom prst="rect">
            <a:avLst/>
          </a:prstGeom>
        </p:spPr>
        <p:txBody>
          <a:bodyPr vert="horz" lIns="90000" tIns="1800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GB" b="1"/>
              <a:t>Additional material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38C5776-FC09-ED33-1747-F98086A67506}"/>
              </a:ext>
            </a:extLst>
          </p:cNvPr>
          <p:cNvGrpSpPr/>
          <p:nvPr/>
        </p:nvGrpSpPr>
        <p:grpSpPr>
          <a:xfrm>
            <a:off x="2496042" y="1281124"/>
            <a:ext cx="5082779" cy="2618286"/>
            <a:chOff x="3195737" y="1539773"/>
            <a:chExt cx="5591057" cy="2880115"/>
          </a:xfrm>
        </p:grpSpPr>
        <p:sp>
          <p:nvSpPr>
            <p:cNvPr id="6" name="Platshållare för text 7">
              <a:extLst>
                <a:ext uri="{FF2B5EF4-FFF2-40B4-BE49-F238E27FC236}">
                  <a16:creationId xmlns:a16="http://schemas.microsoft.com/office/drawing/2014/main" id="{B2789654-1C48-3D0B-CB5A-D6BED814B4BA}"/>
                </a:ext>
              </a:extLst>
            </p:cNvPr>
            <p:cNvSpPr txBox="1">
              <a:spLocks/>
            </p:cNvSpPr>
            <p:nvPr/>
          </p:nvSpPr>
          <p:spPr>
            <a:xfrm>
              <a:off x="3195737" y="1539773"/>
              <a:ext cx="2992304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 err="1"/>
                <a:t>Datainformation.xlsx</a:t>
              </a:r>
              <a:endParaRPr lang="en-GB" sz="2000" dirty="0"/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97C8E336-3A0F-EB61-42C6-98B5E089618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r="20872"/>
            <a:stretch>
              <a:fillRect/>
            </a:stretch>
          </p:blipFill>
          <p:spPr>
            <a:xfrm>
              <a:off x="3195737" y="1935653"/>
              <a:ext cx="5591057" cy="2484235"/>
            </a:xfrm>
            <a:prstGeom prst="rect">
              <a:avLst/>
            </a:prstGeom>
          </p:spPr>
        </p:pic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303642DD-DFC3-7B3B-E6FC-1046D8D31654}"/>
              </a:ext>
            </a:extLst>
          </p:cNvPr>
          <p:cNvGrpSpPr/>
          <p:nvPr/>
        </p:nvGrpSpPr>
        <p:grpSpPr>
          <a:xfrm>
            <a:off x="8034147" y="2576986"/>
            <a:ext cx="3646170" cy="2286354"/>
            <a:chOff x="6585346" y="1982538"/>
            <a:chExt cx="3646170" cy="2286354"/>
          </a:xfrm>
        </p:grpSpPr>
        <p:sp>
          <p:nvSpPr>
            <p:cNvPr id="17" name="Platshållare för text 7">
              <a:extLst>
                <a:ext uri="{FF2B5EF4-FFF2-40B4-BE49-F238E27FC236}">
                  <a16:creationId xmlns:a16="http://schemas.microsoft.com/office/drawing/2014/main" id="{93537846-CD9F-6D0C-C8DE-95B51B5E74B0}"/>
                </a:ext>
              </a:extLst>
            </p:cNvPr>
            <p:cNvSpPr txBox="1">
              <a:spLocks/>
            </p:cNvSpPr>
            <p:nvPr/>
          </p:nvSpPr>
          <p:spPr>
            <a:xfrm>
              <a:off x="6585346" y="1982538"/>
              <a:ext cx="2720276" cy="331932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 err="1"/>
                <a:t>PV_naming.xlsx</a:t>
              </a:r>
              <a:endParaRPr lang="en-GB" sz="2000" dirty="0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FD70583-AA65-8CD3-84DB-C3D840678B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85346" y="2341032"/>
              <a:ext cx="3646170" cy="1927860"/>
            </a:xfrm>
            <a:prstGeom prst="rect">
              <a:avLst/>
            </a:prstGeom>
          </p:spPr>
        </p:pic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8F22D98-D161-BD83-FFDA-8661F2FFA173}"/>
              </a:ext>
            </a:extLst>
          </p:cNvPr>
          <p:cNvGrpSpPr/>
          <p:nvPr/>
        </p:nvGrpSpPr>
        <p:grpSpPr>
          <a:xfrm>
            <a:off x="1096834" y="3926720"/>
            <a:ext cx="6722203" cy="2420216"/>
            <a:chOff x="1103709" y="4002345"/>
            <a:chExt cx="6722203" cy="2420216"/>
          </a:xfrm>
        </p:grpSpPr>
        <p:sp>
          <p:nvSpPr>
            <p:cNvPr id="13" name="Platshållare för text 7">
              <a:extLst>
                <a:ext uri="{FF2B5EF4-FFF2-40B4-BE49-F238E27FC236}">
                  <a16:creationId xmlns:a16="http://schemas.microsoft.com/office/drawing/2014/main" id="{A4043F76-04A2-7A90-4662-CDB517D8AF5A}"/>
                </a:ext>
              </a:extLst>
            </p:cNvPr>
            <p:cNvSpPr txBox="1">
              <a:spLocks/>
            </p:cNvSpPr>
            <p:nvPr/>
          </p:nvSpPr>
          <p:spPr>
            <a:xfrm>
              <a:off x="1103709" y="4002345"/>
              <a:ext cx="2335389" cy="365125"/>
            </a:xfrm>
            <a:prstGeom prst="rect">
              <a:avLst/>
            </a:prstGeom>
          </p:spPr>
          <p:txBody>
            <a:bodyPr vert="horz" lIns="90000" tIns="18000" rIns="91440" bIns="45720" rtlCol="0">
              <a:noAutofit/>
            </a:bodyPr>
            <a:lstStyle>
              <a:lvl1pPr marL="0" indent="0" algn="l" defTabSz="914400" rtl="0" eaLnBrk="1" latinLnBrk="0" hangingPunct="1">
                <a:lnSpc>
                  <a:spcPct val="100000"/>
                </a:lnSpc>
                <a:spcBef>
                  <a:spcPts val="0"/>
                </a:spcBef>
                <a:buClr>
                  <a:srgbClr val="666666"/>
                </a:buClr>
                <a:buFontTx/>
                <a:buNone/>
                <a:defRPr sz="2200" kern="1200">
                  <a:solidFill>
                    <a:schemeClr val="accent1"/>
                  </a:solidFill>
                  <a:latin typeface="+mn-lt"/>
                  <a:ea typeface="+mn-ea"/>
                  <a:cs typeface="+mn-cs"/>
                </a:defRPr>
              </a:lvl1pPr>
              <a:lvl2pPr marL="82550" indent="0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Wingdings" panose="05000000000000000000" pitchFamily="2" charset="2"/>
                <a:buNone/>
                <a:defRPr sz="20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2pPr>
              <a:lvl3pPr marL="582613" indent="-2508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8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3pPr>
              <a:lvl4pPr marL="839788" indent="-233363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6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4pPr>
              <a:lvl5pPr marL="1055688" indent="-200025" algn="l" defTabSz="914400" rtl="0" eaLnBrk="1" latinLnBrk="0" hangingPunct="1">
                <a:lnSpc>
                  <a:spcPct val="100000"/>
                </a:lnSpc>
                <a:spcBef>
                  <a:spcPts val="1000"/>
                </a:spcBef>
                <a:buClr>
                  <a:srgbClr val="666666"/>
                </a:buClr>
                <a:buFont typeface="Arial" panose="020B0604020202020204" pitchFamily="34" charset="0"/>
                <a:buChar char="−"/>
                <a:defRPr sz="1400" kern="1200">
                  <a:solidFill>
                    <a:srgbClr val="666666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2000" dirty="0" err="1"/>
                <a:t>Event_reports.xlsx</a:t>
              </a:r>
              <a:endParaRPr lang="en-GB" sz="2000" dirty="0"/>
            </a:p>
          </p:txBody>
        </p:sp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489605F-8F74-AC8B-F406-4FFCDC9CD5F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195647" y="4367470"/>
              <a:ext cx="6630265" cy="205509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32730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DC89D-0276-0FE7-A9B0-EB83321CD1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ext Placeholder 3">
            <a:extLst>
              <a:ext uri="{FF2B5EF4-FFF2-40B4-BE49-F238E27FC236}">
                <a16:creationId xmlns:a16="http://schemas.microsoft.com/office/drawing/2014/main" id="{5A0FD62D-A5FF-1C66-5A42-65A01A7226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0" y="447675"/>
            <a:ext cx="292100" cy="6410325"/>
          </a:xfrm>
        </p:spPr>
        <p:txBody>
          <a:bodyPr/>
          <a:lstStyle/>
          <a:p>
            <a:endParaRPr lang="en-US"/>
          </a:p>
        </p:txBody>
      </p:sp>
      <p:sp>
        <p:nvSpPr>
          <p:cNvPr id="14" name="Platshållare för text 13">
            <a:extLst>
              <a:ext uri="{FF2B5EF4-FFF2-40B4-BE49-F238E27FC236}">
                <a16:creationId xmlns:a16="http://schemas.microsoft.com/office/drawing/2014/main" id="{8B68F5B6-3B24-1365-1C98-6C9E1FBA7D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30491" y="1051132"/>
            <a:ext cx="4255909" cy="829149"/>
          </a:xfrm>
        </p:spPr>
        <p:txBody>
          <a:bodyPr anchor="b">
            <a:normAutofit/>
          </a:bodyPr>
          <a:lstStyle/>
          <a:p>
            <a:r>
              <a:rPr lang="sv-SE" dirty="0"/>
              <a:t>5</a:t>
            </a:r>
          </a:p>
        </p:txBody>
      </p:sp>
      <p:sp>
        <p:nvSpPr>
          <p:cNvPr id="12" name="Platshållare för text 11">
            <a:extLst>
              <a:ext uri="{FF2B5EF4-FFF2-40B4-BE49-F238E27FC236}">
                <a16:creationId xmlns:a16="http://schemas.microsoft.com/office/drawing/2014/main" id="{6A87E8A6-CF85-6887-B072-86E86311EC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30491" y="2169209"/>
            <a:ext cx="4255909" cy="2462613"/>
          </a:xfrm>
        </p:spPr>
        <p:txBody>
          <a:bodyPr anchor="t">
            <a:normAutofit/>
          </a:bodyPr>
          <a:lstStyle/>
          <a:p>
            <a:pPr>
              <a:spcAft>
                <a:spcPts val="600"/>
              </a:spcAft>
              <a:tabLst>
                <a:tab pos="357188" algn="l"/>
              </a:tabLst>
            </a:pPr>
            <a:r>
              <a:rPr lang="en-GB" dirty="0"/>
              <a:t>Summ</a:t>
            </a:r>
            <a:r>
              <a:rPr lang="en-US" dirty="0"/>
              <a:t>a</a:t>
            </a:r>
            <a:r>
              <a:rPr lang="en-GB" dirty="0" err="1"/>
              <a:t>ry</a:t>
            </a:r>
            <a:endParaRPr lang="en-GB" dirty="0"/>
          </a:p>
        </p:txBody>
      </p:sp>
      <p:sp>
        <p:nvSpPr>
          <p:cNvPr id="3" name="Platshållare för text 7">
            <a:extLst>
              <a:ext uri="{FF2B5EF4-FFF2-40B4-BE49-F238E27FC236}">
                <a16:creationId xmlns:a16="http://schemas.microsoft.com/office/drawing/2014/main" id="{7D310EDA-17FF-0011-7F13-1257766E32C4}"/>
              </a:ext>
            </a:extLst>
          </p:cNvPr>
          <p:cNvSpPr txBox="1">
            <a:spLocks/>
          </p:cNvSpPr>
          <p:nvPr/>
        </p:nvSpPr>
        <p:spPr>
          <a:xfrm>
            <a:off x="6554301" y="1880281"/>
            <a:ext cx="5512513" cy="3067276"/>
          </a:xfrm>
          <a:prstGeom prst="rect">
            <a:avLst/>
          </a:prstGeom>
        </p:spPr>
        <p:txBody>
          <a:bodyPr vert="horz" lIns="90000" tIns="1800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rgbClr val="666666"/>
              </a:buClr>
              <a:buFontTx/>
              <a:buNone/>
              <a:defRPr sz="22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8255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None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582613" indent="-2508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839788" indent="-233363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1055688" indent="-200025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/>
              <a:t>Anomaly detection on ESS linac data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/>
              <a:t>Data understanding and curation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/>
              <a:t>Normal vs abnormal machine behaviour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/>
              <a:t>Fault characterization and classification</a:t>
            </a:r>
          </a:p>
          <a:p>
            <a:pPr marL="342900" indent="-342900">
              <a:lnSpc>
                <a:spcPct val="150000"/>
              </a:lnSpc>
              <a:buClr>
                <a:schemeClr val="accent1"/>
              </a:buClr>
              <a:buFont typeface="Wingdings" pitchFamily="2" charset="2"/>
              <a:buChar char="§"/>
            </a:pPr>
            <a:r>
              <a:rPr lang="en-GB" dirty="0"/>
              <a:t>Precursor finding and prediction</a:t>
            </a:r>
          </a:p>
        </p:txBody>
      </p:sp>
      <p:sp>
        <p:nvSpPr>
          <p:cNvPr id="4" name="Platshållare för innehåll 5">
            <a:extLst>
              <a:ext uri="{FF2B5EF4-FFF2-40B4-BE49-F238E27FC236}">
                <a16:creationId xmlns:a16="http://schemas.microsoft.com/office/drawing/2014/main" id="{912F83C4-45A3-DFD4-7F4D-25F3036BD73C}"/>
              </a:ext>
            </a:extLst>
          </p:cNvPr>
          <p:cNvSpPr txBox="1">
            <a:spLocks/>
          </p:cNvSpPr>
          <p:nvPr/>
        </p:nvSpPr>
        <p:spPr>
          <a:xfrm>
            <a:off x="397831" y="5160282"/>
            <a:ext cx="6037259" cy="1240518"/>
          </a:xfrm>
          <a:prstGeom prst="rect">
            <a:avLst/>
          </a:prstGeom>
        </p:spPr>
        <p:txBody>
          <a:bodyPr vert="horz" lIns="0" tIns="45720" rIns="18000" bIns="45720" rtlCol="0" anchor="t">
            <a:noAutofit/>
          </a:bodyPr>
          <a:lstStyle>
            <a:lvl1pPr marL="101600" indent="-1016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Segoe UI" panose="020B0502040204020203" pitchFamily="34" charset="0"/>
              <a:buChar char=" "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1pPr>
            <a:lvl2pPr marL="358775" indent="-2159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Wingdings" panose="05000000000000000000" pitchFamily="2" charset="2"/>
              <a:buChar char=""/>
              <a:tabLst/>
              <a:defRPr sz="20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2pPr>
            <a:lvl3pPr marL="449263" indent="-19685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8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3pPr>
            <a:lvl4pPr marL="541338" indent="-180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6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4pPr>
            <a:lvl5pPr marL="630000" indent="-16200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rgbClr val="666666"/>
              </a:buClr>
              <a:buFont typeface="Arial" panose="020B0604020202020204" pitchFamily="34" charset="0"/>
              <a:buChar char="−"/>
              <a:tabLst/>
              <a:defRPr sz="1400" kern="1200">
                <a:solidFill>
                  <a:srgbClr val="666666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44000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i="1">
                <a:solidFill>
                  <a:schemeClr val="bg1"/>
                </a:solidFill>
              </a:rPr>
              <a:t>Special thanks to: </a:t>
            </a:r>
          </a:p>
          <a:p>
            <a:pPr marL="144000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i="1">
                <a:solidFill>
                  <a:schemeClr val="bg1"/>
                </a:solidFill>
              </a:rPr>
              <a:t>J. Brudvik, T. Shea, G. Kowalski, S. Brewer, Y. Serhiienko</a:t>
            </a:r>
          </a:p>
          <a:p>
            <a:pPr marL="144000" lvl="1" indent="0">
              <a:spcBef>
                <a:spcPts val="300"/>
              </a:spcBef>
              <a:spcAft>
                <a:spcPts val="300"/>
              </a:spcAft>
              <a:buNone/>
            </a:pPr>
            <a:r>
              <a:rPr lang="en-US" sz="1800" i="1">
                <a:solidFill>
                  <a:schemeClr val="bg1"/>
                </a:solidFill>
              </a:rPr>
              <a:t>J. Paolo Martins, S. Pavonato, J. Korpijärvi and more</a:t>
            </a:r>
            <a:endParaRPr lang="en-GB" sz="1800" i="1">
              <a:solidFill>
                <a:schemeClr val="bg1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81BA5A9-9132-8169-BB00-AADD77439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90734" y="404120"/>
            <a:ext cx="1040501" cy="829149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1D19DBE4-857A-21C5-1E9E-DAA0879F5237}"/>
              </a:ext>
            </a:extLst>
          </p:cNvPr>
          <p:cNvGrpSpPr/>
          <p:nvPr/>
        </p:nvGrpSpPr>
        <p:grpSpPr>
          <a:xfrm>
            <a:off x="7806577" y="4907392"/>
            <a:ext cx="2925460" cy="873149"/>
            <a:chOff x="6881065" y="4777420"/>
            <a:chExt cx="2925460" cy="873149"/>
          </a:xfrm>
        </p:grpSpPr>
        <p:pic>
          <p:nvPicPr>
            <p:cNvPr id="7" name="Picture 6" descr="Smiley Face Thumbs up Emoji Vinyl Sticker - Etsy">
              <a:extLst>
                <a:ext uri="{FF2B5EF4-FFF2-40B4-BE49-F238E27FC236}">
                  <a16:creationId xmlns:a16="http://schemas.microsoft.com/office/drawing/2014/main" id="{FA859BF2-BF27-E584-FDF5-11F847D49DD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8553" t="7122" r="7205" b="7290"/>
            <a:stretch>
              <a:fillRect/>
            </a:stretch>
          </p:blipFill>
          <p:spPr>
            <a:xfrm>
              <a:off x="8947126" y="4777420"/>
              <a:ext cx="859399" cy="87314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5B350F9-728B-0066-9CD3-6C1B87ECFB6E}"/>
                </a:ext>
              </a:extLst>
            </p:cNvPr>
            <p:cNvSpPr txBox="1"/>
            <p:nvPr/>
          </p:nvSpPr>
          <p:spPr>
            <a:xfrm>
              <a:off x="6881065" y="4952385"/>
              <a:ext cx="2201058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2800" dirty="0">
                  <a:solidFill>
                    <a:schemeClr val="accent1"/>
                  </a:solidFill>
                </a:rPr>
                <a:t>Best of luck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091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145CF3-C12C-4347-8E68-43E7983404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Thank you</a:t>
            </a:r>
            <a:br>
              <a:rPr lang="en-GB" dirty="0"/>
            </a:br>
            <a:br>
              <a:rPr lang="en-GB" dirty="0"/>
            </a:br>
            <a:r>
              <a:rPr lang="en-GB" dirty="0"/>
              <a:t>Questions?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5DD5CD-4DCF-B15B-8045-CB2345A5C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06925F-80AE-B34A-AB5F-6A0859EF9D57}" type="datetime5">
              <a:rPr lang="en-US" smtClean="0"/>
              <a:t>8-Oct-26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09966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-tema">
  <a:themeElements>
    <a:clrScheme name="ESS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99DC"/>
      </a:accent1>
      <a:accent2>
        <a:srgbClr val="003366"/>
      </a:accent2>
      <a:accent3>
        <a:srgbClr val="99BE00"/>
      </a:accent3>
      <a:accent4>
        <a:srgbClr val="006646"/>
      </a:accent4>
      <a:accent5>
        <a:srgbClr val="FF7D00"/>
      </a:accent5>
      <a:accent6>
        <a:srgbClr val="821482"/>
      </a:accent6>
      <a:hlink>
        <a:srgbClr val="0099DC"/>
      </a:hlink>
      <a:folHlink>
        <a:srgbClr val="0099DC"/>
      </a:folHlink>
    </a:clrScheme>
    <a:fontScheme name="ES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smtClean="0">
            <a:solidFill>
              <a:srgbClr val="666666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SS0013_ESS_191217" id="{25A5AE2A-28F6-4104-8C72-7304B1F48254}" vid="{320E9B42-7F55-4E52-AA64-0C45CA88F265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37197</TotalTime>
  <Words>1000</Words>
  <Application>Microsoft Macintosh PowerPoint</Application>
  <PresentationFormat>Widescreen</PresentationFormat>
  <Paragraphs>232</Paragraphs>
  <Slides>19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Calibri</vt:lpstr>
      <vt:lpstr>Segoe UI</vt:lpstr>
      <vt:lpstr>Segoe UI Light</vt:lpstr>
      <vt:lpstr>Segoe UI Semibold</vt:lpstr>
      <vt:lpstr>System Font Regular</vt:lpstr>
      <vt:lpstr>Wingdings</vt:lpstr>
      <vt:lpstr>Office-tema</vt:lpstr>
      <vt:lpstr>Challenge: Anomaly Detection on ESS Time-series</vt:lpstr>
      <vt:lpstr>Agenda</vt:lpstr>
      <vt:lpstr>Challenge Overview</vt:lpstr>
      <vt:lpstr>PowerPoint Presentation</vt:lpstr>
      <vt:lpstr>Scientific case</vt:lpstr>
      <vt:lpstr>Scientific case</vt:lpstr>
      <vt:lpstr>Scientific case</vt:lpstr>
      <vt:lpstr>Scientific case</vt:lpstr>
      <vt:lpstr>Scientific case</vt:lpstr>
      <vt:lpstr>PowerPoint Presentation</vt:lpstr>
      <vt:lpstr>Challenge objectives</vt:lpstr>
      <vt:lpstr>Challenge objectives</vt:lpstr>
      <vt:lpstr>PowerPoint Presentation</vt:lpstr>
      <vt:lpstr>Data structure</vt:lpstr>
      <vt:lpstr>Data structure</vt:lpstr>
      <vt:lpstr>Data structure</vt:lpstr>
      <vt:lpstr>Data structure</vt:lpstr>
      <vt:lpstr>PowerPoint Presentation</vt:lpstr>
      <vt:lpstr>Thank you  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martin.sjostrand@esss.se</dc:creator>
  <cp:lastModifiedBy>Ishkhan Gorgisyan</cp:lastModifiedBy>
  <cp:revision>17</cp:revision>
  <cp:lastPrinted>2019-03-08T10:27:30Z</cp:lastPrinted>
  <dcterms:created xsi:type="dcterms:W3CDTF">2020-01-21T09:56:49Z</dcterms:created>
  <dcterms:modified xsi:type="dcterms:W3CDTF">2026-10-12T08:10:50Z</dcterms:modified>
</cp:coreProperties>
</file>