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0A_E5607D99.xml" ContentType="application/vnd.ms-powerpoint.comment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comments/modernComment_11D_5694BC95.xml" ContentType="application/vnd.ms-powerpoint.comments+xml"/>
  <Override PartName="/ppt/comments/modernComment_126_A6B5BB48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89" r:id="rId2"/>
    <p:sldId id="258" r:id="rId3"/>
    <p:sldId id="264" r:id="rId4"/>
    <p:sldId id="263" r:id="rId5"/>
    <p:sldId id="265" r:id="rId6"/>
    <p:sldId id="266" r:id="rId7"/>
    <p:sldId id="290" r:id="rId8"/>
    <p:sldId id="267" r:id="rId9"/>
    <p:sldId id="268" r:id="rId10"/>
    <p:sldId id="269" r:id="rId11"/>
    <p:sldId id="270" r:id="rId12"/>
    <p:sldId id="271" r:id="rId13"/>
    <p:sldId id="291" r:id="rId14"/>
    <p:sldId id="296" r:id="rId15"/>
    <p:sldId id="272" r:id="rId16"/>
    <p:sldId id="276" r:id="rId17"/>
    <p:sldId id="277" r:id="rId18"/>
    <p:sldId id="278" r:id="rId19"/>
    <p:sldId id="280" r:id="rId20"/>
    <p:sldId id="279" r:id="rId21"/>
    <p:sldId id="281" r:id="rId22"/>
    <p:sldId id="282" r:id="rId23"/>
    <p:sldId id="283" r:id="rId24"/>
    <p:sldId id="284" r:id="rId25"/>
    <p:sldId id="293" r:id="rId26"/>
    <p:sldId id="285" r:id="rId27"/>
    <p:sldId id="287" r:id="rId28"/>
    <p:sldId id="294" r:id="rId29"/>
  </p:sldIdLst>
  <p:sldSz cx="12192000" cy="6858000"/>
  <p:notesSz cx="6858000" cy="9144000"/>
  <p:defaultTextStyle>
    <a:defPPr marL="0" marR="0" indent="0" algn="l" defTabSz="9144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1pPr>
    <a:lvl2pPr marL="0" marR="0" indent="2286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2pPr>
    <a:lvl3pPr marL="0" marR="0" indent="4572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3pPr>
    <a:lvl4pPr marL="0" marR="0" indent="6858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4pPr>
    <a:lvl5pPr marL="0" marR="0" indent="9144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5pPr>
    <a:lvl6pPr marL="0" marR="0" indent="11430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6pPr>
    <a:lvl7pPr marL="0" marR="0" indent="13716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7pPr>
    <a:lvl8pPr marL="0" marR="0" indent="16002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8pPr>
    <a:lvl9pPr marL="0" marR="0" indent="1828800" algn="ctr" defTabSz="82550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000" b="1" i="0" u="none" strike="noStrike" cap="none" spc="0">
        <a:ln>
          <a:noFill/>
        </a:ln>
        <a:solidFill>
          <a:srgbClr val="000000"/>
        </a:solidFill>
        <a:latin typeface="Helvetica Neue"/>
        <a:ea typeface="Helvetica Neue"/>
        <a:cs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D3493D-D2E7-180A-D88C-79A6DE7B1337}" name="PASCUAL CISNEROS GUI" initials="PCG" userId="S::2054317056@utac.u-tokyo.ac.jp::db65e705-7da1-441f-bc0d-4820ff23e14c" providerId="AD"/>
  <p188:author id="{53B565AE-3F63-1D95-2068-0C9A3F533851}" name="Guest User" initials="GU" userId="S::urn:spo:tenantanon#f07baf4f-2b70-47d7-9a02-0875caf94c8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E4B"/>
    <a:srgbClr val="123263"/>
    <a:srgbClr val="F8CF55"/>
    <a:srgbClr val="ED7043"/>
    <a:srgbClr val="103262"/>
    <a:srgbClr val="124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BA472-8F87-854B-8383-3157D96F5754}" v="7" dt="2026-06-29T07:27:58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7"/>
    <p:restoredTop sz="94679"/>
  </p:normalViewPr>
  <p:slideViewPr>
    <p:cSldViewPr snapToGrid="0">
      <p:cViewPr>
        <p:scale>
          <a:sx n="107" d="100"/>
          <a:sy n="107" d="100"/>
        </p:scale>
        <p:origin x="4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omments/modernComment_10A_E5607D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7D11D8-4696-4B40-90F9-868CC3EE27BE}" authorId="{53B565AE-3F63-1D95-2068-0C9A3F533851}" created="2026-06-23T08:40:19.7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48306073" sldId="266"/>
      <ac:spMk id="5" creationId="{FF1476D7-7EFB-0232-6A30-947A88DC3D83}"/>
      <ac:txMk cp="15" len="30">
        <ac:context len="272" hash="215684098"/>
      </ac:txMk>
    </ac:txMkLst>
    <p188:pos x="5457371" y="631371"/>
    <p188:txBody>
      <a:bodyPr/>
      <a:lstStyle/>
      <a:p>
        <a:r>
          <a:rPr lang="es-ES"/>
          <a:t>¿es el plano focal completo o solo unos de los 3 FPSAs?</a:t>
        </a:r>
      </a:p>
    </p188:txBody>
  </p188:cm>
</p188:cmLst>
</file>

<file path=ppt/comments/modernComment_11D_5694BC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724798-1FD8-4CCE-92F6-524742D89E22}" authorId="{53B565AE-3F63-1D95-2068-0C9A3F533851}" created="2026-06-23T09:13:12.7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52588181" sldId="285"/>
      <ac:spMk id="8" creationId="{3E74A8C3-0152-9283-F9FC-295437680DBF}"/>
      <ac:txMk cp="0" len="10">
        <ac:context len="11" hash="563880392"/>
      </ac:txMk>
    </ac:txMkLst>
    <p188:pos x="2329542" y="275771"/>
    <p188:txBody>
      <a:bodyPr/>
      <a:lstStyle/>
      <a:p>
        <a:r>
          <a:rPr lang="es-ES"/>
          <a:t>Como las escalas son distintas la comparación a ojo puede ser no muy clara. No se si sería posible hacer coincidir las escalas de los mapas para los dos Is, Qs y Us.</a:t>
        </a:r>
      </a:p>
    </p188:txBody>
  </p188:cm>
</p188:cmLst>
</file>

<file path=ppt/comments/modernComment_126_A6B5BB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BE8DD4-D986-484F-BF12-8C02CA5EFAF7}" authorId="{53B565AE-3F63-1D95-2068-0C9A3F533851}" created="2026-06-23T09:18:03.0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96927816" sldId="294"/>
      <ac:spMk id="4" creationId="{8A683BF9-ECB8-54C3-85C3-79AA0FD53997}"/>
      <ac:txMk cp="197" len="91">
        <ac:context len="521" hash="4136600975"/>
      </ac:txMk>
    </ac:txMkLst>
    <p188:pos x="8490857" y="2111828"/>
    <p188:txBody>
      <a:bodyPr/>
      <a:lstStyle/>
      <a:p>
        <a:r>
          <a:rPr lang="es-ES"/>
          <a:t>esto decirlo en las slides correspondientes a la comparación de ambas simulaciones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FDFE3-F496-514E-9A13-C6F064C8BE56}" type="doc">
      <dgm:prSet loTypeId="urn:microsoft.com/office/officeart/2005/8/layout/vProcess5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5F5B45-0189-A744-AFC1-88DBA9309DF3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</dgm:t>
    </dgm:pt>
    <dgm:pt modelId="{2BAC7402-13ED-7D43-B9E5-D6768F19F54B}" type="parTrans" cxnId="{85FB343A-DCA1-4241-8ADD-904C1E5E291E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FCC09-60CC-7541-A884-7EA3F9890004}" type="sibTrans" cxnId="{85FB343A-DCA1-4241-8ADD-904C1E5E291E}">
      <dgm:prSet phldrT="1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480B6-8073-7643-910B-9D5BA968499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gm:t>
    </dgm:pt>
    <dgm:pt modelId="{C91A85FA-ACF9-2842-9CF7-733785B565A7}" type="par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04B3-4F83-8546-9434-70AD44E731F8}" type="sib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4373-AE64-F444-A6DE-C5595691063F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</dgm:t>
    </dgm:pt>
    <dgm:pt modelId="{44237306-1B94-E342-A933-E0B5B9D9972E}" type="parTrans" cxnId="{DE2C4C80-DD3C-C848-B942-124F6F47A996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942A-54DD-5F4B-997D-84EED387F9A6}" type="sibTrans" cxnId="{DE2C4C80-DD3C-C848-B942-124F6F47A996}">
      <dgm:prSet phldrT="2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6C64-300F-E149-A41A-D8FF0EBF3EE8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gm:t>
    </dgm:pt>
    <dgm:pt modelId="{12979E36-F5E3-6240-968D-0D5627B09B9A}" type="par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3CEA1-2E04-454F-823E-5383CA1F3B58}" type="sib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A670C-2D94-7145-9D86-61C6EF99DEA4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</dgm:t>
    </dgm:pt>
    <dgm:pt modelId="{898D3618-7F96-9E41-9E08-17E0DAD78321}" type="parTrans" cxnId="{D3BF4111-3952-0148-8913-30B23F8FBA93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9A77F-A857-2E49-AF30-0D65E5B5BF8C}" type="sibTrans" cxnId="{D3BF4111-3952-0148-8913-30B23F8FBA93}">
      <dgm:prSet phldrT="3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0D6FF-E625-8C40-89A5-65C975FF1DCA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gm:t>
    </dgm:pt>
    <dgm:pt modelId="{C4B9349B-A1D9-1B43-9B9E-5DABAB684EF9}" type="par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0C2DD-C14D-0D4C-9352-02BF43A950B1}" type="sib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DEFC8-29A3-4F4A-A68E-78A902EC476C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</dgm:t>
    </dgm:pt>
    <dgm:pt modelId="{72AAF654-AD5C-8A49-AFE1-9AE890CF0BCB}" type="parTrans" cxnId="{A15FFCC9-DE53-9945-B42E-189CEACA238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9A88-1022-AF4D-99C6-22A702086B91}" type="sibTrans" cxnId="{A15FFCC9-DE53-9945-B42E-189CEACA2387}">
      <dgm:prSet phldrT="4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6876B-E57A-1B47-84A1-8103067A373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i="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</dgm:t>
    </dgm:pt>
    <dgm:pt modelId="{D94E8FCF-12A9-504E-BA58-123E6C7D9F4F}" type="parTrans" cxnId="{2A828854-68AF-8546-8D64-DDC2083D8194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DDBB-9F66-AD42-AFAE-8065958AC2AE}" type="sibTrans" cxnId="{2A828854-68AF-8546-8D64-DDC2083D8194}">
      <dgm:prSet phldrT="5" phldr="0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DBE57-B1A5-5F40-B52D-16374563D46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6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gm:t>
    </dgm:pt>
    <dgm:pt modelId="{CBF4DA8B-020C-3A48-84F1-A89346C69DC9}" type="par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D0EB-2E56-0049-9FC4-7D140E551135}" type="sib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BB9A3-E103-DF48-A866-1DF9E9C5818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gm:t>
    </dgm:pt>
    <dgm:pt modelId="{0D3EF91B-B9A6-8D41-B50D-82BA913270DB}" type="par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3C2CF-F8DC-B34B-99CD-C2D66AFF3616}" type="sib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AFACC-BE83-F948-9FB4-430778357EB5}" type="pres">
      <dgm:prSet presAssocID="{499FDFE3-F496-514E-9A13-C6F064C8BE56}" presName="outerComposite" presStyleCnt="0">
        <dgm:presLayoutVars>
          <dgm:chMax val="5"/>
          <dgm:dir/>
          <dgm:resizeHandles val="exact"/>
        </dgm:presLayoutVars>
      </dgm:prSet>
      <dgm:spPr/>
    </dgm:pt>
    <dgm:pt modelId="{D86BCE53-9D24-7946-9CF9-53F7E256BF86}" type="pres">
      <dgm:prSet presAssocID="{499FDFE3-F496-514E-9A13-C6F064C8BE56}" presName="dummyMaxCanvas" presStyleCnt="0">
        <dgm:presLayoutVars/>
      </dgm:prSet>
      <dgm:spPr/>
    </dgm:pt>
    <dgm:pt modelId="{6861409B-EBFA-E94A-9748-7DABCF1E1002}" type="pres">
      <dgm:prSet presAssocID="{499FDFE3-F496-514E-9A13-C6F064C8BE56}" presName="FiveNodes_1" presStyleLbl="node1" presStyleIdx="0" presStyleCnt="5">
        <dgm:presLayoutVars>
          <dgm:bulletEnabled val="1"/>
        </dgm:presLayoutVars>
      </dgm:prSet>
      <dgm:spPr/>
    </dgm:pt>
    <dgm:pt modelId="{7B48D148-EB6F-4C48-9AE2-5622D5CB1E46}" type="pres">
      <dgm:prSet presAssocID="{499FDFE3-F496-514E-9A13-C6F064C8BE56}" presName="FiveNodes_2" presStyleLbl="node1" presStyleIdx="1" presStyleCnt="5">
        <dgm:presLayoutVars>
          <dgm:bulletEnabled val="1"/>
        </dgm:presLayoutVars>
      </dgm:prSet>
      <dgm:spPr/>
    </dgm:pt>
    <dgm:pt modelId="{6D08B8D7-7E3C-B24E-84E5-DDFE97307F07}" type="pres">
      <dgm:prSet presAssocID="{499FDFE3-F496-514E-9A13-C6F064C8BE56}" presName="FiveNodes_3" presStyleLbl="node1" presStyleIdx="2" presStyleCnt="5">
        <dgm:presLayoutVars>
          <dgm:bulletEnabled val="1"/>
        </dgm:presLayoutVars>
      </dgm:prSet>
      <dgm:spPr/>
    </dgm:pt>
    <dgm:pt modelId="{91C2165D-871E-1B40-9620-363A09DF2962}" type="pres">
      <dgm:prSet presAssocID="{499FDFE3-F496-514E-9A13-C6F064C8BE56}" presName="FiveNodes_4" presStyleLbl="node1" presStyleIdx="3" presStyleCnt="5">
        <dgm:presLayoutVars>
          <dgm:bulletEnabled val="1"/>
        </dgm:presLayoutVars>
      </dgm:prSet>
      <dgm:spPr/>
    </dgm:pt>
    <dgm:pt modelId="{D1FD02AC-9E8D-3C4F-BCBF-1969CA21B412}" type="pres">
      <dgm:prSet presAssocID="{499FDFE3-F496-514E-9A13-C6F064C8BE56}" presName="FiveNodes_5" presStyleLbl="node1" presStyleIdx="4" presStyleCnt="5">
        <dgm:presLayoutVars>
          <dgm:bulletEnabled val="1"/>
        </dgm:presLayoutVars>
      </dgm:prSet>
      <dgm:spPr/>
    </dgm:pt>
    <dgm:pt modelId="{65B9753A-0187-BB48-8F99-CDEC897FC0E0}" type="pres">
      <dgm:prSet presAssocID="{499FDFE3-F496-514E-9A13-C6F064C8BE56}" presName="FiveConn_1-2" presStyleLbl="fgAccFollowNode1" presStyleIdx="0" presStyleCnt="4">
        <dgm:presLayoutVars>
          <dgm:bulletEnabled val="1"/>
        </dgm:presLayoutVars>
      </dgm:prSet>
      <dgm:spPr/>
    </dgm:pt>
    <dgm:pt modelId="{EB48AB0B-2B4B-C64F-8580-6401BC08F70B}" type="pres">
      <dgm:prSet presAssocID="{499FDFE3-F496-514E-9A13-C6F064C8BE56}" presName="FiveConn_2-3" presStyleLbl="fgAccFollowNode1" presStyleIdx="1" presStyleCnt="4">
        <dgm:presLayoutVars>
          <dgm:bulletEnabled val="1"/>
        </dgm:presLayoutVars>
      </dgm:prSet>
      <dgm:spPr/>
    </dgm:pt>
    <dgm:pt modelId="{18AC1C50-1E38-BB4A-9920-1C5876A64086}" type="pres">
      <dgm:prSet presAssocID="{499FDFE3-F496-514E-9A13-C6F064C8BE56}" presName="FiveConn_3-4" presStyleLbl="fgAccFollowNode1" presStyleIdx="2" presStyleCnt="4">
        <dgm:presLayoutVars>
          <dgm:bulletEnabled val="1"/>
        </dgm:presLayoutVars>
      </dgm:prSet>
      <dgm:spPr/>
    </dgm:pt>
    <dgm:pt modelId="{801C23A2-8513-7841-885A-0A5480035F56}" type="pres">
      <dgm:prSet presAssocID="{499FDFE3-F496-514E-9A13-C6F064C8BE56}" presName="FiveConn_4-5" presStyleLbl="fgAccFollowNode1" presStyleIdx="3" presStyleCnt="4">
        <dgm:presLayoutVars>
          <dgm:bulletEnabled val="1"/>
        </dgm:presLayoutVars>
      </dgm:prSet>
      <dgm:spPr/>
    </dgm:pt>
    <dgm:pt modelId="{E5019D13-6337-024D-885F-866A20017D9F}" type="pres">
      <dgm:prSet presAssocID="{499FDFE3-F496-514E-9A13-C6F064C8BE56}" presName="FiveNodes_1_text" presStyleLbl="node1" presStyleIdx="4" presStyleCnt="5">
        <dgm:presLayoutVars>
          <dgm:bulletEnabled val="1"/>
        </dgm:presLayoutVars>
      </dgm:prSet>
      <dgm:spPr/>
    </dgm:pt>
    <dgm:pt modelId="{11FC173B-2952-0045-AA87-4B94E6E5276C}" type="pres">
      <dgm:prSet presAssocID="{499FDFE3-F496-514E-9A13-C6F064C8BE56}" presName="FiveNodes_2_text" presStyleLbl="node1" presStyleIdx="4" presStyleCnt="5">
        <dgm:presLayoutVars>
          <dgm:bulletEnabled val="1"/>
        </dgm:presLayoutVars>
      </dgm:prSet>
      <dgm:spPr/>
    </dgm:pt>
    <dgm:pt modelId="{91B0EB9E-3FF4-F34C-BE40-B41E260B298D}" type="pres">
      <dgm:prSet presAssocID="{499FDFE3-F496-514E-9A13-C6F064C8BE56}" presName="FiveNodes_3_text" presStyleLbl="node1" presStyleIdx="4" presStyleCnt="5">
        <dgm:presLayoutVars>
          <dgm:bulletEnabled val="1"/>
        </dgm:presLayoutVars>
      </dgm:prSet>
      <dgm:spPr/>
    </dgm:pt>
    <dgm:pt modelId="{1FB50410-4FAF-204D-ADDE-AC221FDB899A}" type="pres">
      <dgm:prSet presAssocID="{499FDFE3-F496-514E-9A13-C6F064C8BE56}" presName="FiveNodes_4_text" presStyleLbl="node1" presStyleIdx="4" presStyleCnt="5">
        <dgm:presLayoutVars>
          <dgm:bulletEnabled val="1"/>
        </dgm:presLayoutVars>
      </dgm:prSet>
      <dgm:spPr/>
    </dgm:pt>
    <dgm:pt modelId="{1FEA45E2-36C3-734D-BFFF-0F6BC7F4DB41}" type="pres">
      <dgm:prSet presAssocID="{499FDFE3-F496-514E-9A13-C6F064C8BE5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F73301-AF6E-B048-80AA-8CACE7D3209D}" type="presOf" srcId="{F49480B6-8073-7643-910B-9D5BA9684996}" destId="{6861409B-EBFA-E94A-9748-7DABCF1E1002}" srcOrd="0" destOrd="1" presId="urn:microsoft.com/office/officeart/2005/8/layout/vProcess5"/>
    <dgm:cxn modelId="{10FE450A-5157-5E4A-BD07-D6A35F78E425}" type="presOf" srcId="{994DEFC8-29A3-4F4A-A68E-78A902EC476C}" destId="{91C2165D-871E-1B40-9620-363A09DF2962}" srcOrd="0" destOrd="0" presId="urn:microsoft.com/office/officeart/2005/8/layout/vProcess5"/>
    <dgm:cxn modelId="{D3BF4111-3952-0148-8913-30B23F8FBA93}" srcId="{499FDFE3-F496-514E-9A13-C6F064C8BE56}" destId="{5A0A670C-2D94-7145-9D86-61C6EF99DEA4}" srcOrd="2" destOrd="0" parTransId="{898D3618-7F96-9E41-9E08-17E0DAD78321}" sibTransId="{07B9A77F-A857-2E49-AF30-0D65E5B5BF8C}"/>
    <dgm:cxn modelId="{D6164721-EEFE-D14B-A414-6A8D9D35D61E}" type="presOf" srcId="{1D294373-AE64-F444-A6DE-C5595691063F}" destId="{7B48D148-EB6F-4C48-9AE2-5622D5CB1E46}" srcOrd="0" destOrd="0" presId="urn:microsoft.com/office/officeart/2005/8/layout/vProcess5"/>
    <dgm:cxn modelId="{1BF6B823-39D0-9A4D-9EB6-69BCBF73C106}" type="presOf" srcId="{3A1DBE57-B1A5-5F40-B52D-16374563D461}" destId="{1FB50410-4FAF-204D-ADDE-AC221FDB899A}" srcOrd="1" destOrd="1" presId="urn:microsoft.com/office/officeart/2005/8/layout/vProcess5"/>
    <dgm:cxn modelId="{F1B11F2A-3BC4-C440-8D15-63F648A2DA73}" type="presOf" srcId="{896FCC09-60CC-7541-A884-7EA3F9890004}" destId="{65B9753A-0187-BB48-8F99-CDEC897FC0E0}" srcOrd="0" destOrd="0" presId="urn:microsoft.com/office/officeart/2005/8/layout/vProcess5"/>
    <dgm:cxn modelId="{21F59630-9AA2-0B4B-86AB-9C73E25A3ABF}" type="presOf" srcId="{1D294373-AE64-F444-A6DE-C5595691063F}" destId="{11FC173B-2952-0045-AA87-4B94E6E5276C}" srcOrd="1" destOrd="0" presId="urn:microsoft.com/office/officeart/2005/8/layout/vProcess5"/>
    <dgm:cxn modelId="{1D869D34-4FBE-8247-97C1-24A2A703E28C}" type="presOf" srcId="{499FDFE3-F496-514E-9A13-C6F064C8BE56}" destId="{436AFACC-BE83-F948-9FB4-430778357EB5}" srcOrd="0" destOrd="0" presId="urn:microsoft.com/office/officeart/2005/8/layout/vProcess5"/>
    <dgm:cxn modelId="{44DBF535-354E-CF4C-85A5-25EC09C32EE7}" type="presOf" srcId="{BC3BB9A3-E103-DF48-A866-1DF9E9C58181}" destId="{1FEA45E2-36C3-734D-BFFF-0F6BC7F4DB41}" srcOrd="1" destOrd="1" presId="urn:microsoft.com/office/officeart/2005/8/layout/vProcess5"/>
    <dgm:cxn modelId="{85FB343A-DCA1-4241-8ADD-904C1E5E291E}" srcId="{499FDFE3-F496-514E-9A13-C6F064C8BE56}" destId="{8F5F5B45-0189-A744-AFC1-88DBA9309DF3}" srcOrd="0" destOrd="0" parTransId="{2BAC7402-13ED-7D43-B9E5-D6768F19F54B}" sibTransId="{896FCC09-60CC-7541-A884-7EA3F9890004}"/>
    <dgm:cxn modelId="{140D9945-CFD2-7E4E-BF0E-A86E107BFE22}" srcId="{8F5F5B45-0189-A744-AFC1-88DBA9309DF3}" destId="{F49480B6-8073-7643-910B-9D5BA9684996}" srcOrd="0" destOrd="0" parTransId="{C91A85FA-ACF9-2842-9CF7-733785B565A7}" sibTransId="{5B0D04B3-4F83-8546-9434-70AD44E731F8}"/>
    <dgm:cxn modelId="{2A828854-68AF-8546-8D64-DDC2083D8194}" srcId="{499FDFE3-F496-514E-9A13-C6F064C8BE56}" destId="{BCC6876B-E57A-1B47-84A1-8103067A3736}" srcOrd="4" destOrd="0" parTransId="{D94E8FCF-12A9-504E-BA58-123E6C7D9F4F}" sibTransId="{9A43DDBB-9F66-AD42-AFAE-8065958AC2AE}"/>
    <dgm:cxn modelId="{D26DF856-2090-924B-8192-C069687BE5C4}" type="presOf" srcId="{4D956C64-300F-E149-A41A-D8FF0EBF3EE8}" destId="{11FC173B-2952-0045-AA87-4B94E6E5276C}" srcOrd="1" destOrd="1" presId="urn:microsoft.com/office/officeart/2005/8/layout/vProcess5"/>
    <dgm:cxn modelId="{7EDB3459-4694-3249-8AC0-C9A4AE3E4843}" type="presOf" srcId="{4D956C64-300F-E149-A41A-D8FF0EBF3EE8}" destId="{7B48D148-EB6F-4C48-9AE2-5622D5CB1E46}" srcOrd="0" destOrd="1" presId="urn:microsoft.com/office/officeart/2005/8/layout/vProcess5"/>
    <dgm:cxn modelId="{D32F8F5C-7461-2845-B32E-EF285ABDE388}" type="presOf" srcId="{F351942A-54DD-5F4B-997D-84EED387F9A6}" destId="{EB48AB0B-2B4B-C64F-8580-6401BC08F70B}" srcOrd="0" destOrd="0" presId="urn:microsoft.com/office/officeart/2005/8/layout/vProcess5"/>
    <dgm:cxn modelId="{E9E1286D-9DDF-664E-A1B3-8F60F62D998B}" srcId="{994DEFC8-29A3-4F4A-A68E-78A902EC476C}" destId="{3A1DBE57-B1A5-5F40-B52D-16374563D461}" srcOrd="0" destOrd="0" parTransId="{CBF4DA8B-020C-3A48-84F1-A89346C69DC9}" sibTransId="{5D41D0EB-2E56-0049-9FC4-7D140E551135}"/>
    <dgm:cxn modelId="{C048896E-5A91-AC4B-924A-BBEAA3D11554}" type="presOf" srcId="{58139A88-1022-AF4D-99C6-22A702086B91}" destId="{801C23A2-8513-7841-885A-0A5480035F56}" srcOrd="0" destOrd="0" presId="urn:microsoft.com/office/officeart/2005/8/layout/vProcess5"/>
    <dgm:cxn modelId="{94B5BC6E-7ED7-1B43-8351-3923222F6377}" srcId="{BCC6876B-E57A-1B47-84A1-8103067A3736}" destId="{BC3BB9A3-E103-DF48-A866-1DF9E9C58181}" srcOrd="0" destOrd="0" parTransId="{0D3EF91B-B9A6-8D41-B50D-82BA913270DB}" sibTransId="{2B73C2CF-F8DC-B34B-99CD-C2D66AFF3616}"/>
    <dgm:cxn modelId="{8F402A75-DBDE-614D-B83F-3CFCBE8DF4A4}" type="presOf" srcId="{F49480B6-8073-7643-910B-9D5BA9684996}" destId="{E5019D13-6337-024D-885F-866A20017D9F}" srcOrd="1" destOrd="1" presId="urn:microsoft.com/office/officeart/2005/8/layout/vProcess5"/>
    <dgm:cxn modelId="{67C42676-2A0E-764E-BF53-6AA3F2BD1A7E}" type="presOf" srcId="{BCC6876B-E57A-1B47-84A1-8103067A3736}" destId="{D1FD02AC-9E8D-3C4F-BCBF-1969CA21B412}" srcOrd="0" destOrd="0" presId="urn:microsoft.com/office/officeart/2005/8/layout/vProcess5"/>
    <dgm:cxn modelId="{525DEE7E-8A00-4A4F-9E1C-123027C70819}" type="presOf" srcId="{BCC6876B-E57A-1B47-84A1-8103067A3736}" destId="{1FEA45E2-36C3-734D-BFFF-0F6BC7F4DB41}" srcOrd="1" destOrd="0" presId="urn:microsoft.com/office/officeart/2005/8/layout/vProcess5"/>
    <dgm:cxn modelId="{DE2C4C80-DD3C-C848-B942-124F6F47A996}" srcId="{499FDFE3-F496-514E-9A13-C6F064C8BE56}" destId="{1D294373-AE64-F444-A6DE-C5595691063F}" srcOrd="1" destOrd="0" parTransId="{44237306-1B94-E342-A933-E0B5B9D9972E}" sibTransId="{F351942A-54DD-5F4B-997D-84EED387F9A6}"/>
    <dgm:cxn modelId="{82E54984-D701-6141-8E50-282C3B10697C}" type="presOf" srcId="{8260D6FF-E625-8C40-89A5-65C975FF1DCA}" destId="{91B0EB9E-3FF4-F34C-BE40-B41E260B298D}" srcOrd="1" destOrd="1" presId="urn:microsoft.com/office/officeart/2005/8/layout/vProcess5"/>
    <dgm:cxn modelId="{E5255589-5A30-2446-A577-9152058AE5A4}" type="presOf" srcId="{8260D6FF-E625-8C40-89A5-65C975FF1DCA}" destId="{6D08B8D7-7E3C-B24E-84E5-DDFE97307F07}" srcOrd="0" destOrd="1" presId="urn:microsoft.com/office/officeart/2005/8/layout/vProcess5"/>
    <dgm:cxn modelId="{9C958489-145E-8B46-AFCD-802F1F394B9B}" srcId="{5A0A670C-2D94-7145-9D86-61C6EF99DEA4}" destId="{8260D6FF-E625-8C40-89A5-65C975FF1DCA}" srcOrd="0" destOrd="0" parTransId="{C4B9349B-A1D9-1B43-9B9E-5DABAB684EF9}" sibTransId="{5290C2DD-C14D-0D4C-9352-02BF43A950B1}"/>
    <dgm:cxn modelId="{73CB76B1-D4A9-DC4D-8ED8-BA1C6473A3C0}" type="presOf" srcId="{994DEFC8-29A3-4F4A-A68E-78A902EC476C}" destId="{1FB50410-4FAF-204D-ADDE-AC221FDB899A}" srcOrd="1" destOrd="0" presId="urn:microsoft.com/office/officeart/2005/8/layout/vProcess5"/>
    <dgm:cxn modelId="{56E586C0-2773-304A-914F-2CA2B5F7E956}" type="presOf" srcId="{5A0A670C-2D94-7145-9D86-61C6EF99DEA4}" destId="{6D08B8D7-7E3C-B24E-84E5-DDFE97307F07}" srcOrd="0" destOrd="0" presId="urn:microsoft.com/office/officeart/2005/8/layout/vProcess5"/>
    <dgm:cxn modelId="{CDDA06C5-8A3F-3340-A5C0-6136579F8276}" type="presOf" srcId="{8F5F5B45-0189-A744-AFC1-88DBA9309DF3}" destId="{6861409B-EBFA-E94A-9748-7DABCF1E1002}" srcOrd="0" destOrd="0" presId="urn:microsoft.com/office/officeart/2005/8/layout/vProcess5"/>
    <dgm:cxn modelId="{A15FFCC9-DE53-9945-B42E-189CEACA2387}" srcId="{499FDFE3-F496-514E-9A13-C6F064C8BE56}" destId="{994DEFC8-29A3-4F4A-A68E-78A902EC476C}" srcOrd="3" destOrd="0" parTransId="{72AAF654-AD5C-8A49-AFE1-9AE890CF0BCB}" sibTransId="{58139A88-1022-AF4D-99C6-22A702086B91}"/>
    <dgm:cxn modelId="{8BD477CC-8913-9741-84AE-3A82D6E65647}" type="presOf" srcId="{07B9A77F-A857-2E49-AF30-0D65E5B5BF8C}" destId="{18AC1C50-1E38-BB4A-9920-1C5876A64086}" srcOrd="0" destOrd="0" presId="urn:microsoft.com/office/officeart/2005/8/layout/vProcess5"/>
    <dgm:cxn modelId="{887C3DD2-AC77-0F4F-BC67-2DEF489B8896}" type="presOf" srcId="{3A1DBE57-B1A5-5F40-B52D-16374563D461}" destId="{91C2165D-871E-1B40-9620-363A09DF2962}" srcOrd="0" destOrd="1" presId="urn:microsoft.com/office/officeart/2005/8/layout/vProcess5"/>
    <dgm:cxn modelId="{DCCAE4DD-2A59-F64C-9C86-105A77E7488E}" type="presOf" srcId="{8F5F5B45-0189-A744-AFC1-88DBA9309DF3}" destId="{E5019D13-6337-024D-885F-866A20017D9F}" srcOrd="1" destOrd="0" presId="urn:microsoft.com/office/officeart/2005/8/layout/vProcess5"/>
    <dgm:cxn modelId="{B6BE11EA-34E4-3C4F-8DA6-7F9DF6C01D20}" type="presOf" srcId="{5A0A670C-2D94-7145-9D86-61C6EF99DEA4}" destId="{91B0EB9E-3FF4-F34C-BE40-B41E260B298D}" srcOrd="1" destOrd="0" presId="urn:microsoft.com/office/officeart/2005/8/layout/vProcess5"/>
    <dgm:cxn modelId="{02C77EEB-4179-E145-A4D2-89BB8A6F9899}" srcId="{1D294373-AE64-F444-A6DE-C5595691063F}" destId="{4D956C64-300F-E149-A41A-D8FF0EBF3EE8}" srcOrd="0" destOrd="0" parTransId="{12979E36-F5E3-6240-968D-0D5627B09B9A}" sibTransId="{5733CEA1-2E04-454F-823E-5383CA1F3B58}"/>
    <dgm:cxn modelId="{F46174F7-AC3B-0A4A-A30B-5C5FE201E196}" type="presOf" srcId="{BC3BB9A3-E103-DF48-A866-1DF9E9C58181}" destId="{D1FD02AC-9E8D-3C4F-BCBF-1969CA21B412}" srcOrd="0" destOrd="1" presId="urn:microsoft.com/office/officeart/2005/8/layout/vProcess5"/>
    <dgm:cxn modelId="{7F8846C0-1DD3-0D4D-A6BE-A3A4EC81D426}" type="presParOf" srcId="{436AFACC-BE83-F948-9FB4-430778357EB5}" destId="{D86BCE53-9D24-7946-9CF9-53F7E256BF86}" srcOrd="0" destOrd="0" presId="urn:microsoft.com/office/officeart/2005/8/layout/vProcess5"/>
    <dgm:cxn modelId="{D1C13861-CF1C-5E4E-99C4-A01D8F9A1AF3}" type="presParOf" srcId="{436AFACC-BE83-F948-9FB4-430778357EB5}" destId="{6861409B-EBFA-E94A-9748-7DABCF1E1002}" srcOrd="1" destOrd="0" presId="urn:microsoft.com/office/officeart/2005/8/layout/vProcess5"/>
    <dgm:cxn modelId="{913C5679-E5D9-5A4A-B5BA-0F98B2DDF4FA}" type="presParOf" srcId="{436AFACC-BE83-F948-9FB4-430778357EB5}" destId="{7B48D148-EB6F-4C48-9AE2-5622D5CB1E46}" srcOrd="2" destOrd="0" presId="urn:microsoft.com/office/officeart/2005/8/layout/vProcess5"/>
    <dgm:cxn modelId="{4FAD1F0F-7571-664C-B107-20F3F05EE8EC}" type="presParOf" srcId="{436AFACC-BE83-F948-9FB4-430778357EB5}" destId="{6D08B8D7-7E3C-B24E-84E5-DDFE97307F07}" srcOrd="3" destOrd="0" presId="urn:microsoft.com/office/officeart/2005/8/layout/vProcess5"/>
    <dgm:cxn modelId="{EC5E55A3-213D-1644-B9E8-657366378276}" type="presParOf" srcId="{436AFACC-BE83-F948-9FB4-430778357EB5}" destId="{91C2165D-871E-1B40-9620-363A09DF2962}" srcOrd="4" destOrd="0" presId="urn:microsoft.com/office/officeart/2005/8/layout/vProcess5"/>
    <dgm:cxn modelId="{A0E3CC06-460C-3243-9817-4FFF93B61C6D}" type="presParOf" srcId="{436AFACC-BE83-F948-9FB4-430778357EB5}" destId="{D1FD02AC-9E8D-3C4F-BCBF-1969CA21B412}" srcOrd="5" destOrd="0" presId="urn:microsoft.com/office/officeart/2005/8/layout/vProcess5"/>
    <dgm:cxn modelId="{E25E44CF-35A3-CA4A-A760-0FEE551CA902}" type="presParOf" srcId="{436AFACC-BE83-F948-9FB4-430778357EB5}" destId="{65B9753A-0187-BB48-8F99-CDEC897FC0E0}" srcOrd="6" destOrd="0" presId="urn:microsoft.com/office/officeart/2005/8/layout/vProcess5"/>
    <dgm:cxn modelId="{CAF6BEA1-332F-2E43-932B-84A2B910C6BF}" type="presParOf" srcId="{436AFACC-BE83-F948-9FB4-430778357EB5}" destId="{EB48AB0B-2B4B-C64F-8580-6401BC08F70B}" srcOrd="7" destOrd="0" presId="urn:microsoft.com/office/officeart/2005/8/layout/vProcess5"/>
    <dgm:cxn modelId="{C1E33683-024F-B543-9AD1-F3D3573024E0}" type="presParOf" srcId="{436AFACC-BE83-F948-9FB4-430778357EB5}" destId="{18AC1C50-1E38-BB4A-9920-1C5876A64086}" srcOrd="8" destOrd="0" presId="urn:microsoft.com/office/officeart/2005/8/layout/vProcess5"/>
    <dgm:cxn modelId="{FF952445-56C6-AF4F-BC8C-6C35590A7138}" type="presParOf" srcId="{436AFACC-BE83-F948-9FB4-430778357EB5}" destId="{801C23A2-8513-7841-885A-0A5480035F56}" srcOrd="9" destOrd="0" presId="urn:microsoft.com/office/officeart/2005/8/layout/vProcess5"/>
    <dgm:cxn modelId="{7EF14102-77A6-214D-899F-C4D818CDF682}" type="presParOf" srcId="{436AFACC-BE83-F948-9FB4-430778357EB5}" destId="{E5019D13-6337-024D-885F-866A20017D9F}" srcOrd="10" destOrd="0" presId="urn:microsoft.com/office/officeart/2005/8/layout/vProcess5"/>
    <dgm:cxn modelId="{732040B0-D480-9F4A-9E39-B4D914333CA6}" type="presParOf" srcId="{436AFACC-BE83-F948-9FB4-430778357EB5}" destId="{11FC173B-2952-0045-AA87-4B94E6E5276C}" srcOrd="11" destOrd="0" presId="urn:microsoft.com/office/officeart/2005/8/layout/vProcess5"/>
    <dgm:cxn modelId="{C315643B-4A09-284F-BEBF-A033ECE8CEB4}" type="presParOf" srcId="{436AFACC-BE83-F948-9FB4-430778357EB5}" destId="{91B0EB9E-3FF4-F34C-BE40-B41E260B298D}" srcOrd="12" destOrd="0" presId="urn:microsoft.com/office/officeart/2005/8/layout/vProcess5"/>
    <dgm:cxn modelId="{F6EDBAF2-7647-ED4B-8156-E13871E6DD92}" type="presParOf" srcId="{436AFACC-BE83-F948-9FB4-430778357EB5}" destId="{1FB50410-4FAF-204D-ADDE-AC221FDB899A}" srcOrd="13" destOrd="0" presId="urn:microsoft.com/office/officeart/2005/8/layout/vProcess5"/>
    <dgm:cxn modelId="{148D31A3-A8CD-8840-B2D0-5401747E3B37}" type="presParOf" srcId="{436AFACC-BE83-F948-9FB4-430778357EB5}" destId="{1FEA45E2-36C3-734D-BFFF-0F6BC7F4DB41}" srcOrd="14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9FDFE3-F496-514E-9A13-C6F064C8BE56}" type="doc">
      <dgm:prSet loTypeId="urn:microsoft.com/office/officeart/2005/8/layout/vProcess5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5F5B45-0189-A744-AFC1-88DBA9309DF3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</dgm:t>
    </dgm:pt>
    <dgm:pt modelId="{2BAC7402-13ED-7D43-B9E5-D6768F19F54B}" type="parTrans" cxnId="{85FB343A-DCA1-4241-8ADD-904C1E5E291E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FCC09-60CC-7541-A884-7EA3F9890004}" type="sibTrans" cxnId="{85FB343A-DCA1-4241-8ADD-904C1E5E291E}">
      <dgm:prSet phldrT="1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480B6-8073-7643-910B-9D5BA968499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gm:t>
    </dgm:pt>
    <dgm:pt modelId="{C91A85FA-ACF9-2842-9CF7-733785B565A7}" type="par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04B3-4F83-8546-9434-70AD44E731F8}" type="sib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4373-AE64-F444-A6DE-C5595691063F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</dgm:t>
    </dgm:pt>
    <dgm:pt modelId="{44237306-1B94-E342-A933-E0B5B9D9972E}" type="parTrans" cxnId="{DE2C4C80-DD3C-C848-B942-124F6F47A996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942A-54DD-5F4B-997D-84EED387F9A6}" type="sibTrans" cxnId="{DE2C4C80-DD3C-C848-B942-124F6F47A996}">
      <dgm:prSet phldrT="2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6C64-300F-E149-A41A-D8FF0EBF3EE8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gm:t>
    </dgm:pt>
    <dgm:pt modelId="{12979E36-F5E3-6240-968D-0D5627B09B9A}" type="par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3CEA1-2E04-454F-823E-5383CA1F3B58}" type="sib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A670C-2D94-7145-9D86-61C6EF99DEA4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</dgm:t>
    </dgm:pt>
    <dgm:pt modelId="{898D3618-7F96-9E41-9E08-17E0DAD78321}" type="parTrans" cxnId="{D3BF4111-3952-0148-8913-30B23F8FBA93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9A77F-A857-2E49-AF30-0D65E5B5BF8C}" type="sibTrans" cxnId="{D3BF4111-3952-0148-8913-30B23F8FBA93}">
      <dgm:prSet phldrT="3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0D6FF-E625-8C40-89A5-65C975FF1DCA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gm:t>
    </dgm:pt>
    <dgm:pt modelId="{C4B9349B-A1D9-1B43-9B9E-5DABAB684EF9}" type="par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0C2DD-C14D-0D4C-9352-02BF43A950B1}" type="sib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DEFC8-29A3-4F4A-A68E-78A902EC476C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</dgm:t>
    </dgm:pt>
    <dgm:pt modelId="{72AAF654-AD5C-8A49-AFE1-9AE890CF0BCB}" type="parTrans" cxnId="{A15FFCC9-DE53-9945-B42E-189CEACA238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9A88-1022-AF4D-99C6-22A702086B91}" type="sibTrans" cxnId="{A15FFCC9-DE53-9945-B42E-189CEACA2387}">
      <dgm:prSet phldrT="4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6876B-E57A-1B47-84A1-8103067A373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i="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</dgm:t>
    </dgm:pt>
    <dgm:pt modelId="{D94E8FCF-12A9-504E-BA58-123E6C7D9F4F}" type="parTrans" cxnId="{2A828854-68AF-8546-8D64-DDC2083D8194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DDBB-9F66-AD42-AFAE-8065958AC2AE}" type="sibTrans" cxnId="{2A828854-68AF-8546-8D64-DDC2083D8194}">
      <dgm:prSet phldrT="5" phldr="0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DBE57-B1A5-5F40-B52D-16374563D46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6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gm:t>
    </dgm:pt>
    <dgm:pt modelId="{CBF4DA8B-020C-3A48-84F1-A89346C69DC9}" type="par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D0EB-2E56-0049-9FC4-7D140E551135}" type="sib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BB9A3-E103-DF48-A866-1DF9E9C5818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gm:t>
    </dgm:pt>
    <dgm:pt modelId="{0D3EF91B-B9A6-8D41-B50D-82BA913270DB}" type="par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3C2CF-F8DC-B34B-99CD-C2D66AFF3616}" type="sib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AFACC-BE83-F948-9FB4-430778357EB5}" type="pres">
      <dgm:prSet presAssocID="{499FDFE3-F496-514E-9A13-C6F064C8BE56}" presName="outerComposite" presStyleCnt="0">
        <dgm:presLayoutVars>
          <dgm:chMax val="5"/>
          <dgm:dir/>
          <dgm:resizeHandles val="exact"/>
        </dgm:presLayoutVars>
      </dgm:prSet>
      <dgm:spPr/>
    </dgm:pt>
    <dgm:pt modelId="{D86BCE53-9D24-7946-9CF9-53F7E256BF86}" type="pres">
      <dgm:prSet presAssocID="{499FDFE3-F496-514E-9A13-C6F064C8BE56}" presName="dummyMaxCanvas" presStyleCnt="0">
        <dgm:presLayoutVars/>
      </dgm:prSet>
      <dgm:spPr/>
    </dgm:pt>
    <dgm:pt modelId="{6861409B-EBFA-E94A-9748-7DABCF1E1002}" type="pres">
      <dgm:prSet presAssocID="{499FDFE3-F496-514E-9A13-C6F064C8BE56}" presName="FiveNodes_1" presStyleLbl="node1" presStyleIdx="0" presStyleCnt="5">
        <dgm:presLayoutVars>
          <dgm:bulletEnabled val="1"/>
        </dgm:presLayoutVars>
      </dgm:prSet>
      <dgm:spPr/>
    </dgm:pt>
    <dgm:pt modelId="{7B48D148-EB6F-4C48-9AE2-5622D5CB1E46}" type="pres">
      <dgm:prSet presAssocID="{499FDFE3-F496-514E-9A13-C6F064C8BE56}" presName="FiveNodes_2" presStyleLbl="node1" presStyleIdx="1" presStyleCnt="5">
        <dgm:presLayoutVars>
          <dgm:bulletEnabled val="1"/>
        </dgm:presLayoutVars>
      </dgm:prSet>
      <dgm:spPr/>
    </dgm:pt>
    <dgm:pt modelId="{6D08B8D7-7E3C-B24E-84E5-DDFE97307F07}" type="pres">
      <dgm:prSet presAssocID="{499FDFE3-F496-514E-9A13-C6F064C8BE56}" presName="FiveNodes_3" presStyleLbl="node1" presStyleIdx="2" presStyleCnt="5">
        <dgm:presLayoutVars>
          <dgm:bulletEnabled val="1"/>
        </dgm:presLayoutVars>
      </dgm:prSet>
      <dgm:spPr/>
    </dgm:pt>
    <dgm:pt modelId="{91C2165D-871E-1B40-9620-363A09DF2962}" type="pres">
      <dgm:prSet presAssocID="{499FDFE3-F496-514E-9A13-C6F064C8BE56}" presName="FiveNodes_4" presStyleLbl="node1" presStyleIdx="3" presStyleCnt="5">
        <dgm:presLayoutVars>
          <dgm:bulletEnabled val="1"/>
        </dgm:presLayoutVars>
      </dgm:prSet>
      <dgm:spPr/>
    </dgm:pt>
    <dgm:pt modelId="{D1FD02AC-9E8D-3C4F-BCBF-1969CA21B412}" type="pres">
      <dgm:prSet presAssocID="{499FDFE3-F496-514E-9A13-C6F064C8BE56}" presName="FiveNodes_5" presStyleLbl="node1" presStyleIdx="4" presStyleCnt="5">
        <dgm:presLayoutVars>
          <dgm:bulletEnabled val="1"/>
        </dgm:presLayoutVars>
      </dgm:prSet>
      <dgm:spPr/>
    </dgm:pt>
    <dgm:pt modelId="{65B9753A-0187-BB48-8F99-CDEC897FC0E0}" type="pres">
      <dgm:prSet presAssocID="{499FDFE3-F496-514E-9A13-C6F064C8BE56}" presName="FiveConn_1-2" presStyleLbl="fgAccFollowNode1" presStyleIdx="0" presStyleCnt="4">
        <dgm:presLayoutVars>
          <dgm:bulletEnabled val="1"/>
        </dgm:presLayoutVars>
      </dgm:prSet>
      <dgm:spPr/>
    </dgm:pt>
    <dgm:pt modelId="{EB48AB0B-2B4B-C64F-8580-6401BC08F70B}" type="pres">
      <dgm:prSet presAssocID="{499FDFE3-F496-514E-9A13-C6F064C8BE56}" presName="FiveConn_2-3" presStyleLbl="fgAccFollowNode1" presStyleIdx="1" presStyleCnt="4">
        <dgm:presLayoutVars>
          <dgm:bulletEnabled val="1"/>
        </dgm:presLayoutVars>
      </dgm:prSet>
      <dgm:spPr/>
    </dgm:pt>
    <dgm:pt modelId="{18AC1C50-1E38-BB4A-9920-1C5876A64086}" type="pres">
      <dgm:prSet presAssocID="{499FDFE3-F496-514E-9A13-C6F064C8BE56}" presName="FiveConn_3-4" presStyleLbl="fgAccFollowNode1" presStyleIdx="2" presStyleCnt="4">
        <dgm:presLayoutVars>
          <dgm:bulletEnabled val="1"/>
        </dgm:presLayoutVars>
      </dgm:prSet>
      <dgm:spPr/>
    </dgm:pt>
    <dgm:pt modelId="{801C23A2-8513-7841-885A-0A5480035F56}" type="pres">
      <dgm:prSet presAssocID="{499FDFE3-F496-514E-9A13-C6F064C8BE56}" presName="FiveConn_4-5" presStyleLbl="fgAccFollowNode1" presStyleIdx="3" presStyleCnt="4">
        <dgm:presLayoutVars>
          <dgm:bulletEnabled val="1"/>
        </dgm:presLayoutVars>
      </dgm:prSet>
      <dgm:spPr/>
    </dgm:pt>
    <dgm:pt modelId="{E5019D13-6337-024D-885F-866A20017D9F}" type="pres">
      <dgm:prSet presAssocID="{499FDFE3-F496-514E-9A13-C6F064C8BE56}" presName="FiveNodes_1_text" presStyleLbl="node1" presStyleIdx="4" presStyleCnt="5">
        <dgm:presLayoutVars>
          <dgm:bulletEnabled val="1"/>
        </dgm:presLayoutVars>
      </dgm:prSet>
      <dgm:spPr/>
    </dgm:pt>
    <dgm:pt modelId="{11FC173B-2952-0045-AA87-4B94E6E5276C}" type="pres">
      <dgm:prSet presAssocID="{499FDFE3-F496-514E-9A13-C6F064C8BE56}" presName="FiveNodes_2_text" presStyleLbl="node1" presStyleIdx="4" presStyleCnt="5">
        <dgm:presLayoutVars>
          <dgm:bulletEnabled val="1"/>
        </dgm:presLayoutVars>
      </dgm:prSet>
      <dgm:spPr/>
    </dgm:pt>
    <dgm:pt modelId="{91B0EB9E-3FF4-F34C-BE40-B41E260B298D}" type="pres">
      <dgm:prSet presAssocID="{499FDFE3-F496-514E-9A13-C6F064C8BE56}" presName="FiveNodes_3_text" presStyleLbl="node1" presStyleIdx="4" presStyleCnt="5">
        <dgm:presLayoutVars>
          <dgm:bulletEnabled val="1"/>
        </dgm:presLayoutVars>
      </dgm:prSet>
      <dgm:spPr/>
    </dgm:pt>
    <dgm:pt modelId="{1FB50410-4FAF-204D-ADDE-AC221FDB899A}" type="pres">
      <dgm:prSet presAssocID="{499FDFE3-F496-514E-9A13-C6F064C8BE56}" presName="FiveNodes_4_text" presStyleLbl="node1" presStyleIdx="4" presStyleCnt="5">
        <dgm:presLayoutVars>
          <dgm:bulletEnabled val="1"/>
        </dgm:presLayoutVars>
      </dgm:prSet>
      <dgm:spPr/>
    </dgm:pt>
    <dgm:pt modelId="{1FEA45E2-36C3-734D-BFFF-0F6BC7F4DB41}" type="pres">
      <dgm:prSet presAssocID="{499FDFE3-F496-514E-9A13-C6F064C8BE5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F73301-AF6E-B048-80AA-8CACE7D3209D}" type="presOf" srcId="{F49480B6-8073-7643-910B-9D5BA9684996}" destId="{6861409B-EBFA-E94A-9748-7DABCF1E1002}" srcOrd="0" destOrd="1" presId="urn:microsoft.com/office/officeart/2005/8/layout/vProcess5"/>
    <dgm:cxn modelId="{10FE450A-5157-5E4A-BD07-D6A35F78E425}" type="presOf" srcId="{994DEFC8-29A3-4F4A-A68E-78A902EC476C}" destId="{91C2165D-871E-1B40-9620-363A09DF2962}" srcOrd="0" destOrd="0" presId="urn:microsoft.com/office/officeart/2005/8/layout/vProcess5"/>
    <dgm:cxn modelId="{D3BF4111-3952-0148-8913-30B23F8FBA93}" srcId="{499FDFE3-F496-514E-9A13-C6F064C8BE56}" destId="{5A0A670C-2D94-7145-9D86-61C6EF99DEA4}" srcOrd="2" destOrd="0" parTransId="{898D3618-7F96-9E41-9E08-17E0DAD78321}" sibTransId="{07B9A77F-A857-2E49-AF30-0D65E5B5BF8C}"/>
    <dgm:cxn modelId="{D6164721-EEFE-D14B-A414-6A8D9D35D61E}" type="presOf" srcId="{1D294373-AE64-F444-A6DE-C5595691063F}" destId="{7B48D148-EB6F-4C48-9AE2-5622D5CB1E46}" srcOrd="0" destOrd="0" presId="urn:microsoft.com/office/officeart/2005/8/layout/vProcess5"/>
    <dgm:cxn modelId="{1BF6B823-39D0-9A4D-9EB6-69BCBF73C106}" type="presOf" srcId="{3A1DBE57-B1A5-5F40-B52D-16374563D461}" destId="{1FB50410-4FAF-204D-ADDE-AC221FDB899A}" srcOrd="1" destOrd="1" presId="urn:microsoft.com/office/officeart/2005/8/layout/vProcess5"/>
    <dgm:cxn modelId="{F1B11F2A-3BC4-C440-8D15-63F648A2DA73}" type="presOf" srcId="{896FCC09-60CC-7541-A884-7EA3F9890004}" destId="{65B9753A-0187-BB48-8F99-CDEC897FC0E0}" srcOrd="0" destOrd="0" presId="urn:microsoft.com/office/officeart/2005/8/layout/vProcess5"/>
    <dgm:cxn modelId="{21F59630-9AA2-0B4B-86AB-9C73E25A3ABF}" type="presOf" srcId="{1D294373-AE64-F444-A6DE-C5595691063F}" destId="{11FC173B-2952-0045-AA87-4B94E6E5276C}" srcOrd="1" destOrd="0" presId="urn:microsoft.com/office/officeart/2005/8/layout/vProcess5"/>
    <dgm:cxn modelId="{1D869D34-4FBE-8247-97C1-24A2A703E28C}" type="presOf" srcId="{499FDFE3-F496-514E-9A13-C6F064C8BE56}" destId="{436AFACC-BE83-F948-9FB4-430778357EB5}" srcOrd="0" destOrd="0" presId="urn:microsoft.com/office/officeart/2005/8/layout/vProcess5"/>
    <dgm:cxn modelId="{44DBF535-354E-CF4C-85A5-25EC09C32EE7}" type="presOf" srcId="{BC3BB9A3-E103-DF48-A866-1DF9E9C58181}" destId="{1FEA45E2-36C3-734D-BFFF-0F6BC7F4DB41}" srcOrd="1" destOrd="1" presId="urn:microsoft.com/office/officeart/2005/8/layout/vProcess5"/>
    <dgm:cxn modelId="{85FB343A-DCA1-4241-8ADD-904C1E5E291E}" srcId="{499FDFE3-F496-514E-9A13-C6F064C8BE56}" destId="{8F5F5B45-0189-A744-AFC1-88DBA9309DF3}" srcOrd="0" destOrd="0" parTransId="{2BAC7402-13ED-7D43-B9E5-D6768F19F54B}" sibTransId="{896FCC09-60CC-7541-A884-7EA3F9890004}"/>
    <dgm:cxn modelId="{140D9945-CFD2-7E4E-BF0E-A86E107BFE22}" srcId="{8F5F5B45-0189-A744-AFC1-88DBA9309DF3}" destId="{F49480B6-8073-7643-910B-9D5BA9684996}" srcOrd="0" destOrd="0" parTransId="{C91A85FA-ACF9-2842-9CF7-733785B565A7}" sibTransId="{5B0D04B3-4F83-8546-9434-70AD44E731F8}"/>
    <dgm:cxn modelId="{2A828854-68AF-8546-8D64-DDC2083D8194}" srcId="{499FDFE3-F496-514E-9A13-C6F064C8BE56}" destId="{BCC6876B-E57A-1B47-84A1-8103067A3736}" srcOrd="4" destOrd="0" parTransId="{D94E8FCF-12A9-504E-BA58-123E6C7D9F4F}" sibTransId="{9A43DDBB-9F66-AD42-AFAE-8065958AC2AE}"/>
    <dgm:cxn modelId="{D26DF856-2090-924B-8192-C069687BE5C4}" type="presOf" srcId="{4D956C64-300F-E149-A41A-D8FF0EBF3EE8}" destId="{11FC173B-2952-0045-AA87-4B94E6E5276C}" srcOrd="1" destOrd="1" presId="urn:microsoft.com/office/officeart/2005/8/layout/vProcess5"/>
    <dgm:cxn modelId="{7EDB3459-4694-3249-8AC0-C9A4AE3E4843}" type="presOf" srcId="{4D956C64-300F-E149-A41A-D8FF0EBF3EE8}" destId="{7B48D148-EB6F-4C48-9AE2-5622D5CB1E46}" srcOrd="0" destOrd="1" presId="urn:microsoft.com/office/officeart/2005/8/layout/vProcess5"/>
    <dgm:cxn modelId="{D32F8F5C-7461-2845-B32E-EF285ABDE388}" type="presOf" srcId="{F351942A-54DD-5F4B-997D-84EED387F9A6}" destId="{EB48AB0B-2B4B-C64F-8580-6401BC08F70B}" srcOrd="0" destOrd="0" presId="urn:microsoft.com/office/officeart/2005/8/layout/vProcess5"/>
    <dgm:cxn modelId="{E9E1286D-9DDF-664E-A1B3-8F60F62D998B}" srcId="{994DEFC8-29A3-4F4A-A68E-78A902EC476C}" destId="{3A1DBE57-B1A5-5F40-B52D-16374563D461}" srcOrd="0" destOrd="0" parTransId="{CBF4DA8B-020C-3A48-84F1-A89346C69DC9}" sibTransId="{5D41D0EB-2E56-0049-9FC4-7D140E551135}"/>
    <dgm:cxn modelId="{C048896E-5A91-AC4B-924A-BBEAA3D11554}" type="presOf" srcId="{58139A88-1022-AF4D-99C6-22A702086B91}" destId="{801C23A2-8513-7841-885A-0A5480035F56}" srcOrd="0" destOrd="0" presId="urn:microsoft.com/office/officeart/2005/8/layout/vProcess5"/>
    <dgm:cxn modelId="{94B5BC6E-7ED7-1B43-8351-3923222F6377}" srcId="{BCC6876B-E57A-1B47-84A1-8103067A3736}" destId="{BC3BB9A3-E103-DF48-A866-1DF9E9C58181}" srcOrd="0" destOrd="0" parTransId="{0D3EF91B-B9A6-8D41-B50D-82BA913270DB}" sibTransId="{2B73C2CF-F8DC-B34B-99CD-C2D66AFF3616}"/>
    <dgm:cxn modelId="{8F402A75-DBDE-614D-B83F-3CFCBE8DF4A4}" type="presOf" srcId="{F49480B6-8073-7643-910B-9D5BA9684996}" destId="{E5019D13-6337-024D-885F-866A20017D9F}" srcOrd="1" destOrd="1" presId="urn:microsoft.com/office/officeart/2005/8/layout/vProcess5"/>
    <dgm:cxn modelId="{67C42676-2A0E-764E-BF53-6AA3F2BD1A7E}" type="presOf" srcId="{BCC6876B-E57A-1B47-84A1-8103067A3736}" destId="{D1FD02AC-9E8D-3C4F-BCBF-1969CA21B412}" srcOrd="0" destOrd="0" presId="urn:microsoft.com/office/officeart/2005/8/layout/vProcess5"/>
    <dgm:cxn modelId="{525DEE7E-8A00-4A4F-9E1C-123027C70819}" type="presOf" srcId="{BCC6876B-E57A-1B47-84A1-8103067A3736}" destId="{1FEA45E2-36C3-734D-BFFF-0F6BC7F4DB41}" srcOrd="1" destOrd="0" presId="urn:microsoft.com/office/officeart/2005/8/layout/vProcess5"/>
    <dgm:cxn modelId="{DE2C4C80-DD3C-C848-B942-124F6F47A996}" srcId="{499FDFE3-F496-514E-9A13-C6F064C8BE56}" destId="{1D294373-AE64-F444-A6DE-C5595691063F}" srcOrd="1" destOrd="0" parTransId="{44237306-1B94-E342-A933-E0B5B9D9972E}" sibTransId="{F351942A-54DD-5F4B-997D-84EED387F9A6}"/>
    <dgm:cxn modelId="{82E54984-D701-6141-8E50-282C3B10697C}" type="presOf" srcId="{8260D6FF-E625-8C40-89A5-65C975FF1DCA}" destId="{91B0EB9E-3FF4-F34C-BE40-B41E260B298D}" srcOrd="1" destOrd="1" presId="urn:microsoft.com/office/officeart/2005/8/layout/vProcess5"/>
    <dgm:cxn modelId="{E5255589-5A30-2446-A577-9152058AE5A4}" type="presOf" srcId="{8260D6FF-E625-8C40-89A5-65C975FF1DCA}" destId="{6D08B8D7-7E3C-B24E-84E5-DDFE97307F07}" srcOrd="0" destOrd="1" presId="urn:microsoft.com/office/officeart/2005/8/layout/vProcess5"/>
    <dgm:cxn modelId="{9C958489-145E-8B46-AFCD-802F1F394B9B}" srcId="{5A0A670C-2D94-7145-9D86-61C6EF99DEA4}" destId="{8260D6FF-E625-8C40-89A5-65C975FF1DCA}" srcOrd="0" destOrd="0" parTransId="{C4B9349B-A1D9-1B43-9B9E-5DABAB684EF9}" sibTransId="{5290C2DD-C14D-0D4C-9352-02BF43A950B1}"/>
    <dgm:cxn modelId="{73CB76B1-D4A9-DC4D-8ED8-BA1C6473A3C0}" type="presOf" srcId="{994DEFC8-29A3-4F4A-A68E-78A902EC476C}" destId="{1FB50410-4FAF-204D-ADDE-AC221FDB899A}" srcOrd="1" destOrd="0" presId="urn:microsoft.com/office/officeart/2005/8/layout/vProcess5"/>
    <dgm:cxn modelId="{56E586C0-2773-304A-914F-2CA2B5F7E956}" type="presOf" srcId="{5A0A670C-2D94-7145-9D86-61C6EF99DEA4}" destId="{6D08B8D7-7E3C-B24E-84E5-DDFE97307F07}" srcOrd="0" destOrd="0" presId="urn:microsoft.com/office/officeart/2005/8/layout/vProcess5"/>
    <dgm:cxn modelId="{CDDA06C5-8A3F-3340-A5C0-6136579F8276}" type="presOf" srcId="{8F5F5B45-0189-A744-AFC1-88DBA9309DF3}" destId="{6861409B-EBFA-E94A-9748-7DABCF1E1002}" srcOrd="0" destOrd="0" presId="urn:microsoft.com/office/officeart/2005/8/layout/vProcess5"/>
    <dgm:cxn modelId="{A15FFCC9-DE53-9945-B42E-189CEACA2387}" srcId="{499FDFE3-F496-514E-9A13-C6F064C8BE56}" destId="{994DEFC8-29A3-4F4A-A68E-78A902EC476C}" srcOrd="3" destOrd="0" parTransId="{72AAF654-AD5C-8A49-AFE1-9AE890CF0BCB}" sibTransId="{58139A88-1022-AF4D-99C6-22A702086B91}"/>
    <dgm:cxn modelId="{8BD477CC-8913-9741-84AE-3A82D6E65647}" type="presOf" srcId="{07B9A77F-A857-2E49-AF30-0D65E5B5BF8C}" destId="{18AC1C50-1E38-BB4A-9920-1C5876A64086}" srcOrd="0" destOrd="0" presId="urn:microsoft.com/office/officeart/2005/8/layout/vProcess5"/>
    <dgm:cxn modelId="{887C3DD2-AC77-0F4F-BC67-2DEF489B8896}" type="presOf" srcId="{3A1DBE57-B1A5-5F40-B52D-16374563D461}" destId="{91C2165D-871E-1B40-9620-363A09DF2962}" srcOrd="0" destOrd="1" presId="urn:microsoft.com/office/officeart/2005/8/layout/vProcess5"/>
    <dgm:cxn modelId="{DCCAE4DD-2A59-F64C-9C86-105A77E7488E}" type="presOf" srcId="{8F5F5B45-0189-A744-AFC1-88DBA9309DF3}" destId="{E5019D13-6337-024D-885F-866A20017D9F}" srcOrd="1" destOrd="0" presId="urn:microsoft.com/office/officeart/2005/8/layout/vProcess5"/>
    <dgm:cxn modelId="{B6BE11EA-34E4-3C4F-8DA6-7F9DF6C01D20}" type="presOf" srcId="{5A0A670C-2D94-7145-9D86-61C6EF99DEA4}" destId="{91B0EB9E-3FF4-F34C-BE40-B41E260B298D}" srcOrd="1" destOrd="0" presId="urn:microsoft.com/office/officeart/2005/8/layout/vProcess5"/>
    <dgm:cxn modelId="{02C77EEB-4179-E145-A4D2-89BB8A6F9899}" srcId="{1D294373-AE64-F444-A6DE-C5595691063F}" destId="{4D956C64-300F-E149-A41A-D8FF0EBF3EE8}" srcOrd="0" destOrd="0" parTransId="{12979E36-F5E3-6240-968D-0D5627B09B9A}" sibTransId="{5733CEA1-2E04-454F-823E-5383CA1F3B58}"/>
    <dgm:cxn modelId="{F46174F7-AC3B-0A4A-A30B-5C5FE201E196}" type="presOf" srcId="{BC3BB9A3-E103-DF48-A866-1DF9E9C58181}" destId="{D1FD02AC-9E8D-3C4F-BCBF-1969CA21B412}" srcOrd="0" destOrd="1" presId="urn:microsoft.com/office/officeart/2005/8/layout/vProcess5"/>
    <dgm:cxn modelId="{7F8846C0-1DD3-0D4D-A6BE-A3A4EC81D426}" type="presParOf" srcId="{436AFACC-BE83-F948-9FB4-430778357EB5}" destId="{D86BCE53-9D24-7946-9CF9-53F7E256BF86}" srcOrd="0" destOrd="0" presId="urn:microsoft.com/office/officeart/2005/8/layout/vProcess5"/>
    <dgm:cxn modelId="{D1C13861-CF1C-5E4E-99C4-A01D8F9A1AF3}" type="presParOf" srcId="{436AFACC-BE83-F948-9FB4-430778357EB5}" destId="{6861409B-EBFA-E94A-9748-7DABCF1E1002}" srcOrd="1" destOrd="0" presId="urn:microsoft.com/office/officeart/2005/8/layout/vProcess5"/>
    <dgm:cxn modelId="{913C5679-E5D9-5A4A-B5BA-0F98B2DDF4FA}" type="presParOf" srcId="{436AFACC-BE83-F948-9FB4-430778357EB5}" destId="{7B48D148-EB6F-4C48-9AE2-5622D5CB1E46}" srcOrd="2" destOrd="0" presId="urn:microsoft.com/office/officeart/2005/8/layout/vProcess5"/>
    <dgm:cxn modelId="{4FAD1F0F-7571-664C-B107-20F3F05EE8EC}" type="presParOf" srcId="{436AFACC-BE83-F948-9FB4-430778357EB5}" destId="{6D08B8D7-7E3C-B24E-84E5-DDFE97307F07}" srcOrd="3" destOrd="0" presId="urn:microsoft.com/office/officeart/2005/8/layout/vProcess5"/>
    <dgm:cxn modelId="{EC5E55A3-213D-1644-B9E8-657366378276}" type="presParOf" srcId="{436AFACC-BE83-F948-9FB4-430778357EB5}" destId="{91C2165D-871E-1B40-9620-363A09DF2962}" srcOrd="4" destOrd="0" presId="urn:microsoft.com/office/officeart/2005/8/layout/vProcess5"/>
    <dgm:cxn modelId="{A0E3CC06-460C-3243-9817-4FFF93B61C6D}" type="presParOf" srcId="{436AFACC-BE83-F948-9FB4-430778357EB5}" destId="{D1FD02AC-9E8D-3C4F-BCBF-1969CA21B412}" srcOrd="5" destOrd="0" presId="urn:microsoft.com/office/officeart/2005/8/layout/vProcess5"/>
    <dgm:cxn modelId="{E25E44CF-35A3-CA4A-A760-0FEE551CA902}" type="presParOf" srcId="{436AFACC-BE83-F948-9FB4-430778357EB5}" destId="{65B9753A-0187-BB48-8F99-CDEC897FC0E0}" srcOrd="6" destOrd="0" presId="urn:microsoft.com/office/officeart/2005/8/layout/vProcess5"/>
    <dgm:cxn modelId="{CAF6BEA1-332F-2E43-932B-84A2B910C6BF}" type="presParOf" srcId="{436AFACC-BE83-F948-9FB4-430778357EB5}" destId="{EB48AB0B-2B4B-C64F-8580-6401BC08F70B}" srcOrd="7" destOrd="0" presId="urn:microsoft.com/office/officeart/2005/8/layout/vProcess5"/>
    <dgm:cxn modelId="{C1E33683-024F-B543-9AD1-F3D3573024E0}" type="presParOf" srcId="{436AFACC-BE83-F948-9FB4-430778357EB5}" destId="{18AC1C50-1E38-BB4A-9920-1C5876A64086}" srcOrd="8" destOrd="0" presId="urn:microsoft.com/office/officeart/2005/8/layout/vProcess5"/>
    <dgm:cxn modelId="{FF952445-56C6-AF4F-BC8C-6C35590A7138}" type="presParOf" srcId="{436AFACC-BE83-F948-9FB4-430778357EB5}" destId="{801C23A2-8513-7841-885A-0A5480035F56}" srcOrd="9" destOrd="0" presId="urn:microsoft.com/office/officeart/2005/8/layout/vProcess5"/>
    <dgm:cxn modelId="{7EF14102-77A6-214D-899F-C4D818CDF682}" type="presParOf" srcId="{436AFACC-BE83-F948-9FB4-430778357EB5}" destId="{E5019D13-6337-024D-885F-866A20017D9F}" srcOrd="10" destOrd="0" presId="urn:microsoft.com/office/officeart/2005/8/layout/vProcess5"/>
    <dgm:cxn modelId="{732040B0-D480-9F4A-9E39-B4D914333CA6}" type="presParOf" srcId="{436AFACC-BE83-F948-9FB4-430778357EB5}" destId="{11FC173B-2952-0045-AA87-4B94E6E5276C}" srcOrd="11" destOrd="0" presId="urn:microsoft.com/office/officeart/2005/8/layout/vProcess5"/>
    <dgm:cxn modelId="{C315643B-4A09-284F-BEBF-A033ECE8CEB4}" type="presParOf" srcId="{436AFACC-BE83-F948-9FB4-430778357EB5}" destId="{91B0EB9E-3FF4-F34C-BE40-B41E260B298D}" srcOrd="12" destOrd="0" presId="urn:microsoft.com/office/officeart/2005/8/layout/vProcess5"/>
    <dgm:cxn modelId="{F6EDBAF2-7647-ED4B-8156-E13871E6DD92}" type="presParOf" srcId="{436AFACC-BE83-F948-9FB4-430778357EB5}" destId="{1FB50410-4FAF-204D-ADDE-AC221FDB899A}" srcOrd="13" destOrd="0" presId="urn:microsoft.com/office/officeart/2005/8/layout/vProcess5"/>
    <dgm:cxn modelId="{148D31A3-A8CD-8840-B2D0-5401747E3B37}" type="presParOf" srcId="{436AFACC-BE83-F948-9FB4-430778357EB5}" destId="{1FEA45E2-36C3-734D-BFFF-0F6BC7F4DB41}" srcOrd="14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9FDFE3-F496-514E-9A13-C6F064C8BE56}" type="doc">
      <dgm:prSet loTypeId="urn:microsoft.com/office/officeart/2005/8/layout/vProcess5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5F5B45-0189-A744-AFC1-88DBA9309DF3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</dgm:t>
    </dgm:pt>
    <dgm:pt modelId="{2BAC7402-13ED-7D43-B9E5-D6768F19F54B}" type="parTrans" cxnId="{85FB343A-DCA1-4241-8ADD-904C1E5E291E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FCC09-60CC-7541-A884-7EA3F9890004}" type="sibTrans" cxnId="{85FB343A-DCA1-4241-8ADD-904C1E5E291E}">
      <dgm:prSet phldrT="1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480B6-8073-7643-910B-9D5BA968499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gm:t>
    </dgm:pt>
    <dgm:pt modelId="{C91A85FA-ACF9-2842-9CF7-733785B565A7}" type="par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04B3-4F83-8546-9434-70AD44E731F8}" type="sib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4373-AE64-F444-A6DE-C5595691063F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</dgm:t>
    </dgm:pt>
    <dgm:pt modelId="{44237306-1B94-E342-A933-E0B5B9D9972E}" type="parTrans" cxnId="{DE2C4C80-DD3C-C848-B942-124F6F47A996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942A-54DD-5F4B-997D-84EED387F9A6}" type="sibTrans" cxnId="{DE2C4C80-DD3C-C848-B942-124F6F47A996}">
      <dgm:prSet phldrT="2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6C64-300F-E149-A41A-D8FF0EBF3EE8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gm:t>
    </dgm:pt>
    <dgm:pt modelId="{12979E36-F5E3-6240-968D-0D5627B09B9A}" type="par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3CEA1-2E04-454F-823E-5383CA1F3B58}" type="sib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A670C-2D94-7145-9D86-61C6EF99DEA4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</dgm:t>
    </dgm:pt>
    <dgm:pt modelId="{898D3618-7F96-9E41-9E08-17E0DAD78321}" type="parTrans" cxnId="{D3BF4111-3952-0148-8913-30B23F8FBA93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9A77F-A857-2E49-AF30-0D65E5B5BF8C}" type="sibTrans" cxnId="{D3BF4111-3952-0148-8913-30B23F8FBA93}">
      <dgm:prSet phldrT="3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0D6FF-E625-8C40-89A5-65C975FF1DCA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gm:t>
    </dgm:pt>
    <dgm:pt modelId="{C4B9349B-A1D9-1B43-9B9E-5DABAB684EF9}" type="par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0C2DD-C14D-0D4C-9352-02BF43A950B1}" type="sib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DEFC8-29A3-4F4A-A68E-78A902EC476C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</dgm:t>
    </dgm:pt>
    <dgm:pt modelId="{72AAF654-AD5C-8A49-AFE1-9AE890CF0BCB}" type="parTrans" cxnId="{A15FFCC9-DE53-9945-B42E-189CEACA238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9A88-1022-AF4D-99C6-22A702086B91}" type="sibTrans" cxnId="{A15FFCC9-DE53-9945-B42E-189CEACA2387}">
      <dgm:prSet phldrT="4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6876B-E57A-1B47-84A1-8103067A373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i="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</dgm:t>
    </dgm:pt>
    <dgm:pt modelId="{D94E8FCF-12A9-504E-BA58-123E6C7D9F4F}" type="parTrans" cxnId="{2A828854-68AF-8546-8D64-DDC2083D8194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DDBB-9F66-AD42-AFAE-8065958AC2AE}" type="sibTrans" cxnId="{2A828854-68AF-8546-8D64-DDC2083D8194}">
      <dgm:prSet phldrT="5" phldr="0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DBE57-B1A5-5F40-B52D-16374563D46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6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gm:t>
    </dgm:pt>
    <dgm:pt modelId="{CBF4DA8B-020C-3A48-84F1-A89346C69DC9}" type="par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D0EB-2E56-0049-9FC4-7D140E551135}" type="sib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BB9A3-E103-DF48-A866-1DF9E9C5818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gm:t>
    </dgm:pt>
    <dgm:pt modelId="{0D3EF91B-B9A6-8D41-B50D-82BA913270DB}" type="par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3C2CF-F8DC-B34B-99CD-C2D66AFF3616}" type="sib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AFACC-BE83-F948-9FB4-430778357EB5}" type="pres">
      <dgm:prSet presAssocID="{499FDFE3-F496-514E-9A13-C6F064C8BE56}" presName="outerComposite" presStyleCnt="0">
        <dgm:presLayoutVars>
          <dgm:chMax val="5"/>
          <dgm:dir/>
          <dgm:resizeHandles val="exact"/>
        </dgm:presLayoutVars>
      </dgm:prSet>
      <dgm:spPr/>
    </dgm:pt>
    <dgm:pt modelId="{D86BCE53-9D24-7946-9CF9-53F7E256BF86}" type="pres">
      <dgm:prSet presAssocID="{499FDFE3-F496-514E-9A13-C6F064C8BE56}" presName="dummyMaxCanvas" presStyleCnt="0">
        <dgm:presLayoutVars/>
      </dgm:prSet>
      <dgm:spPr/>
    </dgm:pt>
    <dgm:pt modelId="{6861409B-EBFA-E94A-9748-7DABCF1E1002}" type="pres">
      <dgm:prSet presAssocID="{499FDFE3-F496-514E-9A13-C6F064C8BE56}" presName="FiveNodes_1" presStyleLbl="node1" presStyleIdx="0" presStyleCnt="5">
        <dgm:presLayoutVars>
          <dgm:bulletEnabled val="1"/>
        </dgm:presLayoutVars>
      </dgm:prSet>
      <dgm:spPr/>
    </dgm:pt>
    <dgm:pt modelId="{7B48D148-EB6F-4C48-9AE2-5622D5CB1E46}" type="pres">
      <dgm:prSet presAssocID="{499FDFE3-F496-514E-9A13-C6F064C8BE56}" presName="FiveNodes_2" presStyleLbl="node1" presStyleIdx="1" presStyleCnt="5">
        <dgm:presLayoutVars>
          <dgm:bulletEnabled val="1"/>
        </dgm:presLayoutVars>
      </dgm:prSet>
      <dgm:spPr/>
    </dgm:pt>
    <dgm:pt modelId="{6D08B8D7-7E3C-B24E-84E5-DDFE97307F07}" type="pres">
      <dgm:prSet presAssocID="{499FDFE3-F496-514E-9A13-C6F064C8BE56}" presName="FiveNodes_3" presStyleLbl="node1" presStyleIdx="2" presStyleCnt="5">
        <dgm:presLayoutVars>
          <dgm:bulletEnabled val="1"/>
        </dgm:presLayoutVars>
      </dgm:prSet>
      <dgm:spPr/>
    </dgm:pt>
    <dgm:pt modelId="{91C2165D-871E-1B40-9620-363A09DF2962}" type="pres">
      <dgm:prSet presAssocID="{499FDFE3-F496-514E-9A13-C6F064C8BE56}" presName="FiveNodes_4" presStyleLbl="node1" presStyleIdx="3" presStyleCnt="5">
        <dgm:presLayoutVars>
          <dgm:bulletEnabled val="1"/>
        </dgm:presLayoutVars>
      </dgm:prSet>
      <dgm:spPr/>
    </dgm:pt>
    <dgm:pt modelId="{D1FD02AC-9E8D-3C4F-BCBF-1969CA21B412}" type="pres">
      <dgm:prSet presAssocID="{499FDFE3-F496-514E-9A13-C6F064C8BE56}" presName="FiveNodes_5" presStyleLbl="node1" presStyleIdx="4" presStyleCnt="5">
        <dgm:presLayoutVars>
          <dgm:bulletEnabled val="1"/>
        </dgm:presLayoutVars>
      </dgm:prSet>
      <dgm:spPr/>
    </dgm:pt>
    <dgm:pt modelId="{65B9753A-0187-BB48-8F99-CDEC897FC0E0}" type="pres">
      <dgm:prSet presAssocID="{499FDFE3-F496-514E-9A13-C6F064C8BE56}" presName="FiveConn_1-2" presStyleLbl="fgAccFollowNode1" presStyleIdx="0" presStyleCnt="4">
        <dgm:presLayoutVars>
          <dgm:bulletEnabled val="1"/>
        </dgm:presLayoutVars>
      </dgm:prSet>
      <dgm:spPr/>
    </dgm:pt>
    <dgm:pt modelId="{EB48AB0B-2B4B-C64F-8580-6401BC08F70B}" type="pres">
      <dgm:prSet presAssocID="{499FDFE3-F496-514E-9A13-C6F064C8BE56}" presName="FiveConn_2-3" presStyleLbl="fgAccFollowNode1" presStyleIdx="1" presStyleCnt="4">
        <dgm:presLayoutVars>
          <dgm:bulletEnabled val="1"/>
        </dgm:presLayoutVars>
      </dgm:prSet>
      <dgm:spPr/>
    </dgm:pt>
    <dgm:pt modelId="{18AC1C50-1E38-BB4A-9920-1C5876A64086}" type="pres">
      <dgm:prSet presAssocID="{499FDFE3-F496-514E-9A13-C6F064C8BE56}" presName="FiveConn_3-4" presStyleLbl="fgAccFollowNode1" presStyleIdx="2" presStyleCnt="4">
        <dgm:presLayoutVars>
          <dgm:bulletEnabled val="1"/>
        </dgm:presLayoutVars>
      </dgm:prSet>
      <dgm:spPr/>
    </dgm:pt>
    <dgm:pt modelId="{801C23A2-8513-7841-885A-0A5480035F56}" type="pres">
      <dgm:prSet presAssocID="{499FDFE3-F496-514E-9A13-C6F064C8BE56}" presName="FiveConn_4-5" presStyleLbl="fgAccFollowNode1" presStyleIdx="3" presStyleCnt="4">
        <dgm:presLayoutVars>
          <dgm:bulletEnabled val="1"/>
        </dgm:presLayoutVars>
      </dgm:prSet>
      <dgm:spPr/>
    </dgm:pt>
    <dgm:pt modelId="{E5019D13-6337-024D-885F-866A20017D9F}" type="pres">
      <dgm:prSet presAssocID="{499FDFE3-F496-514E-9A13-C6F064C8BE56}" presName="FiveNodes_1_text" presStyleLbl="node1" presStyleIdx="4" presStyleCnt="5">
        <dgm:presLayoutVars>
          <dgm:bulletEnabled val="1"/>
        </dgm:presLayoutVars>
      </dgm:prSet>
      <dgm:spPr/>
    </dgm:pt>
    <dgm:pt modelId="{11FC173B-2952-0045-AA87-4B94E6E5276C}" type="pres">
      <dgm:prSet presAssocID="{499FDFE3-F496-514E-9A13-C6F064C8BE56}" presName="FiveNodes_2_text" presStyleLbl="node1" presStyleIdx="4" presStyleCnt="5">
        <dgm:presLayoutVars>
          <dgm:bulletEnabled val="1"/>
        </dgm:presLayoutVars>
      </dgm:prSet>
      <dgm:spPr/>
    </dgm:pt>
    <dgm:pt modelId="{91B0EB9E-3FF4-F34C-BE40-B41E260B298D}" type="pres">
      <dgm:prSet presAssocID="{499FDFE3-F496-514E-9A13-C6F064C8BE56}" presName="FiveNodes_3_text" presStyleLbl="node1" presStyleIdx="4" presStyleCnt="5">
        <dgm:presLayoutVars>
          <dgm:bulletEnabled val="1"/>
        </dgm:presLayoutVars>
      </dgm:prSet>
      <dgm:spPr/>
    </dgm:pt>
    <dgm:pt modelId="{1FB50410-4FAF-204D-ADDE-AC221FDB899A}" type="pres">
      <dgm:prSet presAssocID="{499FDFE3-F496-514E-9A13-C6F064C8BE56}" presName="FiveNodes_4_text" presStyleLbl="node1" presStyleIdx="4" presStyleCnt="5">
        <dgm:presLayoutVars>
          <dgm:bulletEnabled val="1"/>
        </dgm:presLayoutVars>
      </dgm:prSet>
      <dgm:spPr/>
    </dgm:pt>
    <dgm:pt modelId="{1FEA45E2-36C3-734D-BFFF-0F6BC7F4DB41}" type="pres">
      <dgm:prSet presAssocID="{499FDFE3-F496-514E-9A13-C6F064C8BE5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F73301-AF6E-B048-80AA-8CACE7D3209D}" type="presOf" srcId="{F49480B6-8073-7643-910B-9D5BA9684996}" destId="{6861409B-EBFA-E94A-9748-7DABCF1E1002}" srcOrd="0" destOrd="1" presId="urn:microsoft.com/office/officeart/2005/8/layout/vProcess5"/>
    <dgm:cxn modelId="{10FE450A-5157-5E4A-BD07-D6A35F78E425}" type="presOf" srcId="{994DEFC8-29A3-4F4A-A68E-78A902EC476C}" destId="{91C2165D-871E-1B40-9620-363A09DF2962}" srcOrd="0" destOrd="0" presId="urn:microsoft.com/office/officeart/2005/8/layout/vProcess5"/>
    <dgm:cxn modelId="{D3BF4111-3952-0148-8913-30B23F8FBA93}" srcId="{499FDFE3-F496-514E-9A13-C6F064C8BE56}" destId="{5A0A670C-2D94-7145-9D86-61C6EF99DEA4}" srcOrd="2" destOrd="0" parTransId="{898D3618-7F96-9E41-9E08-17E0DAD78321}" sibTransId="{07B9A77F-A857-2E49-AF30-0D65E5B5BF8C}"/>
    <dgm:cxn modelId="{D6164721-EEFE-D14B-A414-6A8D9D35D61E}" type="presOf" srcId="{1D294373-AE64-F444-A6DE-C5595691063F}" destId="{7B48D148-EB6F-4C48-9AE2-5622D5CB1E46}" srcOrd="0" destOrd="0" presId="urn:microsoft.com/office/officeart/2005/8/layout/vProcess5"/>
    <dgm:cxn modelId="{1BF6B823-39D0-9A4D-9EB6-69BCBF73C106}" type="presOf" srcId="{3A1DBE57-B1A5-5F40-B52D-16374563D461}" destId="{1FB50410-4FAF-204D-ADDE-AC221FDB899A}" srcOrd="1" destOrd="1" presId="urn:microsoft.com/office/officeart/2005/8/layout/vProcess5"/>
    <dgm:cxn modelId="{F1B11F2A-3BC4-C440-8D15-63F648A2DA73}" type="presOf" srcId="{896FCC09-60CC-7541-A884-7EA3F9890004}" destId="{65B9753A-0187-BB48-8F99-CDEC897FC0E0}" srcOrd="0" destOrd="0" presId="urn:microsoft.com/office/officeart/2005/8/layout/vProcess5"/>
    <dgm:cxn modelId="{21F59630-9AA2-0B4B-86AB-9C73E25A3ABF}" type="presOf" srcId="{1D294373-AE64-F444-A6DE-C5595691063F}" destId="{11FC173B-2952-0045-AA87-4B94E6E5276C}" srcOrd="1" destOrd="0" presId="urn:microsoft.com/office/officeart/2005/8/layout/vProcess5"/>
    <dgm:cxn modelId="{1D869D34-4FBE-8247-97C1-24A2A703E28C}" type="presOf" srcId="{499FDFE3-F496-514E-9A13-C6F064C8BE56}" destId="{436AFACC-BE83-F948-9FB4-430778357EB5}" srcOrd="0" destOrd="0" presId="urn:microsoft.com/office/officeart/2005/8/layout/vProcess5"/>
    <dgm:cxn modelId="{44DBF535-354E-CF4C-85A5-25EC09C32EE7}" type="presOf" srcId="{BC3BB9A3-E103-DF48-A866-1DF9E9C58181}" destId="{1FEA45E2-36C3-734D-BFFF-0F6BC7F4DB41}" srcOrd="1" destOrd="1" presId="urn:microsoft.com/office/officeart/2005/8/layout/vProcess5"/>
    <dgm:cxn modelId="{85FB343A-DCA1-4241-8ADD-904C1E5E291E}" srcId="{499FDFE3-F496-514E-9A13-C6F064C8BE56}" destId="{8F5F5B45-0189-A744-AFC1-88DBA9309DF3}" srcOrd="0" destOrd="0" parTransId="{2BAC7402-13ED-7D43-B9E5-D6768F19F54B}" sibTransId="{896FCC09-60CC-7541-A884-7EA3F9890004}"/>
    <dgm:cxn modelId="{140D9945-CFD2-7E4E-BF0E-A86E107BFE22}" srcId="{8F5F5B45-0189-A744-AFC1-88DBA9309DF3}" destId="{F49480B6-8073-7643-910B-9D5BA9684996}" srcOrd="0" destOrd="0" parTransId="{C91A85FA-ACF9-2842-9CF7-733785B565A7}" sibTransId="{5B0D04B3-4F83-8546-9434-70AD44E731F8}"/>
    <dgm:cxn modelId="{2A828854-68AF-8546-8D64-DDC2083D8194}" srcId="{499FDFE3-F496-514E-9A13-C6F064C8BE56}" destId="{BCC6876B-E57A-1B47-84A1-8103067A3736}" srcOrd="4" destOrd="0" parTransId="{D94E8FCF-12A9-504E-BA58-123E6C7D9F4F}" sibTransId="{9A43DDBB-9F66-AD42-AFAE-8065958AC2AE}"/>
    <dgm:cxn modelId="{D26DF856-2090-924B-8192-C069687BE5C4}" type="presOf" srcId="{4D956C64-300F-E149-A41A-D8FF0EBF3EE8}" destId="{11FC173B-2952-0045-AA87-4B94E6E5276C}" srcOrd="1" destOrd="1" presId="urn:microsoft.com/office/officeart/2005/8/layout/vProcess5"/>
    <dgm:cxn modelId="{7EDB3459-4694-3249-8AC0-C9A4AE3E4843}" type="presOf" srcId="{4D956C64-300F-E149-A41A-D8FF0EBF3EE8}" destId="{7B48D148-EB6F-4C48-9AE2-5622D5CB1E46}" srcOrd="0" destOrd="1" presId="urn:microsoft.com/office/officeart/2005/8/layout/vProcess5"/>
    <dgm:cxn modelId="{D32F8F5C-7461-2845-B32E-EF285ABDE388}" type="presOf" srcId="{F351942A-54DD-5F4B-997D-84EED387F9A6}" destId="{EB48AB0B-2B4B-C64F-8580-6401BC08F70B}" srcOrd="0" destOrd="0" presId="urn:microsoft.com/office/officeart/2005/8/layout/vProcess5"/>
    <dgm:cxn modelId="{E9E1286D-9DDF-664E-A1B3-8F60F62D998B}" srcId="{994DEFC8-29A3-4F4A-A68E-78A902EC476C}" destId="{3A1DBE57-B1A5-5F40-B52D-16374563D461}" srcOrd="0" destOrd="0" parTransId="{CBF4DA8B-020C-3A48-84F1-A89346C69DC9}" sibTransId="{5D41D0EB-2E56-0049-9FC4-7D140E551135}"/>
    <dgm:cxn modelId="{C048896E-5A91-AC4B-924A-BBEAA3D11554}" type="presOf" srcId="{58139A88-1022-AF4D-99C6-22A702086B91}" destId="{801C23A2-8513-7841-885A-0A5480035F56}" srcOrd="0" destOrd="0" presId="urn:microsoft.com/office/officeart/2005/8/layout/vProcess5"/>
    <dgm:cxn modelId="{94B5BC6E-7ED7-1B43-8351-3923222F6377}" srcId="{BCC6876B-E57A-1B47-84A1-8103067A3736}" destId="{BC3BB9A3-E103-DF48-A866-1DF9E9C58181}" srcOrd="0" destOrd="0" parTransId="{0D3EF91B-B9A6-8D41-B50D-82BA913270DB}" sibTransId="{2B73C2CF-F8DC-B34B-99CD-C2D66AFF3616}"/>
    <dgm:cxn modelId="{8F402A75-DBDE-614D-B83F-3CFCBE8DF4A4}" type="presOf" srcId="{F49480B6-8073-7643-910B-9D5BA9684996}" destId="{E5019D13-6337-024D-885F-866A20017D9F}" srcOrd="1" destOrd="1" presId="urn:microsoft.com/office/officeart/2005/8/layout/vProcess5"/>
    <dgm:cxn modelId="{67C42676-2A0E-764E-BF53-6AA3F2BD1A7E}" type="presOf" srcId="{BCC6876B-E57A-1B47-84A1-8103067A3736}" destId="{D1FD02AC-9E8D-3C4F-BCBF-1969CA21B412}" srcOrd="0" destOrd="0" presId="urn:microsoft.com/office/officeart/2005/8/layout/vProcess5"/>
    <dgm:cxn modelId="{525DEE7E-8A00-4A4F-9E1C-123027C70819}" type="presOf" srcId="{BCC6876B-E57A-1B47-84A1-8103067A3736}" destId="{1FEA45E2-36C3-734D-BFFF-0F6BC7F4DB41}" srcOrd="1" destOrd="0" presId="urn:microsoft.com/office/officeart/2005/8/layout/vProcess5"/>
    <dgm:cxn modelId="{DE2C4C80-DD3C-C848-B942-124F6F47A996}" srcId="{499FDFE3-F496-514E-9A13-C6F064C8BE56}" destId="{1D294373-AE64-F444-A6DE-C5595691063F}" srcOrd="1" destOrd="0" parTransId="{44237306-1B94-E342-A933-E0B5B9D9972E}" sibTransId="{F351942A-54DD-5F4B-997D-84EED387F9A6}"/>
    <dgm:cxn modelId="{82E54984-D701-6141-8E50-282C3B10697C}" type="presOf" srcId="{8260D6FF-E625-8C40-89A5-65C975FF1DCA}" destId="{91B0EB9E-3FF4-F34C-BE40-B41E260B298D}" srcOrd="1" destOrd="1" presId="urn:microsoft.com/office/officeart/2005/8/layout/vProcess5"/>
    <dgm:cxn modelId="{E5255589-5A30-2446-A577-9152058AE5A4}" type="presOf" srcId="{8260D6FF-E625-8C40-89A5-65C975FF1DCA}" destId="{6D08B8D7-7E3C-B24E-84E5-DDFE97307F07}" srcOrd="0" destOrd="1" presId="urn:microsoft.com/office/officeart/2005/8/layout/vProcess5"/>
    <dgm:cxn modelId="{9C958489-145E-8B46-AFCD-802F1F394B9B}" srcId="{5A0A670C-2D94-7145-9D86-61C6EF99DEA4}" destId="{8260D6FF-E625-8C40-89A5-65C975FF1DCA}" srcOrd="0" destOrd="0" parTransId="{C4B9349B-A1D9-1B43-9B9E-5DABAB684EF9}" sibTransId="{5290C2DD-C14D-0D4C-9352-02BF43A950B1}"/>
    <dgm:cxn modelId="{73CB76B1-D4A9-DC4D-8ED8-BA1C6473A3C0}" type="presOf" srcId="{994DEFC8-29A3-4F4A-A68E-78A902EC476C}" destId="{1FB50410-4FAF-204D-ADDE-AC221FDB899A}" srcOrd="1" destOrd="0" presId="urn:microsoft.com/office/officeart/2005/8/layout/vProcess5"/>
    <dgm:cxn modelId="{56E586C0-2773-304A-914F-2CA2B5F7E956}" type="presOf" srcId="{5A0A670C-2D94-7145-9D86-61C6EF99DEA4}" destId="{6D08B8D7-7E3C-B24E-84E5-DDFE97307F07}" srcOrd="0" destOrd="0" presId="urn:microsoft.com/office/officeart/2005/8/layout/vProcess5"/>
    <dgm:cxn modelId="{CDDA06C5-8A3F-3340-A5C0-6136579F8276}" type="presOf" srcId="{8F5F5B45-0189-A744-AFC1-88DBA9309DF3}" destId="{6861409B-EBFA-E94A-9748-7DABCF1E1002}" srcOrd="0" destOrd="0" presId="urn:microsoft.com/office/officeart/2005/8/layout/vProcess5"/>
    <dgm:cxn modelId="{A15FFCC9-DE53-9945-B42E-189CEACA2387}" srcId="{499FDFE3-F496-514E-9A13-C6F064C8BE56}" destId="{994DEFC8-29A3-4F4A-A68E-78A902EC476C}" srcOrd="3" destOrd="0" parTransId="{72AAF654-AD5C-8A49-AFE1-9AE890CF0BCB}" sibTransId="{58139A88-1022-AF4D-99C6-22A702086B91}"/>
    <dgm:cxn modelId="{8BD477CC-8913-9741-84AE-3A82D6E65647}" type="presOf" srcId="{07B9A77F-A857-2E49-AF30-0D65E5B5BF8C}" destId="{18AC1C50-1E38-BB4A-9920-1C5876A64086}" srcOrd="0" destOrd="0" presId="urn:microsoft.com/office/officeart/2005/8/layout/vProcess5"/>
    <dgm:cxn modelId="{887C3DD2-AC77-0F4F-BC67-2DEF489B8896}" type="presOf" srcId="{3A1DBE57-B1A5-5F40-B52D-16374563D461}" destId="{91C2165D-871E-1B40-9620-363A09DF2962}" srcOrd="0" destOrd="1" presId="urn:microsoft.com/office/officeart/2005/8/layout/vProcess5"/>
    <dgm:cxn modelId="{DCCAE4DD-2A59-F64C-9C86-105A77E7488E}" type="presOf" srcId="{8F5F5B45-0189-A744-AFC1-88DBA9309DF3}" destId="{E5019D13-6337-024D-885F-866A20017D9F}" srcOrd="1" destOrd="0" presId="urn:microsoft.com/office/officeart/2005/8/layout/vProcess5"/>
    <dgm:cxn modelId="{B6BE11EA-34E4-3C4F-8DA6-7F9DF6C01D20}" type="presOf" srcId="{5A0A670C-2D94-7145-9D86-61C6EF99DEA4}" destId="{91B0EB9E-3FF4-F34C-BE40-B41E260B298D}" srcOrd="1" destOrd="0" presId="urn:microsoft.com/office/officeart/2005/8/layout/vProcess5"/>
    <dgm:cxn modelId="{02C77EEB-4179-E145-A4D2-89BB8A6F9899}" srcId="{1D294373-AE64-F444-A6DE-C5595691063F}" destId="{4D956C64-300F-E149-A41A-D8FF0EBF3EE8}" srcOrd="0" destOrd="0" parTransId="{12979E36-F5E3-6240-968D-0D5627B09B9A}" sibTransId="{5733CEA1-2E04-454F-823E-5383CA1F3B58}"/>
    <dgm:cxn modelId="{F46174F7-AC3B-0A4A-A30B-5C5FE201E196}" type="presOf" srcId="{BC3BB9A3-E103-DF48-A866-1DF9E9C58181}" destId="{D1FD02AC-9E8D-3C4F-BCBF-1969CA21B412}" srcOrd="0" destOrd="1" presId="urn:microsoft.com/office/officeart/2005/8/layout/vProcess5"/>
    <dgm:cxn modelId="{7F8846C0-1DD3-0D4D-A6BE-A3A4EC81D426}" type="presParOf" srcId="{436AFACC-BE83-F948-9FB4-430778357EB5}" destId="{D86BCE53-9D24-7946-9CF9-53F7E256BF86}" srcOrd="0" destOrd="0" presId="urn:microsoft.com/office/officeart/2005/8/layout/vProcess5"/>
    <dgm:cxn modelId="{D1C13861-CF1C-5E4E-99C4-A01D8F9A1AF3}" type="presParOf" srcId="{436AFACC-BE83-F948-9FB4-430778357EB5}" destId="{6861409B-EBFA-E94A-9748-7DABCF1E1002}" srcOrd="1" destOrd="0" presId="urn:microsoft.com/office/officeart/2005/8/layout/vProcess5"/>
    <dgm:cxn modelId="{913C5679-E5D9-5A4A-B5BA-0F98B2DDF4FA}" type="presParOf" srcId="{436AFACC-BE83-F948-9FB4-430778357EB5}" destId="{7B48D148-EB6F-4C48-9AE2-5622D5CB1E46}" srcOrd="2" destOrd="0" presId="urn:microsoft.com/office/officeart/2005/8/layout/vProcess5"/>
    <dgm:cxn modelId="{4FAD1F0F-7571-664C-B107-20F3F05EE8EC}" type="presParOf" srcId="{436AFACC-BE83-F948-9FB4-430778357EB5}" destId="{6D08B8D7-7E3C-B24E-84E5-DDFE97307F07}" srcOrd="3" destOrd="0" presId="urn:microsoft.com/office/officeart/2005/8/layout/vProcess5"/>
    <dgm:cxn modelId="{EC5E55A3-213D-1644-B9E8-657366378276}" type="presParOf" srcId="{436AFACC-BE83-F948-9FB4-430778357EB5}" destId="{91C2165D-871E-1B40-9620-363A09DF2962}" srcOrd="4" destOrd="0" presId="urn:microsoft.com/office/officeart/2005/8/layout/vProcess5"/>
    <dgm:cxn modelId="{A0E3CC06-460C-3243-9817-4FFF93B61C6D}" type="presParOf" srcId="{436AFACC-BE83-F948-9FB4-430778357EB5}" destId="{D1FD02AC-9E8D-3C4F-BCBF-1969CA21B412}" srcOrd="5" destOrd="0" presId="urn:microsoft.com/office/officeart/2005/8/layout/vProcess5"/>
    <dgm:cxn modelId="{E25E44CF-35A3-CA4A-A760-0FEE551CA902}" type="presParOf" srcId="{436AFACC-BE83-F948-9FB4-430778357EB5}" destId="{65B9753A-0187-BB48-8F99-CDEC897FC0E0}" srcOrd="6" destOrd="0" presId="urn:microsoft.com/office/officeart/2005/8/layout/vProcess5"/>
    <dgm:cxn modelId="{CAF6BEA1-332F-2E43-932B-84A2B910C6BF}" type="presParOf" srcId="{436AFACC-BE83-F948-9FB4-430778357EB5}" destId="{EB48AB0B-2B4B-C64F-8580-6401BC08F70B}" srcOrd="7" destOrd="0" presId="urn:microsoft.com/office/officeart/2005/8/layout/vProcess5"/>
    <dgm:cxn modelId="{C1E33683-024F-B543-9AD1-F3D3573024E0}" type="presParOf" srcId="{436AFACC-BE83-F948-9FB4-430778357EB5}" destId="{18AC1C50-1E38-BB4A-9920-1C5876A64086}" srcOrd="8" destOrd="0" presId="urn:microsoft.com/office/officeart/2005/8/layout/vProcess5"/>
    <dgm:cxn modelId="{FF952445-56C6-AF4F-BC8C-6C35590A7138}" type="presParOf" srcId="{436AFACC-BE83-F948-9FB4-430778357EB5}" destId="{801C23A2-8513-7841-885A-0A5480035F56}" srcOrd="9" destOrd="0" presId="urn:microsoft.com/office/officeart/2005/8/layout/vProcess5"/>
    <dgm:cxn modelId="{7EF14102-77A6-214D-899F-C4D818CDF682}" type="presParOf" srcId="{436AFACC-BE83-F948-9FB4-430778357EB5}" destId="{E5019D13-6337-024D-885F-866A20017D9F}" srcOrd="10" destOrd="0" presId="urn:microsoft.com/office/officeart/2005/8/layout/vProcess5"/>
    <dgm:cxn modelId="{732040B0-D480-9F4A-9E39-B4D914333CA6}" type="presParOf" srcId="{436AFACC-BE83-F948-9FB4-430778357EB5}" destId="{11FC173B-2952-0045-AA87-4B94E6E5276C}" srcOrd="11" destOrd="0" presId="urn:microsoft.com/office/officeart/2005/8/layout/vProcess5"/>
    <dgm:cxn modelId="{C315643B-4A09-284F-BEBF-A033ECE8CEB4}" type="presParOf" srcId="{436AFACC-BE83-F948-9FB4-430778357EB5}" destId="{91B0EB9E-3FF4-F34C-BE40-B41E260B298D}" srcOrd="12" destOrd="0" presId="urn:microsoft.com/office/officeart/2005/8/layout/vProcess5"/>
    <dgm:cxn modelId="{F6EDBAF2-7647-ED4B-8156-E13871E6DD92}" type="presParOf" srcId="{436AFACC-BE83-F948-9FB4-430778357EB5}" destId="{1FB50410-4FAF-204D-ADDE-AC221FDB899A}" srcOrd="13" destOrd="0" presId="urn:microsoft.com/office/officeart/2005/8/layout/vProcess5"/>
    <dgm:cxn modelId="{148D31A3-A8CD-8840-B2D0-5401747E3B37}" type="presParOf" srcId="{436AFACC-BE83-F948-9FB4-430778357EB5}" destId="{1FEA45E2-36C3-734D-BFFF-0F6BC7F4DB41}" srcOrd="14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9FDFE3-F496-514E-9A13-C6F064C8BE56}" type="doc">
      <dgm:prSet loTypeId="urn:microsoft.com/office/officeart/2005/8/layout/vProcess5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5F5B45-0189-A744-AFC1-88DBA9309DF3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</dgm:t>
    </dgm:pt>
    <dgm:pt modelId="{2BAC7402-13ED-7D43-B9E5-D6768F19F54B}" type="parTrans" cxnId="{85FB343A-DCA1-4241-8ADD-904C1E5E291E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FCC09-60CC-7541-A884-7EA3F9890004}" type="sibTrans" cxnId="{85FB343A-DCA1-4241-8ADD-904C1E5E291E}">
      <dgm:prSet phldrT="1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480B6-8073-7643-910B-9D5BA968499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gm:t>
    </dgm:pt>
    <dgm:pt modelId="{C91A85FA-ACF9-2842-9CF7-733785B565A7}" type="par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04B3-4F83-8546-9434-70AD44E731F8}" type="sib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4373-AE64-F444-A6DE-C5595691063F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</dgm:t>
    </dgm:pt>
    <dgm:pt modelId="{44237306-1B94-E342-A933-E0B5B9D9972E}" type="parTrans" cxnId="{DE2C4C80-DD3C-C848-B942-124F6F47A996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942A-54DD-5F4B-997D-84EED387F9A6}" type="sibTrans" cxnId="{DE2C4C80-DD3C-C848-B942-124F6F47A996}">
      <dgm:prSet phldrT="2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6C64-300F-E149-A41A-D8FF0EBF3EE8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gm:t>
    </dgm:pt>
    <dgm:pt modelId="{12979E36-F5E3-6240-968D-0D5627B09B9A}" type="par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3CEA1-2E04-454F-823E-5383CA1F3B58}" type="sib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A670C-2D94-7145-9D86-61C6EF99DEA4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</dgm:t>
    </dgm:pt>
    <dgm:pt modelId="{898D3618-7F96-9E41-9E08-17E0DAD78321}" type="parTrans" cxnId="{D3BF4111-3952-0148-8913-30B23F8FBA93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9A77F-A857-2E49-AF30-0D65E5B5BF8C}" type="sibTrans" cxnId="{D3BF4111-3952-0148-8913-30B23F8FBA93}">
      <dgm:prSet phldrT="3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0D6FF-E625-8C40-89A5-65C975FF1DCA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gm:t>
    </dgm:pt>
    <dgm:pt modelId="{C4B9349B-A1D9-1B43-9B9E-5DABAB684EF9}" type="par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0C2DD-C14D-0D4C-9352-02BF43A950B1}" type="sib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DEFC8-29A3-4F4A-A68E-78A902EC476C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</dgm:t>
    </dgm:pt>
    <dgm:pt modelId="{72AAF654-AD5C-8A49-AFE1-9AE890CF0BCB}" type="parTrans" cxnId="{A15FFCC9-DE53-9945-B42E-189CEACA238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9A88-1022-AF4D-99C6-22A702086B91}" type="sibTrans" cxnId="{A15FFCC9-DE53-9945-B42E-189CEACA2387}">
      <dgm:prSet phldrT="4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6876B-E57A-1B47-84A1-8103067A373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i="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</dgm:t>
    </dgm:pt>
    <dgm:pt modelId="{D94E8FCF-12A9-504E-BA58-123E6C7D9F4F}" type="parTrans" cxnId="{2A828854-68AF-8546-8D64-DDC2083D8194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DDBB-9F66-AD42-AFAE-8065958AC2AE}" type="sibTrans" cxnId="{2A828854-68AF-8546-8D64-DDC2083D8194}">
      <dgm:prSet phldrT="5" phldr="0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DBE57-B1A5-5F40-B52D-16374563D46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6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gm:t>
    </dgm:pt>
    <dgm:pt modelId="{CBF4DA8B-020C-3A48-84F1-A89346C69DC9}" type="par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D0EB-2E56-0049-9FC4-7D140E551135}" type="sib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BB9A3-E103-DF48-A866-1DF9E9C5818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gm:t>
    </dgm:pt>
    <dgm:pt modelId="{0D3EF91B-B9A6-8D41-B50D-82BA913270DB}" type="par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3C2CF-F8DC-B34B-99CD-C2D66AFF3616}" type="sib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AFACC-BE83-F948-9FB4-430778357EB5}" type="pres">
      <dgm:prSet presAssocID="{499FDFE3-F496-514E-9A13-C6F064C8BE56}" presName="outerComposite" presStyleCnt="0">
        <dgm:presLayoutVars>
          <dgm:chMax val="5"/>
          <dgm:dir/>
          <dgm:resizeHandles val="exact"/>
        </dgm:presLayoutVars>
      </dgm:prSet>
      <dgm:spPr/>
    </dgm:pt>
    <dgm:pt modelId="{D86BCE53-9D24-7946-9CF9-53F7E256BF86}" type="pres">
      <dgm:prSet presAssocID="{499FDFE3-F496-514E-9A13-C6F064C8BE56}" presName="dummyMaxCanvas" presStyleCnt="0">
        <dgm:presLayoutVars/>
      </dgm:prSet>
      <dgm:spPr/>
    </dgm:pt>
    <dgm:pt modelId="{6861409B-EBFA-E94A-9748-7DABCF1E1002}" type="pres">
      <dgm:prSet presAssocID="{499FDFE3-F496-514E-9A13-C6F064C8BE56}" presName="FiveNodes_1" presStyleLbl="node1" presStyleIdx="0" presStyleCnt="5">
        <dgm:presLayoutVars>
          <dgm:bulletEnabled val="1"/>
        </dgm:presLayoutVars>
      </dgm:prSet>
      <dgm:spPr/>
    </dgm:pt>
    <dgm:pt modelId="{7B48D148-EB6F-4C48-9AE2-5622D5CB1E46}" type="pres">
      <dgm:prSet presAssocID="{499FDFE3-F496-514E-9A13-C6F064C8BE56}" presName="FiveNodes_2" presStyleLbl="node1" presStyleIdx="1" presStyleCnt="5">
        <dgm:presLayoutVars>
          <dgm:bulletEnabled val="1"/>
        </dgm:presLayoutVars>
      </dgm:prSet>
      <dgm:spPr/>
    </dgm:pt>
    <dgm:pt modelId="{6D08B8D7-7E3C-B24E-84E5-DDFE97307F07}" type="pres">
      <dgm:prSet presAssocID="{499FDFE3-F496-514E-9A13-C6F064C8BE56}" presName="FiveNodes_3" presStyleLbl="node1" presStyleIdx="2" presStyleCnt="5">
        <dgm:presLayoutVars>
          <dgm:bulletEnabled val="1"/>
        </dgm:presLayoutVars>
      </dgm:prSet>
      <dgm:spPr/>
    </dgm:pt>
    <dgm:pt modelId="{91C2165D-871E-1B40-9620-363A09DF2962}" type="pres">
      <dgm:prSet presAssocID="{499FDFE3-F496-514E-9A13-C6F064C8BE56}" presName="FiveNodes_4" presStyleLbl="node1" presStyleIdx="3" presStyleCnt="5">
        <dgm:presLayoutVars>
          <dgm:bulletEnabled val="1"/>
        </dgm:presLayoutVars>
      </dgm:prSet>
      <dgm:spPr/>
    </dgm:pt>
    <dgm:pt modelId="{D1FD02AC-9E8D-3C4F-BCBF-1969CA21B412}" type="pres">
      <dgm:prSet presAssocID="{499FDFE3-F496-514E-9A13-C6F064C8BE56}" presName="FiveNodes_5" presStyleLbl="node1" presStyleIdx="4" presStyleCnt="5">
        <dgm:presLayoutVars>
          <dgm:bulletEnabled val="1"/>
        </dgm:presLayoutVars>
      </dgm:prSet>
      <dgm:spPr/>
    </dgm:pt>
    <dgm:pt modelId="{65B9753A-0187-BB48-8F99-CDEC897FC0E0}" type="pres">
      <dgm:prSet presAssocID="{499FDFE3-F496-514E-9A13-C6F064C8BE56}" presName="FiveConn_1-2" presStyleLbl="fgAccFollowNode1" presStyleIdx="0" presStyleCnt="4">
        <dgm:presLayoutVars>
          <dgm:bulletEnabled val="1"/>
        </dgm:presLayoutVars>
      </dgm:prSet>
      <dgm:spPr/>
    </dgm:pt>
    <dgm:pt modelId="{EB48AB0B-2B4B-C64F-8580-6401BC08F70B}" type="pres">
      <dgm:prSet presAssocID="{499FDFE3-F496-514E-9A13-C6F064C8BE56}" presName="FiveConn_2-3" presStyleLbl="fgAccFollowNode1" presStyleIdx="1" presStyleCnt="4">
        <dgm:presLayoutVars>
          <dgm:bulletEnabled val="1"/>
        </dgm:presLayoutVars>
      </dgm:prSet>
      <dgm:spPr/>
    </dgm:pt>
    <dgm:pt modelId="{18AC1C50-1E38-BB4A-9920-1C5876A64086}" type="pres">
      <dgm:prSet presAssocID="{499FDFE3-F496-514E-9A13-C6F064C8BE56}" presName="FiveConn_3-4" presStyleLbl="fgAccFollowNode1" presStyleIdx="2" presStyleCnt="4">
        <dgm:presLayoutVars>
          <dgm:bulletEnabled val="1"/>
        </dgm:presLayoutVars>
      </dgm:prSet>
      <dgm:spPr/>
    </dgm:pt>
    <dgm:pt modelId="{801C23A2-8513-7841-885A-0A5480035F56}" type="pres">
      <dgm:prSet presAssocID="{499FDFE3-F496-514E-9A13-C6F064C8BE56}" presName="FiveConn_4-5" presStyleLbl="fgAccFollowNode1" presStyleIdx="3" presStyleCnt="4">
        <dgm:presLayoutVars>
          <dgm:bulletEnabled val="1"/>
        </dgm:presLayoutVars>
      </dgm:prSet>
      <dgm:spPr/>
    </dgm:pt>
    <dgm:pt modelId="{E5019D13-6337-024D-885F-866A20017D9F}" type="pres">
      <dgm:prSet presAssocID="{499FDFE3-F496-514E-9A13-C6F064C8BE56}" presName="FiveNodes_1_text" presStyleLbl="node1" presStyleIdx="4" presStyleCnt="5">
        <dgm:presLayoutVars>
          <dgm:bulletEnabled val="1"/>
        </dgm:presLayoutVars>
      </dgm:prSet>
      <dgm:spPr/>
    </dgm:pt>
    <dgm:pt modelId="{11FC173B-2952-0045-AA87-4B94E6E5276C}" type="pres">
      <dgm:prSet presAssocID="{499FDFE3-F496-514E-9A13-C6F064C8BE56}" presName="FiveNodes_2_text" presStyleLbl="node1" presStyleIdx="4" presStyleCnt="5">
        <dgm:presLayoutVars>
          <dgm:bulletEnabled val="1"/>
        </dgm:presLayoutVars>
      </dgm:prSet>
      <dgm:spPr/>
    </dgm:pt>
    <dgm:pt modelId="{91B0EB9E-3FF4-F34C-BE40-B41E260B298D}" type="pres">
      <dgm:prSet presAssocID="{499FDFE3-F496-514E-9A13-C6F064C8BE56}" presName="FiveNodes_3_text" presStyleLbl="node1" presStyleIdx="4" presStyleCnt="5">
        <dgm:presLayoutVars>
          <dgm:bulletEnabled val="1"/>
        </dgm:presLayoutVars>
      </dgm:prSet>
      <dgm:spPr/>
    </dgm:pt>
    <dgm:pt modelId="{1FB50410-4FAF-204D-ADDE-AC221FDB899A}" type="pres">
      <dgm:prSet presAssocID="{499FDFE3-F496-514E-9A13-C6F064C8BE56}" presName="FiveNodes_4_text" presStyleLbl="node1" presStyleIdx="4" presStyleCnt="5">
        <dgm:presLayoutVars>
          <dgm:bulletEnabled val="1"/>
        </dgm:presLayoutVars>
      </dgm:prSet>
      <dgm:spPr/>
    </dgm:pt>
    <dgm:pt modelId="{1FEA45E2-36C3-734D-BFFF-0F6BC7F4DB41}" type="pres">
      <dgm:prSet presAssocID="{499FDFE3-F496-514E-9A13-C6F064C8BE5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F73301-AF6E-B048-80AA-8CACE7D3209D}" type="presOf" srcId="{F49480B6-8073-7643-910B-9D5BA9684996}" destId="{6861409B-EBFA-E94A-9748-7DABCF1E1002}" srcOrd="0" destOrd="1" presId="urn:microsoft.com/office/officeart/2005/8/layout/vProcess5"/>
    <dgm:cxn modelId="{10FE450A-5157-5E4A-BD07-D6A35F78E425}" type="presOf" srcId="{994DEFC8-29A3-4F4A-A68E-78A902EC476C}" destId="{91C2165D-871E-1B40-9620-363A09DF2962}" srcOrd="0" destOrd="0" presId="urn:microsoft.com/office/officeart/2005/8/layout/vProcess5"/>
    <dgm:cxn modelId="{D3BF4111-3952-0148-8913-30B23F8FBA93}" srcId="{499FDFE3-F496-514E-9A13-C6F064C8BE56}" destId="{5A0A670C-2D94-7145-9D86-61C6EF99DEA4}" srcOrd="2" destOrd="0" parTransId="{898D3618-7F96-9E41-9E08-17E0DAD78321}" sibTransId="{07B9A77F-A857-2E49-AF30-0D65E5B5BF8C}"/>
    <dgm:cxn modelId="{D6164721-EEFE-D14B-A414-6A8D9D35D61E}" type="presOf" srcId="{1D294373-AE64-F444-A6DE-C5595691063F}" destId="{7B48D148-EB6F-4C48-9AE2-5622D5CB1E46}" srcOrd="0" destOrd="0" presId="urn:microsoft.com/office/officeart/2005/8/layout/vProcess5"/>
    <dgm:cxn modelId="{1BF6B823-39D0-9A4D-9EB6-69BCBF73C106}" type="presOf" srcId="{3A1DBE57-B1A5-5F40-B52D-16374563D461}" destId="{1FB50410-4FAF-204D-ADDE-AC221FDB899A}" srcOrd="1" destOrd="1" presId="urn:microsoft.com/office/officeart/2005/8/layout/vProcess5"/>
    <dgm:cxn modelId="{F1B11F2A-3BC4-C440-8D15-63F648A2DA73}" type="presOf" srcId="{896FCC09-60CC-7541-A884-7EA3F9890004}" destId="{65B9753A-0187-BB48-8F99-CDEC897FC0E0}" srcOrd="0" destOrd="0" presId="urn:microsoft.com/office/officeart/2005/8/layout/vProcess5"/>
    <dgm:cxn modelId="{21F59630-9AA2-0B4B-86AB-9C73E25A3ABF}" type="presOf" srcId="{1D294373-AE64-F444-A6DE-C5595691063F}" destId="{11FC173B-2952-0045-AA87-4B94E6E5276C}" srcOrd="1" destOrd="0" presId="urn:microsoft.com/office/officeart/2005/8/layout/vProcess5"/>
    <dgm:cxn modelId="{1D869D34-4FBE-8247-97C1-24A2A703E28C}" type="presOf" srcId="{499FDFE3-F496-514E-9A13-C6F064C8BE56}" destId="{436AFACC-BE83-F948-9FB4-430778357EB5}" srcOrd="0" destOrd="0" presId="urn:microsoft.com/office/officeart/2005/8/layout/vProcess5"/>
    <dgm:cxn modelId="{44DBF535-354E-CF4C-85A5-25EC09C32EE7}" type="presOf" srcId="{BC3BB9A3-E103-DF48-A866-1DF9E9C58181}" destId="{1FEA45E2-36C3-734D-BFFF-0F6BC7F4DB41}" srcOrd="1" destOrd="1" presId="urn:microsoft.com/office/officeart/2005/8/layout/vProcess5"/>
    <dgm:cxn modelId="{85FB343A-DCA1-4241-8ADD-904C1E5E291E}" srcId="{499FDFE3-F496-514E-9A13-C6F064C8BE56}" destId="{8F5F5B45-0189-A744-AFC1-88DBA9309DF3}" srcOrd="0" destOrd="0" parTransId="{2BAC7402-13ED-7D43-B9E5-D6768F19F54B}" sibTransId="{896FCC09-60CC-7541-A884-7EA3F9890004}"/>
    <dgm:cxn modelId="{140D9945-CFD2-7E4E-BF0E-A86E107BFE22}" srcId="{8F5F5B45-0189-A744-AFC1-88DBA9309DF3}" destId="{F49480B6-8073-7643-910B-9D5BA9684996}" srcOrd="0" destOrd="0" parTransId="{C91A85FA-ACF9-2842-9CF7-733785B565A7}" sibTransId="{5B0D04B3-4F83-8546-9434-70AD44E731F8}"/>
    <dgm:cxn modelId="{2A828854-68AF-8546-8D64-DDC2083D8194}" srcId="{499FDFE3-F496-514E-9A13-C6F064C8BE56}" destId="{BCC6876B-E57A-1B47-84A1-8103067A3736}" srcOrd="4" destOrd="0" parTransId="{D94E8FCF-12A9-504E-BA58-123E6C7D9F4F}" sibTransId="{9A43DDBB-9F66-AD42-AFAE-8065958AC2AE}"/>
    <dgm:cxn modelId="{D26DF856-2090-924B-8192-C069687BE5C4}" type="presOf" srcId="{4D956C64-300F-E149-A41A-D8FF0EBF3EE8}" destId="{11FC173B-2952-0045-AA87-4B94E6E5276C}" srcOrd="1" destOrd="1" presId="urn:microsoft.com/office/officeart/2005/8/layout/vProcess5"/>
    <dgm:cxn modelId="{7EDB3459-4694-3249-8AC0-C9A4AE3E4843}" type="presOf" srcId="{4D956C64-300F-E149-A41A-D8FF0EBF3EE8}" destId="{7B48D148-EB6F-4C48-9AE2-5622D5CB1E46}" srcOrd="0" destOrd="1" presId="urn:microsoft.com/office/officeart/2005/8/layout/vProcess5"/>
    <dgm:cxn modelId="{D32F8F5C-7461-2845-B32E-EF285ABDE388}" type="presOf" srcId="{F351942A-54DD-5F4B-997D-84EED387F9A6}" destId="{EB48AB0B-2B4B-C64F-8580-6401BC08F70B}" srcOrd="0" destOrd="0" presId="urn:microsoft.com/office/officeart/2005/8/layout/vProcess5"/>
    <dgm:cxn modelId="{E9E1286D-9DDF-664E-A1B3-8F60F62D998B}" srcId="{994DEFC8-29A3-4F4A-A68E-78A902EC476C}" destId="{3A1DBE57-B1A5-5F40-B52D-16374563D461}" srcOrd="0" destOrd="0" parTransId="{CBF4DA8B-020C-3A48-84F1-A89346C69DC9}" sibTransId="{5D41D0EB-2E56-0049-9FC4-7D140E551135}"/>
    <dgm:cxn modelId="{C048896E-5A91-AC4B-924A-BBEAA3D11554}" type="presOf" srcId="{58139A88-1022-AF4D-99C6-22A702086B91}" destId="{801C23A2-8513-7841-885A-0A5480035F56}" srcOrd="0" destOrd="0" presId="urn:microsoft.com/office/officeart/2005/8/layout/vProcess5"/>
    <dgm:cxn modelId="{94B5BC6E-7ED7-1B43-8351-3923222F6377}" srcId="{BCC6876B-E57A-1B47-84A1-8103067A3736}" destId="{BC3BB9A3-E103-DF48-A866-1DF9E9C58181}" srcOrd="0" destOrd="0" parTransId="{0D3EF91B-B9A6-8D41-B50D-82BA913270DB}" sibTransId="{2B73C2CF-F8DC-B34B-99CD-C2D66AFF3616}"/>
    <dgm:cxn modelId="{8F402A75-DBDE-614D-B83F-3CFCBE8DF4A4}" type="presOf" srcId="{F49480B6-8073-7643-910B-9D5BA9684996}" destId="{E5019D13-6337-024D-885F-866A20017D9F}" srcOrd="1" destOrd="1" presId="urn:microsoft.com/office/officeart/2005/8/layout/vProcess5"/>
    <dgm:cxn modelId="{67C42676-2A0E-764E-BF53-6AA3F2BD1A7E}" type="presOf" srcId="{BCC6876B-E57A-1B47-84A1-8103067A3736}" destId="{D1FD02AC-9E8D-3C4F-BCBF-1969CA21B412}" srcOrd="0" destOrd="0" presId="urn:microsoft.com/office/officeart/2005/8/layout/vProcess5"/>
    <dgm:cxn modelId="{525DEE7E-8A00-4A4F-9E1C-123027C70819}" type="presOf" srcId="{BCC6876B-E57A-1B47-84A1-8103067A3736}" destId="{1FEA45E2-36C3-734D-BFFF-0F6BC7F4DB41}" srcOrd="1" destOrd="0" presId="urn:microsoft.com/office/officeart/2005/8/layout/vProcess5"/>
    <dgm:cxn modelId="{DE2C4C80-DD3C-C848-B942-124F6F47A996}" srcId="{499FDFE3-F496-514E-9A13-C6F064C8BE56}" destId="{1D294373-AE64-F444-A6DE-C5595691063F}" srcOrd="1" destOrd="0" parTransId="{44237306-1B94-E342-A933-E0B5B9D9972E}" sibTransId="{F351942A-54DD-5F4B-997D-84EED387F9A6}"/>
    <dgm:cxn modelId="{82E54984-D701-6141-8E50-282C3B10697C}" type="presOf" srcId="{8260D6FF-E625-8C40-89A5-65C975FF1DCA}" destId="{91B0EB9E-3FF4-F34C-BE40-B41E260B298D}" srcOrd="1" destOrd="1" presId="urn:microsoft.com/office/officeart/2005/8/layout/vProcess5"/>
    <dgm:cxn modelId="{E5255589-5A30-2446-A577-9152058AE5A4}" type="presOf" srcId="{8260D6FF-E625-8C40-89A5-65C975FF1DCA}" destId="{6D08B8D7-7E3C-B24E-84E5-DDFE97307F07}" srcOrd="0" destOrd="1" presId="urn:microsoft.com/office/officeart/2005/8/layout/vProcess5"/>
    <dgm:cxn modelId="{9C958489-145E-8B46-AFCD-802F1F394B9B}" srcId="{5A0A670C-2D94-7145-9D86-61C6EF99DEA4}" destId="{8260D6FF-E625-8C40-89A5-65C975FF1DCA}" srcOrd="0" destOrd="0" parTransId="{C4B9349B-A1D9-1B43-9B9E-5DABAB684EF9}" sibTransId="{5290C2DD-C14D-0D4C-9352-02BF43A950B1}"/>
    <dgm:cxn modelId="{73CB76B1-D4A9-DC4D-8ED8-BA1C6473A3C0}" type="presOf" srcId="{994DEFC8-29A3-4F4A-A68E-78A902EC476C}" destId="{1FB50410-4FAF-204D-ADDE-AC221FDB899A}" srcOrd="1" destOrd="0" presId="urn:microsoft.com/office/officeart/2005/8/layout/vProcess5"/>
    <dgm:cxn modelId="{56E586C0-2773-304A-914F-2CA2B5F7E956}" type="presOf" srcId="{5A0A670C-2D94-7145-9D86-61C6EF99DEA4}" destId="{6D08B8D7-7E3C-B24E-84E5-DDFE97307F07}" srcOrd="0" destOrd="0" presId="urn:microsoft.com/office/officeart/2005/8/layout/vProcess5"/>
    <dgm:cxn modelId="{CDDA06C5-8A3F-3340-A5C0-6136579F8276}" type="presOf" srcId="{8F5F5B45-0189-A744-AFC1-88DBA9309DF3}" destId="{6861409B-EBFA-E94A-9748-7DABCF1E1002}" srcOrd="0" destOrd="0" presId="urn:microsoft.com/office/officeart/2005/8/layout/vProcess5"/>
    <dgm:cxn modelId="{A15FFCC9-DE53-9945-B42E-189CEACA2387}" srcId="{499FDFE3-F496-514E-9A13-C6F064C8BE56}" destId="{994DEFC8-29A3-4F4A-A68E-78A902EC476C}" srcOrd="3" destOrd="0" parTransId="{72AAF654-AD5C-8A49-AFE1-9AE890CF0BCB}" sibTransId="{58139A88-1022-AF4D-99C6-22A702086B91}"/>
    <dgm:cxn modelId="{8BD477CC-8913-9741-84AE-3A82D6E65647}" type="presOf" srcId="{07B9A77F-A857-2E49-AF30-0D65E5B5BF8C}" destId="{18AC1C50-1E38-BB4A-9920-1C5876A64086}" srcOrd="0" destOrd="0" presId="urn:microsoft.com/office/officeart/2005/8/layout/vProcess5"/>
    <dgm:cxn modelId="{887C3DD2-AC77-0F4F-BC67-2DEF489B8896}" type="presOf" srcId="{3A1DBE57-B1A5-5F40-B52D-16374563D461}" destId="{91C2165D-871E-1B40-9620-363A09DF2962}" srcOrd="0" destOrd="1" presId="urn:microsoft.com/office/officeart/2005/8/layout/vProcess5"/>
    <dgm:cxn modelId="{DCCAE4DD-2A59-F64C-9C86-105A77E7488E}" type="presOf" srcId="{8F5F5B45-0189-A744-AFC1-88DBA9309DF3}" destId="{E5019D13-6337-024D-885F-866A20017D9F}" srcOrd="1" destOrd="0" presId="urn:microsoft.com/office/officeart/2005/8/layout/vProcess5"/>
    <dgm:cxn modelId="{B6BE11EA-34E4-3C4F-8DA6-7F9DF6C01D20}" type="presOf" srcId="{5A0A670C-2D94-7145-9D86-61C6EF99DEA4}" destId="{91B0EB9E-3FF4-F34C-BE40-B41E260B298D}" srcOrd="1" destOrd="0" presId="urn:microsoft.com/office/officeart/2005/8/layout/vProcess5"/>
    <dgm:cxn modelId="{02C77EEB-4179-E145-A4D2-89BB8A6F9899}" srcId="{1D294373-AE64-F444-A6DE-C5595691063F}" destId="{4D956C64-300F-E149-A41A-D8FF0EBF3EE8}" srcOrd="0" destOrd="0" parTransId="{12979E36-F5E3-6240-968D-0D5627B09B9A}" sibTransId="{5733CEA1-2E04-454F-823E-5383CA1F3B58}"/>
    <dgm:cxn modelId="{F46174F7-AC3B-0A4A-A30B-5C5FE201E196}" type="presOf" srcId="{BC3BB9A3-E103-DF48-A866-1DF9E9C58181}" destId="{D1FD02AC-9E8D-3C4F-BCBF-1969CA21B412}" srcOrd="0" destOrd="1" presId="urn:microsoft.com/office/officeart/2005/8/layout/vProcess5"/>
    <dgm:cxn modelId="{7F8846C0-1DD3-0D4D-A6BE-A3A4EC81D426}" type="presParOf" srcId="{436AFACC-BE83-F948-9FB4-430778357EB5}" destId="{D86BCE53-9D24-7946-9CF9-53F7E256BF86}" srcOrd="0" destOrd="0" presId="urn:microsoft.com/office/officeart/2005/8/layout/vProcess5"/>
    <dgm:cxn modelId="{D1C13861-CF1C-5E4E-99C4-A01D8F9A1AF3}" type="presParOf" srcId="{436AFACC-BE83-F948-9FB4-430778357EB5}" destId="{6861409B-EBFA-E94A-9748-7DABCF1E1002}" srcOrd="1" destOrd="0" presId="urn:microsoft.com/office/officeart/2005/8/layout/vProcess5"/>
    <dgm:cxn modelId="{913C5679-E5D9-5A4A-B5BA-0F98B2DDF4FA}" type="presParOf" srcId="{436AFACC-BE83-F948-9FB4-430778357EB5}" destId="{7B48D148-EB6F-4C48-9AE2-5622D5CB1E46}" srcOrd="2" destOrd="0" presId="urn:microsoft.com/office/officeart/2005/8/layout/vProcess5"/>
    <dgm:cxn modelId="{4FAD1F0F-7571-664C-B107-20F3F05EE8EC}" type="presParOf" srcId="{436AFACC-BE83-F948-9FB4-430778357EB5}" destId="{6D08B8D7-7E3C-B24E-84E5-DDFE97307F07}" srcOrd="3" destOrd="0" presId="urn:microsoft.com/office/officeart/2005/8/layout/vProcess5"/>
    <dgm:cxn modelId="{EC5E55A3-213D-1644-B9E8-657366378276}" type="presParOf" srcId="{436AFACC-BE83-F948-9FB4-430778357EB5}" destId="{91C2165D-871E-1B40-9620-363A09DF2962}" srcOrd="4" destOrd="0" presId="urn:microsoft.com/office/officeart/2005/8/layout/vProcess5"/>
    <dgm:cxn modelId="{A0E3CC06-460C-3243-9817-4FFF93B61C6D}" type="presParOf" srcId="{436AFACC-BE83-F948-9FB4-430778357EB5}" destId="{D1FD02AC-9E8D-3C4F-BCBF-1969CA21B412}" srcOrd="5" destOrd="0" presId="urn:microsoft.com/office/officeart/2005/8/layout/vProcess5"/>
    <dgm:cxn modelId="{E25E44CF-35A3-CA4A-A760-0FEE551CA902}" type="presParOf" srcId="{436AFACC-BE83-F948-9FB4-430778357EB5}" destId="{65B9753A-0187-BB48-8F99-CDEC897FC0E0}" srcOrd="6" destOrd="0" presId="urn:microsoft.com/office/officeart/2005/8/layout/vProcess5"/>
    <dgm:cxn modelId="{CAF6BEA1-332F-2E43-932B-84A2B910C6BF}" type="presParOf" srcId="{436AFACC-BE83-F948-9FB4-430778357EB5}" destId="{EB48AB0B-2B4B-C64F-8580-6401BC08F70B}" srcOrd="7" destOrd="0" presId="urn:microsoft.com/office/officeart/2005/8/layout/vProcess5"/>
    <dgm:cxn modelId="{C1E33683-024F-B543-9AD1-F3D3573024E0}" type="presParOf" srcId="{436AFACC-BE83-F948-9FB4-430778357EB5}" destId="{18AC1C50-1E38-BB4A-9920-1C5876A64086}" srcOrd="8" destOrd="0" presId="urn:microsoft.com/office/officeart/2005/8/layout/vProcess5"/>
    <dgm:cxn modelId="{FF952445-56C6-AF4F-BC8C-6C35590A7138}" type="presParOf" srcId="{436AFACC-BE83-F948-9FB4-430778357EB5}" destId="{801C23A2-8513-7841-885A-0A5480035F56}" srcOrd="9" destOrd="0" presId="urn:microsoft.com/office/officeart/2005/8/layout/vProcess5"/>
    <dgm:cxn modelId="{7EF14102-77A6-214D-899F-C4D818CDF682}" type="presParOf" srcId="{436AFACC-BE83-F948-9FB4-430778357EB5}" destId="{E5019D13-6337-024D-885F-866A20017D9F}" srcOrd="10" destOrd="0" presId="urn:microsoft.com/office/officeart/2005/8/layout/vProcess5"/>
    <dgm:cxn modelId="{732040B0-D480-9F4A-9E39-B4D914333CA6}" type="presParOf" srcId="{436AFACC-BE83-F948-9FB4-430778357EB5}" destId="{11FC173B-2952-0045-AA87-4B94E6E5276C}" srcOrd="11" destOrd="0" presId="urn:microsoft.com/office/officeart/2005/8/layout/vProcess5"/>
    <dgm:cxn modelId="{C315643B-4A09-284F-BEBF-A033ECE8CEB4}" type="presParOf" srcId="{436AFACC-BE83-F948-9FB4-430778357EB5}" destId="{91B0EB9E-3FF4-F34C-BE40-B41E260B298D}" srcOrd="12" destOrd="0" presId="urn:microsoft.com/office/officeart/2005/8/layout/vProcess5"/>
    <dgm:cxn modelId="{F6EDBAF2-7647-ED4B-8156-E13871E6DD92}" type="presParOf" srcId="{436AFACC-BE83-F948-9FB4-430778357EB5}" destId="{1FB50410-4FAF-204D-ADDE-AC221FDB899A}" srcOrd="13" destOrd="0" presId="urn:microsoft.com/office/officeart/2005/8/layout/vProcess5"/>
    <dgm:cxn modelId="{148D31A3-A8CD-8840-B2D0-5401747E3B37}" type="presParOf" srcId="{436AFACC-BE83-F948-9FB4-430778357EB5}" destId="{1FEA45E2-36C3-734D-BFFF-0F6BC7F4DB41}" srcOrd="14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9FDFE3-F496-514E-9A13-C6F064C8BE56}" type="doc">
      <dgm:prSet loTypeId="urn:microsoft.com/office/officeart/2005/8/layout/vProcess5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5F5B45-0189-A744-AFC1-88DBA9309DF3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</dgm:t>
    </dgm:pt>
    <dgm:pt modelId="{2BAC7402-13ED-7D43-B9E5-D6768F19F54B}" type="parTrans" cxnId="{85FB343A-DCA1-4241-8ADD-904C1E5E291E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FCC09-60CC-7541-A884-7EA3F9890004}" type="sibTrans" cxnId="{85FB343A-DCA1-4241-8ADD-904C1E5E291E}">
      <dgm:prSet phldrT="1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480B6-8073-7643-910B-9D5BA968499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gm:t>
    </dgm:pt>
    <dgm:pt modelId="{C91A85FA-ACF9-2842-9CF7-733785B565A7}" type="par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04B3-4F83-8546-9434-70AD44E731F8}" type="sibTrans" cxnId="{140D9945-CFD2-7E4E-BF0E-A86E107BFE22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4373-AE64-F444-A6DE-C5595691063F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</dgm:t>
    </dgm:pt>
    <dgm:pt modelId="{44237306-1B94-E342-A933-E0B5B9D9972E}" type="parTrans" cxnId="{DE2C4C80-DD3C-C848-B942-124F6F47A996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942A-54DD-5F4B-997D-84EED387F9A6}" type="sibTrans" cxnId="{DE2C4C80-DD3C-C848-B942-124F6F47A996}">
      <dgm:prSet phldrT="2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6C64-300F-E149-A41A-D8FF0EBF3EE8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gm:t>
    </dgm:pt>
    <dgm:pt modelId="{12979E36-F5E3-6240-968D-0D5627B09B9A}" type="par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3CEA1-2E04-454F-823E-5383CA1F3B58}" type="sibTrans" cxnId="{02C77EEB-4179-E145-A4D2-89BB8A6F9899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A670C-2D94-7145-9D86-61C6EF99DEA4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</dgm:t>
    </dgm:pt>
    <dgm:pt modelId="{898D3618-7F96-9E41-9E08-17E0DAD78321}" type="parTrans" cxnId="{D3BF4111-3952-0148-8913-30B23F8FBA93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9A77F-A857-2E49-AF30-0D65E5B5BF8C}" type="sibTrans" cxnId="{D3BF4111-3952-0148-8913-30B23F8FBA93}">
      <dgm:prSet phldrT="3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0D6FF-E625-8C40-89A5-65C975FF1DCA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gm:t>
    </dgm:pt>
    <dgm:pt modelId="{C4B9349B-A1D9-1B43-9B9E-5DABAB684EF9}" type="par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0C2DD-C14D-0D4C-9352-02BF43A950B1}" type="sibTrans" cxnId="{9C958489-145E-8B46-AFCD-802F1F394B9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DEFC8-29A3-4F4A-A68E-78A902EC476C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</dgm:t>
    </dgm:pt>
    <dgm:pt modelId="{72AAF654-AD5C-8A49-AFE1-9AE890CF0BCB}" type="parTrans" cxnId="{A15FFCC9-DE53-9945-B42E-189CEACA238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9A88-1022-AF4D-99C6-22A702086B91}" type="sibTrans" cxnId="{A15FFCC9-DE53-9945-B42E-189CEACA2387}">
      <dgm:prSet phldrT="4" phldr="0"/>
      <dgm:spPr>
        <a:solidFill>
          <a:srgbClr val="F8CF55">
            <a:alpha val="90000"/>
          </a:srgbClr>
        </a:solidFill>
        <a:ln>
          <a:solidFill>
            <a:srgbClr val="ED7043">
              <a:alpha val="90000"/>
            </a:srgbClr>
          </a:solidFill>
        </a:ln>
      </dgm:spPr>
      <dgm:t>
        <a:bodyPr/>
        <a:lstStyle/>
        <a:p>
          <a:endParaRPr lang="en-US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6876B-E57A-1B47-84A1-8103067A3736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2200" b="1" i="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</dgm:t>
    </dgm:pt>
    <dgm:pt modelId="{D94E8FCF-12A9-504E-BA58-123E6C7D9F4F}" type="parTrans" cxnId="{2A828854-68AF-8546-8D64-DDC2083D8194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3DDBB-9F66-AD42-AFAE-8065958AC2AE}" type="sibTrans" cxnId="{2A828854-68AF-8546-8D64-DDC2083D8194}">
      <dgm:prSet phldrT="5" phldr="0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DBE57-B1A5-5F40-B52D-16374563D46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6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gm:t>
    </dgm:pt>
    <dgm:pt modelId="{CBF4DA8B-020C-3A48-84F1-A89346C69DC9}" type="par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D0EB-2E56-0049-9FC4-7D140E551135}" type="sibTrans" cxnId="{E9E1286D-9DDF-664E-A1B3-8F60F62D998B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BB9A3-E103-DF48-A866-1DF9E9C58181}">
      <dgm:prSet phldrT="[Text]" custT="1"/>
      <dgm:spPr>
        <a:solidFill>
          <a:schemeClr val="bg2"/>
        </a:solidFill>
        <a:ln>
          <a:solidFill>
            <a:srgbClr val="ED7043"/>
          </a:solidFill>
        </a:ln>
      </dgm:spPr>
      <dgm:t>
        <a:bodyPr/>
        <a:lstStyle/>
        <a:p>
          <a:r>
            <a:rPr lang="en-US" sz="18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gm:t>
    </dgm:pt>
    <dgm:pt modelId="{0D3EF91B-B9A6-8D41-B50D-82BA913270DB}" type="par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3C2CF-F8DC-B34B-99CD-C2D66AFF3616}" type="sibTrans" cxnId="{94B5BC6E-7ED7-1B43-8351-3923222F6377}">
      <dgm:prSet/>
      <dgm:spPr/>
      <dgm:t>
        <a:bodyPr/>
        <a:lstStyle/>
        <a:p>
          <a:endParaRPr lang="en-US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AFACC-BE83-F948-9FB4-430778357EB5}" type="pres">
      <dgm:prSet presAssocID="{499FDFE3-F496-514E-9A13-C6F064C8BE56}" presName="outerComposite" presStyleCnt="0">
        <dgm:presLayoutVars>
          <dgm:chMax val="5"/>
          <dgm:dir/>
          <dgm:resizeHandles val="exact"/>
        </dgm:presLayoutVars>
      </dgm:prSet>
      <dgm:spPr/>
    </dgm:pt>
    <dgm:pt modelId="{D86BCE53-9D24-7946-9CF9-53F7E256BF86}" type="pres">
      <dgm:prSet presAssocID="{499FDFE3-F496-514E-9A13-C6F064C8BE56}" presName="dummyMaxCanvas" presStyleCnt="0">
        <dgm:presLayoutVars/>
      </dgm:prSet>
      <dgm:spPr/>
    </dgm:pt>
    <dgm:pt modelId="{6861409B-EBFA-E94A-9748-7DABCF1E1002}" type="pres">
      <dgm:prSet presAssocID="{499FDFE3-F496-514E-9A13-C6F064C8BE56}" presName="FiveNodes_1" presStyleLbl="node1" presStyleIdx="0" presStyleCnt="5">
        <dgm:presLayoutVars>
          <dgm:bulletEnabled val="1"/>
        </dgm:presLayoutVars>
      </dgm:prSet>
      <dgm:spPr/>
    </dgm:pt>
    <dgm:pt modelId="{7B48D148-EB6F-4C48-9AE2-5622D5CB1E46}" type="pres">
      <dgm:prSet presAssocID="{499FDFE3-F496-514E-9A13-C6F064C8BE56}" presName="FiveNodes_2" presStyleLbl="node1" presStyleIdx="1" presStyleCnt="5">
        <dgm:presLayoutVars>
          <dgm:bulletEnabled val="1"/>
        </dgm:presLayoutVars>
      </dgm:prSet>
      <dgm:spPr/>
    </dgm:pt>
    <dgm:pt modelId="{6D08B8D7-7E3C-B24E-84E5-DDFE97307F07}" type="pres">
      <dgm:prSet presAssocID="{499FDFE3-F496-514E-9A13-C6F064C8BE56}" presName="FiveNodes_3" presStyleLbl="node1" presStyleIdx="2" presStyleCnt="5">
        <dgm:presLayoutVars>
          <dgm:bulletEnabled val="1"/>
        </dgm:presLayoutVars>
      </dgm:prSet>
      <dgm:spPr/>
    </dgm:pt>
    <dgm:pt modelId="{91C2165D-871E-1B40-9620-363A09DF2962}" type="pres">
      <dgm:prSet presAssocID="{499FDFE3-F496-514E-9A13-C6F064C8BE56}" presName="FiveNodes_4" presStyleLbl="node1" presStyleIdx="3" presStyleCnt="5">
        <dgm:presLayoutVars>
          <dgm:bulletEnabled val="1"/>
        </dgm:presLayoutVars>
      </dgm:prSet>
      <dgm:spPr/>
    </dgm:pt>
    <dgm:pt modelId="{D1FD02AC-9E8D-3C4F-BCBF-1969CA21B412}" type="pres">
      <dgm:prSet presAssocID="{499FDFE3-F496-514E-9A13-C6F064C8BE56}" presName="FiveNodes_5" presStyleLbl="node1" presStyleIdx="4" presStyleCnt="5">
        <dgm:presLayoutVars>
          <dgm:bulletEnabled val="1"/>
        </dgm:presLayoutVars>
      </dgm:prSet>
      <dgm:spPr/>
    </dgm:pt>
    <dgm:pt modelId="{65B9753A-0187-BB48-8F99-CDEC897FC0E0}" type="pres">
      <dgm:prSet presAssocID="{499FDFE3-F496-514E-9A13-C6F064C8BE56}" presName="FiveConn_1-2" presStyleLbl="fgAccFollowNode1" presStyleIdx="0" presStyleCnt="4">
        <dgm:presLayoutVars>
          <dgm:bulletEnabled val="1"/>
        </dgm:presLayoutVars>
      </dgm:prSet>
      <dgm:spPr/>
    </dgm:pt>
    <dgm:pt modelId="{EB48AB0B-2B4B-C64F-8580-6401BC08F70B}" type="pres">
      <dgm:prSet presAssocID="{499FDFE3-F496-514E-9A13-C6F064C8BE56}" presName="FiveConn_2-3" presStyleLbl="fgAccFollowNode1" presStyleIdx="1" presStyleCnt="4">
        <dgm:presLayoutVars>
          <dgm:bulletEnabled val="1"/>
        </dgm:presLayoutVars>
      </dgm:prSet>
      <dgm:spPr/>
    </dgm:pt>
    <dgm:pt modelId="{18AC1C50-1E38-BB4A-9920-1C5876A64086}" type="pres">
      <dgm:prSet presAssocID="{499FDFE3-F496-514E-9A13-C6F064C8BE56}" presName="FiveConn_3-4" presStyleLbl="fgAccFollowNode1" presStyleIdx="2" presStyleCnt="4">
        <dgm:presLayoutVars>
          <dgm:bulletEnabled val="1"/>
        </dgm:presLayoutVars>
      </dgm:prSet>
      <dgm:spPr/>
    </dgm:pt>
    <dgm:pt modelId="{801C23A2-8513-7841-885A-0A5480035F56}" type="pres">
      <dgm:prSet presAssocID="{499FDFE3-F496-514E-9A13-C6F064C8BE56}" presName="FiveConn_4-5" presStyleLbl="fgAccFollowNode1" presStyleIdx="3" presStyleCnt="4">
        <dgm:presLayoutVars>
          <dgm:bulletEnabled val="1"/>
        </dgm:presLayoutVars>
      </dgm:prSet>
      <dgm:spPr/>
    </dgm:pt>
    <dgm:pt modelId="{E5019D13-6337-024D-885F-866A20017D9F}" type="pres">
      <dgm:prSet presAssocID="{499FDFE3-F496-514E-9A13-C6F064C8BE56}" presName="FiveNodes_1_text" presStyleLbl="node1" presStyleIdx="4" presStyleCnt="5">
        <dgm:presLayoutVars>
          <dgm:bulletEnabled val="1"/>
        </dgm:presLayoutVars>
      </dgm:prSet>
      <dgm:spPr/>
    </dgm:pt>
    <dgm:pt modelId="{11FC173B-2952-0045-AA87-4B94E6E5276C}" type="pres">
      <dgm:prSet presAssocID="{499FDFE3-F496-514E-9A13-C6F064C8BE56}" presName="FiveNodes_2_text" presStyleLbl="node1" presStyleIdx="4" presStyleCnt="5">
        <dgm:presLayoutVars>
          <dgm:bulletEnabled val="1"/>
        </dgm:presLayoutVars>
      </dgm:prSet>
      <dgm:spPr/>
    </dgm:pt>
    <dgm:pt modelId="{91B0EB9E-3FF4-F34C-BE40-B41E260B298D}" type="pres">
      <dgm:prSet presAssocID="{499FDFE3-F496-514E-9A13-C6F064C8BE56}" presName="FiveNodes_3_text" presStyleLbl="node1" presStyleIdx="4" presStyleCnt="5">
        <dgm:presLayoutVars>
          <dgm:bulletEnabled val="1"/>
        </dgm:presLayoutVars>
      </dgm:prSet>
      <dgm:spPr/>
    </dgm:pt>
    <dgm:pt modelId="{1FB50410-4FAF-204D-ADDE-AC221FDB899A}" type="pres">
      <dgm:prSet presAssocID="{499FDFE3-F496-514E-9A13-C6F064C8BE56}" presName="FiveNodes_4_text" presStyleLbl="node1" presStyleIdx="4" presStyleCnt="5">
        <dgm:presLayoutVars>
          <dgm:bulletEnabled val="1"/>
        </dgm:presLayoutVars>
      </dgm:prSet>
      <dgm:spPr/>
    </dgm:pt>
    <dgm:pt modelId="{1FEA45E2-36C3-734D-BFFF-0F6BC7F4DB41}" type="pres">
      <dgm:prSet presAssocID="{499FDFE3-F496-514E-9A13-C6F064C8BE5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F73301-AF6E-B048-80AA-8CACE7D3209D}" type="presOf" srcId="{F49480B6-8073-7643-910B-9D5BA9684996}" destId="{6861409B-EBFA-E94A-9748-7DABCF1E1002}" srcOrd="0" destOrd="1" presId="urn:microsoft.com/office/officeart/2005/8/layout/vProcess5"/>
    <dgm:cxn modelId="{10FE450A-5157-5E4A-BD07-D6A35F78E425}" type="presOf" srcId="{994DEFC8-29A3-4F4A-A68E-78A902EC476C}" destId="{91C2165D-871E-1B40-9620-363A09DF2962}" srcOrd="0" destOrd="0" presId="urn:microsoft.com/office/officeart/2005/8/layout/vProcess5"/>
    <dgm:cxn modelId="{D3BF4111-3952-0148-8913-30B23F8FBA93}" srcId="{499FDFE3-F496-514E-9A13-C6F064C8BE56}" destId="{5A0A670C-2D94-7145-9D86-61C6EF99DEA4}" srcOrd="2" destOrd="0" parTransId="{898D3618-7F96-9E41-9E08-17E0DAD78321}" sibTransId="{07B9A77F-A857-2E49-AF30-0D65E5B5BF8C}"/>
    <dgm:cxn modelId="{D6164721-EEFE-D14B-A414-6A8D9D35D61E}" type="presOf" srcId="{1D294373-AE64-F444-A6DE-C5595691063F}" destId="{7B48D148-EB6F-4C48-9AE2-5622D5CB1E46}" srcOrd="0" destOrd="0" presId="urn:microsoft.com/office/officeart/2005/8/layout/vProcess5"/>
    <dgm:cxn modelId="{1BF6B823-39D0-9A4D-9EB6-69BCBF73C106}" type="presOf" srcId="{3A1DBE57-B1A5-5F40-B52D-16374563D461}" destId="{1FB50410-4FAF-204D-ADDE-AC221FDB899A}" srcOrd="1" destOrd="1" presId="urn:microsoft.com/office/officeart/2005/8/layout/vProcess5"/>
    <dgm:cxn modelId="{F1B11F2A-3BC4-C440-8D15-63F648A2DA73}" type="presOf" srcId="{896FCC09-60CC-7541-A884-7EA3F9890004}" destId="{65B9753A-0187-BB48-8F99-CDEC897FC0E0}" srcOrd="0" destOrd="0" presId="urn:microsoft.com/office/officeart/2005/8/layout/vProcess5"/>
    <dgm:cxn modelId="{21F59630-9AA2-0B4B-86AB-9C73E25A3ABF}" type="presOf" srcId="{1D294373-AE64-F444-A6DE-C5595691063F}" destId="{11FC173B-2952-0045-AA87-4B94E6E5276C}" srcOrd="1" destOrd="0" presId="urn:microsoft.com/office/officeart/2005/8/layout/vProcess5"/>
    <dgm:cxn modelId="{1D869D34-4FBE-8247-97C1-24A2A703E28C}" type="presOf" srcId="{499FDFE3-F496-514E-9A13-C6F064C8BE56}" destId="{436AFACC-BE83-F948-9FB4-430778357EB5}" srcOrd="0" destOrd="0" presId="urn:microsoft.com/office/officeart/2005/8/layout/vProcess5"/>
    <dgm:cxn modelId="{44DBF535-354E-CF4C-85A5-25EC09C32EE7}" type="presOf" srcId="{BC3BB9A3-E103-DF48-A866-1DF9E9C58181}" destId="{1FEA45E2-36C3-734D-BFFF-0F6BC7F4DB41}" srcOrd="1" destOrd="1" presId="urn:microsoft.com/office/officeart/2005/8/layout/vProcess5"/>
    <dgm:cxn modelId="{85FB343A-DCA1-4241-8ADD-904C1E5E291E}" srcId="{499FDFE3-F496-514E-9A13-C6F064C8BE56}" destId="{8F5F5B45-0189-A744-AFC1-88DBA9309DF3}" srcOrd="0" destOrd="0" parTransId="{2BAC7402-13ED-7D43-B9E5-D6768F19F54B}" sibTransId="{896FCC09-60CC-7541-A884-7EA3F9890004}"/>
    <dgm:cxn modelId="{140D9945-CFD2-7E4E-BF0E-A86E107BFE22}" srcId="{8F5F5B45-0189-A744-AFC1-88DBA9309DF3}" destId="{F49480B6-8073-7643-910B-9D5BA9684996}" srcOrd="0" destOrd="0" parTransId="{C91A85FA-ACF9-2842-9CF7-733785B565A7}" sibTransId="{5B0D04B3-4F83-8546-9434-70AD44E731F8}"/>
    <dgm:cxn modelId="{2A828854-68AF-8546-8D64-DDC2083D8194}" srcId="{499FDFE3-F496-514E-9A13-C6F064C8BE56}" destId="{BCC6876B-E57A-1B47-84A1-8103067A3736}" srcOrd="4" destOrd="0" parTransId="{D94E8FCF-12A9-504E-BA58-123E6C7D9F4F}" sibTransId="{9A43DDBB-9F66-AD42-AFAE-8065958AC2AE}"/>
    <dgm:cxn modelId="{D26DF856-2090-924B-8192-C069687BE5C4}" type="presOf" srcId="{4D956C64-300F-E149-A41A-D8FF0EBF3EE8}" destId="{11FC173B-2952-0045-AA87-4B94E6E5276C}" srcOrd="1" destOrd="1" presId="urn:microsoft.com/office/officeart/2005/8/layout/vProcess5"/>
    <dgm:cxn modelId="{7EDB3459-4694-3249-8AC0-C9A4AE3E4843}" type="presOf" srcId="{4D956C64-300F-E149-A41A-D8FF0EBF3EE8}" destId="{7B48D148-EB6F-4C48-9AE2-5622D5CB1E46}" srcOrd="0" destOrd="1" presId="urn:microsoft.com/office/officeart/2005/8/layout/vProcess5"/>
    <dgm:cxn modelId="{D32F8F5C-7461-2845-B32E-EF285ABDE388}" type="presOf" srcId="{F351942A-54DD-5F4B-997D-84EED387F9A6}" destId="{EB48AB0B-2B4B-C64F-8580-6401BC08F70B}" srcOrd="0" destOrd="0" presId="urn:microsoft.com/office/officeart/2005/8/layout/vProcess5"/>
    <dgm:cxn modelId="{E9E1286D-9DDF-664E-A1B3-8F60F62D998B}" srcId="{994DEFC8-29A3-4F4A-A68E-78A902EC476C}" destId="{3A1DBE57-B1A5-5F40-B52D-16374563D461}" srcOrd="0" destOrd="0" parTransId="{CBF4DA8B-020C-3A48-84F1-A89346C69DC9}" sibTransId="{5D41D0EB-2E56-0049-9FC4-7D140E551135}"/>
    <dgm:cxn modelId="{C048896E-5A91-AC4B-924A-BBEAA3D11554}" type="presOf" srcId="{58139A88-1022-AF4D-99C6-22A702086B91}" destId="{801C23A2-8513-7841-885A-0A5480035F56}" srcOrd="0" destOrd="0" presId="urn:microsoft.com/office/officeart/2005/8/layout/vProcess5"/>
    <dgm:cxn modelId="{94B5BC6E-7ED7-1B43-8351-3923222F6377}" srcId="{BCC6876B-E57A-1B47-84A1-8103067A3736}" destId="{BC3BB9A3-E103-DF48-A866-1DF9E9C58181}" srcOrd="0" destOrd="0" parTransId="{0D3EF91B-B9A6-8D41-B50D-82BA913270DB}" sibTransId="{2B73C2CF-F8DC-B34B-99CD-C2D66AFF3616}"/>
    <dgm:cxn modelId="{8F402A75-DBDE-614D-B83F-3CFCBE8DF4A4}" type="presOf" srcId="{F49480B6-8073-7643-910B-9D5BA9684996}" destId="{E5019D13-6337-024D-885F-866A20017D9F}" srcOrd="1" destOrd="1" presId="urn:microsoft.com/office/officeart/2005/8/layout/vProcess5"/>
    <dgm:cxn modelId="{67C42676-2A0E-764E-BF53-6AA3F2BD1A7E}" type="presOf" srcId="{BCC6876B-E57A-1B47-84A1-8103067A3736}" destId="{D1FD02AC-9E8D-3C4F-BCBF-1969CA21B412}" srcOrd="0" destOrd="0" presId="urn:microsoft.com/office/officeart/2005/8/layout/vProcess5"/>
    <dgm:cxn modelId="{525DEE7E-8A00-4A4F-9E1C-123027C70819}" type="presOf" srcId="{BCC6876B-E57A-1B47-84A1-8103067A3736}" destId="{1FEA45E2-36C3-734D-BFFF-0F6BC7F4DB41}" srcOrd="1" destOrd="0" presId="urn:microsoft.com/office/officeart/2005/8/layout/vProcess5"/>
    <dgm:cxn modelId="{DE2C4C80-DD3C-C848-B942-124F6F47A996}" srcId="{499FDFE3-F496-514E-9A13-C6F064C8BE56}" destId="{1D294373-AE64-F444-A6DE-C5595691063F}" srcOrd="1" destOrd="0" parTransId="{44237306-1B94-E342-A933-E0B5B9D9972E}" sibTransId="{F351942A-54DD-5F4B-997D-84EED387F9A6}"/>
    <dgm:cxn modelId="{82E54984-D701-6141-8E50-282C3B10697C}" type="presOf" srcId="{8260D6FF-E625-8C40-89A5-65C975FF1DCA}" destId="{91B0EB9E-3FF4-F34C-BE40-B41E260B298D}" srcOrd="1" destOrd="1" presId="urn:microsoft.com/office/officeart/2005/8/layout/vProcess5"/>
    <dgm:cxn modelId="{E5255589-5A30-2446-A577-9152058AE5A4}" type="presOf" srcId="{8260D6FF-E625-8C40-89A5-65C975FF1DCA}" destId="{6D08B8D7-7E3C-B24E-84E5-DDFE97307F07}" srcOrd="0" destOrd="1" presId="urn:microsoft.com/office/officeart/2005/8/layout/vProcess5"/>
    <dgm:cxn modelId="{9C958489-145E-8B46-AFCD-802F1F394B9B}" srcId="{5A0A670C-2D94-7145-9D86-61C6EF99DEA4}" destId="{8260D6FF-E625-8C40-89A5-65C975FF1DCA}" srcOrd="0" destOrd="0" parTransId="{C4B9349B-A1D9-1B43-9B9E-5DABAB684EF9}" sibTransId="{5290C2DD-C14D-0D4C-9352-02BF43A950B1}"/>
    <dgm:cxn modelId="{73CB76B1-D4A9-DC4D-8ED8-BA1C6473A3C0}" type="presOf" srcId="{994DEFC8-29A3-4F4A-A68E-78A902EC476C}" destId="{1FB50410-4FAF-204D-ADDE-AC221FDB899A}" srcOrd="1" destOrd="0" presId="urn:microsoft.com/office/officeart/2005/8/layout/vProcess5"/>
    <dgm:cxn modelId="{56E586C0-2773-304A-914F-2CA2B5F7E956}" type="presOf" srcId="{5A0A670C-2D94-7145-9D86-61C6EF99DEA4}" destId="{6D08B8D7-7E3C-B24E-84E5-DDFE97307F07}" srcOrd="0" destOrd="0" presId="urn:microsoft.com/office/officeart/2005/8/layout/vProcess5"/>
    <dgm:cxn modelId="{CDDA06C5-8A3F-3340-A5C0-6136579F8276}" type="presOf" srcId="{8F5F5B45-0189-A744-AFC1-88DBA9309DF3}" destId="{6861409B-EBFA-E94A-9748-7DABCF1E1002}" srcOrd="0" destOrd="0" presId="urn:microsoft.com/office/officeart/2005/8/layout/vProcess5"/>
    <dgm:cxn modelId="{A15FFCC9-DE53-9945-B42E-189CEACA2387}" srcId="{499FDFE3-F496-514E-9A13-C6F064C8BE56}" destId="{994DEFC8-29A3-4F4A-A68E-78A902EC476C}" srcOrd="3" destOrd="0" parTransId="{72AAF654-AD5C-8A49-AFE1-9AE890CF0BCB}" sibTransId="{58139A88-1022-AF4D-99C6-22A702086B91}"/>
    <dgm:cxn modelId="{8BD477CC-8913-9741-84AE-3A82D6E65647}" type="presOf" srcId="{07B9A77F-A857-2E49-AF30-0D65E5B5BF8C}" destId="{18AC1C50-1E38-BB4A-9920-1C5876A64086}" srcOrd="0" destOrd="0" presId="urn:microsoft.com/office/officeart/2005/8/layout/vProcess5"/>
    <dgm:cxn modelId="{887C3DD2-AC77-0F4F-BC67-2DEF489B8896}" type="presOf" srcId="{3A1DBE57-B1A5-5F40-B52D-16374563D461}" destId="{91C2165D-871E-1B40-9620-363A09DF2962}" srcOrd="0" destOrd="1" presId="urn:microsoft.com/office/officeart/2005/8/layout/vProcess5"/>
    <dgm:cxn modelId="{DCCAE4DD-2A59-F64C-9C86-105A77E7488E}" type="presOf" srcId="{8F5F5B45-0189-A744-AFC1-88DBA9309DF3}" destId="{E5019D13-6337-024D-885F-866A20017D9F}" srcOrd="1" destOrd="0" presId="urn:microsoft.com/office/officeart/2005/8/layout/vProcess5"/>
    <dgm:cxn modelId="{B6BE11EA-34E4-3C4F-8DA6-7F9DF6C01D20}" type="presOf" srcId="{5A0A670C-2D94-7145-9D86-61C6EF99DEA4}" destId="{91B0EB9E-3FF4-F34C-BE40-B41E260B298D}" srcOrd="1" destOrd="0" presId="urn:microsoft.com/office/officeart/2005/8/layout/vProcess5"/>
    <dgm:cxn modelId="{02C77EEB-4179-E145-A4D2-89BB8A6F9899}" srcId="{1D294373-AE64-F444-A6DE-C5595691063F}" destId="{4D956C64-300F-E149-A41A-D8FF0EBF3EE8}" srcOrd="0" destOrd="0" parTransId="{12979E36-F5E3-6240-968D-0D5627B09B9A}" sibTransId="{5733CEA1-2E04-454F-823E-5383CA1F3B58}"/>
    <dgm:cxn modelId="{F46174F7-AC3B-0A4A-A30B-5C5FE201E196}" type="presOf" srcId="{BC3BB9A3-E103-DF48-A866-1DF9E9C58181}" destId="{D1FD02AC-9E8D-3C4F-BCBF-1969CA21B412}" srcOrd="0" destOrd="1" presId="urn:microsoft.com/office/officeart/2005/8/layout/vProcess5"/>
    <dgm:cxn modelId="{7F8846C0-1DD3-0D4D-A6BE-A3A4EC81D426}" type="presParOf" srcId="{436AFACC-BE83-F948-9FB4-430778357EB5}" destId="{D86BCE53-9D24-7946-9CF9-53F7E256BF86}" srcOrd="0" destOrd="0" presId="urn:microsoft.com/office/officeart/2005/8/layout/vProcess5"/>
    <dgm:cxn modelId="{D1C13861-CF1C-5E4E-99C4-A01D8F9A1AF3}" type="presParOf" srcId="{436AFACC-BE83-F948-9FB4-430778357EB5}" destId="{6861409B-EBFA-E94A-9748-7DABCF1E1002}" srcOrd="1" destOrd="0" presId="urn:microsoft.com/office/officeart/2005/8/layout/vProcess5"/>
    <dgm:cxn modelId="{913C5679-E5D9-5A4A-B5BA-0F98B2DDF4FA}" type="presParOf" srcId="{436AFACC-BE83-F948-9FB4-430778357EB5}" destId="{7B48D148-EB6F-4C48-9AE2-5622D5CB1E46}" srcOrd="2" destOrd="0" presId="urn:microsoft.com/office/officeart/2005/8/layout/vProcess5"/>
    <dgm:cxn modelId="{4FAD1F0F-7571-664C-B107-20F3F05EE8EC}" type="presParOf" srcId="{436AFACC-BE83-F948-9FB4-430778357EB5}" destId="{6D08B8D7-7E3C-B24E-84E5-DDFE97307F07}" srcOrd="3" destOrd="0" presId="urn:microsoft.com/office/officeart/2005/8/layout/vProcess5"/>
    <dgm:cxn modelId="{EC5E55A3-213D-1644-B9E8-657366378276}" type="presParOf" srcId="{436AFACC-BE83-F948-9FB4-430778357EB5}" destId="{91C2165D-871E-1B40-9620-363A09DF2962}" srcOrd="4" destOrd="0" presId="urn:microsoft.com/office/officeart/2005/8/layout/vProcess5"/>
    <dgm:cxn modelId="{A0E3CC06-460C-3243-9817-4FFF93B61C6D}" type="presParOf" srcId="{436AFACC-BE83-F948-9FB4-430778357EB5}" destId="{D1FD02AC-9E8D-3C4F-BCBF-1969CA21B412}" srcOrd="5" destOrd="0" presId="urn:microsoft.com/office/officeart/2005/8/layout/vProcess5"/>
    <dgm:cxn modelId="{E25E44CF-35A3-CA4A-A760-0FEE551CA902}" type="presParOf" srcId="{436AFACC-BE83-F948-9FB4-430778357EB5}" destId="{65B9753A-0187-BB48-8F99-CDEC897FC0E0}" srcOrd="6" destOrd="0" presId="urn:microsoft.com/office/officeart/2005/8/layout/vProcess5"/>
    <dgm:cxn modelId="{CAF6BEA1-332F-2E43-932B-84A2B910C6BF}" type="presParOf" srcId="{436AFACC-BE83-F948-9FB4-430778357EB5}" destId="{EB48AB0B-2B4B-C64F-8580-6401BC08F70B}" srcOrd="7" destOrd="0" presId="urn:microsoft.com/office/officeart/2005/8/layout/vProcess5"/>
    <dgm:cxn modelId="{C1E33683-024F-B543-9AD1-F3D3573024E0}" type="presParOf" srcId="{436AFACC-BE83-F948-9FB4-430778357EB5}" destId="{18AC1C50-1E38-BB4A-9920-1C5876A64086}" srcOrd="8" destOrd="0" presId="urn:microsoft.com/office/officeart/2005/8/layout/vProcess5"/>
    <dgm:cxn modelId="{FF952445-56C6-AF4F-BC8C-6C35590A7138}" type="presParOf" srcId="{436AFACC-BE83-F948-9FB4-430778357EB5}" destId="{801C23A2-8513-7841-885A-0A5480035F56}" srcOrd="9" destOrd="0" presId="urn:microsoft.com/office/officeart/2005/8/layout/vProcess5"/>
    <dgm:cxn modelId="{7EF14102-77A6-214D-899F-C4D818CDF682}" type="presParOf" srcId="{436AFACC-BE83-F948-9FB4-430778357EB5}" destId="{E5019D13-6337-024D-885F-866A20017D9F}" srcOrd="10" destOrd="0" presId="urn:microsoft.com/office/officeart/2005/8/layout/vProcess5"/>
    <dgm:cxn modelId="{732040B0-D480-9F4A-9E39-B4D914333CA6}" type="presParOf" srcId="{436AFACC-BE83-F948-9FB4-430778357EB5}" destId="{11FC173B-2952-0045-AA87-4B94E6E5276C}" srcOrd="11" destOrd="0" presId="urn:microsoft.com/office/officeart/2005/8/layout/vProcess5"/>
    <dgm:cxn modelId="{C315643B-4A09-284F-BEBF-A033ECE8CEB4}" type="presParOf" srcId="{436AFACC-BE83-F948-9FB4-430778357EB5}" destId="{91B0EB9E-3FF4-F34C-BE40-B41E260B298D}" srcOrd="12" destOrd="0" presId="urn:microsoft.com/office/officeart/2005/8/layout/vProcess5"/>
    <dgm:cxn modelId="{F6EDBAF2-7647-ED4B-8156-E13871E6DD92}" type="presParOf" srcId="{436AFACC-BE83-F948-9FB4-430778357EB5}" destId="{1FB50410-4FAF-204D-ADDE-AC221FDB899A}" srcOrd="13" destOrd="0" presId="urn:microsoft.com/office/officeart/2005/8/layout/vProcess5"/>
    <dgm:cxn modelId="{148D31A3-A8CD-8840-B2D0-5401747E3B37}" type="presParOf" srcId="{436AFACC-BE83-F948-9FB4-430778357EB5}" destId="{1FEA45E2-36C3-734D-BFFF-0F6BC7F4DB41}" srcOrd="14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1409B-EBFA-E94A-9748-7DABCF1E1002}">
      <dsp:nvSpPr>
        <dsp:cNvPr id="0" name=""/>
        <dsp:cNvSpPr/>
      </dsp:nvSpPr>
      <dsp:spPr>
        <a:xfrm>
          <a:off x="0" y="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sp:txBody>
      <dsp:txXfrm>
        <a:off x="27451" y="27451"/>
        <a:ext cx="7415224" cy="882358"/>
      </dsp:txXfrm>
    </dsp:sp>
    <dsp:sp modelId="{7B48D148-EB6F-4C48-9AE2-5622D5CB1E46}">
      <dsp:nvSpPr>
        <dsp:cNvPr id="0" name=""/>
        <dsp:cNvSpPr/>
      </dsp:nvSpPr>
      <dsp:spPr>
        <a:xfrm>
          <a:off x="637447" y="106743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sp:txBody>
      <dsp:txXfrm>
        <a:off x="664898" y="1094886"/>
        <a:ext cx="7234691" cy="882358"/>
      </dsp:txXfrm>
    </dsp:sp>
    <dsp:sp modelId="{6D08B8D7-7E3C-B24E-84E5-DDFE97307F07}">
      <dsp:nvSpPr>
        <dsp:cNvPr id="0" name=""/>
        <dsp:cNvSpPr/>
      </dsp:nvSpPr>
      <dsp:spPr>
        <a:xfrm>
          <a:off x="1274895" y="213487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kern="12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sp:txBody>
      <dsp:txXfrm>
        <a:off x="1302346" y="2162321"/>
        <a:ext cx="7234691" cy="882357"/>
      </dsp:txXfrm>
    </dsp:sp>
    <dsp:sp modelId="{91C2165D-871E-1B40-9620-363A09DF2962}">
      <dsp:nvSpPr>
        <dsp:cNvPr id="0" name=""/>
        <dsp:cNvSpPr/>
      </dsp:nvSpPr>
      <dsp:spPr>
        <a:xfrm>
          <a:off x="1912343" y="320230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sp:txBody>
      <dsp:txXfrm>
        <a:off x="1939794" y="3229756"/>
        <a:ext cx="7234691" cy="882357"/>
      </dsp:txXfrm>
    </dsp:sp>
    <dsp:sp modelId="{D1FD02AC-9E8D-3C4F-BCBF-1969CA21B412}">
      <dsp:nvSpPr>
        <dsp:cNvPr id="0" name=""/>
        <dsp:cNvSpPr/>
      </dsp:nvSpPr>
      <dsp:spPr>
        <a:xfrm>
          <a:off x="2549791" y="426974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sp:txBody>
      <dsp:txXfrm>
        <a:off x="2577242" y="4297191"/>
        <a:ext cx="7234691" cy="882357"/>
      </dsp:txXfrm>
    </dsp:sp>
    <dsp:sp modelId="{65B9753A-0187-BB48-8F99-CDEC897FC0E0}">
      <dsp:nvSpPr>
        <dsp:cNvPr id="0" name=""/>
        <dsp:cNvSpPr/>
      </dsp:nvSpPr>
      <dsp:spPr>
        <a:xfrm>
          <a:off x="7927041" y="684720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64115" y="684720"/>
        <a:ext cx="335071" cy="458437"/>
      </dsp:txXfrm>
    </dsp:sp>
    <dsp:sp modelId="{EB48AB0B-2B4B-C64F-8580-6401BC08F70B}">
      <dsp:nvSpPr>
        <dsp:cNvPr id="0" name=""/>
        <dsp:cNvSpPr/>
      </dsp:nvSpPr>
      <dsp:spPr>
        <a:xfrm>
          <a:off x="8564489" y="17521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1563" y="1752155"/>
        <a:ext cx="335071" cy="458437"/>
      </dsp:txXfrm>
    </dsp:sp>
    <dsp:sp modelId="{18AC1C50-1E38-BB4A-9920-1C5876A64086}">
      <dsp:nvSpPr>
        <dsp:cNvPr id="0" name=""/>
        <dsp:cNvSpPr/>
      </dsp:nvSpPr>
      <dsp:spPr>
        <a:xfrm>
          <a:off x="9201937" y="2803969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9011" y="2803969"/>
        <a:ext cx="335071" cy="458437"/>
      </dsp:txXfrm>
    </dsp:sp>
    <dsp:sp modelId="{801C23A2-8513-7841-885A-0A5480035F56}">
      <dsp:nvSpPr>
        <dsp:cNvPr id="0" name=""/>
        <dsp:cNvSpPr/>
      </dsp:nvSpPr>
      <dsp:spPr>
        <a:xfrm>
          <a:off x="9839385" y="3881818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6459" y="3881818"/>
        <a:ext cx="335071" cy="458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1409B-EBFA-E94A-9748-7DABCF1E1002}">
      <dsp:nvSpPr>
        <dsp:cNvPr id="0" name=""/>
        <dsp:cNvSpPr/>
      </dsp:nvSpPr>
      <dsp:spPr>
        <a:xfrm>
          <a:off x="0" y="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sp:txBody>
      <dsp:txXfrm>
        <a:off x="27451" y="27451"/>
        <a:ext cx="7415224" cy="882358"/>
      </dsp:txXfrm>
    </dsp:sp>
    <dsp:sp modelId="{7B48D148-EB6F-4C48-9AE2-5622D5CB1E46}">
      <dsp:nvSpPr>
        <dsp:cNvPr id="0" name=""/>
        <dsp:cNvSpPr/>
      </dsp:nvSpPr>
      <dsp:spPr>
        <a:xfrm>
          <a:off x="637447" y="106743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sp:txBody>
      <dsp:txXfrm>
        <a:off x="664898" y="1094886"/>
        <a:ext cx="7234691" cy="882358"/>
      </dsp:txXfrm>
    </dsp:sp>
    <dsp:sp modelId="{6D08B8D7-7E3C-B24E-84E5-DDFE97307F07}">
      <dsp:nvSpPr>
        <dsp:cNvPr id="0" name=""/>
        <dsp:cNvSpPr/>
      </dsp:nvSpPr>
      <dsp:spPr>
        <a:xfrm>
          <a:off x="1274895" y="213487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kern="12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sp:txBody>
      <dsp:txXfrm>
        <a:off x="1302346" y="2162321"/>
        <a:ext cx="7234691" cy="882357"/>
      </dsp:txXfrm>
    </dsp:sp>
    <dsp:sp modelId="{91C2165D-871E-1B40-9620-363A09DF2962}">
      <dsp:nvSpPr>
        <dsp:cNvPr id="0" name=""/>
        <dsp:cNvSpPr/>
      </dsp:nvSpPr>
      <dsp:spPr>
        <a:xfrm>
          <a:off x="1912343" y="320230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sp:txBody>
      <dsp:txXfrm>
        <a:off x="1939794" y="3229756"/>
        <a:ext cx="7234691" cy="882357"/>
      </dsp:txXfrm>
    </dsp:sp>
    <dsp:sp modelId="{D1FD02AC-9E8D-3C4F-BCBF-1969CA21B412}">
      <dsp:nvSpPr>
        <dsp:cNvPr id="0" name=""/>
        <dsp:cNvSpPr/>
      </dsp:nvSpPr>
      <dsp:spPr>
        <a:xfrm>
          <a:off x="2549791" y="426974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sp:txBody>
      <dsp:txXfrm>
        <a:off x="2577242" y="4297191"/>
        <a:ext cx="7234691" cy="882357"/>
      </dsp:txXfrm>
    </dsp:sp>
    <dsp:sp modelId="{65B9753A-0187-BB48-8F99-CDEC897FC0E0}">
      <dsp:nvSpPr>
        <dsp:cNvPr id="0" name=""/>
        <dsp:cNvSpPr/>
      </dsp:nvSpPr>
      <dsp:spPr>
        <a:xfrm>
          <a:off x="7927041" y="684720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64115" y="684720"/>
        <a:ext cx="335071" cy="458437"/>
      </dsp:txXfrm>
    </dsp:sp>
    <dsp:sp modelId="{EB48AB0B-2B4B-C64F-8580-6401BC08F70B}">
      <dsp:nvSpPr>
        <dsp:cNvPr id="0" name=""/>
        <dsp:cNvSpPr/>
      </dsp:nvSpPr>
      <dsp:spPr>
        <a:xfrm>
          <a:off x="8564489" y="17521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1563" y="1752155"/>
        <a:ext cx="335071" cy="458437"/>
      </dsp:txXfrm>
    </dsp:sp>
    <dsp:sp modelId="{18AC1C50-1E38-BB4A-9920-1C5876A64086}">
      <dsp:nvSpPr>
        <dsp:cNvPr id="0" name=""/>
        <dsp:cNvSpPr/>
      </dsp:nvSpPr>
      <dsp:spPr>
        <a:xfrm>
          <a:off x="9201937" y="2803969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9011" y="2803969"/>
        <a:ext cx="335071" cy="458437"/>
      </dsp:txXfrm>
    </dsp:sp>
    <dsp:sp modelId="{801C23A2-8513-7841-885A-0A5480035F56}">
      <dsp:nvSpPr>
        <dsp:cNvPr id="0" name=""/>
        <dsp:cNvSpPr/>
      </dsp:nvSpPr>
      <dsp:spPr>
        <a:xfrm>
          <a:off x="9839385" y="3881818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6459" y="3881818"/>
        <a:ext cx="335071" cy="458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1409B-EBFA-E94A-9748-7DABCF1E1002}">
      <dsp:nvSpPr>
        <dsp:cNvPr id="0" name=""/>
        <dsp:cNvSpPr/>
      </dsp:nvSpPr>
      <dsp:spPr>
        <a:xfrm>
          <a:off x="0" y="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sp:txBody>
      <dsp:txXfrm>
        <a:off x="27451" y="27451"/>
        <a:ext cx="7415224" cy="882358"/>
      </dsp:txXfrm>
    </dsp:sp>
    <dsp:sp modelId="{7B48D148-EB6F-4C48-9AE2-5622D5CB1E46}">
      <dsp:nvSpPr>
        <dsp:cNvPr id="0" name=""/>
        <dsp:cNvSpPr/>
      </dsp:nvSpPr>
      <dsp:spPr>
        <a:xfrm>
          <a:off x="637447" y="106743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sp:txBody>
      <dsp:txXfrm>
        <a:off x="664898" y="1094886"/>
        <a:ext cx="7234691" cy="882358"/>
      </dsp:txXfrm>
    </dsp:sp>
    <dsp:sp modelId="{6D08B8D7-7E3C-B24E-84E5-DDFE97307F07}">
      <dsp:nvSpPr>
        <dsp:cNvPr id="0" name=""/>
        <dsp:cNvSpPr/>
      </dsp:nvSpPr>
      <dsp:spPr>
        <a:xfrm>
          <a:off x="1274895" y="213487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kern="12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sp:txBody>
      <dsp:txXfrm>
        <a:off x="1302346" y="2162321"/>
        <a:ext cx="7234691" cy="882357"/>
      </dsp:txXfrm>
    </dsp:sp>
    <dsp:sp modelId="{91C2165D-871E-1B40-9620-363A09DF2962}">
      <dsp:nvSpPr>
        <dsp:cNvPr id="0" name=""/>
        <dsp:cNvSpPr/>
      </dsp:nvSpPr>
      <dsp:spPr>
        <a:xfrm>
          <a:off x="1912343" y="320230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sp:txBody>
      <dsp:txXfrm>
        <a:off x="1939794" y="3229756"/>
        <a:ext cx="7234691" cy="882357"/>
      </dsp:txXfrm>
    </dsp:sp>
    <dsp:sp modelId="{D1FD02AC-9E8D-3C4F-BCBF-1969CA21B412}">
      <dsp:nvSpPr>
        <dsp:cNvPr id="0" name=""/>
        <dsp:cNvSpPr/>
      </dsp:nvSpPr>
      <dsp:spPr>
        <a:xfrm>
          <a:off x="2549791" y="426974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sp:txBody>
      <dsp:txXfrm>
        <a:off x="2577242" y="4297191"/>
        <a:ext cx="7234691" cy="882357"/>
      </dsp:txXfrm>
    </dsp:sp>
    <dsp:sp modelId="{65B9753A-0187-BB48-8F99-CDEC897FC0E0}">
      <dsp:nvSpPr>
        <dsp:cNvPr id="0" name=""/>
        <dsp:cNvSpPr/>
      </dsp:nvSpPr>
      <dsp:spPr>
        <a:xfrm>
          <a:off x="7927041" y="684720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64115" y="684720"/>
        <a:ext cx="335071" cy="458437"/>
      </dsp:txXfrm>
    </dsp:sp>
    <dsp:sp modelId="{EB48AB0B-2B4B-C64F-8580-6401BC08F70B}">
      <dsp:nvSpPr>
        <dsp:cNvPr id="0" name=""/>
        <dsp:cNvSpPr/>
      </dsp:nvSpPr>
      <dsp:spPr>
        <a:xfrm>
          <a:off x="8564489" y="17521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1563" y="1752155"/>
        <a:ext cx="335071" cy="458437"/>
      </dsp:txXfrm>
    </dsp:sp>
    <dsp:sp modelId="{18AC1C50-1E38-BB4A-9920-1C5876A64086}">
      <dsp:nvSpPr>
        <dsp:cNvPr id="0" name=""/>
        <dsp:cNvSpPr/>
      </dsp:nvSpPr>
      <dsp:spPr>
        <a:xfrm>
          <a:off x="9201937" y="2803969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9011" y="2803969"/>
        <a:ext cx="335071" cy="458437"/>
      </dsp:txXfrm>
    </dsp:sp>
    <dsp:sp modelId="{801C23A2-8513-7841-885A-0A5480035F56}">
      <dsp:nvSpPr>
        <dsp:cNvPr id="0" name=""/>
        <dsp:cNvSpPr/>
      </dsp:nvSpPr>
      <dsp:spPr>
        <a:xfrm>
          <a:off x="9839385" y="3881818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6459" y="3881818"/>
        <a:ext cx="335071" cy="458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1409B-EBFA-E94A-9748-7DABCF1E1002}">
      <dsp:nvSpPr>
        <dsp:cNvPr id="0" name=""/>
        <dsp:cNvSpPr/>
      </dsp:nvSpPr>
      <dsp:spPr>
        <a:xfrm>
          <a:off x="0" y="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sp:txBody>
      <dsp:txXfrm>
        <a:off x="27451" y="27451"/>
        <a:ext cx="7415224" cy="882358"/>
      </dsp:txXfrm>
    </dsp:sp>
    <dsp:sp modelId="{7B48D148-EB6F-4C48-9AE2-5622D5CB1E46}">
      <dsp:nvSpPr>
        <dsp:cNvPr id="0" name=""/>
        <dsp:cNvSpPr/>
      </dsp:nvSpPr>
      <dsp:spPr>
        <a:xfrm>
          <a:off x="637447" y="106743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sp:txBody>
      <dsp:txXfrm>
        <a:off x="664898" y="1094886"/>
        <a:ext cx="7234691" cy="882358"/>
      </dsp:txXfrm>
    </dsp:sp>
    <dsp:sp modelId="{6D08B8D7-7E3C-B24E-84E5-DDFE97307F07}">
      <dsp:nvSpPr>
        <dsp:cNvPr id="0" name=""/>
        <dsp:cNvSpPr/>
      </dsp:nvSpPr>
      <dsp:spPr>
        <a:xfrm>
          <a:off x="1274895" y="213487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kern="12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sp:txBody>
      <dsp:txXfrm>
        <a:off x="1302346" y="2162321"/>
        <a:ext cx="7234691" cy="882357"/>
      </dsp:txXfrm>
    </dsp:sp>
    <dsp:sp modelId="{91C2165D-871E-1B40-9620-363A09DF2962}">
      <dsp:nvSpPr>
        <dsp:cNvPr id="0" name=""/>
        <dsp:cNvSpPr/>
      </dsp:nvSpPr>
      <dsp:spPr>
        <a:xfrm>
          <a:off x="1912343" y="320230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sp:txBody>
      <dsp:txXfrm>
        <a:off x="1939794" y="3229756"/>
        <a:ext cx="7234691" cy="882357"/>
      </dsp:txXfrm>
    </dsp:sp>
    <dsp:sp modelId="{D1FD02AC-9E8D-3C4F-BCBF-1969CA21B412}">
      <dsp:nvSpPr>
        <dsp:cNvPr id="0" name=""/>
        <dsp:cNvSpPr/>
      </dsp:nvSpPr>
      <dsp:spPr>
        <a:xfrm>
          <a:off x="2549791" y="426974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sp:txBody>
      <dsp:txXfrm>
        <a:off x="2577242" y="4297191"/>
        <a:ext cx="7234691" cy="882357"/>
      </dsp:txXfrm>
    </dsp:sp>
    <dsp:sp modelId="{65B9753A-0187-BB48-8F99-CDEC897FC0E0}">
      <dsp:nvSpPr>
        <dsp:cNvPr id="0" name=""/>
        <dsp:cNvSpPr/>
      </dsp:nvSpPr>
      <dsp:spPr>
        <a:xfrm>
          <a:off x="7927041" y="684720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64115" y="684720"/>
        <a:ext cx="335071" cy="458437"/>
      </dsp:txXfrm>
    </dsp:sp>
    <dsp:sp modelId="{EB48AB0B-2B4B-C64F-8580-6401BC08F70B}">
      <dsp:nvSpPr>
        <dsp:cNvPr id="0" name=""/>
        <dsp:cNvSpPr/>
      </dsp:nvSpPr>
      <dsp:spPr>
        <a:xfrm>
          <a:off x="8564489" y="17521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1563" y="1752155"/>
        <a:ext cx="335071" cy="458437"/>
      </dsp:txXfrm>
    </dsp:sp>
    <dsp:sp modelId="{18AC1C50-1E38-BB4A-9920-1C5876A64086}">
      <dsp:nvSpPr>
        <dsp:cNvPr id="0" name=""/>
        <dsp:cNvSpPr/>
      </dsp:nvSpPr>
      <dsp:spPr>
        <a:xfrm>
          <a:off x="9201937" y="2803969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9011" y="2803969"/>
        <a:ext cx="335071" cy="458437"/>
      </dsp:txXfrm>
    </dsp:sp>
    <dsp:sp modelId="{801C23A2-8513-7841-885A-0A5480035F56}">
      <dsp:nvSpPr>
        <dsp:cNvPr id="0" name=""/>
        <dsp:cNvSpPr/>
      </dsp:nvSpPr>
      <dsp:spPr>
        <a:xfrm>
          <a:off x="9839385" y="3881818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6459" y="3881818"/>
        <a:ext cx="335071" cy="458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1409B-EBFA-E94A-9748-7DABCF1E1002}">
      <dsp:nvSpPr>
        <dsp:cNvPr id="0" name=""/>
        <dsp:cNvSpPr/>
      </dsp:nvSpPr>
      <dsp:spPr>
        <a:xfrm>
          <a:off x="0" y="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flux on L2 is estimated</a:t>
          </a:r>
        </a:p>
      </dsp:txBody>
      <dsp:txXfrm>
        <a:off x="27451" y="27451"/>
        <a:ext cx="7415224" cy="882358"/>
      </dsp:txXfrm>
    </dsp:sp>
    <dsp:sp modelId="{7B48D148-EB6F-4C48-9AE2-5622D5CB1E46}">
      <dsp:nvSpPr>
        <dsp:cNvPr id="0" name=""/>
        <dsp:cNvSpPr/>
      </dsp:nvSpPr>
      <dsp:spPr>
        <a:xfrm>
          <a:off x="637447" y="106743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Deposited Energy on wafer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 interaction with matter is simulated</a:t>
          </a:r>
        </a:p>
      </dsp:txBody>
      <dsp:txXfrm>
        <a:off x="664898" y="1094886"/>
        <a:ext cx="7234691" cy="882358"/>
      </dsp:txXfrm>
    </dsp:sp>
    <dsp:sp modelId="{6D08B8D7-7E3C-B24E-84E5-DDFE97307F07}">
      <dsp:nvSpPr>
        <dsp:cNvPr id="0" name=""/>
        <dsp:cNvSpPr/>
      </dsp:nvSpPr>
      <dsp:spPr>
        <a:xfrm>
          <a:off x="1274895" y="213487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 generation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Using a random </a:t>
          </a:r>
          <a:r>
            <a:rPr lang="en-US" sz="1800" kern="1200" dirty="0" err="1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poissonian</a:t>
          </a: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generator we construct a TOD</a:t>
          </a:r>
        </a:p>
      </dsp:txBody>
      <dsp:txXfrm>
        <a:off x="1302346" y="2162321"/>
        <a:ext cx="7234691" cy="882357"/>
      </dsp:txXfrm>
    </dsp:sp>
    <dsp:sp modelId="{91C2165D-871E-1B40-9620-363A09DF2962}">
      <dsp:nvSpPr>
        <dsp:cNvPr id="0" name=""/>
        <dsp:cNvSpPr/>
      </dsp:nvSpPr>
      <dsp:spPr>
        <a:xfrm>
          <a:off x="1912343" y="3202305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Thermal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Obtain thermal fluctuations by solving the heat equation</a:t>
          </a:r>
        </a:p>
      </dsp:txBody>
      <dsp:txXfrm>
        <a:off x="1939794" y="3229756"/>
        <a:ext cx="7234691" cy="882357"/>
      </dsp:txXfrm>
    </dsp:sp>
    <dsp:sp modelId="{D1FD02AC-9E8D-3C4F-BCBF-1969CA21B412}">
      <dsp:nvSpPr>
        <dsp:cNvPr id="0" name=""/>
        <dsp:cNvSpPr/>
      </dsp:nvSpPr>
      <dsp:spPr>
        <a:xfrm>
          <a:off x="2549791" y="4269740"/>
          <a:ext cx="8536260" cy="93726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rgbClr val="ED70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Detector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0326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Bolometer model is solved under the modeled thermal fluctuations</a:t>
          </a:r>
        </a:p>
      </dsp:txBody>
      <dsp:txXfrm>
        <a:off x="2577242" y="4297191"/>
        <a:ext cx="7234691" cy="882357"/>
      </dsp:txXfrm>
    </dsp:sp>
    <dsp:sp modelId="{65B9753A-0187-BB48-8F99-CDEC897FC0E0}">
      <dsp:nvSpPr>
        <dsp:cNvPr id="0" name=""/>
        <dsp:cNvSpPr/>
      </dsp:nvSpPr>
      <dsp:spPr>
        <a:xfrm>
          <a:off x="7927041" y="684720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64115" y="684720"/>
        <a:ext cx="335071" cy="458437"/>
      </dsp:txXfrm>
    </dsp:sp>
    <dsp:sp modelId="{EB48AB0B-2B4B-C64F-8580-6401BC08F70B}">
      <dsp:nvSpPr>
        <dsp:cNvPr id="0" name=""/>
        <dsp:cNvSpPr/>
      </dsp:nvSpPr>
      <dsp:spPr>
        <a:xfrm>
          <a:off x="8564489" y="17521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1563" y="1752155"/>
        <a:ext cx="335071" cy="458437"/>
      </dsp:txXfrm>
    </dsp:sp>
    <dsp:sp modelId="{18AC1C50-1E38-BB4A-9920-1C5876A64086}">
      <dsp:nvSpPr>
        <dsp:cNvPr id="0" name=""/>
        <dsp:cNvSpPr/>
      </dsp:nvSpPr>
      <dsp:spPr>
        <a:xfrm>
          <a:off x="9201937" y="2803969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9011" y="2803969"/>
        <a:ext cx="335071" cy="458437"/>
      </dsp:txXfrm>
    </dsp:sp>
    <dsp:sp modelId="{801C23A2-8513-7841-885A-0A5480035F56}">
      <dsp:nvSpPr>
        <dsp:cNvPr id="0" name=""/>
        <dsp:cNvSpPr/>
      </dsp:nvSpPr>
      <dsp:spPr>
        <a:xfrm>
          <a:off x="9839385" y="3881818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rgbClr val="F8CF55">
            <a:alpha val="90000"/>
          </a:srgbClr>
        </a:solidFill>
        <a:ln w="25400" cap="flat" cmpd="sng" algn="ctr">
          <a:solidFill>
            <a:srgbClr val="ED7043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solidFill>
              <a:srgbClr val="10326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6459" y="3881818"/>
        <a:ext cx="335071" cy="45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2D6CD-8E7D-6E48-B704-3514E8433323}" type="datetimeFigureOut">
              <a:rPr lang="en-JP" smtClean="0"/>
              <a:t>2026/06/28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A9EE0-30DB-FF4B-96A7-0FDC4F3FE5C8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862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2714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D433C-9715-6D01-2228-F57069F8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38BF8-0924-3FEE-8B91-72D4AFE8C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4139F-0B9D-1C65-717F-FB5A7E5A9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EA3C7-7EC9-3D46-CA54-E0B86F85B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19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0342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23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2317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2878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5750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3D4B-A292-E595-5790-67DD8AEB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29482-8C67-C9FC-8B03-6A13ACA8E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4A651-0930-A421-7D92-3512D51BF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633A1-4C9C-E65A-AE56-0D4F35186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5967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F2739-0F78-DF23-8590-EE3116F3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776AC-01B0-2A21-A1FC-96A334CEB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EA861-CB0E-65D0-C0D0-0045B019B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C1AB-86B2-8731-F5C3-E6B2FEE36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907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ED35D-936F-B5EE-B464-4F233C05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860ED-0048-71D7-6865-E769A2968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7F2FA-B1EC-BDEC-3966-1D3251C46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8C48C-2B5D-0FC3-65BF-3E8635D1C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84763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2715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15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7911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9EE0-30DB-FF4B-96A7-0FDC4F3FE5C8}" type="slidenum">
              <a:rPr lang="en-JP" smtClean="0"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111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re - Centr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5188569" name="Texto del título"/>
          <p:cNvSpPr txBox="1">
            <a:spLocks noGrp="1"/>
          </p:cNvSpPr>
          <p:nvPr>
            <p:ph type="title"/>
          </p:nvPr>
        </p:nvSpPr>
        <p:spPr bwMode="auto"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906281875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5938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623224" name="Imagen"/>
          <p:cNvSpPr>
            <a:spLocks noGrp="1"/>
          </p:cNvSpPr>
          <p:nvPr>
            <p:ph type="pic" idx="21"/>
          </p:nvPr>
        </p:nvSpPr>
        <p:spPr bwMode="auto"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65641244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7997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LiteBIR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97249097" name="Agrupar"/>
          <p:cNvGrpSpPr/>
          <p:nvPr/>
        </p:nvGrpSpPr>
        <p:grpSpPr bwMode="auto">
          <a:xfrm>
            <a:off x="-15433" y="6539464"/>
            <a:ext cx="12233897" cy="328181"/>
            <a:chOff x="0" y="0"/>
            <a:chExt cx="24467793" cy="656360"/>
          </a:xfrm>
        </p:grpSpPr>
        <p:sp>
          <p:nvSpPr>
            <p:cNvPr id="126" name="Rectángulo"/>
            <p:cNvSpPr/>
            <p:nvPr/>
          </p:nvSpPr>
          <p:spPr bwMode="auto">
            <a:xfrm>
              <a:off x="0" y="0"/>
              <a:ext cx="24445733" cy="656360"/>
            </a:xfrm>
            <a:prstGeom prst="rect">
              <a:avLst/>
            </a:prstGeom>
            <a:solidFill>
              <a:srgbClr val="1133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grpSp>
          <p:nvGrpSpPr>
            <p:cNvPr id="132" name="Agrupar"/>
            <p:cNvGrpSpPr/>
            <p:nvPr/>
          </p:nvGrpSpPr>
          <p:grpSpPr bwMode="auto">
            <a:xfrm flipH="1">
              <a:off x="22124096" y="-1"/>
              <a:ext cx="2343698" cy="656361"/>
              <a:chOff x="0" y="0"/>
              <a:chExt cx="2343697" cy="656360"/>
            </a:xfrm>
          </p:grpSpPr>
          <p:sp>
            <p:nvSpPr>
              <p:cNvPr id="127" name="Rectángulo"/>
              <p:cNvSpPr/>
              <p:nvPr/>
            </p:nvSpPr>
            <p:spPr bwMode="auto">
              <a:xfrm>
                <a:off x="729937" y="-1"/>
                <a:ext cx="810085" cy="656212"/>
              </a:xfrm>
              <a:prstGeom prst="rect">
                <a:avLst/>
              </a:prstGeom>
              <a:solidFill>
                <a:srgbClr val="F8CE5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28" name="Rectángulo"/>
              <p:cNvSpPr/>
              <p:nvPr/>
            </p:nvSpPr>
            <p:spPr bwMode="auto">
              <a:xfrm>
                <a:off x="0" y="-1"/>
                <a:ext cx="810085" cy="654765"/>
              </a:xfrm>
              <a:prstGeom prst="rect">
                <a:avLst/>
              </a:prstGeom>
              <a:solidFill>
                <a:srgbClr val="F8CE5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29" name="Triángulo"/>
              <p:cNvSpPr/>
              <p:nvPr/>
            </p:nvSpPr>
            <p:spPr bwMode="auto">
              <a:xfrm>
                <a:off x="1533613" y="1596"/>
                <a:ext cx="810085" cy="654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19E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30" name="Triángulo"/>
              <p:cNvSpPr/>
              <p:nvPr/>
            </p:nvSpPr>
            <p:spPr bwMode="auto">
              <a:xfrm flipH="1">
                <a:off x="789784" y="0"/>
                <a:ext cx="750238" cy="65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19E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31" name="Triángulo"/>
              <p:cNvSpPr/>
              <p:nvPr/>
            </p:nvSpPr>
            <p:spPr bwMode="auto">
              <a:xfrm>
                <a:off x="0" y="0"/>
                <a:ext cx="810085" cy="656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D70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</p:grp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59D90B-301A-F20F-426B-D9701C1E5F47}"/>
              </a:ext>
            </a:extLst>
          </p:cNvPr>
          <p:cNvSpPr txBox="1">
            <a:spLocks/>
          </p:cNvSpPr>
          <p:nvPr userDrawn="1"/>
        </p:nvSpPr>
        <p:spPr>
          <a:xfrm>
            <a:off x="343949" y="1016878"/>
            <a:ext cx="7135024" cy="551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P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JP" sz="1800" dirty="0">
              <a:solidFill>
                <a:srgbClr val="F19E4B"/>
              </a:solidFill>
            </a:endParaRPr>
          </a:p>
        </p:txBody>
      </p:sp>
      <p:sp>
        <p:nvSpPr>
          <p:cNvPr id="2" name="Texto del título">
            <a:extLst>
              <a:ext uri="{FF2B5EF4-FFF2-40B4-BE49-F238E27FC236}">
                <a16:creationId xmlns:a16="http://schemas.microsoft.com/office/drawing/2014/main" id="{723A6039-B9CC-FE44-E148-53C75AB5A67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12326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491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Photo -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2720469" name="Imagen"/>
          <p:cNvSpPr>
            <a:spLocks noGrp="1"/>
          </p:cNvSpPr>
          <p:nvPr>
            <p:ph type="pic" idx="21"/>
          </p:nvPr>
        </p:nvSpPr>
        <p:spPr bwMode="auto"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2088639640" name="Texto del título"/>
          <p:cNvSpPr txBox="1">
            <a:spLocks noGrp="1"/>
          </p:cNvSpPr>
          <p:nvPr>
            <p:ph type="title"/>
          </p:nvPr>
        </p:nvSpPr>
        <p:spPr bwMode="auto"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21969691" name="Nivel de texto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692056839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2738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LiteBIR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04188782" name="Agrupar"/>
          <p:cNvGrpSpPr/>
          <p:nvPr/>
        </p:nvGrpSpPr>
        <p:grpSpPr bwMode="auto">
          <a:xfrm>
            <a:off x="-15434" y="-12289"/>
            <a:ext cx="12222867" cy="1101999"/>
            <a:chOff x="0" y="0"/>
            <a:chExt cx="24445732" cy="2203997"/>
          </a:xfrm>
        </p:grpSpPr>
        <p:sp>
          <p:nvSpPr>
            <p:cNvPr id="117" name="Rectángulo"/>
            <p:cNvSpPr/>
            <p:nvPr/>
          </p:nvSpPr>
          <p:spPr bwMode="auto">
            <a:xfrm>
              <a:off x="0" y="1605648"/>
              <a:ext cx="24445733" cy="247389"/>
            </a:xfrm>
            <a:prstGeom prst="rect">
              <a:avLst/>
            </a:prstGeom>
            <a:solidFill>
              <a:srgbClr val="1133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18" name="Rectángulo"/>
            <p:cNvSpPr/>
            <p:nvPr/>
          </p:nvSpPr>
          <p:spPr bwMode="auto">
            <a:xfrm>
              <a:off x="606853" y="1605648"/>
              <a:ext cx="657741" cy="247430"/>
            </a:xfrm>
            <a:prstGeom prst="rect">
              <a:avLst/>
            </a:prstGeom>
            <a:solidFill>
              <a:srgbClr val="F8CE5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19" name="Rectángulo"/>
            <p:cNvSpPr/>
            <p:nvPr/>
          </p:nvSpPr>
          <p:spPr bwMode="auto">
            <a:xfrm>
              <a:off x="14189" y="1605648"/>
              <a:ext cx="657740" cy="246785"/>
            </a:xfrm>
            <a:prstGeom prst="rect">
              <a:avLst/>
            </a:prstGeom>
            <a:solidFill>
              <a:srgbClr val="F8CE5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20" name="Triángulo"/>
            <p:cNvSpPr/>
            <p:nvPr/>
          </p:nvSpPr>
          <p:spPr bwMode="auto">
            <a:xfrm>
              <a:off x="1259389" y="1606251"/>
              <a:ext cx="657740" cy="24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19E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21" name="Triángulo"/>
            <p:cNvSpPr/>
            <p:nvPr/>
          </p:nvSpPr>
          <p:spPr bwMode="auto">
            <a:xfrm flipH="1">
              <a:off x="655446" y="1605648"/>
              <a:ext cx="609148" cy="24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19E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22" name="Triángulo"/>
            <p:cNvSpPr/>
            <p:nvPr/>
          </p:nvSpPr>
          <p:spPr bwMode="auto">
            <a:xfrm>
              <a:off x="14189" y="1605648"/>
              <a:ext cx="657740" cy="24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D70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sp>
          <p:nvSpPr>
            <p:cNvPr id="123" name="Círculo"/>
            <p:cNvSpPr/>
            <p:nvPr/>
          </p:nvSpPr>
          <p:spPr bwMode="auto">
            <a:xfrm>
              <a:off x="21722438" y="0"/>
              <a:ext cx="2203999" cy="2203998"/>
            </a:xfrm>
            <a:prstGeom prst="ellipse">
              <a:avLst/>
            </a:prstGeom>
            <a:noFill/>
            <a:ln w="139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pic>
          <p:nvPicPr>
            <p:cNvPr id="124" name="LiteBIRD-logo-posi-RGB.png" descr="LiteBIRD-logo-posi-RGB.png"/>
            <p:cNvPicPr>
              <a:picLocks noChangeAspect="1"/>
            </p:cNvPicPr>
            <p:nvPr/>
          </p:nvPicPr>
          <p:blipFill rotWithShape="1">
            <a:blip r:embed="rId2"/>
            <a:srcRect l="13834" t="4051" r="13569" b="4873"/>
            <a:stretch/>
          </p:blipFill>
          <p:spPr bwMode="auto">
            <a:xfrm>
              <a:off x="21762624" y="40180"/>
              <a:ext cx="2616314" cy="212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382" extrusionOk="0">
                  <a:moveTo>
                    <a:pt x="8791" y="8"/>
                  </a:moveTo>
                  <a:cubicBezTo>
                    <a:pt x="8231" y="-51"/>
                    <a:pt x="6887" y="199"/>
                    <a:pt x="5918" y="600"/>
                  </a:cubicBezTo>
                  <a:cubicBezTo>
                    <a:pt x="5025" y="969"/>
                    <a:pt x="3620" y="1880"/>
                    <a:pt x="3620" y="2090"/>
                  </a:cubicBezTo>
                  <a:cubicBezTo>
                    <a:pt x="3620" y="2133"/>
                    <a:pt x="3829" y="3229"/>
                    <a:pt x="4082" y="4524"/>
                  </a:cubicBezTo>
                  <a:cubicBezTo>
                    <a:pt x="4385" y="6079"/>
                    <a:pt x="4489" y="6940"/>
                    <a:pt x="4389" y="7061"/>
                  </a:cubicBezTo>
                  <a:cubicBezTo>
                    <a:pt x="4231" y="7254"/>
                    <a:pt x="4024" y="6747"/>
                    <a:pt x="3254" y="4272"/>
                  </a:cubicBezTo>
                  <a:cubicBezTo>
                    <a:pt x="3024" y="3535"/>
                    <a:pt x="2778" y="2929"/>
                    <a:pt x="2707" y="2929"/>
                  </a:cubicBezTo>
                  <a:cubicBezTo>
                    <a:pt x="2487" y="2929"/>
                    <a:pt x="1206" y="5079"/>
                    <a:pt x="812" y="6110"/>
                  </a:cubicBezTo>
                  <a:cubicBezTo>
                    <a:pt x="390" y="7215"/>
                    <a:pt x="346" y="7655"/>
                    <a:pt x="638" y="7792"/>
                  </a:cubicBezTo>
                  <a:cubicBezTo>
                    <a:pt x="749" y="7844"/>
                    <a:pt x="1234" y="8192"/>
                    <a:pt x="1715" y="8568"/>
                  </a:cubicBezTo>
                  <a:cubicBezTo>
                    <a:pt x="2336" y="9052"/>
                    <a:pt x="2544" y="9311"/>
                    <a:pt x="2429" y="9451"/>
                  </a:cubicBezTo>
                  <a:cubicBezTo>
                    <a:pt x="2314" y="9591"/>
                    <a:pt x="1959" y="9480"/>
                    <a:pt x="1208" y="9075"/>
                  </a:cubicBezTo>
                  <a:lnTo>
                    <a:pt x="148" y="8504"/>
                  </a:lnTo>
                  <a:lnTo>
                    <a:pt x="46" y="9347"/>
                  </a:lnTo>
                  <a:cubicBezTo>
                    <a:pt x="18" y="9573"/>
                    <a:pt x="3" y="9917"/>
                    <a:pt x="0" y="10310"/>
                  </a:cubicBezTo>
                  <a:cubicBezTo>
                    <a:pt x="-8" y="11488"/>
                    <a:pt x="84" y="13097"/>
                    <a:pt x="200" y="13239"/>
                  </a:cubicBezTo>
                  <a:cubicBezTo>
                    <a:pt x="251" y="13302"/>
                    <a:pt x="718" y="13241"/>
                    <a:pt x="1237" y="13103"/>
                  </a:cubicBezTo>
                  <a:cubicBezTo>
                    <a:pt x="2412" y="12791"/>
                    <a:pt x="2774" y="12771"/>
                    <a:pt x="2841" y="13007"/>
                  </a:cubicBezTo>
                  <a:cubicBezTo>
                    <a:pt x="2888" y="13171"/>
                    <a:pt x="2121" y="13624"/>
                    <a:pt x="848" y="14190"/>
                  </a:cubicBezTo>
                  <a:lnTo>
                    <a:pt x="426" y="14378"/>
                  </a:lnTo>
                  <a:lnTo>
                    <a:pt x="982" y="15724"/>
                  </a:lnTo>
                  <a:cubicBezTo>
                    <a:pt x="2027" y="18254"/>
                    <a:pt x="4181" y="20364"/>
                    <a:pt x="6504" y="21135"/>
                  </a:cubicBezTo>
                  <a:cubicBezTo>
                    <a:pt x="7751" y="21549"/>
                    <a:pt x="10550" y="21423"/>
                    <a:pt x="11724" y="20899"/>
                  </a:cubicBezTo>
                  <a:cubicBezTo>
                    <a:pt x="13736" y="20002"/>
                    <a:pt x="15372" y="18356"/>
                    <a:pt x="16417" y="16176"/>
                  </a:cubicBezTo>
                  <a:cubicBezTo>
                    <a:pt x="16741" y="15501"/>
                    <a:pt x="17056" y="14945"/>
                    <a:pt x="17118" y="14945"/>
                  </a:cubicBezTo>
                  <a:cubicBezTo>
                    <a:pt x="17180" y="14945"/>
                    <a:pt x="17901" y="16317"/>
                    <a:pt x="18722" y="17990"/>
                  </a:cubicBezTo>
                  <a:cubicBezTo>
                    <a:pt x="19542" y="19664"/>
                    <a:pt x="20238" y="21002"/>
                    <a:pt x="20270" y="20963"/>
                  </a:cubicBezTo>
                  <a:cubicBezTo>
                    <a:pt x="20301" y="20925"/>
                    <a:pt x="20001" y="19078"/>
                    <a:pt x="19602" y="16859"/>
                  </a:cubicBezTo>
                  <a:cubicBezTo>
                    <a:pt x="18939" y="13173"/>
                    <a:pt x="18826" y="12736"/>
                    <a:pt x="18299" y="11820"/>
                  </a:cubicBezTo>
                  <a:cubicBezTo>
                    <a:pt x="17983" y="11269"/>
                    <a:pt x="17723" y="10749"/>
                    <a:pt x="17723" y="10665"/>
                  </a:cubicBezTo>
                  <a:cubicBezTo>
                    <a:pt x="17723" y="10582"/>
                    <a:pt x="18561" y="8622"/>
                    <a:pt x="19582" y="6310"/>
                  </a:cubicBezTo>
                  <a:cubicBezTo>
                    <a:pt x="20604" y="3998"/>
                    <a:pt x="21488" y="1965"/>
                    <a:pt x="21546" y="1790"/>
                  </a:cubicBezTo>
                  <a:cubicBezTo>
                    <a:pt x="21562" y="1743"/>
                    <a:pt x="21573" y="1702"/>
                    <a:pt x="21576" y="1671"/>
                  </a:cubicBezTo>
                  <a:cubicBezTo>
                    <a:pt x="21592" y="1453"/>
                    <a:pt x="21137" y="1710"/>
                    <a:pt x="18267" y="3377"/>
                  </a:cubicBezTo>
                  <a:lnTo>
                    <a:pt x="16159" y="4600"/>
                  </a:lnTo>
                  <a:lnTo>
                    <a:pt x="15426" y="3601"/>
                  </a:lnTo>
                  <a:cubicBezTo>
                    <a:pt x="14575" y="2436"/>
                    <a:pt x="13362" y="1405"/>
                    <a:pt x="12143" y="811"/>
                  </a:cubicBezTo>
                  <a:cubicBezTo>
                    <a:pt x="10480" y="2"/>
                    <a:pt x="10590" y="-42"/>
                    <a:pt x="9682" y="1778"/>
                  </a:cubicBezTo>
                  <a:cubicBezTo>
                    <a:pt x="7460" y="6229"/>
                    <a:pt x="7224" y="6658"/>
                    <a:pt x="7073" y="6474"/>
                  </a:cubicBezTo>
                  <a:cubicBezTo>
                    <a:pt x="6970" y="6347"/>
                    <a:pt x="7251" y="5334"/>
                    <a:pt x="7940" y="3361"/>
                  </a:cubicBezTo>
                  <a:cubicBezTo>
                    <a:pt x="8502" y="1752"/>
                    <a:pt x="9001" y="318"/>
                    <a:pt x="9047" y="176"/>
                  </a:cubicBezTo>
                  <a:cubicBezTo>
                    <a:pt x="9077" y="82"/>
                    <a:pt x="8978" y="28"/>
                    <a:pt x="8791" y="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97249097" name="Agrupar"/>
          <p:cNvGrpSpPr/>
          <p:nvPr/>
        </p:nvGrpSpPr>
        <p:grpSpPr bwMode="auto">
          <a:xfrm>
            <a:off x="-15433" y="6539464"/>
            <a:ext cx="12233897" cy="328181"/>
            <a:chOff x="0" y="0"/>
            <a:chExt cx="24467793" cy="656360"/>
          </a:xfrm>
        </p:grpSpPr>
        <p:sp>
          <p:nvSpPr>
            <p:cNvPr id="126" name="Rectángulo"/>
            <p:cNvSpPr/>
            <p:nvPr/>
          </p:nvSpPr>
          <p:spPr bwMode="auto">
            <a:xfrm>
              <a:off x="0" y="0"/>
              <a:ext cx="24445733" cy="656360"/>
            </a:xfrm>
            <a:prstGeom prst="rect">
              <a:avLst/>
            </a:prstGeom>
            <a:solidFill>
              <a:srgbClr val="1133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 sz="1600"/>
            </a:p>
          </p:txBody>
        </p:sp>
        <p:grpSp>
          <p:nvGrpSpPr>
            <p:cNvPr id="132" name="Agrupar"/>
            <p:cNvGrpSpPr/>
            <p:nvPr/>
          </p:nvGrpSpPr>
          <p:grpSpPr bwMode="auto">
            <a:xfrm flipH="1">
              <a:off x="22124096" y="-1"/>
              <a:ext cx="2343698" cy="656361"/>
              <a:chOff x="0" y="0"/>
              <a:chExt cx="2343697" cy="656360"/>
            </a:xfrm>
          </p:grpSpPr>
          <p:sp>
            <p:nvSpPr>
              <p:cNvPr id="127" name="Rectángulo"/>
              <p:cNvSpPr/>
              <p:nvPr/>
            </p:nvSpPr>
            <p:spPr bwMode="auto">
              <a:xfrm>
                <a:off x="729937" y="-1"/>
                <a:ext cx="810085" cy="656212"/>
              </a:xfrm>
              <a:prstGeom prst="rect">
                <a:avLst/>
              </a:prstGeom>
              <a:solidFill>
                <a:srgbClr val="F8CE5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28" name="Rectángulo"/>
              <p:cNvSpPr/>
              <p:nvPr/>
            </p:nvSpPr>
            <p:spPr bwMode="auto">
              <a:xfrm>
                <a:off x="0" y="-1"/>
                <a:ext cx="810085" cy="654765"/>
              </a:xfrm>
              <a:prstGeom prst="rect">
                <a:avLst/>
              </a:prstGeom>
              <a:solidFill>
                <a:srgbClr val="F8CE5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29" name="Triángulo"/>
              <p:cNvSpPr/>
              <p:nvPr/>
            </p:nvSpPr>
            <p:spPr bwMode="auto">
              <a:xfrm>
                <a:off x="1533613" y="1596"/>
                <a:ext cx="810085" cy="654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19E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30" name="Triángulo"/>
              <p:cNvSpPr/>
              <p:nvPr/>
            </p:nvSpPr>
            <p:spPr bwMode="auto">
              <a:xfrm flipH="1">
                <a:off x="789784" y="0"/>
                <a:ext cx="750238" cy="65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19E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  <p:sp>
            <p:nvSpPr>
              <p:cNvPr id="131" name="Triángulo"/>
              <p:cNvSpPr/>
              <p:nvPr/>
            </p:nvSpPr>
            <p:spPr bwMode="auto">
              <a:xfrm>
                <a:off x="0" y="0"/>
                <a:ext cx="810085" cy="656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D70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sz="1600"/>
              </a:p>
            </p:txBody>
          </p:sp>
        </p:grpSp>
      </p:grpSp>
      <p:sp>
        <p:nvSpPr>
          <p:cNvPr id="1932231043" name="LiteBIRD"/>
          <p:cNvSpPr txBox="1"/>
          <p:nvPr/>
        </p:nvSpPr>
        <p:spPr bwMode="auto">
          <a:xfrm>
            <a:off x="152107" y="6547101"/>
            <a:ext cx="2867773" cy="31290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3400" b="0">
                <a:solidFill>
                  <a:srgbClr val="F7CE55"/>
                </a:solidFill>
                <a:latin typeface="Gill Sans"/>
                <a:ea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z="1700" dirty="0"/>
              <a:t>Challenges at the CMB Frontier</a:t>
            </a:r>
            <a:endParaRPr sz="1700" dirty="0"/>
          </a:p>
        </p:txBody>
      </p:sp>
      <p:sp>
        <p:nvSpPr>
          <p:cNvPr id="1995235736" name="Rencontres de Moriond Cosmology - Jan 2022"/>
          <p:cNvSpPr txBox="1"/>
          <p:nvPr/>
        </p:nvSpPr>
        <p:spPr bwMode="auto">
          <a:xfrm>
            <a:off x="5580867" y="6547101"/>
            <a:ext cx="1064395" cy="31290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400" b="0">
                <a:solidFill>
                  <a:srgbClr val="F7CE55"/>
                </a:solidFill>
                <a:latin typeface="Gill Sans"/>
                <a:ea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z="1700" dirty="0"/>
              <a:t>29-06-2026</a:t>
            </a:r>
          </a:p>
        </p:txBody>
      </p:sp>
      <p:sp>
        <p:nvSpPr>
          <p:cNvPr id="1989839811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689422" y="6559524"/>
            <a:ext cx="282129" cy="287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76D9D5-E1EF-E946-AF48-48D3AB22DAFC}" type="slidenum">
              <a:rPr lang="en-JP" smtClean="0"/>
              <a:pPr/>
              <a:t>‹#›</a:t>
            </a:fld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59D90B-301A-F20F-426B-D9701C1E5F47}"/>
              </a:ext>
            </a:extLst>
          </p:cNvPr>
          <p:cNvSpPr txBox="1">
            <a:spLocks/>
          </p:cNvSpPr>
          <p:nvPr userDrawn="1"/>
        </p:nvSpPr>
        <p:spPr>
          <a:xfrm>
            <a:off x="343949" y="1016878"/>
            <a:ext cx="7135024" cy="551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P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JP" sz="1800" dirty="0">
              <a:solidFill>
                <a:srgbClr val="F19E4B"/>
              </a:solidFill>
            </a:endParaRPr>
          </a:p>
        </p:txBody>
      </p:sp>
      <p:sp>
        <p:nvSpPr>
          <p:cNvPr id="5" name="Texto del título">
            <a:extLst>
              <a:ext uri="{FF2B5EF4-FFF2-40B4-BE49-F238E27FC236}">
                <a16:creationId xmlns:a16="http://schemas.microsoft.com/office/drawing/2014/main" id="{D67CC5EA-2A7C-9234-FBF8-6470A34CF18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43948" y="0"/>
            <a:ext cx="10468439" cy="781524"/>
          </a:xfrm>
          <a:prstGeom prst="rect">
            <a:avLst/>
          </a:prstGeom>
        </p:spPr>
        <p:txBody>
          <a:bodyPr/>
          <a:lstStyle>
            <a:lvl1pPr algn="l">
              <a:defRPr b="1" i="1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" name="Nivel de texto 1…">
            <a:extLst>
              <a:ext uri="{FF2B5EF4-FFF2-40B4-BE49-F238E27FC236}">
                <a16:creationId xmlns:a16="http://schemas.microsoft.com/office/drawing/2014/main" id="{D397BB88-B669-6B15-10A5-A0571DB22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362979" y="1069620"/>
            <a:ext cx="11085474" cy="4508840"/>
          </a:xfrm>
          <a:prstGeom prst="rect">
            <a:avLst/>
          </a:prstGeom>
        </p:spPr>
        <p:txBody>
          <a:bodyPr anchor="t"/>
          <a:lstStyle>
            <a:lvl1pPr>
              <a:buFont typeface="Wingdings" pitchFamily="2" charset="2"/>
              <a:buChar char="§"/>
              <a:defRPr sz="2400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1150"/>
              </a:spcBef>
              <a:buFont typeface="Wingdings" pitchFamily="2" charset="2"/>
              <a:buChar char="§"/>
              <a:defRPr sz="2400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0"/>
              </a:spcBef>
              <a:buFont typeface="Wingdings" pitchFamily="2" charset="2"/>
              <a:buChar char="§"/>
              <a:defRPr sz="2400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0"/>
              </a:spcBef>
              <a:buFont typeface="Wingdings" pitchFamily="2" charset="2"/>
              <a:buChar char="§"/>
              <a:defRPr sz="2400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0"/>
              </a:spcBef>
              <a:buFont typeface="Wingdings" pitchFamily="2" charset="2"/>
              <a:buChar char="§"/>
              <a:defRPr sz="2400">
                <a:solidFill>
                  <a:srgbClr val="10326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  <a:p>
            <a:pPr lvl="4">
              <a:defRPr/>
            </a:pPr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61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re - Ha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4402681" name="Texto del título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19659002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0216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re et puc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7180492" name="Texto del título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3364958" name="Nivel de texto 1…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96158152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5307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re, puces et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2892258" name="Imagen"/>
          <p:cNvSpPr>
            <a:spLocks noGrp="1"/>
          </p:cNvSpPr>
          <p:nvPr>
            <p:ph type="pic" sz="half" idx="21"/>
          </p:nvPr>
        </p:nvSpPr>
        <p:spPr bwMode="auto"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891735663" name="Texto del título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50504189" name="Nivel de texto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213918701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50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Puc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4272021" name="Nivel de texto 1…"/>
          <p:cNvSpPr txBox="1">
            <a:spLocks noGrp="1"/>
          </p:cNvSpPr>
          <p:nvPr>
            <p:ph type="body" idx="1"/>
          </p:nvPr>
        </p:nvSpPr>
        <p:spPr bwMode="auto"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40208955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4988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3 pho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689183" name="Imagen"/>
          <p:cNvSpPr>
            <a:spLocks noGrp="1"/>
          </p:cNvSpPr>
          <p:nvPr>
            <p:ph type="pic" sz="quarter" idx="21"/>
          </p:nvPr>
        </p:nvSpPr>
        <p:spPr bwMode="auto">
          <a:xfrm>
            <a:off x="7840670" y="3517900"/>
            <a:ext cx="4198339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934989918" name="Imagen"/>
          <p:cNvSpPr>
            <a:spLocks noGrp="1"/>
          </p:cNvSpPr>
          <p:nvPr>
            <p:ph type="pic" sz="quarter" idx="22"/>
          </p:nvPr>
        </p:nvSpPr>
        <p:spPr bwMode="auto"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66124448" name="Imagen"/>
          <p:cNvSpPr>
            <a:spLocks noGrp="1"/>
          </p:cNvSpPr>
          <p:nvPr>
            <p:ph type="pic" idx="23"/>
          </p:nvPr>
        </p:nvSpPr>
        <p:spPr bwMode="auto"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236677313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0571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9133653" name="-Gilles Allain"/>
          <p:cNvSpPr txBox="1">
            <a:spLocks noGrp="1"/>
          </p:cNvSpPr>
          <p:nvPr>
            <p:ph type="body" sz="quarter" idx="21"/>
          </p:nvPr>
        </p:nvSpPr>
        <p:spPr bwMode="auto"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683563925" name="« Saisissez une citation ici. »"/>
          <p:cNvSpPr txBox="1">
            <a:spLocks noGrp="1"/>
          </p:cNvSpPr>
          <p:nvPr>
            <p:ph type="body" sz="quarter" idx="22"/>
          </p:nvPr>
        </p:nvSpPr>
        <p:spPr bwMode="auto"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49978602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1696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0491681" name="Texto del título"/>
          <p:cNvSpPr txBox="1">
            <a:spLocks noGrp="1"/>
          </p:cNvSpPr>
          <p:nvPr>
            <p:ph type="title"/>
          </p:nvPr>
        </p:nvSpPr>
        <p:spPr bwMode="auto"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>
              <a:defRPr/>
            </a:pPr>
            <a:r>
              <a:rPr dirty="0" err="1"/>
              <a:t>Texto</a:t>
            </a:r>
            <a:r>
              <a:rPr dirty="0"/>
              <a:t> del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974768854" name="Nivel de texto 1…"/>
          <p:cNvSpPr txBox="1">
            <a:spLocks noGrp="1"/>
          </p:cNvSpPr>
          <p:nvPr>
            <p:ph type="body" idx="1"/>
          </p:nvPr>
        </p:nvSpPr>
        <p:spPr bwMode="auto"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>
              <a:defRPr/>
            </a:pPr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1</a:t>
            </a:r>
          </a:p>
          <a:p>
            <a:pPr lvl="1">
              <a:defRPr/>
            </a:pPr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2</a:t>
            </a:r>
          </a:p>
          <a:p>
            <a:pPr lvl="2">
              <a:defRPr/>
            </a:pPr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3</a:t>
            </a:r>
          </a:p>
          <a:p>
            <a:pPr lvl="3">
              <a:defRPr/>
            </a:pPr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4</a:t>
            </a:r>
          </a:p>
          <a:p>
            <a:pPr lvl="4">
              <a:defRPr/>
            </a:pPr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5</a:t>
            </a:r>
          </a:p>
        </p:txBody>
      </p:sp>
      <p:sp>
        <p:nvSpPr>
          <p:cNvPr id="1131757439" name="Número de diapositiva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EF2C9C3A-B79C-7948-9F1C-90CB60D4968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0018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6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8" r:id="rId11"/>
  </p:sldLayoutIdLst>
  <p:hf hdr="0" ftr="0" dt="0"/>
  <p:txStyles>
    <p:titleStyle>
      <a:lvl1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0" algn="ctr" defTabSz="412750" rtl="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3175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1pPr>
      <a:lvl2pPr marL="6350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2pPr>
      <a:lvl3pPr marL="9525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3pPr>
      <a:lvl4pPr marL="12700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4pPr>
      <a:lvl5pPr marL="15875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5pPr>
      <a:lvl6pPr marL="19050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6pPr>
      <a:lvl7pPr marL="22225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7pPr>
      <a:lvl8pPr marL="25400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8pPr>
      <a:lvl9pPr marL="2857500" marR="0" indent="-317500" algn="l" defTabSz="412750" eaLnBrk="1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defRPr sz="2600" b="0" i="0" u="none" strike="noStrike" cap="none" spc="0">
          <a:solidFill>
            <a:srgbClr val="000000"/>
          </a:solidFill>
          <a:latin typeface="Helvetica Neue"/>
          <a:ea typeface="Helvetica Neue"/>
          <a:cs typeface="Helvetica Neue"/>
        </a:defRPr>
      </a:lvl9pPr>
    </p:bodyStyle>
    <p:otherStyle>
      <a:lvl1pPr marL="0" marR="0" indent="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1143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286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3429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4572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5715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6858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8001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914400" algn="ctr" defTabSz="41275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ithub.com/tomma90/tessimdc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8/10/relationships/comments" Target="../comments/modernComment_11D_5694BC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6_A6B5BB4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10A_E5607D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999A-72C1-6322-B526-C138A751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85" y="1344930"/>
            <a:ext cx="11085830" cy="2324100"/>
          </a:xfrm>
        </p:spPr>
        <p:txBody>
          <a:bodyPr>
            <a:normAutofit fontScale="90000"/>
          </a:bodyPr>
          <a:lstStyle/>
          <a:p>
            <a:pPr algn="l"/>
            <a:r>
              <a:rPr lang="en-JP" i="0" dirty="0"/>
              <a:t>Modeling thermal contribution produced by Cosmic Rays impact on a sub-K bolometric array at L2</a:t>
            </a:r>
            <a:endParaRPr lang="en-JP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4EE2BB-3564-6D4A-6675-05EF0C195E1A}"/>
              </a:ext>
            </a:extLst>
          </p:cNvPr>
          <p:cNvSpPr txBox="1">
            <a:spLocks/>
          </p:cNvSpPr>
          <p:nvPr/>
        </p:nvSpPr>
        <p:spPr bwMode="auto">
          <a:xfrm>
            <a:off x="767080" y="4114800"/>
            <a:ext cx="10414000" cy="1206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1" i="1" u="none" strike="noStrike" cap="none" spc="0">
                <a:solidFill>
                  <a:srgbClr val="12326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0" marR="0" indent="0" algn="ctr" defTabSz="412750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sz="2000" b="0" dirty="0"/>
              <a:t>G. Pascual-Cisneros, S. Della Torre, </a:t>
            </a:r>
            <a:r>
              <a:rPr lang="en-US" sz="2000" b="0" dirty="0"/>
              <a:t>A. Besnard, F. J. Casas, M. Gervasi, T. </a:t>
            </a:r>
            <a:r>
              <a:rPr lang="en-US" sz="2000" b="0" dirty="0" err="1"/>
              <a:t>Ghigna</a:t>
            </a:r>
            <a:r>
              <a:rPr lang="en-US" sz="2000" b="0" dirty="0"/>
              <a:t>, B. Maffei, T. Matsumura, V. Sauvage, G. </a:t>
            </a:r>
            <a:r>
              <a:rPr lang="en-US" sz="2000" b="0" dirty="0" err="1"/>
              <a:t>Patanchon</a:t>
            </a:r>
            <a:r>
              <a:rPr lang="en-US" sz="2000" b="0" dirty="0"/>
              <a:t>, F. Piacentini, S. Stever, G. Signorelli, A. Tartari</a:t>
            </a:r>
            <a:r>
              <a:rPr lang="en-US" sz="2000" b="0" baseline="30000" dirty="0"/>
              <a:t> </a:t>
            </a:r>
            <a:r>
              <a:rPr lang="en-US" sz="2000" b="0" dirty="0"/>
              <a:t> and M. Zannoni</a:t>
            </a:r>
            <a:r>
              <a:rPr lang="en-US" sz="2000" b="0" baseline="30000" dirty="0"/>
              <a:t> </a:t>
            </a:r>
            <a:r>
              <a:rPr lang="en-US" sz="2000" b="0" dirty="0"/>
              <a:t>for the </a:t>
            </a:r>
            <a:r>
              <a:rPr lang="en-US" sz="2000" b="0" dirty="0" err="1"/>
              <a:t>LiteBIRD</a:t>
            </a:r>
            <a:r>
              <a:rPr lang="en-US" sz="2000" b="0" dirty="0"/>
              <a:t> collaboration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</a:rPr>
              <a:t>.</a:t>
            </a:r>
            <a:endParaRPr lang="en-US" altLang="ja-JP" sz="2000" baseline="300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3FF1E-91F0-1B89-364A-5F88AFAF4F91}"/>
              </a:ext>
            </a:extLst>
          </p:cNvPr>
          <p:cNvSpPr/>
          <p:nvPr/>
        </p:nvSpPr>
        <p:spPr bwMode="auto">
          <a:xfrm>
            <a:off x="254000" y="3853180"/>
            <a:ext cx="11684000" cy="45719"/>
          </a:xfrm>
          <a:prstGeom prst="rect">
            <a:avLst/>
          </a:prstGeom>
          <a:solidFill>
            <a:srgbClr val="F19E4B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>
              <a:solidFill>
                <a:srgbClr val="F8C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4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B48E-CAAC-FAE9-F1A1-0AD1AA66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9F4B-68E8-BE2A-C2F0-A747DD2F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simulation pipeline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408CFF8-5101-2CBC-062E-9ADDF0E96997}"/>
              </a:ext>
            </a:extLst>
          </p:cNvPr>
          <p:cNvGraphicFramePr/>
          <p:nvPr/>
        </p:nvGraphicFramePr>
        <p:xfrm>
          <a:off x="343948" y="1041400"/>
          <a:ext cx="11086052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97ED8705-7A74-43EF-7A67-9A202CA3861D}"/>
              </a:ext>
            </a:extLst>
          </p:cNvPr>
          <p:cNvSpPr/>
          <p:nvPr/>
        </p:nvSpPr>
        <p:spPr bwMode="auto">
          <a:xfrm rot="10800000">
            <a:off x="10927402" y="4451419"/>
            <a:ext cx="1005196" cy="522515"/>
          </a:xfrm>
          <a:prstGeom prst="rightArrow">
            <a:avLst/>
          </a:prstGeom>
          <a:solidFill>
            <a:srgbClr val="ED7043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533D-0B0A-0CFF-792B-63B7253066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10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22677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5098-6AF7-51FB-37A8-92BD4E18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Thermal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054E2-A301-5E22-5787-65615945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451757"/>
            <a:ext cx="11085474" cy="450884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JP" dirty="0"/>
              <a:t>Two different methodologies to solve the heat equation has been adopted:</a:t>
            </a:r>
          </a:p>
          <a:p>
            <a:pPr marL="774700" lvl="1" indent="-457200">
              <a:buSzPct val="80000"/>
              <a:buFont typeface="+mj-lt"/>
              <a:buAutoNum type="arabicPeriod"/>
            </a:pPr>
            <a:r>
              <a:rPr lang="en-JP" b="1" dirty="0"/>
              <a:t>Comsol-based simulator </a:t>
            </a:r>
            <a:r>
              <a:rPr lang="en-JP" dirty="0"/>
              <a:t>solving the detailed full focal plane design.</a:t>
            </a:r>
          </a:p>
          <a:p>
            <a:pPr marL="774700" lvl="1" indent="-457200">
              <a:buSzPct val="80000"/>
              <a:buFont typeface="+mj-lt"/>
              <a:buAutoNum type="arabicPeriod"/>
            </a:pPr>
            <a:r>
              <a:rPr lang="en-JP" dirty="0"/>
              <a:t>Numerical solver of the heat equation for the </a:t>
            </a:r>
            <a:r>
              <a:rPr lang="en-JP" b="1" dirty="0"/>
              <a:t>“thin plate” approximation</a:t>
            </a:r>
            <a:r>
              <a:rPr lang="en-JP" dirty="0"/>
              <a:t>.</a:t>
            </a:r>
          </a:p>
          <a:p>
            <a:pPr>
              <a:buSzPct val="80000"/>
            </a:pPr>
            <a:r>
              <a:rPr lang="en-JP" dirty="0"/>
              <a:t>In the upcoming slides we will add some detail on the numerical solver and compare the results obtained with both methods.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0F9A-2D6A-6B79-37E4-9F944A77D1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11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353967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791B-C0E9-5550-1442-CFD7B5BE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Thin Plate approximation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7BB61-445A-1E3C-0721-BBE00EF1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366800"/>
            <a:ext cx="11085474" cy="4508840"/>
          </a:xfrm>
        </p:spPr>
        <p:txBody>
          <a:bodyPr>
            <a:normAutofit/>
          </a:bodyPr>
          <a:lstStyle/>
          <a:p>
            <a:r>
              <a:rPr lang="en-JP" dirty="0"/>
              <a:t>This approximation is ruled by the next equations, which describe a system formed by two thermally linked thin layers, one for the detector wafer and the other for the horns array. </a:t>
            </a:r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dirty="0">
                <a:latin typeface="Times New Roman"/>
                <a:cs typeface="Times New Roman"/>
              </a:rPr>
              <a:t>Applying also Robin boundary condition to model the heat dissipated by the cryostat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CAE4B-6D2E-FD37-B9B1-8246BB65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83"/>
          <a:stretch>
            <a:fillRect/>
          </a:stretch>
        </p:blipFill>
        <p:spPr>
          <a:xfrm>
            <a:off x="2173745" y="2592877"/>
            <a:ext cx="7844509" cy="1378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92CD2-4F67-3C3E-45C4-E856574A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00" y="5526110"/>
            <a:ext cx="3415910" cy="817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B5402-1DC5-185B-52A9-F30E70A9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79" y="3858506"/>
            <a:ext cx="4569150" cy="105176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E5B2FD-1C47-A128-73A7-563FF71A1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640673" y="2562897"/>
            <a:ext cx="2343428" cy="163453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4F1A2DD-FE03-B261-5CA4-1B4F0F96F5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12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2533689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B0942-121C-F408-AF9A-741CFFFB97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13</a:t>
            </a:fld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86C8F-DC31-5459-44DC-64531B4C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Thin plate: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B7AD58E1-48FB-A2E1-604B-C9B5B754101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6238" y="1442334"/>
                <a:ext cx="6731044" cy="4438661"/>
              </a:xfrm>
            </p:spPr>
            <p:txBody>
              <a:bodyPr>
                <a:normAutofit fontScale="92500"/>
              </a:bodyPr>
              <a:lstStyle/>
              <a:p>
                <a:pPr>
                  <a:spcAft>
                    <a:spcPts val="2400"/>
                  </a:spcAft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run the model for the next thermal parameters related to Si:</a:t>
                </a:r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=3.3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−4 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JP" sz="2600" dirty="0"/>
              </a:p>
              <a:p>
                <a:endParaRPr lang="en-JP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B7AD58E1-48FB-A2E1-604B-C9B5B75410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6238" y="1442334"/>
                <a:ext cx="6731044" cy="4438661"/>
              </a:xfrm>
              <a:blipFill>
                <a:blip r:embed="rId2"/>
                <a:stretch>
                  <a:fillRect l="-2536" t="-2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50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191E4-1B23-C443-36EA-8F2DC848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DF5CB-DE60-DEDF-A8D4-997415C512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14</a:t>
            </a:fld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8B9B0F-9ABD-69FE-6865-FE91F07B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Thin plate: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6FEEB9C-A91C-0EFA-06EA-CF0F13CDC88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6238" y="1442334"/>
                <a:ext cx="6731044" cy="4438661"/>
              </a:xfrm>
            </p:spPr>
            <p:txBody>
              <a:bodyPr>
                <a:normAutofit fontScale="92500"/>
              </a:bodyPr>
              <a:lstStyle/>
              <a:p>
                <a:pPr>
                  <a:spcAft>
                    <a:spcPts val="2400"/>
                  </a:spcAft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run the model for the next thermal parameters related to Si:</a:t>
                </a:r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spcAft>
                    <a:spcPts val="3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=3.3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−4 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JP" sz="2600" dirty="0"/>
              </a:p>
              <a:p>
                <a:endParaRPr lang="en-JP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B7AD58E1-48FB-A2E1-604B-C9B5B75410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6238" y="1442334"/>
                <a:ext cx="6731044" cy="4438661"/>
              </a:xfrm>
              <a:blipFill>
                <a:blip r:embed="rId2"/>
                <a:stretch>
                  <a:fillRect l="-2536" t="-2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urple square with a rainbow colored line&#10;&#10;AI-generated content may be incorrect.">
            <a:extLst>
              <a:ext uri="{FF2B5EF4-FFF2-40B4-BE49-F238E27FC236}">
                <a16:creationId xmlns:a16="http://schemas.microsoft.com/office/drawing/2014/main" id="{2D3B3ABA-9207-A844-A90A-3992BED1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42" r="11294" b="7317"/>
          <a:stretch>
            <a:fillRect/>
          </a:stretch>
        </p:blipFill>
        <p:spPr>
          <a:xfrm>
            <a:off x="7285556" y="1469228"/>
            <a:ext cx="4470206" cy="41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23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DF98B4-9F41-314F-9246-5A31BB3472BC}"/>
              </a:ext>
            </a:extLst>
          </p:cNvPr>
          <p:cNvSpPr/>
          <p:nvPr/>
        </p:nvSpPr>
        <p:spPr bwMode="auto">
          <a:xfrm>
            <a:off x="5185331" y="13447"/>
            <a:ext cx="7145622" cy="68580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62DB5-6F4C-B92B-DEA9-FEA60515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VS Comsol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DE7F-4BDB-5802-B888-0AD4E15C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9" y="1069620"/>
            <a:ext cx="4722870" cy="4508840"/>
          </a:xfrm>
        </p:spPr>
        <p:txBody>
          <a:bodyPr/>
          <a:lstStyle/>
          <a:p>
            <a:r>
              <a:rPr lang="en-JP" dirty="0"/>
              <a:t>We recover the thermal fluctuations at different positions related to different detectors to compare both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0937F-C86A-B8A0-550C-EE15FB994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119" y="0"/>
            <a:ext cx="6952881" cy="6710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F08E0-4F03-47BB-2118-FADC803D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48" y="3085528"/>
            <a:ext cx="3887474" cy="33277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78F3E1-165C-1A6C-B8F1-A2F565728066}"/>
              </a:ext>
            </a:extLst>
          </p:cNvPr>
          <p:cNvCxnSpPr>
            <a:cxnSpLocks/>
          </p:cNvCxnSpPr>
          <p:nvPr/>
        </p:nvCxnSpPr>
        <p:spPr bwMode="auto">
          <a:xfrm>
            <a:off x="5085849" y="510988"/>
            <a:ext cx="0" cy="5902339"/>
          </a:xfrm>
          <a:prstGeom prst="straightConnector1">
            <a:avLst/>
          </a:prstGeom>
          <a:noFill/>
          <a:ln w="76200" cap="flat">
            <a:solidFill>
              <a:srgbClr val="ED7043"/>
            </a:solidFill>
            <a:prstDash val="solid"/>
            <a:miter lim="400000"/>
            <a:tailEnd type="triangle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0D5686-5F17-B502-31D0-BD562D457F6B}"/>
              </a:ext>
            </a:extLst>
          </p:cNvPr>
          <p:cNvCxnSpPr>
            <a:cxnSpLocks/>
          </p:cNvCxnSpPr>
          <p:nvPr/>
        </p:nvCxnSpPr>
        <p:spPr bwMode="auto">
          <a:xfrm>
            <a:off x="5499847" y="6750423"/>
            <a:ext cx="6454588" cy="0"/>
          </a:xfrm>
          <a:prstGeom prst="straightConnector1">
            <a:avLst/>
          </a:prstGeom>
          <a:noFill/>
          <a:ln w="76200" cap="flat">
            <a:solidFill>
              <a:srgbClr val="ED7043"/>
            </a:solidFill>
            <a:prstDash val="solid"/>
            <a:miter lim="400000"/>
            <a:tailEnd type="triangle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B2D5D5-4AF7-E456-2C13-1C4587989C4C}"/>
              </a:ext>
            </a:extLst>
          </p:cNvPr>
          <p:cNvSpPr txBox="1"/>
          <p:nvPr/>
        </p:nvSpPr>
        <p:spPr bwMode="auto">
          <a:xfrm>
            <a:off x="4105090" y="390076"/>
            <a:ext cx="9950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sz="1800" dirty="0">
                <a:solidFill>
                  <a:srgbClr val="ED7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B358D6-52F9-4D9B-1574-2574D085795F}"/>
              </a:ext>
            </a:extLst>
          </p:cNvPr>
          <p:cNvSpPr txBox="1"/>
          <p:nvPr/>
        </p:nvSpPr>
        <p:spPr bwMode="auto">
          <a:xfrm>
            <a:off x="4105090" y="5987767"/>
            <a:ext cx="9950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sz="1800" dirty="0">
                <a:solidFill>
                  <a:srgbClr val="ED7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Closer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4A606C16-33C5-0299-6DE7-529B4CD65743}"/>
              </a:ext>
            </a:extLst>
          </p:cNvPr>
          <p:cNvSpPr>
            <a:spLocks noChangeAspect="1"/>
          </p:cNvSpPr>
          <p:nvPr/>
        </p:nvSpPr>
        <p:spPr bwMode="auto">
          <a:xfrm>
            <a:off x="3133166" y="5686556"/>
            <a:ext cx="359999" cy="360000"/>
          </a:xfrm>
          <a:prstGeom prst="star5">
            <a:avLst/>
          </a:prstGeom>
          <a:solidFill>
            <a:srgbClr val="002060"/>
          </a:solidFill>
          <a:ln w="12700" cap="flat">
            <a:solidFill>
              <a:schemeClr val="accent4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DE309-9D07-BD70-D81C-1548C13CB87E}"/>
              </a:ext>
            </a:extLst>
          </p:cNvPr>
          <p:cNvSpPr txBox="1"/>
          <p:nvPr/>
        </p:nvSpPr>
        <p:spPr bwMode="auto">
          <a:xfrm>
            <a:off x="5199647" y="6369626"/>
            <a:ext cx="9950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sz="1800" dirty="0">
                <a:solidFill>
                  <a:srgbClr val="ED7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564D6-7C8F-A6D8-DACE-FE84516BB5D5}"/>
              </a:ext>
            </a:extLst>
          </p:cNvPr>
          <p:cNvSpPr txBox="1"/>
          <p:nvPr/>
        </p:nvSpPr>
        <p:spPr bwMode="auto">
          <a:xfrm>
            <a:off x="11559243" y="6340750"/>
            <a:ext cx="9950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sz="1800" dirty="0">
                <a:solidFill>
                  <a:srgbClr val="ED7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Closer</a:t>
            </a:r>
          </a:p>
        </p:txBody>
      </p:sp>
    </p:spTree>
    <p:extLst>
      <p:ext uri="{BB962C8B-B14F-4D97-AF65-F5344CB8AC3E}">
        <p14:creationId xmlns:p14="http://schemas.microsoft.com/office/powerpoint/2010/main" val="425165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22A-1F87-9E8C-53EB-195D18DB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RMS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C1CDC-3A57-DE2A-8E72-F2ACCD854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552050"/>
            <a:ext cx="5215188" cy="4508840"/>
          </a:xfrm>
        </p:spPr>
        <p:txBody>
          <a:bodyPr>
            <a:normAutofit/>
          </a:bodyPr>
          <a:lstStyle/>
          <a:p>
            <a:r>
              <a:rPr lang="en-JP" sz="2000">
                <a:latin typeface="Times New Roman"/>
                <a:cs typeface="Times New Roman"/>
              </a:rPr>
              <a:t>As detectors work as a low pass filter, a better statistic to compare both models is the RMS of the fluctuations</a:t>
            </a:r>
            <a:endParaRPr lang="es-ES">
              <a:latin typeface="Times New Roman"/>
              <a:cs typeface="Times New Roman"/>
            </a:endParaRPr>
          </a:p>
          <a:p>
            <a:r>
              <a:rPr lang="en-JP" sz="2000" dirty="0"/>
              <a:t>We spot different energy scaling issues and inconsistencies at the smaller scales.</a:t>
            </a:r>
          </a:p>
          <a:p>
            <a:r>
              <a:rPr lang="en-JP" sz="2000" dirty="0"/>
              <a:t>Inconsistencies at smaller scales may be produced by 3D diffusion effects.</a:t>
            </a:r>
          </a:p>
          <a:p>
            <a:r>
              <a:rPr lang="en-JP" sz="2000" dirty="0"/>
              <a:t>Energy scaling issue is being studied and may be related to COMSOL accuracy.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E9F03-702A-C5B2-BBDB-F1FECBAD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167" y="1069620"/>
            <a:ext cx="6553200" cy="5473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1471-D518-E905-ABC8-72DF915853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16</a:t>
            </a:fld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4324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6C3C-5416-1987-2ABF-394C3585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Comsol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40B11-8D31-EBBA-95F4-F24F6AAF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9" y="1357716"/>
            <a:ext cx="6022777" cy="4508840"/>
          </a:xfrm>
        </p:spPr>
        <p:txBody>
          <a:bodyPr/>
          <a:lstStyle/>
          <a:p>
            <a:r>
              <a:rPr lang="en-JP" dirty="0">
                <a:latin typeface="Times New Roman"/>
                <a:cs typeface="Times New Roman"/>
              </a:rPr>
              <a:t>Comsol interpolate some data to obtain the final solution. </a:t>
            </a:r>
          </a:p>
          <a:p>
            <a:r>
              <a:rPr lang="en-JP" dirty="0"/>
              <a:t>Model tolerance can be modified to get more precise results at a cost of a higher computation time.</a:t>
            </a:r>
          </a:p>
          <a:p>
            <a:r>
              <a:rPr lang="en-JP" dirty="0">
                <a:latin typeface="Times New Roman"/>
                <a:cs typeface="Times New Roman"/>
              </a:rPr>
              <a:t>Preliminary results, notice that the relative behavior between models is more consistent for different deposition energies.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AED85-CD9B-6B98-E55F-641B9AA7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8"/>
          <a:stretch>
            <a:fillRect/>
          </a:stretch>
        </p:blipFill>
        <p:spPr>
          <a:xfrm>
            <a:off x="6385756" y="1357715"/>
            <a:ext cx="5730853" cy="45088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13231-468B-B051-A4F1-7377CB392D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17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3659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9AB2-C36C-4270-E0EF-1F29E84D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Aluminium Horns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6330-2487-D000-3058-A4CDE2CD0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401216"/>
            <a:ext cx="5063131" cy="4508840"/>
          </a:xfrm>
        </p:spPr>
        <p:txBody>
          <a:bodyPr/>
          <a:lstStyle/>
          <a:p>
            <a:r>
              <a:rPr lang="en-JP">
                <a:latin typeface="Times New Roman"/>
                <a:cs typeface="Times New Roman"/>
              </a:rPr>
              <a:t>We made the same comparison for another case of study in which horns are made of aluminum.</a:t>
            </a:r>
          </a:p>
          <a:p>
            <a:endParaRPr lang="en-JP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49699-E741-A018-F545-22A9575E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22"/>
          <a:stretch>
            <a:fillRect/>
          </a:stretch>
        </p:blipFill>
        <p:spPr>
          <a:xfrm>
            <a:off x="38703" y="2998610"/>
            <a:ext cx="5673620" cy="1615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BE689-03B2-4C93-5F6F-356F30EF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069620"/>
            <a:ext cx="6553200" cy="5473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4B833-B052-70E9-F462-A042262A62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18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3046425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F6CE-EAC6-0FD7-746B-D77B9079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733-5F25-AC44-15BF-71B5476F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simulation pipeline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F99AC6-9560-B8C1-C547-622DB6AF2DA0}"/>
              </a:ext>
            </a:extLst>
          </p:cNvPr>
          <p:cNvGraphicFramePr/>
          <p:nvPr/>
        </p:nvGraphicFramePr>
        <p:xfrm>
          <a:off x="343948" y="1041400"/>
          <a:ext cx="11086052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24792418-F715-6DDC-4D30-6CD2004B04E1}"/>
              </a:ext>
            </a:extLst>
          </p:cNvPr>
          <p:cNvSpPr/>
          <p:nvPr/>
        </p:nvSpPr>
        <p:spPr bwMode="auto">
          <a:xfrm>
            <a:off x="1657978" y="5555342"/>
            <a:ext cx="1005196" cy="522515"/>
          </a:xfrm>
          <a:prstGeom prst="rightArrow">
            <a:avLst/>
          </a:prstGeom>
          <a:solidFill>
            <a:srgbClr val="ED7043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A8430-380C-7E6C-E140-A4BC0D4794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19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213820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85C1C-C9AE-28FB-1C73-0BA60913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52" y="2992324"/>
            <a:ext cx="7123036" cy="3511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F4C0F-9B5E-E822-7F36-C8575C29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07CFE-A687-D317-D46B-66F901A1F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8" y="989610"/>
            <a:ext cx="11009871" cy="5305780"/>
          </a:xfrm>
        </p:spPr>
        <p:txBody>
          <a:bodyPr>
            <a:normAutofit/>
          </a:bodyPr>
          <a:lstStyle/>
          <a:p>
            <a:pPr>
              <a:spcBef>
                <a:spcPts val="1150"/>
              </a:spcBef>
            </a:pPr>
            <a:r>
              <a:rPr lang="en-JP" sz="2000" dirty="0">
                <a:latin typeface="Times New Roman"/>
                <a:cs typeface="Times New Roman"/>
              </a:rPr>
              <a:t>Cosmic Rays (CR) impact on cryogenic detectors produce transient signals (“glitches”)  that will downgrade detector performance.</a:t>
            </a:r>
          </a:p>
          <a:p>
            <a:pPr>
              <a:spcBef>
                <a:spcPts val="1150"/>
              </a:spcBef>
            </a:pPr>
            <a:r>
              <a:rPr lang="en-JP" sz="2000" dirty="0">
                <a:latin typeface="Times New Roman"/>
                <a:cs typeface="Times New Roman"/>
              </a:rPr>
              <a:t>In the case of Planck HFI, more than 30% of the acquired data was affected by CR events, requiring expensive post-processing efforts to mitigate their impact.</a:t>
            </a:r>
          </a:p>
          <a:p>
            <a:pPr>
              <a:spcBef>
                <a:spcPts val="1150"/>
              </a:spcBef>
            </a:pPr>
            <a:r>
              <a:rPr lang="en-JP" sz="2000" dirty="0"/>
              <a:t>Modelling of this systematics will allow us to test different instrumental configurations that c</a:t>
            </a:r>
            <a:r>
              <a:rPr lang="en-US" sz="2000" dirty="0"/>
              <a:t>an mitigate </a:t>
            </a:r>
            <a:r>
              <a:rPr lang="en-US" sz="2200" dirty="0"/>
              <a:t>them.</a:t>
            </a:r>
            <a:endParaRPr lang="en-JP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89ABA-89EE-604D-0812-DBAEAD875A64}"/>
              </a:ext>
            </a:extLst>
          </p:cNvPr>
          <p:cNvSpPr txBox="1"/>
          <p:nvPr/>
        </p:nvSpPr>
        <p:spPr bwMode="auto">
          <a:xfrm>
            <a:off x="8401050" y="5176359"/>
            <a:ext cx="3790950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JP" sz="14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Catalano, A., et al. "Characterization and physical explanation of energetic particles on Planck HFI instrument." </a:t>
            </a:r>
            <a:r>
              <a:rPr lang="en-JP" sz="1400" b="0" i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Low Temperature Physics</a:t>
            </a:r>
            <a:r>
              <a:rPr lang="en-JP" sz="14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176.5 (2014): 773-786.</a:t>
            </a:r>
            <a:endParaRPr lang="en-JP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48A9-95F7-4B03-88AE-921E47F5A3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966243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6074-5835-C1C7-685F-C4D4D01CD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Detector Response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8BE1F0-4765-9011-F6A9-AD01A03694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3948" y="1602183"/>
                <a:ext cx="11085474" cy="4508840"/>
              </a:xfrm>
            </p:spPr>
            <p:txBody>
              <a:bodyPr>
                <a:normAutofit/>
              </a:bodyPr>
              <a:lstStyle/>
              <a:p>
                <a:r>
                  <a:rPr lang="en-JP" dirty="0"/>
                  <a:t>Thermal fluctuations can be transform into detector response by solving the next expressions: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&amp;=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opt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&amp;=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bias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​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eqArr>
                    </m:oMath>
                  </m:oMathPara>
                </a14:m>
                <a:endParaRPr lang="en-JP" dirty="0"/>
              </a:p>
              <a:p>
                <a:pPr marL="0" indent="0">
                  <a:buNone/>
                </a:pPr>
                <a:endParaRPr lang="en-JP" dirty="0"/>
              </a:p>
              <a:p>
                <a:r>
                  <a:rPr lang="en-JP" dirty="0"/>
                  <a:t>A numerical solver of this expressions has been already implemented by Tomasso Ghigna, </a:t>
                </a:r>
                <a:r>
                  <a:rPr lang="en-JP" dirty="0">
                    <a:hlinkClick r:id="rId2"/>
                  </a:rPr>
                  <a:t>github link</a:t>
                </a:r>
                <a:r>
                  <a:rPr lang="en-JP" dirty="0"/>
                  <a:t>.</a:t>
                </a:r>
              </a:p>
              <a:p>
                <a:pPr marL="0" indent="0">
                  <a:buNone/>
                </a:pPr>
                <a:endParaRPr lang="en-JP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8BE1F0-4765-9011-F6A9-AD01A03694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3948" y="1602183"/>
                <a:ext cx="11085474" cy="4508840"/>
              </a:xfrm>
              <a:blipFill>
                <a:blip r:embed="rId3"/>
                <a:stretch>
                  <a:fillRect l="-1371" t="-253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7CDBD-9440-4BDC-35F3-36DA75B910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20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50877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E817-4361-58C4-26B4-B3D2E229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Detector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9AA28-0081-3481-D7E0-E5BF1754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350973"/>
            <a:ext cx="11085474" cy="4508840"/>
          </a:xfrm>
        </p:spPr>
        <p:txBody>
          <a:bodyPr/>
          <a:lstStyle/>
          <a:p>
            <a:r>
              <a:rPr lang="en-JP" dirty="0"/>
              <a:t>Adding now the thermal fluctuations as bath temperature, we can obtain TES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8E17A-DFA3-D0A9-B97E-49382064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495"/>
          <a:stretch>
            <a:fillRect/>
          </a:stretch>
        </p:blipFill>
        <p:spPr>
          <a:xfrm>
            <a:off x="8911631" y="3364409"/>
            <a:ext cx="3105557" cy="2966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7760F-2812-38BF-AEFA-21A92692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" y="1973512"/>
            <a:ext cx="5398971" cy="4199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78343-D9B7-1E6D-9CAB-6BD215340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218"/>
          <a:stretch>
            <a:fillRect/>
          </a:stretch>
        </p:blipFill>
        <p:spPr>
          <a:xfrm>
            <a:off x="5573784" y="1973512"/>
            <a:ext cx="3330071" cy="278179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34A7F-C2BD-CE56-F50B-06DFE69792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21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301721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B9A5-23C7-2A13-0CFB-ABAE60FB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Noise level contribution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885C6-7A45-E01B-C8FF-CF397E11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We now proceed to derive the expected CR contribution on detector noise and its correlation.</a:t>
            </a:r>
          </a:p>
          <a:p>
            <a:r>
              <a:rPr lang="en-JP" dirty="0">
                <a:latin typeface="Times New Roman"/>
                <a:cs typeface="Times New Roman"/>
              </a:rPr>
              <a:t>We have analytically derived the next covariance matrix, to describe both the equivalent white noise level contribution and the correlation between pixels.</a:t>
            </a:r>
          </a:p>
          <a:p>
            <a:endParaRPr lang="en-JP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3B32A-DAAF-1ED6-3DC8-1E825505E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45" y="3819312"/>
            <a:ext cx="7432354" cy="13513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40AC2-1470-3FCB-F828-2E6268DA24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22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42667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3E25-2979-9983-D446-F3C75A5A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Noise level contribution: terms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FFB87-EB82-594A-6AF3-9B2803BB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73" y="3801932"/>
            <a:ext cx="2616433" cy="2685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D66E3-36FE-E891-C63A-B70E44D9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809" y="986363"/>
            <a:ext cx="2912876" cy="2934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35201-60CD-8023-D9DB-7D6C54D65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809" y="1916508"/>
            <a:ext cx="3240000" cy="3336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5D7AD-41B8-A6CB-803F-43B22C361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9" y="5144706"/>
            <a:ext cx="7604395" cy="13826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E78AA9-6FDD-F507-0B42-6996DBE26200}"/>
              </a:ext>
            </a:extLst>
          </p:cNvPr>
          <p:cNvCxnSpPr>
            <a:cxnSpLocks/>
          </p:cNvCxnSpPr>
          <p:nvPr/>
        </p:nvCxnSpPr>
        <p:spPr>
          <a:xfrm flipV="1">
            <a:off x="3912627" y="4693024"/>
            <a:ext cx="0" cy="72614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0BEA5E-138B-35E3-D496-B0011864E134}"/>
              </a:ext>
            </a:extLst>
          </p:cNvPr>
          <p:cNvCxnSpPr>
            <a:cxnSpLocks/>
          </p:cNvCxnSpPr>
          <p:nvPr/>
        </p:nvCxnSpPr>
        <p:spPr>
          <a:xfrm flipV="1">
            <a:off x="5840355" y="3190607"/>
            <a:ext cx="777015" cy="222855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01CCA8-DBEB-2921-92D0-8AAB1ADE92DE}"/>
              </a:ext>
            </a:extLst>
          </p:cNvPr>
          <p:cNvCxnSpPr>
            <a:cxnSpLocks/>
          </p:cNvCxnSpPr>
          <p:nvPr/>
        </p:nvCxnSpPr>
        <p:spPr>
          <a:xfrm flipV="1">
            <a:off x="5499847" y="5243854"/>
            <a:ext cx="3855168" cy="92892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F47888-18F0-D730-1482-9291195B9704}"/>
                  </a:ext>
                </a:extLst>
              </p:cNvPr>
              <p:cNvSpPr txBox="1"/>
              <p:nvPr/>
            </p:nvSpPr>
            <p:spPr>
              <a:xfrm>
                <a:off x="58157" y="3824478"/>
                <a:ext cx="2774799" cy="6384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𝐶𝑀𝐵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𝑑𝐼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𝑑𝐼</m:t>
                          </m:r>
                          <m:r>
                            <m:rPr>
                              <m:lit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JP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F47888-18F0-D730-1482-9291195B9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7" y="3824478"/>
                <a:ext cx="2774799" cy="6384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55FB3-B376-27D1-9623-EACE4DAB9B5E}"/>
              </a:ext>
            </a:extLst>
          </p:cNvPr>
          <p:cNvCxnSpPr>
            <a:cxnSpLocks/>
          </p:cNvCxnSpPr>
          <p:nvPr/>
        </p:nvCxnSpPr>
        <p:spPr>
          <a:xfrm flipH="1" flipV="1">
            <a:off x="1949380" y="4511710"/>
            <a:ext cx="175255" cy="101388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0BBE049-4916-2472-5AC9-C1D6E2976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62" y="982914"/>
            <a:ext cx="3245677" cy="2524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C6155-B47C-09F6-1C63-5352D90D8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5854" y="1081057"/>
            <a:ext cx="3216146" cy="240193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293D28-EC3F-A2C0-6B49-CABC16FC5ABF}"/>
              </a:ext>
            </a:extLst>
          </p:cNvPr>
          <p:cNvCxnSpPr>
            <a:cxnSpLocks/>
          </p:cNvCxnSpPr>
          <p:nvPr/>
        </p:nvCxnSpPr>
        <p:spPr>
          <a:xfrm flipH="1" flipV="1">
            <a:off x="1703520" y="2934119"/>
            <a:ext cx="213100" cy="89035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D88EE8-016E-51CF-65F4-F835A4E9C2F1}"/>
              </a:ext>
            </a:extLst>
          </p:cNvPr>
          <p:cNvCxnSpPr>
            <a:cxnSpLocks/>
          </p:cNvCxnSpPr>
          <p:nvPr/>
        </p:nvCxnSpPr>
        <p:spPr>
          <a:xfrm flipV="1">
            <a:off x="6906545" y="3190607"/>
            <a:ext cx="2532451" cy="21891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CEA75-F90B-50E8-F4CC-FFDDD79979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23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345562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8B571-9BAA-A8B7-5E76-6A67FD2E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Covariance Matrix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CF2D-9988-CB89-85C1-67BF4613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22" y="1150675"/>
            <a:ext cx="6070356" cy="51213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1977C0-D81D-95D1-1AEF-E40A979F3C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24</a:t>
            </a:fld>
            <a:endParaRPr lang="en-JP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24292-BECC-607E-36A3-9E6BB3BFF78E}"/>
              </a:ext>
            </a:extLst>
          </p:cNvPr>
          <p:cNvSpPr txBox="1"/>
          <p:nvPr/>
        </p:nvSpPr>
        <p:spPr bwMode="auto">
          <a:xfrm>
            <a:off x="9125144" y="5044626"/>
            <a:ext cx="28464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l"/>
            <a:r>
              <a:rPr lang="en-JP" sz="2000" dirty="0">
                <a:solidFill>
                  <a:srgbClr val="1232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an 8x8 grid of detectors</a:t>
            </a:r>
          </a:p>
        </p:txBody>
      </p:sp>
    </p:spTree>
    <p:extLst>
      <p:ext uri="{BB962C8B-B14F-4D97-AF65-F5344CB8AC3E}">
        <p14:creationId xmlns:p14="http://schemas.microsoft.com/office/powerpoint/2010/main" val="4104150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8DAB6C-ADBD-2CD3-4075-C3659CDE8F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25</a:t>
            </a:fld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264D9-9A80-E1C2-CCE6-AFB250E1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Map level projection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B780F-DD34-035A-E3B3-442206FB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412520"/>
            <a:ext cx="11085474" cy="4508840"/>
          </a:xfrm>
        </p:spPr>
        <p:txBody>
          <a:bodyPr/>
          <a:lstStyle/>
          <a:p>
            <a:r>
              <a:rPr lang="en-JP" dirty="0">
                <a:latin typeface="Times New Roman"/>
                <a:cs typeface="Times New Roman"/>
              </a:rPr>
              <a:t>Using LiteBIRD-sims toolbox, We have simulated the map level contribution of CRs after 1 year using 2 different methods:</a:t>
            </a:r>
          </a:p>
          <a:p>
            <a:endParaRPr lang="en-JP" dirty="0"/>
          </a:p>
          <a:p>
            <a:pPr marL="774700" lvl="1" indent="-457200">
              <a:buSzPct val="80000"/>
              <a:buFont typeface="+mj-lt"/>
              <a:buAutoNum type="arabicPeriod"/>
            </a:pPr>
            <a:r>
              <a:rPr lang="en-JP" dirty="0"/>
              <a:t>From the previously derived covariance matrix.</a:t>
            </a:r>
          </a:p>
          <a:p>
            <a:pPr marL="774700" lvl="1" indent="-457200">
              <a:buSzPct val="80000"/>
              <a:buFont typeface="+mj-lt"/>
              <a:buAutoNum type="arabicPeriod"/>
            </a:pPr>
            <a:r>
              <a:rPr lang="en-JP" dirty="0">
                <a:latin typeface="Times New Roman"/>
                <a:cs typeface="Times New Roman"/>
              </a:rPr>
              <a:t>Creating a full simulation with random deposition events generated considering all the simulated information.</a:t>
            </a:r>
          </a:p>
          <a:p>
            <a:pPr marL="317500" lvl="1" indent="0">
              <a:buSzPct val="80000"/>
              <a:buNone/>
            </a:pPr>
            <a:endParaRPr lang="en-JP" dirty="0"/>
          </a:p>
          <a:p>
            <a:pPr marL="317500" lvl="1" indent="0">
              <a:buSzPct val="80000"/>
              <a:buNone/>
            </a:pP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99778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63B8-E182-7122-26AA-5BE39E7F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Map level projection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6B035-3347-06AC-CB8D-3DD194758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106" y="4253550"/>
            <a:ext cx="9554400" cy="2207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4A8C3-0152-9283-F9FC-295437680DBF}"/>
              </a:ext>
            </a:extLst>
          </p:cNvPr>
          <p:cNvSpPr txBox="1"/>
          <p:nvPr/>
        </p:nvSpPr>
        <p:spPr bwMode="auto">
          <a:xfrm>
            <a:off x="177301" y="1186942"/>
            <a:ext cx="258417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dirty="0"/>
              <a:t>Covariance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449BD4-E6EE-C25E-4FB6-D5A55745C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506" y="1626223"/>
            <a:ext cx="9540000" cy="2148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5A69E-1A83-6734-C5DE-FD0FBC38FC16}"/>
              </a:ext>
            </a:extLst>
          </p:cNvPr>
          <p:cNvSpPr txBox="1"/>
          <p:nvPr/>
        </p:nvSpPr>
        <p:spPr bwMode="auto">
          <a:xfrm>
            <a:off x="177301" y="3987771"/>
            <a:ext cx="258417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JP" dirty="0"/>
              <a:t>Numerical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43593A-7487-8C27-24E4-41220D3A59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26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4525881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16EAC-E6C8-CD47-E437-E99434519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73F9-DEE4-13D1-0FD5-602EE7F0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Power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4ED4E-E62C-C235-A16B-336B618616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27</a:t>
            </a:fld>
            <a:endParaRPr lang="en-JP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C3DBA-1E04-9F17-3E7B-7DEB7CEC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3"/>
          <a:stretch>
            <a:fillRect/>
          </a:stretch>
        </p:blipFill>
        <p:spPr>
          <a:xfrm>
            <a:off x="0" y="1778000"/>
            <a:ext cx="12136111" cy="38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0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8FA4FA-F3BC-859D-F187-3A3A019E2B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28</a:t>
            </a:fld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40A078-5A1C-8E56-1032-B140EB54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Conclusions &amp; Future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83BF9-ECB8-54C3-85C3-79AA0FD53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48" y="1450620"/>
            <a:ext cx="11085474" cy="4508840"/>
          </a:xfrm>
        </p:spPr>
        <p:txBody>
          <a:bodyPr>
            <a:normAutofit lnSpcReduction="10000"/>
          </a:bodyPr>
          <a:lstStyle/>
          <a:p>
            <a:r>
              <a:rPr lang="en-JP" dirty="0"/>
              <a:t>We present a full pipeline to simulate CR influence, that allow us to derive detector response and to estimate map level noise contribution</a:t>
            </a:r>
          </a:p>
          <a:p>
            <a:r>
              <a:rPr lang="en-JP" dirty="0">
                <a:latin typeface="Times New Roman"/>
                <a:cs typeface="Times New Roman"/>
              </a:rPr>
              <a:t>We have derived a thermal model that reduces computation time from several hours to less than a minute while recovering similar thermal fluctuations.</a:t>
            </a:r>
          </a:p>
          <a:p>
            <a:r>
              <a:rPr lang="en-JP" dirty="0"/>
              <a:t>Explore thermal parameters to understand if the agreement between models can be improved.</a:t>
            </a:r>
          </a:p>
          <a:p>
            <a:r>
              <a:rPr lang="en-JP" dirty="0"/>
              <a:t>Study different configurations of the focal plane to reduce CR influence.</a:t>
            </a:r>
          </a:p>
          <a:p>
            <a:r>
              <a:rPr lang="en-JP" dirty="0"/>
              <a:t>Apply simulations to the study of possible mitigation techniques</a:t>
            </a:r>
          </a:p>
          <a:p>
            <a:endParaRPr lang="en-JP" dirty="0">
              <a:latin typeface="Times New Roman"/>
              <a:cs typeface="Times New Roman"/>
            </a:endParaRPr>
          </a:p>
          <a:p>
            <a:endParaRPr lang="en-JP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730CEE-11AB-B76D-959F-F6C055AA4646}"/>
              </a:ext>
            </a:extLst>
          </p:cNvPr>
          <p:cNvCxnSpPr>
            <a:cxnSpLocks/>
          </p:cNvCxnSpPr>
          <p:nvPr/>
        </p:nvCxnSpPr>
        <p:spPr bwMode="auto">
          <a:xfrm>
            <a:off x="343948" y="3429000"/>
            <a:ext cx="11020302" cy="0"/>
          </a:xfrm>
          <a:prstGeom prst="line">
            <a:avLst/>
          </a:prstGeom>
          <a:noFill/>
          <a:ln w="25400" cap="flat">
            <a:solidFill>
              <a:srgbClr val="F19E4B"/>
            </a:solidFill>
            <a:prstDash val="solid"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969278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C332-64AC-E4DB-05E2-D30709CA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simulation pipeline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EFCBC0-B108-7829-1FF7-03BCE38D4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749089"/>
              </p:ext>
            </p:extLst>
          </p:nvPr>
        </p:nvGraphicFramePr>
        <p:xfrm>
          <a:off x="343948" y="1041400"/>
          <a:ext cx="11086052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8D2E9B1F-8C66-6B7F-D3D5-5DDDA9EEE823}"/>
              </a:ext>
            </a:extLst>
          </p:cNvPr>
          <p:cNvSpPr/>
          <p:nvPr/>
        </p:nvSpPr>
        <p:spPr bwMode="auto">
          <a:xfrm rot="10800000">
            <a:off x="9053565" y="1225898"/>
            <a:ext cx="1005196" cy="522515"/>
          </a:xfrm>
          <a:prstGeom prst="rightArrow">
            <a:avLst/>
          </a:prstGeom>
          <a:solidFill>
            <a:srgbClr val="ED7043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932AE-A24D-69D4-CF93-8F8DA76F8D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3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389415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24AB-17FE-AB2B-2DA1-622C6105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flux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882D-E34B-F580-2BBF-66D768C5B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0710" y="1334724"/>
            <a:ext cx="4468434" cy="120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2000">
                <a:latin typeface="Times New Roman"/>
                <a:cs typeface="Times New Roman"/>
              </a:rPr>
              <a:t>For a satellite placed on L2, the main particles contributing to CR are protons, alpha particles, and iron nuclei.</a:t>
            </a:r>
          </a:p>
        </p:txBody>
      </p:sp>
      <p:sp>
        <p:nvSpPr>
          <p:cNvPr id="4" name="Línea">
            <a:extLst>
              <a:ext uri="{FF2B5EF4-FFF2-40B4-BE49-F238E27FC236}">
                <a16:creationId xmlns:a16="http://schemas.microsoft.com/office/drawing/2014/main" id="{CAE7FF2B-F1AE-7A21-79C1-D2C0DF21752D}"/>
              </a:ext>
            </a:extLst>
          </p:cNvPr>
          <p:cNvSpPr/>
          <p:nvPr/>
        </p:nvSpPr>
        <p:spPr bwMode="auto">
          <a:xfrm flipV="1">
            <a:off x="81947" y="3539421"/>
            <a:ext cx="5672573" cy="0"/>
          </a:xfrm>
          <a:prstGeom prst="line">
            <a:avLst/>
          </a:prstGeom>
          <a:ln w="76200">
            <a:solidFill>
              <a:srgbClr val="113362"/>
            </a:solidFill>
            <a:miter lim="400000"/>
            <a:tailEnd type="stealth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sz="1600"/>
          </a:p>
        </p:txBody>
      </p:sp>
      <p:sp>
        <p:nvSpPr>
          <p:cNvPr id="5" name="Óvalo">
            <a:extLst>
              <a:ext uri="{FF2B5EF4-FFF2-40B4-BE49-F238E27FC236}">
                <a16:creationId xmlns:a16="http://schemas.microsoft.com/office/drawing/2014/main" id="{BAD8CCD3-7A7E-4130-5817-56A7FACDBFC3}"/>
              </a:ext>
            </a:extLst>
          </p:cNvPr>
          <p:cNvSpPr/>
          <p:nvPr/>
        </p:nvSpPr>
        <p:spPr bwMode="auto">
          <a:xfrm>
            <a:off x="-407148" y="2279098"/>
            <a:ext cx="635001" cy="2493471"/>
          </a:xfrm>
          <a:prstGeom prst="ellipse">
            <a:avLst/>
          </a:prstGeom>
          <a:solidFill>
            <a:srgbClr val="F8CE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sz="1600"/>
          </a:p>
        </p:txBody>
      </p:sp>
      <p:sp>
        <p:nvSpPr>
          <p:cNvPr id="8" name="Sun">
            <a:extLst>
              <a:ext uri="{FF2B5EF4-FFF2-40B4-BE49-F238E27FC236}">
                <a16:creationId xmlns:a16="http://schemas.microsoft.com/office/drawing/2014/main" id="{0C1115A1-AC32-C74C-B2F1-42BCE870CC75}"/>
              </a:ext>
            </a:extLst>
          </p:cNvPr>
          <p:cNvSpPr txBox="1"/>
          <p:nvPr/>
        </p:nvSpPr>
        <p:spPr bwMode="auto">
          <a:xfrm>
            <a:off x="140060" y="2942056"/>
            <a:ext cx="689341" cy="876864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/>
          <a:lstStyle>
            <a:lvl1pPr>
              <a:defRPr sz="38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r>
              <a:rPr sz="1900"/>
              <a:t>Sun</a:t>
            </a:r>
          </a:p>
        </p:txBody>
      </p:sp>
      <p:pic>
        <p:nvPicPr>
          <p:cNvPr id="9" name="Google Shape;313;p30" descr="Google Shape;313;p30">
            <a:extLst>
              <a:ext uri="{FF2B5EF4-FFF2-40B4-BE49-F238E27FC236}">
                <a16:creationId xmlns:a16="http://schemas.microsoft.com/office/drawing/2014/main" id="{E2A05314-AA80-0CBC-32E6-1FCBF1C97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" t="2873" r="1483" b="7186"/>
          <a:stretch/>
        </p:blipFill>
        <p:spPr bwMode="auto">
          <a:xfrm rot="6593348">
            <a:off x="5897036" y="2996001"/>
            <a:ext cx="1257403" cy="1185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522" extrusionOk="0">
                <a:moveTo>
                  <a:pt x="7358" y="0"/>
                </a:moveTo>
                <a:cubicBezTo>
                  <a:pt x="7052" y="0"/>
                  <a:pt x="6831" y="48"/>
                  <a:pt x="6866" y="108"/>
                </a:cubicBezTo>
                <a:cubicBezTo>
                  <a:pt x="6970" y="287"/>
                  <a:pt x="6627" y="437"/>
                  <a:pt x="6072" y="454"/>
                </a:cubicBezTo>
                <a:cubicBezTo>
                  <a:pt x="5712" y="465"/>
                  <a:pt x="5548" y="543"/>
                  <a:pt x="5547" y="703"/>
                </a:cubicBezTo>
                <a:cubicBezTo>
                  <a:pt x="5546" y="874"/>
                  <a:pt x="5411" y="921"/>
                  <a:pt x="5031" y="886"/>
                </a:cubicBezTo>
                <a:cubicBezTo>
                  <a:pt x="4609" y="847"/>
                  <a:pt x="4491" y="903"/>
                  <a:pt x="4363" y="1203"/>
                </a:cubicBezTo>
                <a:cubicBezTo>
                  <a:pt x="4201" y="1584"/>
                  <a:pt x="3078" y="2166"/>
                  <a:pt x="2946" y="1938"/>
                </a:cubicBezTo>
                <a:cubicBezTo>
                  <a:pt x="2905" y="1868"/>
                  <a:pt x="2713" y="1960"/>
                  <a:pt x="2519" y="2144"/>
                </a:cubicBezTo>
                <a:cubicBezTo>
                  <a:pt x="2310" y="2342"/>
                  <a:pt x="2218" y="2533"/>
                  <a:pt x="2295" y="2616"/>
                </a:cubicBezTo>
                <a:cubicBezTo>
                  <a:pt x="2475" y="2809"/>
                  <a:pt x="2196" y="3325"/>
                  <a:pt x="1912" y="3325"/>
                </a:cubicBezTo>
                <a:cubicBezTo>
                  <a:pt x="1757" y="3325"/>
                  <a:pt x="1707" y="3424"/>
                  <a:pt x="1756" y="3624"/>
                </a:cubicBezTo>
                <a:cubicBezTo>
                  <a:pt x="1844" y="3986"/>
                  <a:pt x="1355" y="4886"/>
                  <a:pt x="1101" y="4831"/>
                </a:cubicBezTo>
                <a:cubicBezTo>
                  <a:pt x="994" y="4808"/>
                  <a:pt x="913" y="4960"/>
                  <a:pt x="905" y="5195"/>
                </a:cubicBezTo>
                <a:cubicBezTo>
                  <a:pt x="888" y="5677"/>
                  <a:pt x="730" y="5986"/>
                  <a:pt x="559" y="5873"/>
                </a:cubicBezTo>
                <a:cubicBezTo>
                  <a:pt x="490" y="5827"/>
                  <a:pt x="411" y="5984"/>
                  <a:pt x="386" y="6219"/>
                </a:cubicBezTo>
                <a:cubicBezTo>
                  <a:pt x="358" y="6475"/>
                  <a:pt x="264" y="6630"/>
                  <a:pt x="149" y="6604"/>
                </a:cubicBezTo>
                <a:cubicBezTo>
                  <a:pt x="-3" y="6570"/>
                  <a:pt x="-28" y="6815"/>
                  <a:pt x="26" y="7761"/>
                </a:cubicBezTo>
                <a:cubicBezTo>
                  <a:pt x="64" y="8421"/>
                  <a:pt x="128" y="9067"/>
                  <a:pt x="169" y="9194"/>
                </a:cubicBezTo>
                <a:cubicBezTo>
                  <a:pt x="330" y="9701"/>
                  <a:pt x="552" y="11655"/>
                  <a:pt x="474" y="11871"/>
                </a:cubicBezTo>
                <a:cubicBezTo>
                  <a:pt x="417" y="12029"/>
                  <a:pt x="498" y="12118"/>
                  <a:pt x="728" y="12152"/>
                </a:cubicBezTo>
                <a:cubicBezTo>
                  <a:pt x="961" y="12188"/>
                  <a:pt x="1051" y="12290"/>
                  <a:pt x="1020" y="12484"/>
                </a:cubicBezTo>
                <a:cubicBezTo>
                  <a:pt x="984" y="12712"/>
                  <a:pt x="1026" y="12736"/>
                  <a:pt x="1240" y="12614"/>
                </a:cubicBezTo>
                <a:cubicBezTo>
                  <a:pt x="1579" y="12420"/>
                  <a:pt x="2512" y="12806"/>
                  <a:pt x="2356" y="13075"/>
                </a:cubicBezTo>
                <a:cubicBezTo>
                  <a:pt x="2292" y="13185"/>
                  <a:pt x="2313" y="13215"/>
                  <a:pt x="2410" y="13150"/>
                </a:cubicBezTo>
                <a:cubicBezTo>
                  <a:pt x="2594" y="13029"/>
                  <a:pt x="2867" y="13500"/>
                  <a:pt x="2773" y="13777"/>
                </a:cubicBezTo>
                <a:cubicBezTo>
                  <a:pt x="2739" y="13879"/>
                  <a:pt x="3006" y="14267"/>
                  <a:pt x="3370" y="14638"/>
                </a:cubicBezTo>
                <a:cubicBezTo>
                  <a:pt x="3733" y="15010"/>
                  <a:pt x="4031" y="15388"/>
                  <a:pt x="4031" y="15478"/>
                </a:cubicBezTo>
                <a:cubicBezTo>
                  <a:pt x="4031" y="15568"/>
                  <a:pt x="4146" y="15634"/>
                  <a:pt x="4285" y="15622"/>
                </a:cubicBezTo>
                <a:cubicBezTo>
                  <a:pt x="4456" y="15608"/>
                  <a:pt x="4523" y="15690"/>
                  <a:pt x="4492" y="15881"/>
                </a:cubicBezTo>
                <a:cubicBezTo>
                  <a:pt x="4457" y="16104"/>
                  <a:pt x="4499" y="16137"/>
                  <a:pt x="4686" y="16025"/>
                </a:cubicBezTo>
                <a:cubicBezTo>
                  <a:pt x="4837" y="15935"/>
                  <a:pt x="5182" y="15953"/>
                  <a:pt x="5638" y="16080"/>
                </a:cubicBezTo>
                <a:cubicBezTo>
                  <a:pt x="6033" y="16189"/>
                  <a:pt x="6625" y="16306"/>
                  <a:pt x="6954" y="16339"/>
                </a:cubicBezTo>
                <a:cubicBezTo>
                  <a:pt x="7623" y="16405"/>
                  <a:pt x="7867" y="16780"/>
                  <a:pt x="7700" y="17488"/>
                </a:cubicBezTo>
                <a:cubicBezTo>
                  <a:pt x="7635" y="17766"/>
                  <a:pt x="7655" y="17850"/>
                  <a:pt x="7771" y="17773"/>
                </a:cubicBezTo>
                <a:cubicBezTo>
                  <a:pt x="7923" y="17673"/>
                  <a:pt x="8256" y="18294"/>
                  <a:pt x="8202" y="18576"/>
                </a:cubicBezTo>
                <a:cubicBezTo>
                  <a:pt x="8190" y="18637"/>
                  <a:pt x="8218" y="18791"/>
                  <a:pt x="8263" y="18919"/>
                </a:cubicBezTo>
                <a:cubicBezTo>
                  <a:pt x="8551" y="19728"/>
                  <a:pt x="8648" y="20238"/>
                  <a:pt x="8572" y="20565"/>
                </a:cubicBezTo>
                <a:cubicBezTo>
                  <a:pt x="8523" y="20771"/>
                  <a:pt x="8542" y="20918"/>
                  <a:pt x="8612" y="20893"/>
                </a:cubicBezTo>
                <a:cubicBezTo>
                  <a:pt x="8683" y="20868"/>
                  <a:pt x="8898" y="21005"/>
                  <a:pt x="9090" y="21196"/>
                </a:cubicBezTo>
                <a:cubicBezTo>
                  <a:pt x="9498" y="21600"/>
                  <a:pt x="9247" y="21587"/>
                  <a:pt x="13017" y="21379"/>
                </a:cubicBezTo>
                <a:cubicBezTo>
                  <a:pt x="15171" y="21261"/>
                  <a:pt x="15995" y="21163"/>
                  <a:pt x="16072" y="21015"/>
                </a:cubicBezTo>
                <a:cubicBezTo>
                  <a:pt x="16131" y="20904"/>
                  <a:pt x="16338" y="20830"/>
                  <a:pt x="16533" y="20853"/>
                </a:cubicBezTo>
                <a:cubicBezTo>
                  <a:pt x="16941" y="20901"/>
                  <a:pt x="17419" y="20432"/>
                  <a:pt x="17300" y="20100"/>
                </a:cubicBezTo>
                <a:cubicBezTo>
                  <a:pt x="17256" y="19978"/>
                  <a:pt x="17434" y="19632"/>
                  <a:pt x="17700" y="19322"/>
                </a:cubicBezTo>
                <a:cubicBezTo>
                  <a:pt x="17963" y="19015"/>
                  <a:pt x="18144" y="18764"/>
                  <a:pt x="18103" y="18764"/>
                </a:cubicBezTo>
                <a:cubicBezTo>
                  <a:pt x="18063" y="18764"/>
                  <a:pt x="18110" y="18660"/>
                  <a:pt x="18209" y="18533"/>
                </a:cubicBezTo>
                <a:cubicBezTo>
                  <a:pt x="18307" y="18407"/>
                  <a:pt x="18447" y="18342"/>
                  <a:pt x="18517" y="18389"/>
                </a:cubicBezTo>
                <a:cubicBezTo>
                  <a:pt x="18588" y="18435"/>
                  <a:pt x="18646" y="18400"/>
                  <a:pt x="18646" y="18310"/>
                </a:cubicBezTo>
                <a:cubicBezTo>
                  <a:pt x="18646" y="17849"/>
                  <a:pt x="18899" y="17332"/>
                  <a:pt x="19070" y="17445"/>
                </a:cubicBezTo>
                <a:cubicBezTo>
                  <a:pt x="19136" y="17489"/>
                  <a:pt x="19182" y="17405"/>
                  <a:pt x="19172" y="17258"/>
                </a:cubicBezTo>
                <a:cubicBezTo>
                  <a:pt x="19159" y="17082"/>
                  <a:pt x="19240" y="17005"/>
                  <a:pt x="19406" y="17034"/>
                </a:cubicBezTo>
                <a:cubicBezTo>
                  <a:pt x="19592" y="17068"/>
                  <a:pt x="19649" y="16986"/>
                  <a:pt x="19623" y="16724"/>
                </a:cubicBezTo>
                <a:cubicBezTo>
                  <a:pt x="19596" y="16457"/>
                  <a:pt x="19651" y="16382"/>
                  <a:pt x="19850" y="16418"/>
                </a:cubicBezTo>
                <a:cubicBezTo>
                  <a:pt x="20037" y="16452"/>
                  <a:pt x="20098" y="16384"/>
                  <a:pt x="20067" y="16184"/>
                </a:cubicBezTo>
                <a:cubicBezTo>
                  <a:pt x="20022" y="15901"/>
                  <a:pt x="20644" y="14822"/>
                  <a:pt x="20772" y="14959"/>
                </a:cubicBezTo>
                <a:cubicBezTo>
                  <a:pt x="20942" y="15140"/>
                  <a:pt x="21374" y="14427"/>
                  <a:pt x="21338" y="14026"/>
                </a:cubicBezTo>
                <a:cubicBezTo>
                  <a:pt x="21317" y="13788"/>
                  <a:pt x="21358" y="13425"/>
                  <a:pt x="21426" y="13219"/>
                </a:cubicBezTo>
                <a:cubicBezTo>
                  <a:pt x="21572" y="12783"/>
                  <a:pt x="21432" y="11926"/>
                  <a:pt x="21237" y="12055"/>
                </a:cubicBezTo>
                <a:cubicBezTo>
                  <a:pt x="21038" y="12186"/>
                  <a:pt x="20834" y="11478"/>
                  <a:pt x="20925" y="10974"/>
                </a:cubicBezTo>
                <a:cubicBezTo>
                  <a:pt x="20980" y="10667"/>
                  <a:pt x="20952" y="10570"/>
                  <a:pt x="20836" y="10646"/>
                </a:cubicBezTo>
                <a:cubicBezTo>
                  <a:pt x="20597" y="10804"/>
                  <a:pt x="20371" y="10062"/>
                  <a:pt x="20480" y="9479"/>
                </a:cubicBezTo>
                <a:cubicBezTo>
                  <a:pt x="20546" y="9130"/>
                  <a:pt x="20522" y="9022"/>
                  <a:pt x="20402" y="9101"/>
                </a:cubicBezTo>
                <a:cubicBezTo>
                  <a:pt x="20182" y="9246"/>
                  <a:pt x="19939" y="8562"/>
                  <a:pt x="20050" y="8110"/>
                </a:cubicBezTo>
                <a:cubicBezTo>
                  <a:pt x="20106" y="7880"/>
                  <a:pt x="20056" y="7715"/>
                  <a:pt x="19897" y="7620"/>
                </a:cubicBezTo>
                <a:cubicBezTo>
                  <a:pt x="19766" y="7542"/>
                  <a:pt x="19656" y="7388"/>
                  <a:pt x="19656" y="7274"/>
                </a:cubicBezTo>
                <a:cubicBezTo>
                  <a:pt x="19656" y="7161"/>
                  <a:pt x="19511" y="6964"/>
                  <a:pt x="19331" y="6838"/>
                </a:cubicBezTo>
                <a:cubicBezTo>
                  <a:pt x="19065" y="6652"/>
                  <a:pt x="18614" y="6623"/>
                  <a:pt x="16947" y="6687"/>
                </a:cubicBezTo>
                <a:lnTo>
                  <a:pt x="14892" y="6766"/>
                </a:lnTo>
                <a:lnTo>
                  <a:pt x="14746" y="6363"/>
                </a:lnTo>
                <a:cubicBezTo>
                  <a:pt x="14667" y="6140"/>
                  <a:pt x="14627" y="5683"/>
                  <a:pt x="14658" y="5350"/>
                </a:cubicBezTo>
                <a:cubicBezTo>
                  <a:pt x="14704" y="4858"/>
                  <a:pt x="14665" y="4731"/>
                  <a:pt x="14445" y="4669"/>
                </a:cubicBezTo>
                <a:cubicBezTo>
                  <a:pt x="14237" y="4611"/>
                  <a:pt x="14189" y="4492"/>
                  <a:pt x="14245" y="4165"/>
                </a:cubicBezTo>
                <a:cubicBezTo>
                  <a:pt x="14304" y="3813"/>
                  <a:pt x="14281" y="3770"/>
                  <a:pt x="14116" y="3916"/>
                </a:cubicBezTo>
                <a:cubicBezTo>
                  <a:pt x="13881" y="4124"/>
                  <a:pt x="13726" y="4007"/>
                  <a:pt x="13726" y="3621"/>
                </a:cubicBezTo>
                <a:cubicBezTo>
                  <a:pt x="13726" y="3456"/>
                  <a:pt x="13597" y="3326"/>
                  <a:pt x="13400" y="3297"/>
                </a:cubicBezTo>
                <a:cubicBezTo>
                  <a:pt x="13221" y="3269"/>
                  <a:pt x="13073" y="3147"/>
                  <a:pt x="13071" y="3019"/>
                </a:cubicBezTo>
                <a:cubicBezTo>
                  <a:pt x="13070" y="2892"/>
                  <a:pt x="12964" y="2806"/>
                  <a:pt x="12837" y="2828"/>
                </a:cubicBezTo>
                <a:cubicBezTo>
                  <a:pt x="12710" y="2851"/>
                  <a:pt x="12524" y="2762"/>
                  <a:pt x="12424" y="2634"/>
                </a:cubicBezTo>
                <a:cubicBezTo>
                  <a:pt x="12324" y="2505"/>
                  <a:pt x="12020" y="2400"/>
                  <a:pt x="11749" y="2400"/>
                </a:cubicBezTo>
                <a:cubicBezTo>
                  <a:pt x="11370" y="2400"/>
                  <a:pt x="11228" y="2321"/>
                  <a:pt x="11135" y="2054"/>
                </a:cubicBezTo>
                <a:cubicBezTo>
                  <a:pt x="11069" y="1863"/>
                  <a:pt x="11042" y="1623"/>
                  <a:pt x="11077" y="1524"/>
                </a:cubicBezTo>
                <a:cubicBezTo>
                  <a:pt x="11119" y="1406"/>
                  <a:pt x="11002" y="1363"/>
                  <a:pt x="10735" y="1394"/>
                </a:cubicBezTo>
                <a:cubicBezTo>
                  <a:pt x="10257" y="1451"/>
                  <a:pt x="9772" y="1217"/>
                  <a:pt x="9901" y="994"/>
                </a:cubicBezTo>
                <a:cubicBezTo>
                  <a:pt x="9955" y="901"/>
                  <a:pt x="9826" y="858"/>
                  <a:pt x="9579" y="886"/>
                </a:cubicBezTo>
                <a:cubicBezTo>
                  <a:pt x="9245" y="924"/>
                  <a:pt x="9178" y="877"/>
                  <a:pt x="9216" y="641"/>
                </a:cubicBezTo>
                <a:cubicBezTo>
                  <a:pt x="9255" y="400"/>
                  <a:pt x="9193" y="368"/>
                  <a:pt x="8860" y="436"/>
                </a:cubicBezTo>
                <a:cubicBezTo>
                  <a:pt x="8421" y="525"/>
                  <a:pt x="7735" y="310"/>
                  <a:pt x="7846" y="119"/>
                </a:cubicBezTo>
                <a:cubicBezTo>
                  <a:pt x="7884" y="53"/>
                  <a:pt x="7663" y="0"/>
                  <a:pt x="73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pasted-image.png" descr="pasted-image.png">
            <a:extLst>
              <a:ext uri="{FF2B5EF4-FFF2-40B4-BE49-F238E27FC236}">
                <a16:creationId xmlns:a16="http://schemas.microsoft.com/office/drawing/2014/main" id="{5902126C-6409-05DC-2DF8-96DA53CEC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3503578" y="3139769"/>
            <a:ext cx="780885" cy="78482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0B4BE01-4427-4972-4639-CD4232B04F8F}"/>
              </a:ext>
            </a:extLst>
          </p:cNvPr>
          <p:cNvSpPr txBox="1">
            <a:spLocks/>
          </p:cNvSpPr>
          <p:nvPr/>
        </p:nvSpPr>
        <p:spPr bwMode="auto">
          <a:xfrm>
            <a:off x="144534" y="4381517"/>
            <a:ext cx="3440925" cy="17357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317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1pPr>
            <a:lvl2pPr marL="635000" marR="0" indent="-317500" algn="l" defTabSz="412750" eaLnBrk="1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2pPr>
            <a:lvl3pPr marL="9525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3pPr>
            <a:lvl4pPr marL="12700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4pPr>
            <a:lvl5pPr marL="15875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5pPr>
            <a:lvl6pPr marL="19050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2222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25400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2857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JP" sz="2000" dirty="0"/>
              <a:t>The number of </a:t>
            </a:r>
            <a:r>
              <a:rPr lang="en-JP" sz="2000" b="1" dirty="0"/>
              <a:t>CR hitting the satellite will also depend on the solar activity.</a:t>
            </a:r>
            <a:endParaRPr lang="en-JP" sz="2000" dirty="0"/>
          </a:p>
          <a:p>
            <a:pPr marL="0" indent="0">
              <a:buFont typeface="Wingdings" pitchFamily="2" charset="2"/>
              <a:buNone/>
            </a:pPr>
            <a:endParaRPr lang="en-JP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D8D96A-183A-1E3B-4E6F-B2B25982B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871" y="1654182"/>
            <a:ext cx="2618647" cy="257463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64830B9-EA98-C706-B420-C758B52138B4}"/>
              </a:ext>
            </a:extLst>
          </p:cNvPr>
          <p:cNvSpPr txBox="1">
            <a:spLocks/>
          </p:cNvSpPr>
          <p:nvPr/>
        </p:nvSpPr>
        <p:spPr bwMode="auto">
          <a:xfrm>
            <a:off x="7961631" y="4645552"/>
            <a:ext cx="3638556" cy="120768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317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1pPr>
            <a:lvl2pPr marL="635000" marR="0" indent="-317500" algn="l" defTabSz="412750" eaLnBrk="1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2pPr>
            <a:lvl3pPr marL="9525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3pPr>
            <a:lvl4pPr marL="12700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4pPr>
            <a:lvl5pPr marL="1587500" marR="0" indent="-317500" algn="l" defTabSz="412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§"/>
              <a:defRPr sz="2400" b="0" i="0" u="none" strike="noStrike" cap="none" spc="0">
                <a:solidFill>
                  <a:srgbClr val="103262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defRPr>
            </a:lvl5pPr>
            <a:lvl6pPr marL="19050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2222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25400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2857500" marR="0" indent="-317500" algn="l" defTabSz="412750" eaLnBrk="1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defRPr sz="2600" b="0" i="0" u="none" strike="noStrike" cap="none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JP" sz="2000">
                <a:latin typeface="Times New Roman"/>
                <a:cs typeface="Times New Roman"/>
              </a:rPr>
              <a:t>Flux for each particle at a specific epoch can be modelled using specific software: </a:t>
            </a:r>
            <a:r>
              <a:rPr lang="en-JP" sz="2000" b="1" i="1" err="1">
                <a:latin typeface="Times New Roman"/>
                <a:cs typeface="Times New Roman"/>
              </a:rPr>
              <a:t>HelMod</a:t>
            </a:r>
            <a:r>
              <a:rPr lang="en-JP" sz="2000" b="1">
                <a:latin typeface="Times New Roman"/>
                <a:cs typeface="Times New Roman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JP" sz="2000" dirty="0"/>
          </a:p>
          <a:p>
            <a:pPr marL="0" indent="0">
              <a:buFont typeface="Wingdings" pitchFamily="2" charset="2"/>
              <a:buNone/>
            </a:pPr>
            <a:endParaRPr lang="en-JP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B75B46-1D30-E779-A187-ABE59D43AD9D}"/>
              </a:ext>
            </a:extLst>
          </p:cNvPr>
          <p:cNvSpPr>
            <a:spLocks noChangeAspect="1"/>
          </p:cNvSpPr>
          <p:nvPr/>
        </p:nvSpPr>
        <p:spPr bwMode="auto">
          <a:xfrm>
            <a:off x="4900949" y="2582056"/>
            <a:ext cx="360000" cy="360000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r>
              <a:rPr lang="en-JP" sz="1400" dirty="0"/>
              <a:t>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B3FEB1-22C9-D132-D052-614519E87A8E}"/>
              </a:ext>
            </a:extLst>
          </p:cNvPr>
          <p:cNvSpPr>
            <a:spLocks noChangeAspect="1"/>
          </p:cNvSpPr>
          <p:nvPr/>
        </p:nvSpPr>
        <p:spPr bwMode="auto">
          <a:xfrm>
            <a:off x="6042671" y="1504405"/>
            <a:ext cx="432000" cy="432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r>
              <a:rPr lang="en-JP" sz="1400" dirty="0"/>
              <a:t>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B6C978-1C94-D4FC-6153-494A79A2E9E6}"/>
              </a:ext>
            </a:extLst>
          </p:cNvPr>
          <p:cNvSpPr>
            <a:spLocks noChangeAspect="1"/>
          </p:cNvSpPr>
          <p:nvPr/>
        </p:nvSpPr>
        <p:spPr bwMode="auto">
          <a:xfrm>
            <a:off x="5235365" y="5184967"/>
            <a:ext cx="576000" cy="576000"/>
          </a:xfrm>
          <a:prstGeom prst="ellipse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r>
              <a:rPr lang="en-JP" sz="1400" dirty="0"/>
              <a:t>Fe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0C91B-B647-3E5A-AC94-920F2E000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59560">
            <a:off x="5896755" y="2036804"/>
            <a:ext cx="1318259" cy="878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00679B-8DA0-63F7-FC67-27A2BAF35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6487">
            <a:off x="5149401" y="2522315"/>
            <a:ext cx="1318259" cy="878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F72D6-4206-1AF8-959F-DB6EB902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48009">
            <a:off x="5296862" y="4248871"/>
            <a:ext cx="1318259" cy="878839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00671BD-6AC0-9586-9D55-EDEA4C4602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4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258697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4B4D-E37A-4485-C4F6-3AC213AE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A3B9-FC8F-41DA-131F-95451E7F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simulation pipeline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C47F11D-435B-CD77-EE0E-5F24F2FC6E73}"/>
              </a:ext>
            </a:extLst>
          </p:cNvPr>
          <p:cNvGraphicFramePr/>
          <p:nvPr/>
        </p:nvGraphicFramePr>
        <p:xfrm>
          <a:off x="343948" y="1041400"/>
          <a:ext cx="11086052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7461ACFC-872C-43B3-B6EF-7DE81D7BA982}"/>
              </a:ext>
            </a:extLst>
          </p:cNvPr>
          <p:cNvSpPr/>
          <p:nvPr/>
        </p:nvSpPr>
        <p:spPr bwMode="auto">
          <a:xfrm rot="10800000">
            <a:off x="9807191" y="2351313"/>
            <a:ext cx="1005196" cy="522515"/>
          </a:xfrm>
          <a:prstGeom prst="rightArrow">
            <a:avLst/>
          </a:prstGeom>
          <a:solidFill>
            <a:srgbClr val="ED7043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B502D-9308-41FA-5E3A-F2FD9062521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5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988216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6793-CD2C-C396-242D-7970FBEE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Deposited Energy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1476D7-7EFB-0232-6A30-947A88DC3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8" y="989610"/>
            <a:ext cx="11009871" cy="5305780"/>
          </a:xfrm>
        </p:spPr>
        <p:txBody>
          <a:bodyPr>
            <a:normAutofit/>
          </a:bodyPr>
          <a:lstStyle/>
          <a:p>
            <a:pPr>
              <a:spcBef>
                <a:spcPts val="1150"/>
              </a:spcBef>
            </a:pPr>
            <a:r>
              <a:rPr lang="en-US" sz="2000" dirty="0"/>
              <a:t>We use the HFT full focal-plane configuration to model how particles interact with all the different components using </a:t>
            </a:r>
            <a:r>
              <a:rPr lang="en-US" sz="2000" b="1" i="1" dirty="0"/>
              <a:t>GEANT4</a:t>
            </a:r>
            <a:r>
              <a:rPr lang="en-US" sz="2000" dirty="0"/>
              <a:t>. </a:t>
            </a:r>
          </a:p>
          <a:p>
            <a:pPr>
              <a:spcBef>
                <a:spcPts val="1150"/>
              </a:spcBef>
            </a:pPr>
            <a:r>
              <a:rPr lang="en-US" sz="2000" dirty="0"/>
              <a:t>We obtain the deposited energies produced by direct hits and secondary hits on the wafer, obtaining the </a:t>
            </a:r>
            <a:r>
              <a:rPr lang="en-US" sz="2000" b="1" dirty="0"/>
              <a:t>distribution of energy deposited events.</a:t>
            </a:r>
            <a:endParaRPr lang="en-JP" sz="2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66505-1966-91E2-C01E-D4E4F38D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66" r="2637"/>
          <a:stretch>
            <a:fillRect/>
          </a:stretch>
        </p:blipFill>
        <p:spPr>
          <a:xfrm>
            <a:off x="1609619" y="2831368"/>
            <a:ext cx="10582381" cy="293731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E0C536-F1C8-7C00-26CC-94D485513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43014" y="4868946"/>
            <a:ext cx="2343428" cy="163453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A32FB8-7AF5-D6E7-8D83-AB4D2D7F03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6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38483060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F004-7032-39D9-9A83-96D953CB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7298-571A-A4AA-4081-77CEB265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Deposited Energy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132850F-7D74-68DE-EF9E-8956EC070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8" y="989610"/>
            <a:ext cx="11009871" cy="5305780"/>
          </a:xfrm>
        </p:spPr>
        <p:txBody>
          <a:bodyPr>
            <a:normAutofit/>
          </a:bodyPr>
          <a:lstStyle/>
          <a:p>
            <a:pPr>
              <a:spcBef>
                <a:spcPts val="1150"/>
              </a:spcBef>
            </a:pPr>
            <a:r>
              <a:rPr lang="en-US" sz="2000" dirty="0"/>
              <a:t>We use the HFT full focal-plane configuration to model how particles interact with all the different components using </a:t>
            </a:r>
            <a:r>
              <a:rPr lang="en-US" sz="2000" b="1" i="1" dirty="0"/>
              <a:t>GEANT4</a:t>
            </a:r>
            <a:r>
              <a:rPr lang="en-US" sz="2000" dirty="0"/>
              <a:t>. </a:t>
            </a:r>
          </a:p>
          <a:p>
            <a:pPr>
              <a:spcBef>
                <a:spcPts val="1150"/>
              </a:spcBef>
            </a:pPr>
            <a:r>
              <a:rPr lang="en-US" sz="2000" dirty="0"/>
              <a:t>We obtain the deposited energies produced by direct hits and secondary hits on the wafer, obtaining the </a:t>
            </a:r>
            <a:r>
              <a:rPr lang="en-US" sz="2000" b="1" dirty="0"/>
              <a:t>distribution of energy deposited events.</a:t>
            </a:r>
            <a:endParaRPr lang="en-JP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11BBD-3DCE-1CF9-EA8A-02653F0F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52" y="2531100"/>
            <a:ext cx="5160096" cy="385374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97B641-0C63-252F-807A-258244BD98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7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117256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F2D41-25A0-0F2B-E45B-028A1856D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CC2B-D5F0-FCFC-3160-2B8A1475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CR simulation pipeline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91BD71-B2EF-53F7-4978-CEB8B16E5247}"/>
              </a:ext>
            </a:extLst>
          </p:cNvPr>
          <p:cNvGraphicFramePr/>
          <p:nvPr/>
        </p:nvGraphicFramePr>
        <p:xfrm>
          <a:off x="343948" y="1041400"/>
          <a:ext cx="11086052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182C30D1-7677-80B7-5494-700393CBB7E2}"/>
              </a:ext>
            </a:extLst>
          </p:cNvPr>
          <p:cNvSpPr/>
          <p:nvPr/>
        </p:nvSpPr>
        <p:spPr bwMode="auto">
          <a:xfrm rot="10800000">
            <a:off x="10309789" y="3383642"/>
            <a:ext cx="1005196" cy="522515"/>
          </a:xfrm>
          <a:prstGeom prst="rightArrow">
            <a:avLst/>
          </a:prstGeom>
          <a:solidFill>
            <a:srgbClr val="ED7043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F782-D40B-D48F-DC85-218327B12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8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244252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A86AA-271C-5A76-5245-F4202E151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18A9-3923-B2A8-BD71-97F2F98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dirty="0"/>
              <a:t>TOD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293AAF-7B9A-CB89-21A7-A58684184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978" y="1419366"/>
            <a:ext cx="11009871" cy="4876023"/>
          </a:xfrm>
        </p:spPr>
        <p:txBody>
          <a:bodyPr>
            <a:normAutofit/>
          </a:bodyPr>
          <a:lstStyle/>
          <a:p>
            <a:pPr>
              <a:spcBef>
                <a:spcPts val="1150"/>
              </a:spcBef>
            </a:pPr>
            <a:r>
              <a:rPr lang="en-JP" sz="2200">
                <a:latin typeface="Times New Roman"/>
                <a:cs typeface="Times New Roman"/>
              </a:rPr>
              <a:t>As CR impact can be described by </a:t>
            </a:r>
            <a:r>
              <a:rPr lang="en-JP" sz="2200" err="1">
                <a:latin typeface="Times New Roman"/>
                <a:cs typeface="Times New Roman"/>
              </a:rPr>
              <a:t>poissonian</a:t>
            </a:r>
            <a:r>
              <a:rPr lang="en-JP" sz="2200">
                <a:latin typeface="Times New Roman"/>
                <a:cs typeface="Times New Roman"/>
              </a:rPr>
              <a:t> statistic, we can generate an energy deposition TOD using random numbers.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0914F-2E7A-4994-3F67-093C0F7E3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80" y="2753547"/>
            <a:ext cx="6353440" cy="3187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1F03A-074A-5900-E5F2-165C8C8710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A76D9D5-E1EF-E946-AF48-48D3AB22DAFC}" type="slidenum">
              <a:rPr lang="en-JP" smtClean="0"/>
              <a:pPr/>
              <a:t>9</a:t>
            </a:fld>
            <a:endParaRPr lang="en-JP" b="1" dirty="0"/>
          </a:p>
        </p:txBody>
      </p:sp>
    </p:spTree>
    <p:extLst>
      <p:ext uri="{BB962C8B-B14F-4D97-AF65-F5344CB8AC3E}">
        <p14:creationId xmlns:p14="http://schemas.microsoft.com/office/powerpoint/2010/main" val="239213710"/>
      </p:ext>
    </p:extLst>
  </p:cSld>
  <p:clrMapOvr>
    <a:masterClrMapping/>
  </p:clrMapOvr>
</p:sld>
</file>

<file path=ppt/theme/theme1.xml><?xml version="1.0" encoding="utf-8"?>
<a:theme xmlns:a="http://schemas.openxmlformats.org/drawingml/2006/main" name="LB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 w="12700" cap="flat">
          <a:noFill/>
          <a:miter lim="400000"/>
        </a:ln>
        <a:effectLst/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  <a:effectLst/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LB" id="{79C78110-E063-164E-ACF2-AD80F9E113AB}" vid="{B7DA582B-6621-F341-A919-7E88E72B57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LB</Template>
  <TotalTime>3030</TotalTime>
  <Words>1254</Words>
  <Application>Microsoft Macintosh PowerPoint</Application>
  <PresentationFormat>Widescreen</PresentationFormat>
  <Paragraphs>182</Paragraphs>
  <Slides>28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Cambria Math</vt:lpstr>
      <vt:lpstr>Helvetica</vt:lpstr>
      <vt:lpstr>Helvetica Neue</vt:lpstr>
      <vt:lpstr>Helvetica Neue Light</vt:lpstr>
      <vt:lpstr>Helvetica Neue Medium</vt:lpstr>
      <vt:lpstr>Times New Roman</vt:lpstr>
      <vt:lpstr>Wingdings</vt:lpstr>
      <vt:lpstr>LB</vt:lpstr>
      <vt:lpstr>Modeling thermal contribution produced by Cosmic Rays impact on a sub-K bolometric array at L2</vt:lpstr>
      <vt:lpstr>Introduction</vt:lpstr>
      <vt:lpstr>CR simulation pipeline</vt:lpstr>
      <vt:lpstr>CR flux</vt:lpstr>
      <vt:lpstr>CR simulation pipeline</vt:lpstr>
      <vt:lpstr>Deposited Energy</vt:lpstr>
      <vt:lpstr>Deposited Energy</vt:lpstr>
      <vt:lpstr>CR simulation pipeline</vt:lpstr>
      <vt:lpstr>TOD</vt:lpstr>
      <vt:lpstr>CR simulation pipeline</vt:lpstr>
      <vt:lpstr>Thermal Simulations</vt:lpstr>
      <vt:lpstr>Thin Plate approximation</vt:lpstr>
      <vt:lpstr>Thin plate: Results</vt:lpstr>
      <vt:lpstr>Thin plate: Results</vt:lpstr>
      <vt:lpstr>VS Comsol</vt:lpstr>
      <vt:lpstr>RMS values</vt:lpstr>
      <vt:lpstr>Comsol Update</vt:lpstr>
      <vt:lpstr>Aluminium Horns</vt:lpstr>
      <vt:lpstr>CR simulation pipeline</vt:lpstr>
      <vt:lpstr>Detector Response</vt:lpstr>
      <vt:lpstr>Detector Response</vt:lpstr>
      <vt:lpstr>Noise level contribution</vt:lpstr>
      <vt:lpstr>Noise level contribution: terms</vt:lpstr>
      <vt:lpstr>Covariance Matrix result</vt:lpstr>
      <vt:lpstr>Map level projection</vt:lpstr>
      <vt:lpstr>Map level projection</vt:lpstr>
      <vt:lpstr>Power spectra</vt:lpstr>
      <vt:lpstr>Conclusions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Guillermo Pascual Cisneros</dc:creator>
  <cp:lastModifiedBy>PASCUAL CISNEROS GUI</cp:lastModifiedBy>
  <cp:revision>2</cp:revision>
  <dcterms:created xsi:type="dcterms:W3CDTF">2026-06-17T06:42:09Z</dcterms:created>
  <dcterms:modified xsi:type="dcterms:W3CDTF">2026-06-29T08:24:07Z</dcterms:modified>
</cp:coreProperties>
</file>