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6EC713-9969-0B22-FD25-15C93B2F19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2EA7CC5-594C-4FD2-848F-3F2A61065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C8302F-D541-785B-FE93-6ED58E9C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5415AC-EDB8-7DAE-894B-FFE0FE233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2D7788-87E0-945F-A949-81367FE97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7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99C464-9AC0-BBEF-9A1F-CC018CE1E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ACCFD6-B168-33E3-677A-2BD3818881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8B83B1-57CC-8D20-F2B8-6F5960537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3111DE-FB38-F2FE-D74F-8E7D3A75C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C773DD-ED24-4F7B-5674-E0C6CF694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100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C0864A3-0F25-5AA2-58F1-C03DC725A4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484881-32E2-52F0-1DA5-A0D923A90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342936-9840-7044-8967-70AE5935C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99D87-10AD-FC14-397B-4FDA82C7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CE6E6C-1A86-45BD-0BB1-FBAA67E0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56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AFE66E-0F20-565E-D8E5-5869539C3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A46CA5-36DD-785C-84DB-A09E4EC52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A7A56F-853B-B1AD-D710-5F528E12E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479E9D-0980-7DE8-BBA5-EAB35855D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1556B5-2A0A-BD00-2407-06B56A69B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029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84BAF8-C2B7-069E-487A-D9F66C54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74DB02-44DC-36EE-3097-626A1D680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B904EE-1E82-B996-11FE-4CC5F9ADA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7EF8F8-7C74-8780-0AF8-DB868B4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395AF3-ADAE-9D82-BAC4-33AC1E393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72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42AA20-4A1D-CAB0-58DD-844BC9F55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5BD903-39A8-C030-E051-187EF25E1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A790AD-A250-C15F-4612-5240FE2CF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AFCC43-A2A7-1DB5-52C4-71758CD9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BAB3BA-D48C-645E-04FE-2CBB233F0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1CF6EF-F980-DDAB-7C0E-3955DFC49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93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0BB383-B6CD-8AD0-E5C9-CF1D6DD92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3A06CA-6AA2-E915-AEDB-C87221243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45B8E1-CC9D-4AD6-6BBE-9A9C76059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45F6317-CBD8-7501-3AAC-67F6B4D933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B08130D-3F16-9F6B-4099-DD7810C7F0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B7F963E-5DFD-7C5F-E63A-7BA283E2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F7F0A71-EE92-A688-3374-6A0065C87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91CC398-7FFA-AB47-B6CC-082A68520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87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327BF7-548F-9FFF-3F00-401EA7D5D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855479-37A8-D83F-84CF-880185435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A54755-C083-5B0B-F98D-3D2DE1A6B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4B88C70-F7B3-83F4-1589-044F8F5E8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788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4C7C882-677B-47D7-5D06-CC0682AA0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2AEABB3-8E42-4183-4E80-2D8C31EA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8B0254-58D9-A0C1-B758-EB3A50956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8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2F8FC3-7495-83F7-EB68-CBE74D163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7F870A-127B-A6B1-06BE-249E10CD5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24C339E-7A4E-9E32-EC20-6311D50978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59A1046-2C0F-F2E0-E740-3D356BFC1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111BC2-52B6-679F-6A46-1FAA58922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252B12-8762-D701-3A30-930A5FA7F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31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831C7-14A3-47E3-57CC-1E5276160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F06D92D-F155-8DAB-BAAF-D8C6DB883B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FFD593-FD66-BB7C-202B-2B219196B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7174DD-BAC4-EE14-8847-6ACC8AB1F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5E0D57E-BB6C-1F02-5AD8-41CA73515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3BFFC2-9EE1-CB31-53EC-45814852B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09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A931FB5-30B8-9E89-26E8-B937C668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5E3955-71DA-7FB4-3553-747D9D13D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0C9D6A-CA4F-5A24-0BFD-65C1F66EAA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7D5806-0D3B-45C8-8F5D-61289D916DDF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576897-EC96-EAA4-B929-2099B8010E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022E14-9D06-3272-A662-1FE4FD5AE0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28604B-F716-42CE-8DD8-CD2B0F35D2D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521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E7F4FD77-B07E-0752-928B-6A4A73C33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6385" y="37016"/>
            <a:ext cx="12192000" cy="62499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88AFFD3-DDB5-4471-A688-E5162D9D7A58}"/>
              </a:ext>
            </a:extLst>
          </p:cNvPr>
          <p:cNvSpPr/>
          <p:nvPr/>
        </p:nvSpPr>
        <p:spPr>
          <a:xfrm>
            <a:off x="-216385" y="1444888"/>
            <a:ext cx="12300191" cy="6212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99ADD6-60F1-254A-227C-E6BFDD68F323}"/>
              </a:ext>
            </a:extLst>
          </p:cNvPr>
          <p:cNvSpPr/>
          <p:nvPr/>
        </p:nvSpPr>
        <p:spPr>
          <a:xfrm>
            <a:off x="-216385" y="2540774"/>
            <a:ext cx="12261802" cy="6212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10D38D-1BBB-EA42-3243-A4065135905A}"/>
              </a:ext>
            </a:extLst>
          </p:cNvPr>
          <p:cNvSpPr/>
          <p:nvPr/>
        </p:nvSpPr>
        <p:spPr>
          <a:xfrm>
            <a:off x="-177994" y="4500083"/>
            <a:ext cx="12223411" cy="4907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B3A661E-894E-EEB6-4F67-95E20D8EFC16}"/>
              </a:ext>
            </a:extLst>
          </p:cNvPr>
          <p:cNvSpPr/>
          <p:nvPr/>
        </p:nvSpPr>
        <p:spPr>
          <a:xfrm>
            <a:off x="-177994" y="5796275"/>
            <a:ext cx="12223411" cy="4907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62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F671EBF-8521-398F-03B9-F2D548FF0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8921"/>
            <a:ext cx="12192000" cy="544015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B045EE3-82F3-177E-809F-2BFFC5FA2D9A}"/>
              </a:ext>
            </a:extLst>
          </p:cNvPr>
          <p:cNvSpPr/>
          <p:nvPr/>
        </p:nvSpPr>
        <p:spPr>
          <a:xfrm>
            <a:off x="0" y="1975382"/>
            <a:ext cx="12192000" cy="15007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1120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>LPSC-CNRS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Fairouz Malek</dc:creator>
  <cp:lastModifiedBy>Fairouz Malek</cp:lastModifiedBy>
  <cp:revision>1</cp:revision>
  <dcterms:created xsi:type="dcterms:W3CDTF">2026-04-14T10:17:52Z</dcterms:created>
  <dcterms:modified xsi:type="dcterms:W3CDTF">2026-04-14T10:23:16Z</dcterms:modified>
</cp:coreProperties>
</file>