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3" r:id="rId1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110000"/>
      </a:lnSpc>
      <a:spcBef>
        <a:spcPts val="0"/>
      </a:spcBef>
      <a:spcAft>
        <a:spcPts val="0"/>
      </a:spcAft>
      <a:buClrTx/>
      <a:buSzTx/>
      <a:buFontTx/>
      <a:buNone/>
      <a:tabLst/>
      <a:defRPr kumimoji="0" sz="2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raphik"/>
      </a:defRPr>
    </a:lvl1pPr>
    <a:lvl2pPr marL="0" marR="0" indent="457200" algn="l" defTabSz="2438338" rtl="0" fontAlgn="auto" latinLnBrk="0" hangingPunct="0">
      <a:lnSpc>
        <a:spcPct val="110000"/>
      </a:lnSpc>
      <a:spcBef>
        <a:spcPts val="0"/>
      </a:spcBef>
      <a:spcAft>
        <a:spcPts val="0"/>
      </a:spcAft>
      <a:buClrTx/>
      <a:buSzTx/>
      <a:buFontTx/>
      <a:buNone/>
      <a:tabLst/>
      <a:defRPr kumimoji="0" sz="2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raphik"/>
      </a:defRPr>
    </a:lvl2pPr>
    <a:lvl3pPr marL="0" marR="0" indent="914400" algn="l" defTabSz="2438338" rtl="0" fontAlgn="auto" latinLnBrk="0" hangingPunct="0">
      <a:lnSpc>
        <a:spcPct val="110000"/>
      </a:lnSpc>
      <a:spcBef>
        <a:spcPts val="0"/>
      </a:spcBef>
      <a:spcAft>
        <a:spcPts val="0"/>
      </a:spcAft>
      <a:buClrTx/>
      <a:buSzTx/>
      <a:buFontTx/>
      <a:buNone/>
      <a:tabLst/>
      <a:defRPr kumimoji="0" sz="2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raphik"/>
      </a:defRPr>
    </a:lvl3pPr>
    <a:lvl4pPr marL="0" marR="0" indent="1371600" algn="l" defTabSz="2438338" rtl="0" fontAlgn="auto" latinLnBrk="0" hangingPunct="0">
      <a:lnSpc>
        <a:spcPct val="110000"/>
      </a:lnSpc>
      <a:spcBef>
        <a:spcPts val="0"/>
      </a:spcBef>
      <a:spcAft>
        <a:spcPts val="0"/>
      </a:spcAft>
      <a:buClrTx/>
      <a:buSzTx/>
      <a:buFontTx/>
      <a:buNone/>
      <a:tabLst/>
      <a:defRPr kumimoji="0" sz="2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raphik"/>
      </a:defRPr>
    </a:lvl4pPr>
    <a:lvl5pPr marL="0" marR="0" indent="1828800" algn="l" defTabSz="2438338" rtl="0" fontAlgn="auto" latinLnBrk="0" hangingPunct="0">
      <a:lnSpc>
        <a:spcPct val="110000"/>
      </a:lnSpc>
      <a:spcBef>
        <a:spcPts val="0"/>
      </a:spcBef>
      <a:spcAft>
        <a:spcPts val="0"/>
      </a:spcAft>
      <a:buClrTx/>
      <a:buSzTx/>
      <a:buFontTx/>
      <a:buNone/>
      <a:tabLst/>
      <a:defRPr kumimoji="0" sz="2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raphik"/>
      </a:defRPr>
    </a:lvl5pPr>
    <a:lvl6pPr marL="0" marR="0" indent="2286000" algn="l" defTabSz="2438338" rtl="0" fontAlgn="auto" latinLnBrk="0" hangingPunct="0">
      <a:lnSpc>
        <a:spcPct val="110000"/>
      </a:lnSpc>
      <a:spcBef>
        <a:spcPts val="0"/>
      </a:spcBef>
      <a:spcAft>
        <a:spcPts val="0"/>
      </a:spcAft>
      <a:buClrTx/>
      <a:buSzTx/>
      <a:buFontTx/>
      <a:buNone/>
      <a:tabLst/>
      <a:defRPr kumimoji="0" sz="2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raphik"/>
      </a:defRPr>
    </a:lvl6pPr>
    <a:lvl7pPr marL="0" marR="0" indent="2743200" algn="l" defTabSz="2438338" rtl="0" fontAlgn="auto" latinLnBrk="0" hangingPunct="0">
      <a:lnSpc>
        <a:spcPct val="110000"/>
      </a:lnSpc>
      <a:spcBef>
        <a:spcPts val="0"/>
      </a:spcBef>
      <a:spcAft>
        <a:spcPts val="0"/>
      </a:spcAft>
      <a:buClrTx/>
      <a:buSzTx/>
      <a:buFontTx/>
      <a:buNone/>
      <a:tabLst/>
      <a:defRPr kumimoji="0" sz="2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raphik"/>
      </a:defRPr>
    </a:lvl7pPr>
    <a:lvl8pPr marL="0" marR="0" indent="3200400" algn="l" defTabSz="2438338" rtl="0" fontAlgn="auto" latinLnBrk="0" hangingPunct="0">
      <a:lnSpc>
        <a:spcPct val="110000"/>
      </a:lnSpc>
      <a:spcBef>
        <a:spcPts val="0"/>
      </a:spcBef>
      <a:spcAft>
        <a:spcPts val="0"/>
      </a:spcAft>
      <a:buClrTx/>
      <a:buSzTx/>
      <a:buFontTx/>
      <a:buNone/>
      <a:tabLst/>
      <a:defRPr kumimoji="0" sz="2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raphik"/>
      </a:defRPr>
    </a:lvl8pPr>
    <a:lvl9pPr marL="0" marR="0" indent="3657600" algn="l" defTabSz="2438338" rtl="0" fontAlgn="auto" latinLnBrk="0" hangingPunct="0">
      <a:lnSpc>
        <a:spcPct val="110000"/>
      </a:lnSpc>
      <a:spcBef>
        <a:spcPts val="0"/>
      </a:spcBef>
      <a:spcAft>
        <a:spcPts val="0"/>
      </a:spcAft>
      <a:buClrTx/>
      <a:buSzTx/>
      <a:buFontTx/>
      <a:buNone/>
      <a:tabLst/>
      <a:defRPr kumimoji="0" sz="2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Graphik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5F5EE"/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58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63500" cap="flat">
              <a:solidFill>
                <a:srgbClr val="000000"/>
              </a:solidFill>
              <a:prstDash val="solid"/>
              <a:miter lim="400000"/>
            </a:ln>
          </a:bottom>
          <a:insideH>
            <a:ln w="635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58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63500" cap="flat">
              <a:solidFill>
                <a:srgbClr val="000000"/>
              </a:solidFill>
              <a:prstDash val="solid"/>
              <a:miter lim="400000"/>
            </a:ln>
          </a:bottom>
          <a:insideH>
            <a:ln w="635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300412"/>
              <a:satOff val="5658"/>
              <a:lumOff val="21755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58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63500" cap="flat">
              <a:solidFill>
                <a:srgbClr val="000000"/>
              </a:solidFill>
              <a:prstDash val="solid"/>
              <a:miter lim="400000"/>
            </a:ln>
          </a:bottom>
          <a:insideH>
            <a:ln w="635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>
              <a:hueOff val="-59332"/>
              <a:satOff val="23855"/>
              <a:lumOff val="23522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58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63500" cap="flat">
              <a:solidFill>
                <a:srgbClr val="000000"/>
              </a:solidFill>
              <a:prstDash val="solid"/>
              <a:miter lim="400000"/>
            </a:ln>
          </a:bottom>
          <a:insideH>
            <a:ln w="635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4">
              <a:hueOff val="153268"/>
              <a:satOff val="3453"/>
              <a:lumOff val="17579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58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63500" cap="flat">
              <a:solidFill>
                <a:srgbClr val="000000"/>
              </a:solidFill>
              <a:prstDash val="solid"/>
              <a:miter lim="400000"/>
            </a:ln>
          </a:bottom>
          <a:insideH>
            <a:ln w="635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328622"/>
              <a:satOff val="5082"/>
              <a:lumOff val="13351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58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63500" cap="flat">
              <a:solidFill>
                <a:srgbClr val="000000"/>
              </a:solidFill>
              <a:prstDash val="solid"/>
              <a:miter lim="400000"/>
            </a:ln>
          </a:bottom>
          <a:insideH>
            <a:ln w="635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6">
              <a:lumOff val="21568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22"/>
  </p:normalViewPr>
  <p:slideViewPr>
    <p:cSldViewPr snapToGrid="0">
      <p:cViewPr varScale="1">
        <p:scale>
          <a:sx n="56" d="100"/>
          <a:sy n="56" d="100"/>
        </p:scale>
        <p:origin x="76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Shape 2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49" name="Shape 2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Graphik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Graphik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Graphik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Graphik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Graphik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Graphik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Graphik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Graphik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Graphik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5" name="Presentation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Presentation Title</a:t>
            </a:r>
          </a:p>
        </p:txBody>
      </p:sp>
      <p:sp>
        <p:nvSpPr>
          <p:cNvPr id="16" name="Impressionist-style painting of a field dense with wildflowers"/>
          <p:cNvSpPr>
            <a:spLocks noGrp="1"/>
          </p:cNvSpPr>
          <p:nvPr>
            <p:ph type="pic" idx="21"/>
          </p:nvPr>
        </p:nvSpPr>
        <p:spPr>
          <a:xfrm>
            <a:off x="8331200" y="4483100"/>
            <a:ext cx="19879734" cy="152654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7" name="Author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447800" y="10883900"/>
            <a:ext cx="2425700" cy="979629"/>
          </a:xfrm>
          <a:prstGeom prst="rect">
            <a:avLst/>
          </a:prstGeom>
        </p:spPr>
        <p:txBody>
          <a:bodyPr anchor="b"/>
          <a:lstStyle>
            <a:lvl1pPr defTabSz="2438338">
              <a:lnSpc>
                <a:spcPct val="110000"/>
              </a:lnSpc>
              <a:defRPr sz="2200" spc="0"/>
            </a:lvl1pPr>
          </a:lstStyle>
          <a:p>
            <a:r>
              <a:t>Author</a:t>
            </a:r>
          </a:p>
        </p:txBody>
      </p:sp>
      <p:sp>
        <p:nvSpPr>
          <p:cNvPr id="18" name="Date"/>
          <p:cNvSpPr txBox="1">
            <a:spLocks noGrp="1"/>
          </p:cNvSpPr>
          <p:nvPr>
            <p:ph type="body" sz="quarter" idx="23" hasCustomPrompt="1"/>
          </p:nvPr>
        </p:nvSpPr>
        <p:spPr>
          <a:xfrm>
            <a:off x="1447800" y="11785600"/>
            <a:ext cx="2425700" cy="431250"/>
          </a:xfrm>
          <a:prstGeom prst="rect">
            <a:avLst/>
          </a:prstGeom>
        </p:spPr>
        <p:txBody>
          <a:bodyPr/>
          <a:lstStyle>
            <a:lvl1pPr defTabSz="2243271">
              <a:lnSpc>
                <a:spcPct val="110000"/>
              </a:lnSpc>
              <a:defRPr sz="2024" spc="0"/>
            </a:lvl1pPr>
          </a:lstStyle>
          <a:p>
            <a:r>
              <a:t>Date</a:t>
            </a:r>
          </a:p>
        </p:txBody>
      </p:sp>
      <p:sp>
        <p:nvSpPr>
          <p:cNvPr id="1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nts"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resentation 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863468" y="12510313"/>
            <a:ext cx="3560398" cy="419101"/>
          </a:xfrm>
          <a:prstGeom prst="rect">
            <a:avLst/>
          </a:prstGeom>
        </p:spPr>
        <p:txBody>
          <a:bodyPr anchor="b"/>
          <a:lstStyle>
            <a:lvl1pPr defTabSz="2145738">
              <a:lnSpc>
                <a:spcPct val="110000"/>
              </a:lnSpc>
              <a:defRPr sz="1936" spc="0"/>
            </a:lvl1pPr>
          </a:lstStyle>
          <a:p>
            <a:r>
              <a:t>Presentation Title</a:t>
            </a:r>
          </a:p>
        </p:txBody>
      </p:sp>
      <p:sp>
        <p:nvSpPr>
          <p:cNvPr id="27" name="00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21345573" y="693919"/>
            <a:ext cx="2201649" cy="5996306"/>
          </a:xfrm>
          <a:prstGeom prst="rect">
            <a:avLst/>
          </a:prstGeom>
        </p:spPr>
        <p:txBody>
          <a:bodyPr/>
          <a:lstStyle>
            <a:lvl1pPr algn="r" defTabSz="2438338">
              <a:defRPr sz="7500" spc="0"/>
            </a:lvl1pPr>
          </a:lstStyle>
          <a:p>
            <a:r>
              <a:t>00</a:t>
            </a:r>
          </a:p>
        </p:txBody>
      </p:sp>
      <p:sp>
        <p:nvSpPr>
          <p:cNvPr id="28" name="Date"/>
          <p:cNvSpPr txBox="1">
            <a:spLocks noGrp="1"/>
          </p:cNvSpPr>
          <p:nvPr>
            <p:ph type="body" sz="quarter" idx="23" hasCustomPrompt="1"/>
          </p:nvPr>
        </p:nvSpPr>
        <p:spPr>
          <a:xfrm>
            <a:off x="4660537" y="12510313"/>
            <a:ext cx="3560397" cy="419101"/>
          </a:xfrm>
          <a:prstGeom prst="rect">
            <a:avLst/>
          </a:prstGeom>
        </p:spPr>
        <p:txBody>
          <a:bodyPr anchor="b"/>
          <a:lstStyle>
            <a:lvl1pPr defTabSz="2145738">
              <a:lnSpc>
                <a:spcPct val="110000"/>
              </a:lnSpc>
              <a:defRPr sz="1936" spc="0"/>
            </a:lvl1pPr>
          </a:lstStyle>
          <a:p>
            <a:r>
              <a:t>Date</a:t>
            </a:r>
          </a:p>
        </p:txBody>
      </p:sp>
      <p:sp>
        <p:nvSpPr>
          <p:cNvPr id="29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866727" y="693919"/>
            <a:ext cx="8382001" cy="5996306"/>
          </a:xfrm>
          <a:prstGeom prst="rect">
            <a:avLst/>
          </a:prstGeom>
        </p:spPr>
        <p:txBody>
          <a:bodyPr/>
          <a:lstStyle>
            <a:lvl1pPr>
              <a:defRPr sz="7500" spc="0">
                <a:solidFill>
                  <a:srgbClr val="000000"/>
                </a:solidFill>
              </a:defRPr>
            </a:lvl1pPr>
          </a:lstStyle>
          <a:p>
            <a:r>
              <a:t>Section Title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9550400" y="693919"/>
            <a:ext cx="11493500" cy="5996306"/>
          </a:xfrm>
          <a:prstGeom prst="rect">
            <a:avLst/>
          </a:prstGeom>
        </p:spPr>
        <p:txBody>
          <a:bodyPr/>
          <a:lstStyle>
            <a:lvl1pPr defTabSz="2438338">
              <a:defRPr sz="7500" spc="0"/>
            </a:lvl1pPr>
            <a:lvl2pPr defTabSz="2438338">
              <a:defRPr sz="7500" spc="0"/>
            </a:lvl2pPr>
            <a:lvl3pPr defTabSz="2438338">
              <a:defRPr sz="7500" spc="0"/>
            </a:lvl3pPr>
            <a:lvl4pPr defTabSz="2438338">
              <a:defRPr sz="7500" spc="0"/>
            </a:lvl4pPr>
            <a:lvl5pPr defTabSz="2438338">
              <a:defRPr sz="7500" spc="0"/>
            </a:lvl5pPr>
          </a:lstStyle>
          <a:p>
            <a:r>
              <a:t>Section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148900" y="12443385"/>
            <a:ext cx="416053" cy="46710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939" y="496237"/>
            <a:ext cx="23350122" cy="12723526"/>
          </a:xfrm>
          <a:prstGeom prst="rect">
            <a:avLst/>
          </a:prstGeom>
          <a:ln w="12700">
            <a:miter lim="400000"/>
          </a:ln>
        </p:spPr>
      </p:pic>
      <p:sp>
        <p:nvSpPr>
          <p:cNvPr id="39" name="Rectangle"/>
          <p:cNvSpPr/>
          <p:nvPr/>
        </p:nvSpPr>
        <p:spPr>
          <a:xfrm>
            <a:off x="1043053" y="1101668"/>
            <a:ext cx="21206730" cy="458310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defRPr sz="3200"/>
            </a:pPr>
            <a:endParaRPr/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2971800"/>
            <a:ext cx="21209000" cy="2209800"/>
          </a:xfrm>
          <a:prstGeom prst="rect">
            <a:avLst/>
          </a:prstGeom>
        </p:spPr>
        <p:txBody>
          <a:bodyPr/>
          <a:lstStyle>
            <a:lvl1pPr>
              <a:defRPr sz="4500" i="1" spc="-45">
                <a:solidFill>
                  <a:srgbClr val="EB6F2D"/>
                </a:solidFill>
                <a:latin typeface="Graphik-LightItalic"/>
                <a:ea typeface="Graphik-LightItalic"/>
                <a:cs typeface="Graphik-LightItalic"/>
                <a:sym typeface="Graphik Light"/>
              </a:defRPr>
            </a:lvl1pPr>
            <a:lvl2pPr>
              <a:defRPr sz="4500" i="1" spc="-45">
                <a:solidFill>
                  <a:srgbClr val="EB6F2D"/>
                </a:solidFill>
                <a:latin typeface="Graphik-LightItalic"/>
                <a:ea typeface="Graphik-LightItalic"/>
                <a:cs typeface="Graphik-LightItalic"/>
                <a:sym typeface="Graphik Light"/>
              </a:defRPr>
            </a:lvl2pPr>
            <a:lvl3pPr>
              <a:defRPr sz="4500" i="1" spc="-45">
                <a:solidFill>
                  <a:srgbClr val="EB6F2D"/>
                </a:solidFill>
                <a:latin typeface="Graphik-LightItalic"/>
                <a:ea typeface="Graphik-LightItalic"/>
                <a:cs typeface="Graphik-LightItalic"/>
                <a:sym typeface="Graphik Light"/>
              </a:defRPr>
            </a:lvl3pPr>
            <a:lvl4pPr>
              <a:defRPr sz="4500" i="1" spc="-45">
                <a:solidFill>
                  <a:srgbClr val="EB6F2D"/>
                </a:solidFill>
                <a:latin typeface="Graphik-LightItalic"/>
                <a:ea typeface="Graphik-LightItalic"/>
                <a:cs typeface="Graphik-LightItalic"/>
                <a:sym typeface="Graphik Light"/>
              </a:defRPr>
            </a:lvl4pPr>
            <a:lvl5pPr>
              <a:defRPr sz="4500" i="1" spc="-45">
                <a:solidFill>
                  <a:srgbClr val="EB6F2D"/>
                </a:solidFill>
                <a:latin typeface="Graphik-LightItalic"/>
                <a:ea typeface="Graphik-LightItalic"/>
                <a:cs typeface="Graphik-LightItalic"/>
                <a:sym typeface="Graphik Light"/>
              </a:defRPr>
            </a:lvl5pPr>
          </a:lstStyle>
          <a:p>
            <a:r>
              <a:t>Section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95400" y="1003300"/>
            <a:ext cx="21209000" cy="2209800"/>
          </a:xfrm>
          <a:prstGeom prst="rect">
            <a:avLst/>
          </a:prstGeom>
        </p:spPr>
        <p:txBody>
          <a:bodyPr/>
          <a:lstStyle>
            <a:lvl1pPr>
              <a:defRPr sz="9000" spc="-90"/>
            </a:lvl1pPr>
          </a:lstStyle>
          <a:p>
            <a:r>
              <a:t>Section Title</a:t>
            </a:r>
          </a:p>
        </p:txBody>
      </p:sp>
      <p:sp>
        <p:nvSpPr>
          <p:cNvPr id="4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153132" y="12443385"/>
            <a:ext cx="416053" cy="46710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resentation 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863600" y="12510313"/>
            <a:ext cx="3560397" cy="419101"/>
          </a:xfrm>
          <a:prstGeom prst="rect">
            <a:avLst/>
          </a:prstGeom>
        </p:spPr>
        <p:txBody>
          <a:bodyPr anchor="b"/>
          <a:lstStyle>
            <a:lvl1pPr defTabSz="2145738">
              <a:lnSpc>
                <a:spcPct val="110000"/>
              </a:lnSpc>
              <a:defRPr sz="1936" spc="0"/>
            </a:lvl1pPr>
          </a:lstStyle>
          <a:p>
            <a:r>
              <a:t>Presentation Title</a:t>
            </a:r>
          </a:p>
        </p:txBody>
      </p:sp>
      <p:sp>
        <p:nvSpPr>
          <p:cNvPr id="50" name="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4660537" y="12510313"/>
            <a:ext cx="3560397" cy="419101"/>
          </a:xfrm>
          <a:prstGeom prst="rect">
            <a:avLst/>
          </a:prstGeom>
        </p:spPr>
        <p:txBody>
          <a:bodyPr anchor="b"/>
          <a:lstStyle>
            <a:lvl1pPr defTabSz="2145738">
              <a:lnSpc>
                <a:spcPct val="110000"/>
              </a:lnSpc>
              <a:defRPr sz="1936" spc="0"/>
            </a:lvl1pPr>
          </a:lstStyle>
          <a:p>
            <a:r>
              <a:t>Date</a:t>
            </a:r>
          </a:p>
        </p:txBody>
      </p:sp>
      <p:sp>
        <p:nvSpPr>
          <p:cNvPr id="51" name="Body text"/>
          <p:cNvSpPr txBox="1">
            <a:spLocks noGrp="1"/>
          </p:cNvSpPr>
          <p:nvPr>
            <p:ph type="body" sz="quarter" idx="23" hasCustomPrompt="1"/>
          </p:nvPr>
        </p:nvSpPr>
        <p:spPr>
          <a:xfrm>
            <a:off x="863468" y="1670924"/>
            <a:ext cx="3192304" cy="10287001"/>
          </a:xfrm>
          <a:prstGeom prst="rect">
            <a:avLst/>
          </a:prstGeom>
        </p:spPr>
        <p:txBody>
          <a:bodyPr/>
          <a:lstStyle>
            <a:lvl1pPr defTabSz="2438338">
              <a:lnSpc>
                <a:spcPct val="110000"/>
              </a:lnSpc>
              <a:defRPr sz="2200" spc="0"/>
            </a:lvl1pPr>
          </a:lstStyle>
          <a:p>
            <a:r>
              <a:t>Body text</a:t>
            </a:r>
          </a:p>
        </p:txBody>
      </p:sp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4660900" y="723900"/>
            <a:ext cx="16878300" cy="11233988"/>
          </a:xfrm>
          <a:prstGeom prst="rect">
            <a:avLst/>
          </a:prstGeom>
        </p:spPr>
        <p:txBody>
          <a:bodyPr/>
          <a:lstStyle>
            <a:lvl1pPr marL="1104900" indent="-1104900" defTabSz="825500">
              <a:lnSpc>
                <a:spcPct val="140000"/>
              </a:lnSpc>
              <a:buSzPct val="125000"/>
              <a:buChar char="•"/>
              <a:defRPr sz="6000" b="1" spc="0"/>
            </a:lvl1pPr>
            <a:lvl2pPr marL="2209800" indent="-1104900" defTabSz="825500">
              <a:lnSpc>
                <a:spcPct val="140000"/>
              </a:lnSpc>
              <a:buSzPct val="125000"/>
              <a:buChar char="•"/>
              <a:defRPr sz="6000" b="1" spc="0"/>
            </a:lvl2pPr>
            <a:lvl3pPr marL="3314700" indent="-1104900" defTabSz="825500">
              <a:lnSpc>
                <a:spcPct val="140000"/>
              </a:lnSpc>
              <a:buSzPct val="125000"/>
              <a:buChar char="•"/>
              <a:defRPr sz="6000" b="1" spc="0"/>
            </a:lvl3pPr>
            <a:lvl4pPr marL="4419600" indent="-1104900" defTabSz="825500">
              <a:lnSpc>
                <a:spcPct val="140000"/>
              </a:lnSpc>
              <a:buSzPct val="125000"/>
              <a:buChar char="•"/>
              <a:defRPr sz="6000" b="1" spc="0"/>
            </a:lvl4pPr>
            <a:lvl5pPr marL="5524500" indent="-1104900" defTabSz="825500">
              <a:lnSpc>
                <a:spcPct val="140000"/>
              </a:lnSpc>
              <a:buSzPct val="125000"/>
              <a:buChar char="•"/>
              <a:defRPr sz="6000" b="1" spc="0"/>
            </a:lvl5pPr>
          </a:lstStyle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863468" y="833619"/>
            <a:ext cx="3192304" cy="706629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3600" spc="0">
                <a:solidFill>
                  <a:srgbClr val="000000"/>
                </a:solidFill>
              </a:defRPr>
            </a:lvl1pPr>
          </a:lstStyle>
          <a:p>
            <a:r>
              <a:t>Slide Title</a:t>
            </a:r>
          </a:p>
        </p:txBody>
      </p:sp>
      <p:sp>
        <p:nvSpPr>
          <p:cNvPr id="5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148900" y="12443385"/>
            <a:ext cx="416053" cy="46710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Text"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Body text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863468" y="1670924"/>
            <a:ext cx="3192304" cy="10287001"/>
          </a:xfrm>
          <a:prstGeom prst="rect">
            <a:avLst/>
          </a:prstGeom>
        </p:spPr>
        <p:txBody>
          <a:bodyPr/>
          <a:lstStyle>
            <a:lvl1pPr defTabSz="2438338">
              <a:lnSpc>
                <a:spcPct val="110000"/>
              </a:lnSpc>
              <a:defRPr sz="2200" spc="0"/>
            </a:lvl1pPr>
          </a:lstStyle>
          <a:p>
            <a:r>
              <a:t>Body text</a:t>
            </a:r>
          </a:p>
        </p:txBody>
      </p:sp>
      <p:sp>
        <p:nvSpPr>
          <p:cNvPr id="62" name="Presentation Titl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863600" y="12510313"/>
            <a:ext cx="3560397" cy="419101"/>
          </a:xfrm>
          <a:prstGeom prst="rect">
            <a:avLst/>
          </a:prstGeom>
        </p:spPr>
        <p:txBody>
          <a:bodyPr anchor="b"/>
          <a:lstStyle>
            <a:lvl1pPr defTabSz="2145738">
              <a:lnSpc>
                <a:spcPct val="110000"/>
              </a:lnSpc>
              <a:defRPr sz="1936" spc="0"/>
            </a:lvl1pPr>
          </a:lstStyle>
          <a:p>
            <a:r>
              <a:t>Presentation Title</a:t>
            </a:r>
          </a:p>
        </p:txBody>
      </p:sp>
      <p:sp>
        <p:nvSpPr>
          <p:cNvPr id="63" name="Date"/>
          <p:cNvSpPr txBox="1">
            <a:spLocks noGrp="1"/>
          </p:cNvSpPr>
          <p:nvPr>
            <p:ph type="body" sz="quarter" idx="23" hasCustomPrompt="1"/>
          </p:nvPr>
        </p:nvSpPr>
        <p:spPr>
          <a:xfrm>
            <a:off x="4660537" y="12510313"/>
            <a:ext cx="3560397" cy="419101"/>
          </a:xfrm>
          <a:prstGeom prst="rect">
            <a:avLst/>
          </a:prstGeom>
        </p:spPr>
        <p:txBody>
          <a:bodyPr anchor="b"/>
          <a:lstStyle>
            <a:lvl1pPr defTabSz="2145738">
              <a:lnSpc>
                <a:spcPct val="110000"/>
              </a:lnSpc>
              <a:defRPr sz="1936" spc="0"/>
            </a:lvl1pPr>
          </a:lstStyle>
          <a:p>
            <a:r>
              <a:t>Date</a:t>
            </a:r>
          </a:p>
        </p:txBody>
      </p:sp>
      <p:sp>
        <p:nvSpPr>
          <p:cNvPr id="64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4660900" y="723900"/>
            <a:ext cx="14973300" cy="11239500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40000"/>
              </a:lnSpc>
              <a:defRPr sz="6000" b="1" spc="0"/>
            </a:lvl1pPr>
            <a:lvl2pPr defTabSz="825500">
              <a:lnSpc>
                <a:spcPct val="140000"/>
              </a:lnSpc>
              <a:defRPr sz="6000" b="1" spc="0"/>
            </a:lvl2pPr>
            <a:lvl3pPr defTabSz="825500">
              <a:lnSpc>
                <a:spcPct val="140000"/>
              </a:lnSpc>
              <a:defRPr sz="6000" b="1" spc="0"/>
            </a:lvl3pPr>
            <a:lvl4pPr defTabSz="825500">
              <a:lnSpc>
                <a:spcPct val="140000"/>
              </a:lnSpc>
              <a:defRPr sz="6000" b="1" spc="0"/>
            </a:lvl4pPr>
            <a:lvl5pPr defTabSz="825500">
              <a:lnSpc>
                <a:spcPct val="140000"/>
              </a:lnSpc>
              <a:defRPr sz="6000" b="1" spc="0"/>
            </a:lvl5pPr>
          </a:lstStyle>
          <a:p>
            <a:r>
              <a:t>Body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5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863468" y="833619"/>
            <a:ext cx="3192304" cy="711201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3600" spc="0">
                <a:solidFill>
                  <a:srgbClr val="000000"/>
                </a:solidFill>
              </a:defRPr>
            </a:lvl1pPr>
          </a:lstStyle>
          <a:p>
            <a:r>
              <a:t>Slide Title</a:t>
            </a:r>
          </a:p>
        </p:txBody>
      </p:sp>
      <p:sp>
        <p:nvSpPr>
          <p:cNvPr id="6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148900" y="12443385"/>
            <a:ext cx="416053" cy="46710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Text Alt"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Body text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4657211" y="1587651"/>
            <a:ext cx="6045201" cy="4102101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defRPr sz="3500" b="1" spc="0"/>
            </a:lvl1pPr>
          </a:lstStyle>
          <a:p>
            <a:r>
              <a:t>Body text</a:t>
            </a:r>
          </a:p>
        </p:txBody>
      </p:sp>
      <p:sp>
        <p:nvSpPr>
          <p:cNvPr id="74" name="Body text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4657211" y="6616700"/>
            <a:ext cx="6045201" cy="4102100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defRPr sz="3500" b="1" spc="0"/>
            </a:lvl1pPr>
          </a:lstStyle>
          <a:p>
            <a:r>
              <a:t>Body text</a:t>
            </a:r>
          </a:p>
        </p:txBody>
      </p:sp>
      <p:sp>
        <p:nvSpPr>
          <p:cNvPr id="75" name="Heading Title"/>
          <p:cNvSpPr txBox="1">
            <a:spLocks noGrp="1"/>
          </p:cNvSpPr>
          <p:nvPr>
            <p:ph type="body" sz="quarter" idx="23" hasCustomPrompt="1"/>
          </p:nvPr>
        </p:nvSpPr>
        <p:spPr>
          <a:xfrm>
            <a:off x="4657211" y="927100"/>
            <a:ext cx="6045201" cy="406400"/>
          </a:xfrm>
          <a:prstGeom prst="rect">
            <a:avLst/>
          </a:prstGeom>
        </p:spPr>
        <p:txBody>
          <a:bodyPr anchor="b"/>
          <a:lstStyle>
            <a:lvl1pPr defTabSz="2048204">
              <a:lnSpc>
                <a:spcPct val="110000"/>
              </a:lnSpc>
              <a:defRPr sz="1848" spc="0"/>
            </a:lvl1pPr>
          </a:lstStyle>
          <a:p>
            <a:r>
              <a:t>Heading Title</a:t>
            </a:r>
          </a:p>
        </p:txBody>
      </p:sp>
      <p:sp>
        <p:nvSpPr>
          <p:cNvPr id="76" name="Heading Title"/>
          <p:cNvSpPr txBox="1">
            <a:spLocks noGrp="1"/>
          </p:cNvSpPr>
          <p:nvPr>
            <p:ph type="body" sz="quarter" idx="24" hasCustomPrompt="1"/>
          </p:nvPr>
        </p:nvSpPr>
        <p:spPr>
          <a:xfrm>
            <a:off x="10996340" y="927100"/>
            <a:ext cx="6045201" cy="406400"/>
          </a:xfrm>
          <a:prstGeom prst="rect">
            <a:avLst/>
          </a:prstGeom>
        </p:spPr>
        <p:txBody>
          <a:bodyPr anchor="b"/>
          <a:lstStyle>
            <a:lvl1pPr defTabSz="2048204">
              <a:lnSpc>
                <a:spcPct val="110000"/>
              </a:lnSpc>
              <a:defRPr sz="1848" spc="0"/>
            </a:lvl1pPr>
          </a:lstStyle>
          <a:p>
            <a:r>
              <a:t>Heading Title</a:t>
            </a:r>
          </a:p>
        </p:txBody>
      </p:sp>
      <p:sp>
        <p:nvSpPr>
          <p:cNvPr id="77" name="Heading Title"/>
          <p:cNvSpPr txBox="1">
            <a:spLocks noGrp="1"/>
          </p:cNvSpPr>
          <p:nvPr>
            <p:ph type="body" sz="quarter" idx="25" hasCustomPrompt="1"/>
          </p:nvPr>
        </p:nvSpPr>
        <p:spPr>
          <a:xfrm>
            <a:off x="17348168" y="927100"/>
            <a:ext cx="6045201" cy="406400"/>
          </a:xfrm>
          <a:prstGeom prst="rect">
            <a:avLst/>
          </a:prstGeom>
        </p:spPr>
        <p:txBody>
          <a:bodyPr anchor="b"/>
          <a:lstStyle>
            <a:lvl1pPr defTabSz="2048204">
              <a:lnSpc>
                <a:spcPct val="110000"/>
              </a:lnSpc>
              <a:defRPr sz="1848" spc="0"/>
            </a:lvl1pPr>
          </a:lstStyle>
          <a:p>
            <a:r>
              <a:t>Heading Title</a:t>
            </a:r>
          </a:p>
        </p:txBody>
      </p:sp>
      <p:sp>
        <p:nvSpPr>
          <p:cNvPr id="78" name="Heading Title"/>
          <p:cNvSpPr txBox="1">
            <a:spLocks noGrp="1"/>
          </p:cNvSpPr>
          <p:nvPr>
            <p:ph type="body" sz="quarter" idx="26" hasCustomPrompt="1"/>
          </p:nvPr>
        </p:nvSpPr>
        <p:spPr>
          <a:xfrm>
            <a:off x="4657211" y="5911838"/>
            <a:ext cx="6045201" cy="406401"/>
          </a:xfrm>
          <a:prstGeom prst="rect">
            <a:avLst/>
          </a:prstGeom>
        </p:spPr>
        <p:txBody>
          <a:bodyPr anchor="b"/>
          <a:lstStyle>
            <a:lvl1pPr defTabSz="2048204">
              <a:lnSpc>
                <a:spcPct val="110000"/>
              </a:lnSpc>
              <a:defRPr sz="1848" spc="0"/>
            </a:lvl1pPr>
          </a:lstStyle>
          <a:p>
            <a:r>
              <a:t>Heading Title</a:t>
            </a:r>
          </a:p>
        </p:txBody>
      </p:sp>
      <p:sp>
        <p:nvSpPr>
          <p:cNvPr id="79" name="Heading Title"/>
          <p:cNvSpPr txBox="1">
            <a:spLocks noGrp="1"/>
          </p:cNvSpPr>
          <p:nvPr>
            <p:ph type="body" sz="quarter" idx="27" hasCustomPrompt="1"/>
          </p:nvPr>
        </p:nvSpPr>
        <p:spPr>
          <a:xfrm>
            <a:off x="10996340" y="5911838"/>
            <a:ext cx="6045201" cy="406401"/>
          </a:xfrm>
          <a:prstGeom prst="rect">
            <a:avLst/>
          </a:prstGeom>
        </p:spPr>
        <p:txBody>
          <a:bodyPr anchor="b"/>
          <a:lstStyle>
            <a:lvl1pPr defTabSz="2048204">
              <a:lnSpc>
                <a:spcPct val="110000"/>
              </a:lnSpc>
              <a:defRPr sz="1848" spc="0"/>
            </a:lvl1pPr>
          </a:lstStyle>
          <a:p>
            <a:r>
              <a:t>Heading Title</a:t>
            </a:r>
          </a:p>
        </p:txBody>
      </p:sp>
      <p:sp>
        <p:nvSpPr>
          <p:cNvPr id="80" name="Heading Title"/>
          <p:cNvSpPr txBox="1">
            <a:spLocks noGrp="1"/>
          </p:cNvSpPr>
          <p:nvPr>
            <p:ph type="body" sz="quarter" idx="28" hasCustomPrompt="1"/>
          </p:nvPr>
        </p:nvSpPr>
        <p:spPr>
          <a:xfrm>
            <a:off x="17348168" y="5911838"/>
            <a:ext cx="6045201" cy="406401"/>
          </a:xfrm>
          <a:prstGeom prst="rect">
            <a:avLst/>
          </a:prstGeom>
        </p:spPr>
        <p:txBody>
          <a:bodyPr anchor="b"/>
          <a:lstStyle>
            <a:lvl1pPr defTabSz="2048204">
              <a:lnSpc>
                <a:spcPct val="110000"/>
              </a:lnSpc>
              <a:defRPr sz="1848" spc="0"/>
            </a:lvl1pPr>
          </a:lstStyle>
          <a:p>
            <a:r>
              <a:t>Heading Title</a:t>
            </a:r>
          </a:p>
        </p:txBody>
      </p:sp>
      <p:sp>
        <p:nvSpPr>
          <p:cNvPr id="81" name="Body text"/>
          <p:cNvSpPr txBox="1">
            <a:spLocks noGrp="1"/>
          </p:cNvSpPr>
          <p:nvPr>
            <p:ph type="body" sz="quarter" idx="29" hasCustomPrompt="1"/>
          </p:nvPr>
        </p:nvSpPr>
        <p:spPr>
          <a:xfrm>
            <a:off x="10996340" y="1587651"/>
            <a:ext cx="6045201" cy="4102101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defRPr sz="3500" b="1" spc="0"/>
            </a:lvl1pPr>
          </a:lstStyle>
          <a:p>
            <a:r>
              <a:t>Body text</a:t>
            </a:r>
          </a:p>
        </p:txBody>
      </p:sp>
      <p:sp>
        <p:nvSpPr>
          <p:cNvPr id="82" name="Body text"/>
          <p:cNvSpPr txBox="1">
            <a:spLocks noGrp="1"/>
          </p:cNvSpPr>
          <p:nvPr>
            <p:ph type="body" sz="quarter" idx="30" hasCustomPrompt="1"/>
          </p:nvPr>
        </p:nvSpPr>
        <p:spPr>
          <a:xfrm>
            <a:off x="17348168" y="1587651"/>
            <a:ext cx="6045201" cy="4102101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defRPr sz="3500" b="1" spc="0"/>
            </a:lvl1pPr>
          </a:lstStyle>
          <a:p>
            <a:r>
              <a:t>Body text</a:t>
            </a:r>
          </a:p>
        </p:txBody>
      </p:sp>
      <p:sp>
        <p:nvSpPr>
          <p:cNvPr id="83" name="Body text"/>
          <p:cNvSpPr txBox="1">
            <a:spLocks noGrp="1"/>
          </p:cNvSpPr>
          <p:nvPr>
            <p:ph type="body" sz="quarter" idx="31" hasCustomPrompt="1"/>
          </p:nvPr>
        </p:nvSpPr>
        <p:spPr>
          <a:xfrm>
            <a:off x="10996340" y="6616700"/>
            <a:ext cx="6045201" cy="4102100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defRPr sz="3500" b="1" spc="0"/>
            </a:lvl1pPr>
          </a:lstStyle>
          <a:p>
            <a:r>
              <a:t>Body text</a:t>
            </a:r>
          </a:p>
        </p:txBody>
      </p:sp>
      <p:sp>
        <p:nvSpPr>
          <p:cNvPr id="84" name="Body text"/>
          <p:cNvSpPr txBox="1">
            <a:spLocks noGrp="1"/>
          </p:cNvSpPr>
          <p:nvPr>
            <p:ph type="body" sz="quarter" idx="32" hasCustomPrompt="1"/>
          </p:nvPr>
        </p:nvSpPr>
        <p:spPr>
          <a:xfrm>
            <a:off x="17348168" y="6616700"/>
            <a:ext cx="6045201" cy="4102100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defRPr sz="3500" b="1" spc="0"/>
            </a:lvl1pPr>
          </a:lstStyle>
          <a:p>
            <a:r>
              <a:t>Body text</a:t>
            </a:r>
          </a:p>
        </p:txBody>
      </p:sp>
      <p:sp>
        <p:nvSpPr>
          <p:cNvPr id="85" name="Presentation Title"/>
          <p:cNvSpPr txBox="1">
            <a:spLocks noGrp="1"/>
          </p:cNvSpPr>
          <p:nvPr>
            <p:ph type="body" sz="quarter" idx="33" hasCustomPrompt="1"/>
          </p:nvPr>
        </p:nvSpPr>
        <p:spPr>
          <a:xfrm>
            <a:off x="863600" y="12510313"/>
            <a:ext cx="3560397" cy="419101"/>
          </a:xfrm>
          <a:prstGeom prst="rect">
            <a:avLst/>
          </a:prstGeom>
        </p:spPr>
        <p:txBody>
          <a:bodyPr anchor="b"/>
          <a:lstStyle>
            <a:lvl1pPr defTabSz="2145738">
              <a:lnSpc>
                <a:spcPct val="110000"/>
              </a:lnSpc>
              <a:defRPr sz="1936" spc="0"/>
            </a:lvl1pPr>
          </a:lstStyle>
          <a:p>
            <a:r>
              <a:t>Presentation Title</a:t>
            </a:r>
          </a:p>
        </p:txBody>
      </p:sp>
      <p:sp>
        <p:nvSpPr>
          <p:cNvPr id="86" name="Date"/>
          <p:cNvSpPr txBox="1">
            <a:spLocks noGrp="1"/>
          </p:cNvSpPr>
          <p:nvPr>
            <p:ph type="body" sz="quarter" idx="34" hasCustomPrompt="1"/>
          </p:nvPr>
        </p:nvSpPr>
        <p:spPr>
          <a:xfrm>
            <a:off x="4660537" y="12510313"/>
            <a:ext cx="3560397" cy="419101"/>
          </a:xfrm>
          <a:prstGeom prst="rect">
            <a:avLst/>
          </a:prstGeom>
        </p:spPr>
        <p:txBody>
          <a:bodyPr anchor="b"/>
          <a:lstStyle>
            <a:lvl1pPr defTabSz="2145738">
              <a:lnSpc>
                <a:spcPct val="110000"/>
              </a:lnSpc>
              <a:defRPr sz="1936" spc="0"/>
            </a:lvl1pPr>
          </a:lstStyle>
          <a:p>
            <a:r>
              <a:t>Date</a:t>
            </a:r>
          </a:p>
        </p:txBody>
      </p:sp>
      <p:sp>
        <p:nvSpPr>
          <p:cNvPr id="87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863468" y="1670924"/>
            <a:ext cx="3192304" cy="10287001"/>
          </a:xfrm>
          <a:prstGeom prst="rect">
            <a:avLst/>
          </a:prstGeom>
        </p:spPr>
        <p:txBody>
          <a:bodyPr/>
          <a:lstStyle>
            <a:lvl1pPr defTabSz="2438338">
              <a:lnSpc>
                <a:spcPct val="110000"/>
              </a:lnSpc>
              <a:defRPr sz="2200" spc="0"/>
            </a:lvl1pPr>
            <a:lvl2pPr defTabSz="2438338">
              <a:lnSpc>
                <a:spcPct val="110000"/>
              </a:lnSpc>
              <a:defRPr sz="2200" spc="0"/>
            </a:lvl2pPr>
            <a:lvl3pPr defTabSz="2438338">
              <a:lnSpc>
                <a:spcPct val="110000"/>
              </a:lnSpc>
              <a:defRPr sz="2200" spc="0"/>
            </a:lvl3pPr>
            <a:lvl4pPr defTabSz="2438338">
              <a:lnSpc>
                <a:spcPct val="110000"/>
              </a:lnSpc>
              <a:defRPr sz="2200" spc="0"/>
            </a:lvl4pPr>
            <a:lvl5pPr defTabSz="2438338">
              <a:lnSpc>
                <a:spcPct val="110000"/>
              </a:lnSpc>
              <a:defRPr sz="2200" spc="0"/>
            </a:lvl5pPr>
          </a:lstStyle>
          <a:p>
            <a:r>
              <a:t>Body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8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863468" y="833619"/>
            <a:ext cx="3192304" cy="711201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3600" spc="0">
                <a:solidFill>
                  <a:srgbClr val="000000"/>
                </a:solidFill>
              </a:defRPr>
            </a:lvl1pPr>
          </a:lstStyle>
          <a:p>
            <a:r>
              <a:t>Slide Title</a:t>
            </a:r>
          </a:p>
        </p:txBody>
      </p:sp>
      <p:sp>
        <p:nvSpPr>
          <p:cNvPr id="8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148900" y="12443385"/>
            <a:ext cx="416053" cy="46710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Text &amp; Multi-Image"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Body text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1020778" y="8089900"/>
            <a:ext cx="6096001" cy="4102100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defRPr sz="3500" b="1" spc="0"/>
            </a:lvl1pPr>
          </a:lstStyle>
          <a:p>
            <a:r>
              <a:t>Body text</a:t>
            </a:r>
          </a:p>
        </p:txBody>
      </p:sp>
      <p:sp>
        <p:nvSpPr>
          <p:cNvPr id="97" name="Body text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7373568" y="8089900"/>
            <a:ext cx="6096001" cy="4102100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defRPr sz="3500" b="1" spc="0"/>
            </a:lvl1pPr>
          </a:lstStyle>
          <a:p>
            <a:r>
              <a:t>Body text</a:t>
            </a:r>
          </a:p>
        </p:txBody>
      </p:sp>
      <p:sp>
        <p:nvSpPr>
          <p:cNvPr id="98" name="Body text"/>
          <p:cNvSpPr txBox="1">
            <a:spLocks noGrp="1"/>
          </p:cNvSpPr>
          <p:nvPr>
            <p:ph type="body" sz="quarter" idx="23" hasCustomPrompt="1"/>
          </p:nvPr>
        </p:nvSpPr>
        <p:spPr>
          <a:xfrm>
            <a:off x="4660900" y="8089900"/>
            <a:ext cx="6096000" cy="4102100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defRPr sz="3500" b="1" spc="0"/>
            </a:lvl1pPr>
          </a:lstStyle>
          <a:p>
            <a:r>
              <a:t>Body text</a:t>
            </a:r>
          </a:p>
        </p:txBody>
      </p:sp>
      <p:sp>
        <p:nvSpPr>
          <p:cNvPr id="99" name="Painting of sun breaking through clouds over river"/>
          <p:cNvSpPr>
            <a:spLocks noGrp="1"/>
          </p:cNvSpPr>
          <p:nvPr>
            <p:ph type="pic" idx="24"/>
          </p:nvPr>
        </p:nvSpPr>
        <p:spPr>
          <a:xfrm>
            <a:off x="2870200" y="-1816100"/>
            <a:ext cx="14937231" cy="991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00" name="Painting of cloudy sky"/>
          <p:cNvSpPr>
            <a:spLocks noGrp="1"/>
          </p:cNvSpPr>
          <p:nvPr>
            <p:ph type="pic" idx="25"/>
          </p:nvPr>
        </p:nvSpPr>
        <p:spPr>
          <a:xfrm>
            <a:off x="10401300" y="-177800"/>
            <a:ext cx="25800289" cy="117475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01" name="Impressionist-style painting of where river and land meet"/>
          <p:cNvSpPr>
            <a:spLocks noGrp="1"/>
          </p:cNvSpPr>
          <p:nvPr>
            <p:ph type="pic" idx="26"/>
          </p:nvPr>
        </p:nvSpPr>
        <p:spPr>
          <a:xfrm>
            <a:off x="12915900" y="-1511300"/>
            <a:ext cx="17869944" cy="129794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02" name="Paragraph Title"/>
          <p:cNvSpPr txBox="1">
            <a:spLocks noGrp="1"/>
          </p:cNvSpPr>
          <p:nvPr>
            <p:ph type="body" sz="quarter" idx="27" hasCustomPrompt="1"/>
          </p:nvPr>
        </p:nvSpPr>
        <p:spPr>
          <a:xfrm>
            <a:off x="4660900" y="926319"/>
            <a:ext cx="6096000" cy="406401"/>
          </a:xfrm>
          <a:prstGeom prst="rect">
            <a:avLst/>
          </a:prstGeom>
        </p:spPr>
        <p:txBody>
          <a:bodyPr anchor="b"/>
          <a:lstStyle>
            <a:lvl1pPr defTabSz="2048204">
              <a:lnSpc>
                <a:spcPct val="110000"/>
              </a:lnSpc>
              <a:defRPr sz="1848" spc="0"/>
            </a:lvl1pPr>
          </a:lstStyle>
          <a:p>
            <a:r>
              <a:t>Paragraph Title</a:t>
            </a:r>
          </a:p>
        </p:txBody>
      </p:sp>
      <p:sp>
        <p:nvSpPr>
          <p:cNvPr id="103" name="Paragraph Title"/>
          <p:cNvSpPr txBox="1">
            <a:spLocks noGrp="1"/>
          </p:cNvSpPr>
          <p:nvPr>
            <p:ph type="body" sz="quarter" idx="28" hasCustomPrompt="1"/>
          </p:nvPr>
        </p:nvSpPr>
        <p:spPr>
          <a:xfrm>
            <a:off x="11021740" y="926319"/>
            <a:ext cx="6096001" cy="406401"/>
          </a:xfrm>
          <a:prstGeom prst="rect">
            <a:avLst/>
          </a:prstGeom>
        </p:spPr>
        <p:txBody>
          <a:bodyPr anchor="b"/>
          <a:lstStyle>
            <a:lvl1pPr defTabSz="2048204">
              <a:lnSpc>
                <a:spcPct val="110000"/>
              </a:lnSpc>
              <a:defRPr sz="1848" spc="0"/>
            </a:lvl1pPr>
          </a:lstStyle>
          <a:p>
            <a:r>
              <a:t>Paragraph Title</a:t>
            </a:r>
          </a:p>
        </p:txBody>
      </p:sp>
      <p:sp>
        <p:nvSpPr>
          <p:cNvPr id="104" name="Paragraph Title"/>
          <p:cNvSpPr txBox="1">
            <a:spLocks noGrp="1"/>
          </p:cNvSpPr>
          <p:nvPr>
            <p:ph type="body" sz="quarter" idx="29" hasCustomPrompt="1"/>
          </p:nvPr>
        </p:nvSpPr>
        <p:spPr>
          <a:xfrm>
            <a:off x="17386268" y="926319"/>
            <a:ext cx="6096001" cy="406401"/>
          </a:xfrm>
          <a:prstGeom prst="rect">
            <a:avLst/>
          </a:prstGeom>
        </p:spPr>
        <p:txBody>
          <a:bodyPr anchor="b"/>
          <a:lstStyle>
            <a:lvl1pPr defTabSz="2048204">
              <a:lnSpc>
                <a:spcPct val="110000"/>
              </a:lnSpc>
              <a:defRPr sz="1848" spc="0"/>
            </a:lvl1pPr>
          </a:lstStyle>
          <a:p>
            <a:r>
              <a:t>Paragraph Title</a:t>
            </a:r>
          </a:p>
        </p:txBody>
      </p:sp>
      <p:sp>
        <p:nvSpPr>
          <p:cNvPr id="105" name="Presentation Title"/>
          <p:cNvSpPr txBox="1">
            <a:spLocks noGrp="1"/>
          </p:cNvSpPr>
          <p:nvPr>
            <p:ph type="body" sz="quarter" idx="30" hasCustomPrompt="1"/>
          </p:nvPr>
        </p:nvSpPr>
        <p:spPr>
          <a:xfrm>
            <a:off x="863600" y="12510313"/>
            <a:ext cx="3560397" cy="419101"/>
          </a:xfrm>
          <a:prstGeom prst="rect">
            <a:avLst/>
          </a:prstGeom>
        </p:spPr>
        <p:txBody>
          <a:bodyPr anchor="b"/>
          <a:lstStyle>
            <a:lvl1pPr defTabSz="2145738">
              <a:lnSpc>
                <a:spcPct val="110000"/>
              </a:lnSpc>
              <a:defRPr sz="1936" spc="0"/>
            </a:lvl1pPr>
          </a:lstStyle>
          <a:p>
            <a:r>
              <a:t>Presentation Title</a:t>
            </a:r>
          </a:p>
        </p:txBody>
      </p:sp>
      <p:sp>
        <p:nvSpPr>
          <p:cNvPr id="106" name="Date"/>
          <p:cNvSpPr txBox="1">
            <a:spLocks noGrp="1"/>
          </p:cNvSpPr>
          <p:nvPr>
            <p:ph type="body" sz="quarter" idx="31" hasCustomPrompt="1"/>
          </p:nvPr>
        </p:nvSpPr>
        <p:spPr>
          <a:xfrm>
            <a:off x="4660537" y="12510313"/>
            <a:ext cx="3560397" cy="419101"/>
          </a:xfrm>
          <a:prstGeom prst="rect">
            <a:avLst/>
          </a:prstGeom>
        </p:spPr>
        <p:txBody>
          <a:bodyPr anchor="b"/>
          <a:lstStyle>
            <a:lvl1pPr defTabSz="2145738">
              <a:lnSpc>
                <a:spcPct val="110000"/>
              </a:lnSpc>
              <a:defRPr sz="1936" spc="0"/>
            </a:lvl1pPr>
          </a:lstStyle>
          <a:p>
            <a:r>
              <a:t>Date</a:t>
            </a:r>
          </a:p>
        </p:txBody>
      </p:sp>
      <p:sp>
        <p:nvSpPr>
          <p:cNvPr id="107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863468" y="1670924"/>
            <a:ext cx="3192304" cy="10287001"/>
          </a:xfrm>
          <a:prstGeom prst="rect">
            <a:avLst/>
          </a:prstGeom>
        </p:spPr>
        <p:txBody>
          <a:bodyPr/>
          <a:lstStyle>
            <a:lvl1pPr defTabSz="2438338">
              <a:lnSpc>
                <a:spcPct val="110000"/>
              </a:lnSpc>
              <a:defRPr sz="2200" spc="0"/>
            </a:lvl1pPr>
            <a:lvl2pPr defTabSz="2438338">
              <a:lnSpc>
                <a:spcPct val="110000"/>
              </a:lnSpc>
              <a:defRPr sz="2200" spc="0"/>
            </a:lvl2pPr>
            <a:lvl3pPr defTabSz="2438338">
              <a:lnSpc>
                <a:spcPct val="110000"/>
              </a:lnSpc>
              <a:defRPr sz="2200" spc="0"/>
            </a:lvl3pPr>
            <a:lvl4pPr defTabSz="2438338">
              <a:lnSpc>
                <a:spcPct val="110000"/>
              </a:lnSpc>
              <a:defRPr sz="2200" spc="0"/>
            </a:lvl4pPr>
            <a:lvl5pPr defTabSz="2438338">
              <a:lnSpc>
                <a:spcPct val="110000"/>
              </a:lnSpc>
              <a:defRPr sz="2200" spc="0"/>
            </a:lvl5pPr>
          </a:lstStyle>
          <a:p>
            <a:r>
              <a:t>Body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8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863468" y="833619"/>
            <a:ext cx="3192304" cy="706629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3600" spc="0">
                <a:solidFill>
                  <a:srgbClr val="000000"/>
                </a:solidFill>
              </a:defRPr>
            </a:lvl1pPr>
          </a:lstStyle>
          <a:p>
            <a:r>
              <a:t>Slide Title</a:t>
            </a:r>
          </a:p>
        </p:txBody>
      </p:sp>
      <p:sp>
        <p:nvSpPr>
          <p:cNvPr id="10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148900" y="12443385"/>
            <a:ext cx="416053" cy="46710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ext &amp; Image"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ainting of sun breaking through clouds over river"/>
          <p:cNvSpPr>
            <a:spLocks noGrp="1"/>
          </p:cNvSpPr>
          <p:nvPr>
            <p:ph type="pic" idx="21"/>
          </p:nvPr>
        </p:nvSpPr>
        <p:spPr>
          <a:xfrm>
            <a:off x="9017000" y="-4851400"/>
            <a:ext cx="26708100" cy="1773485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17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863600" y="736600"/>
            <a:ext cx="9271000" cy="11087100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40000"/>
              </a:lnSpc>
              <a:defRPr sz="6000" b="1" spc="0"/>
            </a:lvl1pPr>
            <a:lvl2pPr defTabSz="825500">
              <a:lnSpc>
                <a:spcPct val="140000"/>
              </a:lnSpc>
              <a:defRPr sz="6000" b="1" spc="0"/>
            </a:lvl2pPr>
            <a:lvl3pPr defTabSz="825500">
              <a:lnSpc>
                <a:spcPct val="140000"/>
              </a:lnSpc>
              <a:defRPr sz="6000" b="1" spc="0"/>
            </a:lvl3pPr>
            <a:lvl4pPr defTabSz="825500">
              <a:lnSpc>
                <a:spcPct val="140000"/>
              </a:lnSpc>
              <a:defRPr sz="6000" b="1" spc="0"/>
            </a:lvl4pPr>
            <a:lvl5pPr defTabSz="825500">
              <a:lnSpc>
                <a:spcPct val="140000"/>
              </a:lnSpc>
              <a:defRPr sz="6000" b="1" spc="0"/>
            </a:lvl5pPr>
          </a:lstStyle>
          <a:p>
            <a:r>
              <a:t>Body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8" name="Presentation Titl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863600" y="12510313"/>
            <a:ext cx="3560397" cy="419101"/>
          </a:xfrm>
          <a:prstGeom prst="rect">
            <a:avLst/>
          </a:prstGeom>
        </p:spPr>
        <p:txBody>
          <a:bodyPr anchor="b"/>
          <a:lstStyle>
            <a:lvl1pPr defTabSz="2145738">
              <a:lnSpc>
                <a:spcPct val="110000"/>
              </a:lnSpc>
              <a:defRPr sz="1936" spc="0"/>
            </a:lvl1pPr>
          </a:lstStyle>
          <a:p>
            <a:r>
              <a:t>Presentation Title</a:t>
            </a:r>
          </a:p>
        </p:txBody>
      </p:sp>
      <p:sp>
        <p:nvSpPr>
          <p:cNvPr id="119" name="Date"/>
          <p:cNvSpPr txBox="1">
            <a:spLocks noGrp="1"/>
          </p:cNvSpPr>
          <p:nvPr>
            <p:ph type="body" sz="quarter" idx="23" hasCustomPrompt="1"/>
          </p:nvPr>
        </p:nvSpPr>
        <p:spPr>
          <a:xfrm>
            <a:off x="4660537" y="12510313"/>
            <a:ext cx="3560397" cy="419101"/>
          </a:xfrm>
          <a:prstGeom prst="rect">
            <a:avLst/>
          </a:prstGeom>
        </p:spPr>
        <p:txBody>
          <a:bodyPr anchor="b"/>
          <a:lstStyle>
            <a:lvl1pPr defTabSz="2145738">
              <a:lnSpc>
                <a:spcPct val="110000"/>
              </a:lnSpc>
              <a:defRPr sz="1936" spc="0"/>
            </a:lvl1pPr>
          </a:lstStyle>
          <a:p>
            <a:r>
              <a:t>Date</a:t>
            </a:r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148900" y="12443385"/>
            <a:ext cx="416053" cy="46710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tatement">
    <p:bg>
      <p:bgPr>
        <a:solidFill>
          <a:schemeClr val="accent5">
            <a:hueOff val="328622"/>
            <a:satOff val="5082"/>
            <a:lumOff val="13351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863600" y="10236200"/>
            <a:ext cx="16903700" cy="1405633"/>
          </a:xfrm>
          <a:prstGeom prst="rect">
            <a:avLst/>
          </a:prstGeom>
        </p:spPr>
        <p:txBody>
          <a:bodyPr anchor="b"/>
          <a:lstStyle>
            <a:lvl1pPr defTabSz="2438338">
              <a:lnSpc>
                <a:spcPct val="80000"/>
              </a:lnSpc>
              <a:defRPr sz="3600" b="1" spc="0"/>
            </a:lvl1pPr>
          </a:lstStyle>
          <a:p>
            <a:r>
              <a:t>Fact Information</a:t>
            </a:r>
          </a:p>
        </p:txBody>
      </p:sp>
      <p:sp>
        <p:nvSpPr>
          <p:cNvPr id="128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749300" y="215900"/>
            <a:ext cx="16903700" cy="9842500"/>
          </a:xfrm>
          <a:prstGeom prst="rect">
            <a:avLst/>
          </a:prstGeom>
        </p:spPr>
        <p:txBody>
          <a:bodyPr/>
          <a:lstStyle>
            <a:lvl1pPr defTabSz="825500">
              <a:defRPr sz="15700" b="1" spc="0"/>
            </a:lvl1pPr>
            <a:lvl2pPr defTabSz="825500">
              <a:defRPr sz="15700" b="1" spc="0"/>
            </a:lvl2pPr>
            <a:lvl3pPr defTabSz="825500">
              <a:defRPr sz="15700" b="1" spc="0"/>
            </a:lvl3pPr>
            <a:lvl4pPr defTabSz="825500">
              <a:defRPr sz="15700" b="1" spc="0"/>
            </a:lvl4pPr>
            <a:lvl5pPr defTabSz="825500">
              <a:defRPr sz="15700" b="1" spc="0"/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9" name="Presentation Titl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863600" y="12510313"/>
            <a:ext cx="3560397" cy="419101"/>
          </a:xfrm>
          <a:prstGeom prst="rect">
            <a:avLst/>
          </a:prstGeom>
        </p:spPr>
        <p:txBody>
          <a:bodyPr anchor="b"/>
          <a:lstStyle>
            <a:lvl1pPr defTabSz="2145738">
              <a:lnSpc>
                <a:spcPct val="110000"/>
              </a:lnSpc>
              <a:defRPr sz="1936" spc="0"/>
            </a:lvl1pPr>
          </a:lstStyle>
          <a:p>
            <a:r>
              <a:t>Presentation Title</a:t>
            </a:r>
          </a:p>
        </p:txBody>
      </p:sp>
      <p:sp>
        <p:nvSpPr>
          <p:cNvPr id="130" name="Date"/>
          <p:cNvSpPr txBox="1">
            <a:spLocks noGrp="1"/>
          </p:cNvSpPr>
          <p:nvPr>
            <p:ph type="body" sz="quarter" idx="23" hasCustomPrompt="1"/>
          </p:nvPr>
        </p:nvSpPr>
        <p:spPr>
          <a:xfrm>
            <a:off x="4660537" y="12510313"/>
            <a:ext cx="3560397" cy="419101"/>
          </a:xfrm>
          <a:prstGeom prst="rect">
            <a:avLst/>
          </a:prstGeom>
        </p:spPr>
        <p:txBody>
          <a:bodyPr anchor="b"/>
          <a:lstStyle>
            <a:lvl1pPr defTabSz="2145738">
              <a:lnSpc>
                <a:spcPct val="110000"/>
              </a:lnSpc>
              <a:defRPr sz="1936" spc="0"/>
            </a:lvl1pPr>
          </a:lstStyle>
          <a:p>
            <a:r>
              <a:t>Date</a:t>
            </a:r>
          </a:p>
        </p:txBody>
      </p:sp>
      <p:sp>
        <p:nvSpPr>
          <p:cNvPr id="13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148900" y="12443385"/>
            <a:ext cx="416053" cy="46710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">
    <p:bg>
      <p:bgPr>
        <a:solidFill>
          <a:schemeClr val="accent5">
            <a:hueOff val="328622"/>
            <a:satOff val="5082"/>
            <a:lumOff val="13351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863600" y="10236200"/>
            <a:ext cx="14949356" cy="1406029"/>
          </a:xfrm>
          <a:prstGeom prst="rect">
            <a:avLst/>
          </a:prstGeom>
        </p:spPr>
        <p:txBody>
          <a:bodyPr anchor="b"/>
          <a:lstStyle>
            <a:lvl1pPr defTabSz="2438338">
              <a:lnSpc>
                <a:spcPct val="80000"/>
              </a:lnSpc>
              <a:defRPr sz="3600" b="1" spc="0"/>
            </a:lvl1pPr>
          </a:lstStyle>
          <a:p>
            <a:r>
              <a:t>Attribution</a:t>
            </a:r>
          </a:p>
        </p:txBody>
      </p:sp>
      <p:sp>
        <p:nvSpPr>
          <p:cNvPr id="139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482600" y="711200"/>
            <a:ext cx="15328900" cy="9366052"/>
          </a:xfrm>
          <a:prstGeom prst="rect">
            <a:avLst/>
          </a:prstGeom>
        </p:spPr>
        <p:txBody>
          <a:bodyPr/>
          <a:lstStyle>
            <a:lvl1pPr marL="349250" indent="-349250" defTabSz="825500">
              <a:lnSpc>
                <a:spcPct val="140000"/>
              </a:lnSpc>
              <a:defRPr sz="6000" b="1" spc="0"/>
            </a:lvl1pPr>
            <a:lvl2pPr marL="349250" indent="107949" defTabSz="825500">
              <a:lnSpc>
                <a:spcPct val="140000"/>
              </a:lnSpc>
              <a:defRPr sz="6000" b="1" spc="0"/>
            </a:lvl2pPr>
            <a:lvl3pPr marL="349250" indent="565149" defTabSz="825500">
              <a:lnSpc>
                <a:spcPct val="140000"/>
              </a:lnSpc>
              <a:defRPr sz="6000" b="1" spc="0"/>
            </a:lvl3pPr>
            <a:lvl4pPr marL="349250" indent="1022349" defTabSz="825500">
              <a:lnSpc>
                <a:spcPct val="140000"/>
              </a:lnSpc>
              <a:defRPr sz="6000" b="1" spc="0"/>
            </a:lvl4pPr>
            <a:lvl5pPr marL="349250" indent="1479549" defTabSz="825500">
              <a:lnSpc>
                <a:spcPct val="140000"/>
              </a:lnSpc>
              <a:defRPr sz="6000" b="1" spc="0"/>
            </a:lvl5pPr>
          </a:lstStyle>
          <a:p>
            <a:r>
              <a:t>“Quote”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0" name="Presentation Titl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863600" y="12510313"/>
            <a:ext cx="3560397" cy="419101"/>
          </a:xfrm>
          <a:prstGeom prst="rect">
            <a:avLst/>
          </a:prstGeom>
        </p:spPr>
        <p:txBody>
          <a:bodyPr anchor="b"/>
          <a:lstStyle>
            <a:lvl1pPr defTabSz="2145738">
              <a:lnSpc>
                <a:spcPct val="110000"/>
              </a:lnSpc>
              <a:defRPr sz="1936" spc="0"/>
            </a:lvl1pPr>
          </a:lstStyle>
          <a:p>
            <a:r>
              <a:t>Presentation Title</a:t>
            </a:r>
          </a:p>
        </p:txBody>
      </p:sp>
      <p:sp>
        <p:nvSpPr>
          <p:cNvPr id="141" name="Date"/>
          <p:cNvSpPr txBox="1">
            <a:spLocks noGrp="1"/>
          </p:cNvSpPr>
          <p:nvPr>
            <p:ph type="body" sz="quarter" idx="23" hasCustomPrompt="1"/>
          </p:nvPr>
        </p:nvSpPr>
        <p:spPr>
          <a:xfrm>
            <a:off x="4660537" y="12510313"/>
            <a:ext cx="3560397" cy="419101"/>
          </a:xfrm>
          <a:prstGeom prst="rect">
            <a:avLst/>
          </a:prstGeom>
        </p:spPr>
        <p:txBody>
          <a:bodyPr anchor="b"/>
          <a:lstStyle>
            <a:lvl1pPr defTabSz="2145738">
              <a:lnSpc>
                <a:spcPct val="110000"/>
              </a:lnSpc>
              <a:defRPr sz="1936" spc="0"/>
            </a:lvl1pPr>
          </a:lstStyle>
          <a:p>
            <a:r>
              <a:t>Date</a:t>
            </a:r>
          </a:p>
        </p:txBody>
      </p:sp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148900" y="12443385"/>
            <a:ext cx="416053" cy="46710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Fact">
    <p:bg>
      <p:bgPr>
        <a:solidFill>
          <a:schemeClr val="accent5">
            <a:hueOff val="328622"/>
            <a:satOff val="5082"/>
            <a:lumOff val="13351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863600" y="10236200"/>
            <a:ext cx="16687800" cy="1413072"/>
          </a:xfrm>
          <a:prstGeom prst="rect">
            <a:avLst/>
          </a:prstGeom>
        </p:spPr>
        <p:txBody>
          <a:bodyPr anchor="b"/>
          <a:lstStyle>
            <a:lvl1pPr defTabSz="2438338">
              <a:lnSpc>
                <a:spcPct val="80000"/>
              </a:lnSpc>
              <a:defRPr sz="3600" b="1" spc="0"/>
            </a:lvl1pPr>
          </a:lstStyle>
          <a:p>
            <a:r>
              <a:t>Fact Information</a:t>
            </a:r>
          </a:p>
        </p:txBody>
      </p:sp>
      <p:sp>
        <p:nvSpPr>
          <p:cNvPr id="150" name="100%"/>
          <p:cNvSpPr txBox="1">
            <a:spLocks noGrp="1"/>
          </p:cNvSpPr>
          <p:nvPr>
            <p:ph type="title" hasCustomPrompt="1"/>
          </p:nvPr>
        </p:nvSpPr>
        <p:spPr>
          <a:xfrm>
            <a:off x="723900" y="-965200"/>
            <a:ext cx="16814800" cy="10261600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defRPr sz="40000" spc="0">
                <a:solidFill>
                  <a:srgbClr val="000000"/>
                </a:solidFill>
              </a:defRPr>
            </a:lvl1pPr>
          </a:lstStyle>
          <a:p>
            <a:r>
              <a:t>100%</a:t>
            </a:r>
          </a:p>
        </p:txBody>
      </p:sp>
      <p:sp>
        <p:nvSpPr>
          <p:cNvPr id="151" name="Presentation Titl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863600" y="12510313"/>
            <a:ext cx="3560397" cy="419101"/>
          </a:xfrm>
          <a:prstGeom prst="rect">
            <a:avLst/>
          </a:prstGeom>
        </p:spPr>
        <p:txBody>
          <a:bodyPr anchor="b"/>
          <a:lstStyle>
            <a:lvl1pPr defTabSz="2145738">
              <a:lnSpc>
                <a:spcPct val="110000"/>
              </a:lnSpc>
              <a:defRPr sz="1936" spc="0"/>
            </a:lvl1pPr>
          </a:lstStyle>
          <a:p>
            <a:r>
              <a:t>Presentation Title</a:t>
            </a:r>
          </a:p>
        </p:txBody>
      </p:sp>
      <p:sp>
        <p:nvSpPr>
          <p:cNvPr id="152" name="Date"/>
          <p:cNvSpPr txBox="1">
            <a:spLocks noGrp="1"/>
          </p:cNvSpPr>
          <p:nvPr>
            <p:ph type="body" sz="quarter" idx="23" hasCustomPrompt="1"/>
          </p:nvPr>
        </p:nvSpPr>
        <p:spPr>
          <a:xfrm>
            <a:off x="4660537" y="12510313"/>
            <a:ext cx="3560397" cy="419101"/>
          </a:xfrm>
          <a:prstGeom prst="rect">
            <a:avLst/>
          </a:prstGeom>
        </p:spPr>
        <p:txBody>
          <a:bodyPr anchor="b"/>
          <a:lstStyle>
            <a:lvl1pPr defTabSz="2145738">
              <a:lnSpc>
                <a:spcPct val="110000"/>
              </a:lnSpc>
              <a:defRPr sz="1936" spc="0"/>
            </a:lvl1pPr>
          </a:lstStyle>
          <a:p>
            <a:r>
              <a:t>Date</a:t>
            </a:r>
          </a:p>
        </p:txBody>
      </p:sp>
      <p:sp>
        <p:nvSpPr>
          <p:cNvPr id="15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148900" y="12443385"/>
            <a:ext cx="416053" cy="46710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Multi-Image"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Impressionist-style painting of countryside landscape"/>
          <p:cNvSpPr>
            <a:spLocks noGrp="1"/>
          </p:cNvSpPr>
          <p:nvPr>
            <p:ph type="pic" idx="21"/>
          </p:nvPr>
        </p:nvSpPr>
        <p:spPr>
          <a:xfrm>
            <a:off x="4737100" y="950897"/>
            <a:ext cx="27639389" cy="184912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61" name="Impressionist-style painting of countryside landscape"/>
          <p:cNvSpPr>
            <a:spLocks noGrp="1"/>
          </p:cNvSpPr>
          <p:nvPr>
            <p:ph type="pic" idx="22"/>
          </p:nvPr>
        </p:nvSpPr>
        <p:spPr>
          <a:xfrm>
            <a:off x="1625600" y="-101600"/>
            <a:ext cx="30164141" cy="201803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62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863468" y="1670924"/>
            <a:ext cx="3192304" cy="10287001"/>
          </a:xfrm>
          <a:prstGeom prst="rect">
            <a:avLst/>
          </a:prstGeom>
        </p:spPr>
        <p:txBody>
          <a:bodyPr/>
          <a:lstStyle>
            <a:lvl1pPr defTabSz="2438338">
              <a:lnSpc>
                <a:spcPct val="110000"/>
              </a:lnSpc>
              <a:defRPr sz="2200" spc="0"/>
            </a:lvl1pPr>
            <a:lvl2pPr defTabSz="2438338">
              <a:lnSpc>
                <a:spcPct val="110000"/>
              </a:lnSpc>
              <a:defRPr sz="2200" spc="0"/>
            </a:lvl2pPr>
            <a:lvl3pPr defTabSz="2438338">
              <a:lnSpc>
                <a:spcPct val="110000"/>
              </a:lnSpc>
              <a:defRPr sz="2200" spc="0"/>
            </a:lvl3pPr>
            <a:lvl4pPr defTabSz="2438338">
              <a:lnSpc>
                <a:spcPct val="110000"/>
              </a:lnSpc>
              <a:defRPr sz="2200" spc="0"/>
            </a:lvl4pPr>
            <a:lvl5pPr defTabSz="2438338">
              <a:lnSpc>
                <a:spcPct val="110000"/>
              </a:lnSpc>
              <a:defRPr sz="2200" spc="0"/>
            </a:lvl5pPr>
          </a:lstStyle>
          <a:p>
            <a:r>
              <a:t>Body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6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863468" y="833619"/>
            <a:ext cx="3187702" cy="706629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3600" spc="0">
                <a:solidFill>
                  <a:srgbClr val="000000"/>
                </a:solidFill>
              </a:defRPr>
            </a:lvl1pPr>
          </a:lstStyle>
          <a:p>
            <a:r>
              <a:t>Slide Title</a:t>
            </a:r>
          </a:p>
        </p:txBody>
      </p:sp>
      <p:sp>
        <p:nvSpPr>
          <p:cNvPr id="164" name="Presentation Title"/>
          <p:cNvSpPr txBox="1">
            <a:spLocks noGrp="1"/>
          </p:cNvSpPr>
          <p:nvPr>
            <p:ph type="body" sz="quarter" idx="23" hasCustomPrompt="1"/>
          </p:nvPr>
        </p:nvSpPr>
        <p:spPr>
          <a:xfrm>
            <a:off x="863600" y="12510313"/>
            <a:ext cx="3560397" cy="419101"/>
          </a:xfrm>
          <a:prstGeom prst="rect">
            <a:avLst/>
          </a:prstGeom>
        </p:spPr>
        <p:txBody>
          <a:bodyPr anchor="b"/>
          <a:lstStyle>
            <a:lvl1pPr defTabSz="2145738">
              <a:lnSpc>
                <a:spcPct val="110000"/>
              </a:lnSpc>
              <a:defRPr sz="1936" spc="0"/>
            </a:lvl1pPr>
          </a:lstStyle>
          <a:p>
            <a:r>
              <a:t>Presentation Title</a:t>
            </a:r>
          </a:p>
        </p:txBody>
      </p:sp>
      <p:sp>
        <p:nvSpPr>
          <p:cNvPr id="165" name="Date"/>
          <p:cNvSpPr txBox="1">
            <a:spLocks noGrp="1"/>
          </p:cNvSpPr>
          <p:nvPr>
            <p:ph type="body" sz="quarter" idx="24" hasCustomPrompt="1"/>
          </p:nvPr>
        </p:nvSpPr>
        <p:spPr>
          <a:xfrm>
            <a:off x="4660537" y="12510313"/>
            <a:ext cx="3560397" cy="419101"/>
          </a:xfrm>
          <a:prstGeom prst="rect">
            <a:avLst/>
          </a:prstGeom>
        </p:spPr>
        <p:txBody>
          <a:bodyPr anchor="b"/>
          <a:lstStyle>
            <a:lvl1pPr defTabSz="2145738">
              <a:lnSpc>
                <a:spcPct val="110000"/>
              </a:lnSpc>
              <a:defRPr sz="1936" spc="0"/>
            </a:lvl1pPr>
          </a:lstStyle>
          <a:p>
            <a:r>
              <a:t>Date</a:t>
            </a:r>
          </a:p>
        </p:txBody>
      </p:sp>
      <p:sp>
        <p:nvSpPr>
          <p:cNvPr id="166" name="Body text"/>
          <p:cNvSpPr txBox="1">
            <a:spLocks noGrp="1"/>
          </p:cNvSpPr>
          <p:nvPr>
            <p:ph type="body" sz="quarter" idx="25" hasCustomPrompt="1"/>
          </p:nvPr>
        </p:nvSpPr>
        <p:spPr>
          <a:xfrm>
            <a:off x="4686300" y="10896600"/>
            <a:ext cx="6096000" cy="876300"/>
          </a:xfrm>
          <a:prstGeom prst="rect">
            <a:avLst/>
          </a:prstGeom>
        </p:spPr>
        <p:txBody>
          <a:bodyPr/>
          <a:lstStyle>
            <a:lvl1pPr defTabSz="2438338">
              <a:lnSpc>
                <a:spcPct val="100000"/>
              </a:lnSpc>
              <a:defRPr sz="2200" spc="0"/>
            </a:lvl1pPr>
          </a:lstStyle>
          <a:p>
            <a:r>
              <a:t>Body text</a:t>
            </a:r>
          </a:p>
        </p:txBody>
      </p:sp>
      <p:sp>
        <p:nvSpPr>
          <p:cNvPr id="167" name="Body text"/>
          <p:cNvSpPr txBox="1">
            <a:spLocks noGrp="1"/>
          </p:cNvSpPr>
          <p:nvPr>
            <p:ph type="body" sz="quarter" idx="26" hasCustomPrompt="1"/>
          </p:nvPr>
        </p:nvSpPr>
        <p:spPr>
          <a:xfrm>
            <a:off x="14188578" y="10896600"/>
            <a:ext cx="6096001" cy="876300"/>
          </a:xfrm>
          <a:prstGeom prst="rect">
            <a:avLst/>
          </a:prstGeom>
        </p:spPr>
        <p:txBody>
          <a:bodyPr/>
          <a:lstStyle>
            <a:lvl1pPr defTabSz="2438338">
              <a:lnSpc>
                <a:spcPct val="100000"/>
              </a:lnSpc>
              <a:defRPr sz="2200" spc="0"/>
            </a:lvl1pPr>
          </a:lstStyle>
          <a:p>
            <a:r>
              <a:t>Body text</a:t>
            </a:r>
          </a:p>
        </p:txBody>
      </p:sp>
      <p:sp>
        <p:nvSpPr>
          <p:cNvPr id="1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148900" y="12443385"/>
            <a:ext cx="416053" cy="46710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Multi-Image Alt"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Body text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7360537" y="10902632"/>
            <a:ext cx="6096001" cy="876301"/>
          </a:xfrm>
          <a:prstGeom prst="rect">
            <a:avLst/>
          </a:prstGeom>
        </p:spPr>
        <p:txBody>
          <a:bodyPr/>
          <a:lstStyle>
            <a:lvl1pPr defTabSz="2438338">
              <a:lnSpc>
                <a:spcPct val="100000"/>
              </a:lnSpc>
              <a:defRPr sz="2200" spc="0"/>
            </a:lvl1pPr>
          </a:lstStyle>
          <a:p>
            <a:r>
              <a:t>Body text</a:t>
            </a:r>
          </a:p>
        </p:txBody>
      </p:sp>
      <p:sp>
        <p:nvSpPr>
          <p:cNvPr id="176" name="Body text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1010718" y="10902632"/>
            <a:ext cx="6096001" cy="876301"/>
          </a:xfrm>
          <a:prstGeom prst="rect">
            <a:avLst/>
          </a:prstGeom>
        </p:spPr>
        <p:txBody>
          <a:bodyPr/>
          <a:lstStyle>
            <a:lvl1pPr defTabSz="2438338">
              <a:lnSpc>
                <a:spcPct val="100000"/>
              </a:lnSpc>
              <a:defRPr sz="2200" spc="0"/>
            </a:lvl1pPr>
          </a:lstStyle>
          <a:p>
            <a:r>
              <a:t>Body text</a:t>
            </a:r>
          </a:p>
        </p:txBody>
      </p:sp>
      <p:sp>
        <p:nvSpPr>
          <p:cNvPr id="177" name="Painting of cloudy sky"/>
          <p:cNvSpPr>
            <a:spLocks noGrp="1"/>
          </p:cNvSpPr>
          <p:nvPr>
            <p:ph type="pic" idx="23"/>
          </p:nvPr>
        </p:nvSpPr>
        <p:spPr>
          <a:xfrm>
            <a:off x="1968500" y="-599755"/>
            <a:ext cx="34446875" cy="156845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78" name="Painting of sun breaking through clouds over river"/>
          <p:cNvSpPr>
            <a:spLocks noGrp="1"/>
          </p:cNvSpPr>
          <p:nvPr>
            <p:ph type="pic" idx="24"/>
          </p:nvPr>
        </p:nvSpPr>
        <p:spPr>
          <a:xfrm>
            <a:off x="9232900" y="898043"/>
            <a:ext cx="14937231" cy="99187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79" name="Impressionist-style painting of where river and land meet"/>
          <p:cNvSpPr>
            <a:spLocks noGrp="1"/>
          </p:cNvSpPr>
          <p:nvPr>
            <p:ph type="pic" idx="25"/>
          </p:nvPr>
        </p:nvSpPr>
        <p:spPr>
          <a:xfrm>
            <a:off x="15303500" y="647700"/>
            <a:ext cx="14075641" cy="102235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80" name="Body text"/>
          <p:cNvSpPr txBox="1">
            <a:spLocks noGrp="1"/>
          </p:cNvSpPr>
          <p:nvPr>
            <p:ph type="body" sz="quarter" idx="26" hasCustomPrompt="1"/>
          </p:nvPr>
        </p:nvSpPr>
        <p:spPr>
          <a:xfrm>
            <a:off x="4660900" y="10902632"/>
            <a:ext cx="6096000" cy="876301"/>
          </a:xfrm>
          <a:prstGeom prst="rect">
            <a:avLst/>
          </a:prstGeom>
        </p:spPr>
        <p:txBody>
          <a:bodyPr/>
          <a:lstStyle>
            <a:lvl1pPr defTabSz="2438338">
              <a:lnSpc>
                <a:spcPct val="100000"/>
              </a:lnSpc>
              <a:defRPr sz="2200" spc="0"/>
            </a:lvl1pPr>
          </a:lstStyle>
          <a:p>
            <a:r>
              <a:t>Body text</a:t>
            </a:r>
          </a:p>
        </p:txBody>
      </p:sp>
      <p:sp>
        <p:nvSpPr>
          <p:cNvPr id="181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863468" y="833619"/>
            <a:ext cx="3187701" cy="706629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3600" spc="0">
                <a:solidFill>
                  <a:srgbClr val="000000"/>
                </a:solidFill>
              </a:defRPr>
            </a:lvl1pPr>
          </a:lstStyle>
          <a:p>
            <a:r>
              <a:t>Slide Title</a:t>
            </a:r>
          </a:p>
        </p:txBody>
      </p:sp>
      <p:sp>
        <p:nvSpPr>
          <p:cNvPr id="182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863468" y="1670924"/>
            <a:ext cx="3192304" cy="10287001"/>
          </a:xfrm>
          <a:prstGeom prst="rect">
            <a:avLst/>
          </a:prstGeom>
        </p:spPr>
        <p:txBody>
          <a:bodyPr/>
          <a:lstStyle>
            <a:lvl1pPr defTabSz="2438338">
              <a:lnSpc>
                <a:spcPct val="110000"/>
              </a:lnSpc>
              <a:defRPr sz="2200" spc="0"/>
            </a:lvl1pPr>
            <a:lvl2pPr defTabSz="2438338">
              <a:lnSpc>
                <a:spcPct val="110000"/>
              </a:lnSpc>
              <a:defRPr sz="2200" spc="0"/>
            </a:lvl2pPr>
            <a:lvl3pPr defTabSz="2438338">
              <a:lnSpc>
                <a:spcPct val="110000"/>
              </a:lnSpc>
              <a:defRPr sz="2200" spc="0"/>
            </a:lvl3pPr>
            <a:lvl4pPr defTabSz="2438338">
              <a:lnSpc>
                <a:spcPct val="110000"/>
              </a:lnSpc>
              <a:defRPr sz="2200" spc="0"/>
            </a:lvl4pPr>
            <a:lvl5pPr defTabSz="2438338">
              <a:lnSpc>
                <a:spcPct val="110000"/>
              </a:lnSpc>
              <a:defRPr sz="2200" spc="0"/>
            </a:lvl5pPr>
          </a:lstStyle>
          <a:p>
            <a:r>
              <a:t>Body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83" name="Presentation Title"/>
          <p:cNvSpPr txBox="1">
            <a:spLocks noGrp="1"/>
          </p:cNvSpPr>
          <p:nvPr>
            <p:ph type="body" sz="quarter" idx="27" hasCustomPrompt="1"/>
          </p:nvPr>
        </p:nvSpPr>
        <p:spPr>
          <a:xfrm>
            <a:off x="863600" y="12510313"/>
            <a:ext cx="3560397" cy="419101"/>
          </a:xfrm>
          <a:prstGeom prst="rect">
            <a:avLst/>
          </a:prstGeom>
        </p:spPr>
        <p:txBody>
          <a:bodyPr anchor="b"/>
          <a:lstStyle>
            <a:lvl1pPr defTabSz="2145738">
              <a:lnSpc>
                <a:spcPct val="110000"/>
              </a:lnSpc>
              <a:defRPr sz="1936" spc="0"/>
            </a:lvl1pPr>
          </a:lstStyle>
          <a:p>
            <a:r>
              <a:t>Presentation Title</a:t>
            </a:r>
          </a:p>
        </p:txBody>
      </p:sp>
      <p:sp>
        <p:nvSpPr>
          <p:cNvPr id="184" name="Date"/>
          <p:cNvSpPr txBox="1">
            <a:spLocks noGrp="1"/>
          </p:cNvSpPr>
          <p:nvPr>
            <p:ph type="body" sz="quarter" idx="28" hasCustomPrompt="1"/>
          </p:nvPr>
        </p:nvSpPr>
        <p:spPr>
          <a:xfrm>
            <a:off x="4660537" y="12510313"/>
            <a:ext cx="3560397" cy="419101"/>
          </a:xfrm>
          <a:prstGeom prst="rect">
            <a:avLst/>
          </a:prstGeom>
        </p:spPr>
        <p:txBody>
          <a:bodyPr anchor="b"/>
          <a:lstStyle>
            <a:lvl1pPr defTabSz="2145738">
              <a:lnSpc>
                <a:spcPct val="110000"/>
              </a:lnSpc>
              <a:defRPr sz="1936" spc="0"/>
            </a:lvl1pPr>
          </a:lstStyle>
          <a:p>
            <a:r>
              <a:t>Date</a:t>
            </a:r>
          </a:p>
        </p:txBody>
      </p:sp>
      <p:sp>
        <p:nvSpPr>
          <p:cNvPr id="18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148900" y="12443385"/>
            <a:ext cx="416053" cy="46710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Image - 2 Up">
    <p:bg>
      <p:bgPr>
        <a:solidFill>
          <a:schemeClr val="accent1">
            <a:hueOff val="300412"/>
            <a:satOff val="5658"/>
            <a:lumOff val="21755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939" y="496237"/>
            <a:ext cx="23350122" cy="12723526"/>
          </a:xfrm>
          <a:prstGeom prst="rect">
            <a:avLst/>
          </a:prstGeom>
          <a:ln w="12700">
            <a:miter lim="400000"/>
          </a:ln>
        </p:spPr>
      </p:pic>
      <p:sp>
        <p:nvSpPr>
          <p:cNvPr id="193" name="Impressionist-style painting of a field dense with wildflowers"/>
          <p:cNvSpPr>
            <a:spLocks noGrp="1"/>
          </p:cNvSpPr>
          <p:nvPr>
            <p:ph type="pic" idx="21"/>
          </p:nvPr>
        </p:nvSpPr>
        <p:spPr>
          <a:xfrm>
            <a:off x="1210237" y="-3155009"/>
            <a:ext cx="17990159" cy="140503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94" name="Impressionist-style painting of a river strewn with lily pads"/>
          <p:cNvSpPr>
            <a:spLocks noGrp="1"/>
          </p:cNvSpPr>
          <p:nvPr>
            <p:ph type="pic" idx="22"/>
          </p:nvPr>
        </p:nvSpPr>
        <p:spPr>
          <a:xfrm>
            <a:off x="11950700" y="1917700"/>
            <a:ext cx="18745200" cy="13792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9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148900" y="12443385"/>
            <a:ext cx="416053" cy="46710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Image - 2 Up Alt">
    <p:bg>
      <p:bgPr>
        <a:solidFill>
          <a:schemeClr val="accent1">
            <a:hueOff val="300412"/>
            <a:satOff val="5658"/>
            <a:lumOff val="21755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939" y="496237"/>
            <a:ext cx="23350122" cy="12723526"/>
          </a:xfrm>
          <a:prstGeom prst="rect">
            <a:avLst/>
          </a:prstGeom>
          <a:ln w="12700">
            <a:miter lim="400000"/>
          </a:ln>
        </p:spPr>
      </p:pic>
      <p:sp>
        <p:nvSpPr>
          <p:cNvPr id="203" name="Impressionist-style painting of a field dense with wildflowers"/>
          <p:cNvSpPr>
            <a:spLocks noGrp="1"/>
          </p:cNvSpPr>
          <p:nvPr>
            <p:ph type="pic" idx="21"/>
          </p:nvPr>
        </p:nvSpPr>
        <p:spPr>
          <a:xfrm>
            <a:off x="-2425464" y="5217614"/>
            <a:ext cx="18006483" cy="1406307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04" name="Impressionist-style painting of a river strewn with lily pads"/>
          <p:cNvSpPr>
            <a:spLocks noGrp="1"/>
          </p:cNvSpPr>
          <p:nvPr>
            <p:ph type="pic" idx="22"/>
          </p:nvPr>
        </p:nvSpPr>
        <p:spPr>
          <a:xfrm>
            <a:off x="4470400" y="1193800"/>
            <a:ext cx="18917809" cy="13919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0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148900" y="12443385"/>
            <a:ext cx="416053" cy="46710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Impressionist-style painting of where river and land meet"/>
          <p:cNvSpPr>
            <a:spLocks noGrp="1"/>
          </p:cNvSpPr>
          <p:nvPr>
            <p:ph type="pic" idx="21"/>
          </p:nvPr>
        </p:nvSpPr>
        <p:spPr>
          <a:xfrm>
            <a:off x="-5054600" y="-8890000"/>
            <a:ext cx="34637685" cy="251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13" name="Presentation Titl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863600" y="12510313"/>
            <a:ext cx="3560397" cy="419101"/>
          </a:xfrm>
          <a:prstGeom prst="rect">
            <a:avLst/>
          </a:prstGeom>
        </p:spPr>
        <p:txBody>
          <a:bodyPr anchor="b"/>
          <a:lstStyle>
            <a:lvl1pPr defTabSz="2145738">
              <a:lnSpc>
                <a:spcPct val="110000"/>
              </a:lnSpc>
              <a:defRPr sz="1936" spc="0">
                <a:solidFill>
                  <a:srgbClr val="FFFFFF"/>
                </a:solidFill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214" name="Date"/>
          <p:cNvSpPr txBox="1">
            <a:spLocks noGrp="1"/>
          </p:cNvSpPr>
          <p:nvPr>
            <p:ph type="body" sz="quarter" idx="23" hasCustomPrompt="1"/>
          </p:nvPr>
        </p:nvSpPr>
        <p:spPr>
          <a:xfrm>
            <a:off x="4660537" y="12510313"/>
            <a:ext cx="3560397" cy="419101"/>
          </a:xfrm>
          <a:prstGeom prst="rect">
            <a:avLst/>
          </a:prstGeom>
        </p:spPr>
        <p:txBody>
          <a:bodyPr anchor="b"/>
          <a:lstStyle>
            <a:lvl1pPr defTabSz="2145738">
              <a:lnSpc>
                <a:spcPct val="110000"/>
              </a:lnSpc>
              <a:defRPr sz="1936" spc="0">
                <a:solidFill>
                  <a:srgbClr val="FFFFFF"/>
                </a:solidFill>
              </a:defRPr>
            </a:lvl1pPr>
          </a:lstStyle>
          <a:p>
            <a:r>
              <a:t>Date</a:t>
            </a:r>
          </a:p>
        </p:txBody>
      </p:sp>
      <p:sp>
        <p:nvSpPr>
          <p:cNvPr id="21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151644" y="12449607"/>
            <a:ext cx="416053" cy="46710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Bullets &amp; Live Video"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850900" y="1701800"/>
            <a:ext cx="10693400" cy="10566400"/>
          </a:xfrm>
          <a:prstGeom prst="rect">
            <a:avLst/>
          </a:prstGeom>
        </p:spPr>
        <p:txBody>
          <a:bodyPr/>
          <a:lstStyle>
            <a:lvl1pPr marL="828675" indent="-828675" defTabSz="825500">
              <a:lnSpc>
                <a:spcPct val="140000"/>
              </a:lnSpc>
              <a:buSzPct val="125000"/>
              <a:buChar char="•"/>
              <a:defRPr sz="4500" b="1" spc="0"/>
            </a:lvl1pPr>
            <a:lvl2pPr marL="1933575" indent="-828675" defTabSz="825500">
              <a:lnSpc>
                <a:spcPct val="140000"/>
              </a:lnSpc>
              <a:buSzPct val="125000"/>
              <a:buChar char="•"/>
              <a:defRPr sz="4500" b="1" spc="0"/>
            </a:lvl2pPr>
            <a:lvl3pPr marL="3038475" indent="-828675" defTabSz="825500">
              <a:lnSpc>
                <a:spcPct val="140000"/>
              </a:lnSpc>
              <a:buSzPct val="125000"/>
              <a:buChar char="•"/>
              <a:defRPr sz="4500" b="1" spc="0"/>
            </a:lvl3pPr>
            <a:lvl4pPr marL="4143375" indent="-828675" defTabSz="825500">
              <a:lnSpc>
                <a:spcPct val="140000"/>
              </a:lnSpc>
              <a:buSzPct val="125000"/>
              <a:buChar char="•"/>
              <a:defRPr sz="4500" b="1" spc="0"/>
            </a:lvl4pPr>
            <a:lvl5pPr marL="5248275" indent="-828675" defTabSz="825500">
              <a:lnSpc>
                <a:spcPct val="140000"/>
              </a:lnSpc>
              <a:buSzPct val="125000"/>
              <a:buChar char="•"/>
              <a:defRPr sz="4500" b="1" spc="0"/>
            </a:lvl5pPr>
          </a:lstStyle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23" name="Presentation 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863600" y="12510313"/>
            <a:ext cx="3560397" cy="419101"/>
          </a:xfrm>
          <a:prstGeom prst="rect">
            <a:avLst/>
          </a:prstGeom>
        </p:spPr>
        <p:txBody>
          <a:bodyPr anchor="b"/>
          <a:lstStyle>
            <a:lvl1pPr defTabSz="2145738">
              <a:lnSpc>
                <a:spcPct val="110000"/>
              </a:lnSpc>
              <a:defRPr sz="1936" spc="0"/>
            </a:lvl1pPr>
          </a:lstStyle>
          <a:p>
            <a:r>
              <a:t>Presentation Title</a:t>
            </a:r>
          </a:p>
        </p:txBody>
      </p:sp>
      <p:sp>
        <p:nvSpPr>
          <p:cNvPr id="224" name="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4660537" y="12510313"/>
            <a:ext cx="3560397" cy="419101"/>
          </a:xfrm>
          <a:prstGeom prst="rect">
            <a:avLst/>
          </a:prstGeom>
        </p:spPr>
        <p:txBody>
          <a:bodyPr anchor="b"/>
          <a:lstStyle>
            <a:lvl1pPr defTabSz="2145738">
              <a:lnSpc>
                <a:spcPct val="110000"/>
              </a:lnSpc>
              <a:defRPr sz="1936" spc="0"/>
            </a:lvl1pPr>
          </a:lstStyle>
          <a:p>
            <a:r>
              <a:t>Date</a:t>
            </a:r>
          </a:p>
        </p:txBody>
      </p:sp>
      <p:sp>
        <p:nvSpPr>
          <p:cNvPr id="225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863468" y="833619"/>
            <a:ext cx="10693401" cy="706629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3600" spc="0">
                <a:solidFill>
                  <a:srgbClr val="000000"/>
                </a:solidFill>
              </a:defRPr>
            </a:lvl1pPr>
          </a:lstStyle>
          <a:p>
            <a:r>
              <a:t>Slide Title</a:t>
            </a:r>
          </a:p>
        </p:txBody>
      </p:sp>
      <p:sp>
        <p:nvSpPr>
          <p:cNvPr id="22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148900" y="12443385"/>
            <a:ext cx="416053" cy="46710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Live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Presentation 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863600" y="12510313"/>
            <a:ext cx="3560397" cy="419101"/>
          </a:xfrm>
          <a:prstGeom prst="rect">
            <a:avLst/>
          </a:prstGeom>
        </p:spPr>
        <p:txBody>
          <a:bodyPr anchor="b"/>
          <a:lstStyle>
            <a:lvl1pPr defTabSz="2145738">
              <a:lnSpc>
                <a:spcPct val="110000"/>
              </a:lnSpc>
              <a:defRPr sz="1936" spc="0">
                <a:solidFill>
                  <a:srgbClr val="FFFFFF"/>
                </a:solidFill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234" name="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4660537" y="12510313"/>
            <a:ext cx="3560397" cy="419101"/>
          </a:xfrm>
          <a:prstGeom prst="rect">
            <a:avLst/>
          </a:prstGeom>
        </p:spPr>
        <p:txBody>
          <a:bodyPr anchor="b"/>
          <a:lstStyle>
            <a:lvl1pPr defTabSz="2145738">
              <a:lnSpc>
                <a:spcPct val="110000"/>
              </a:lnSpc>
              <a:defRPr sz="1936" spc="0">
                <a:solidFill>
                  <a:srgbClr val="FFFFFF"/>
                </a:solidFill>
              </a:defRPr>
            </a:lvl1pPr>
          </a:lstStyle>
          <a:p>
            <a:r>
              <a:t>Date</a:t>
            </a:r>
          </a:p>
        </p:txBody>
      </p:sp>
      <p:sp>
        <p:nvSpPr>
          <p:cNvPr id="2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148900" y="12443385"/>
            <a:ext cx="416053" cy="46710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147582" y="12448794"/>
            <a:ext cx="416053" cy="46710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333500" y="2970889"/>
            <a:ext cx="21188870" cy="22107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333500" y="1003300"/>
            <a:ext cx="21183600" cy="2209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Presentation Title</a:t>
            </a:r>
          </a:p>
        </p:txBody>
      </p:sp>
      <p:pic>
        <p:nvPicPr>
          <p:cNvPr id="4" name="Image" descr="Image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16939" y="496237"/>
            <a:ext cx="23350122" cy="12723526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Rectangle"/>
          <p:cNvSpPr/>
          <p:nvPr/>
        </p:nvSpPr>
        <p:spPr>
          <a:xfrm>
            <a:off x="934840" y="903278"/>
            <a:ext cx="21095739" cy="442579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defRPr sz="3200"/>
            </a:pPr>
            <a:endParaRPr/>
          </a:p>
        </p:txBody>
      </p:sp>
      <p:sp>
        <p:nvSpPr>
          <p:cNvPr id="6" name="Rectangle"/>
          <p:cNvSpPr/>
          <p:nvPr/>
        </p:nvSpPr>
        <p:spPr>
          <a:xfrm>
            <a:off x="1151266" y="10392629"/>
            <a:ext cx="3083345" cy="211457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defRPr sz="3200"/>
            </a:pPr>
            <a:endParaRPr/>
          </a:p>
        </p:txBody>
      </p:sp>
      <p:sp>
        <p:nvSpPr>
          <p:cNvPr id="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155351" y="12448794"/>
            <a:ext cx="416053" cy="467107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r" defTabSz="584200">
              <a:lnSpc>
                <a:spcPct val="100000"/>
              </a:lnSpc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900" b="1" i="0" u="none" strike="noStrike" cap="none" spc="-109" baseline="0">
          <a:solidFill>
            <a:srgbClr val="1B3656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900" b="1" i="0" u="none" strike="noStrike" cap="none" spc="-109" baseline="0">
          <a:solidFill>
            <a:srgbClr val="1B3656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900" b="1" i="0" u="none" strike="noStrike" cap="none" spc="-109" baseline="0">
          <a:solidFill>
            <a:srgbClr val="1B3656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900" b="1" i="0" u="none" strike="noStrike" cap="none" spc="-109" baseline="0">
          <a:solidFill>
            <a:srgbClr val="1B3656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900" b="1" i="0" u="none" strike="noStrike" cap="none" spc="-109" baseline="0">
          <a:solidFill>
            <a:srgbClr val="1B3656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900" b="1" i="0" u="none" strike="noStrike" cap="none" spc="-109" baseline="0">
          <a:solidFill>
            <a:srgbClr val="1B3656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900" b="1" i="0" u="none" strike="noStrike" cap="none" spc="-109" baseline="0">
          <a:solidFill>
            <a:srgbClr val="1B3656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900" b="1" i="0" u="none" strike="noStrike" cap="none" spc="-109" baseline="0">
          <a:solidFill>
            <a:srgbClr val="1B3656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900" b="1" i="0" u="none" strike="noStrike" cap="none" spc="-109" baseline="0">
          <a:solidFill>
            <a:srgbClr val="1B3656"/>
          </a:solidFill>
          <a:uFillTx/>
          <a:latin typeface="+mn-lt"/>
          <a:ea typeface="+mn-ea"/>
          <a:cs typeface="+mn-cs"/>
          <a:sym typeface="Graphik"/>
        </a:defRPr>
      </a:lvl9pPr>
    </p:titleStyle>
    <p:body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900" b="0" i="0" u="none" strike="noStrike" cap="none" spc="-109" baseline="0">
          <a:solidFill>
            <a:srgbClr val="000000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900" b="0" i="0" u="none" strike="noStrike" cap="none" spc="-109" baseline="0">
          <a:solidFill>
            <a:srgbClr val="000000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900" b="0" i="0" u="none" strike="noStrike" cap="none" spc="-109" baseline="0">
          <a:solidFill>
            <a:srgbClr val="000000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900" b="0" i="0" u="none" strike="noStrike" cap="none" spc="-109" baseline="0">
          <a:solidFill>
            <a:srgbClr val="000000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900" b="0" i="0" u="none" strike="noStrike" cap="none" spc="-109" baseline="0">
          <a:solidFill>
            <a:srgbClr val="000000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900" b="0" i="0" u="none" strike="noStrike" cap="none" spc="-109" baseline="0">
          <a:solidFill>
            <a:srgbClr val="000000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900" b="0" i="0" u="none" strike="noStrike" cap="none" spc="-109" baseline="0">
          <a:solidFill>
            <a:srgbClr val="000000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900" b="0" i="0" u="none" strike="noStrike" cap="none" spc="-109" baseline="0">
          <a:solidFill>
            <a:srgbClr val="000000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900" b="0" i="0" u="none" strike="noStrike" cap="none" spc="-109" baseline="0">
          <a:solidFill>
            <a:srgbClr val="000000"/>
          </a:solidFill>
          <a:uFillTx/>
          <a:latin typeface="+mn-lt"/>
          <a:ea typeface="+mn-ea"/>
          <a:cs typeface="+mn-cs"/>
          <a:sym typeface="Graphik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tif"/><Relationship Id="rId7" Type="http://schemas.openxmlformats.org/officeDocument/2006/relationships/image" Target="../media/image7.tif"/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lasma targets for high-repetition-rate laser-plasma accelerators"/>
          <p:cNvSpPr txBox="1">
            <a:spLocks noGrp="1"/>
          </p:cNvSpPr>
          <p:nvPr>
            <p:ph type="subTitle" sz="quarter" idx="1"/>
          </p:nvPr>
        </p:nvSpPr>
        <p:spPr>
          <a:xfrm>
            <a:off x="1324603" y="2949605"/>
            <a:ext cx="21188871" cy="2210711"/>
          </a:xfrm>
          <a:prstGeom prst="rect">
            <a:avLst/>
          </a:prstGeom>
        </p:spPr>
        <p:txBody>
          <a:bodyPr/>
          <a:lstStyle>
            <a:lvl1pPr defTabSz="457200">
              <a:lnSpc>
                <a:spcPct val="100000"/>
              </a:lnSpc>
              <a:defRPr sz="2666" spc="0">
                <a:solidFill>
                  <a:srgbClr val="EB6F2D"/>
                </a:solidFill>
              </a:defRPr>
            </a:lvl1pPr>
          </a:lstStyle>
          <a:p>
            <a:r>
              <a:t>Plasma targets for high-repetition-rate laser-plasma accelerators</a:t>
            </a:r>
          </a:p>
        </p:txBody>
      </p:sp>
      <p:sp>
        <p:nvSpPr>
          <p:cNvPr id="252" name="From PALLAS to DESY"/>
          <p:cNvSpPr txBox="1">
            <a:spLocks noGrp="1"/>
          </p:cNvSpPr>
          <p:nvPr>
            <p:ph type="ctrTitle"/>
          </p:nvPr>
        </p:nvSpPr>
        <p:spPr>
          <a:xfrm>
            <a:off x="1327238" y="987733"/>
            <a:ext cx="21183601" cy="2209801"/>
          </a:xfrm>
          <a:prstGeom prst="rect">
            <a:avLst/>
          </a:prstGeom>
        </p:spPr>
        <p:txBody>
          <a:bodyPr/>
          <a:lstStyle/>
          <a:p>
            <a:r>
              <a:t>From PALLAS to DESY</a:t>
            </a:r>
          </a:p>
        </p:txBody>
      </p:sp>
      <p:pic>
        <p:nvPicPr>
          <p:cNvPr id="253" name="Impressionist-style painting of a field dense with wildflowers" descr="Impressionist-style painting of a field dense with wildflowers"/>
          <p:cNvPicPr>
            <a:picLocks noGrp="1" noChangeAspect="1"/>
          </p:cNvPicPr>
          <p:nvPr>
            <p:ph type="pic" idx="21"/>
          </p:nvPr>
        </p:nvPicPr>
        <p:blipFill>
          <a:blip r:embed="rId2"/>
          <a:srcRect t="598" b="598"/>
          <a:stretch>
            <a:fillRect/>
          </a:stretch>
        </p:blipFill>
        <p:spPr>
          <a:xfrm>
            <a:off x="13090276" y="5750983"/>
            <a:ext cx="9820965" cy="6472162"/>
          </a:xfrm>
          <a:prstGeom prst="rect">
            <a:avLst/>
          </a:prstGeom>
        </p:spPr>
      </p:pic>
      <p:sp>
        <p:nvSpPr>
          <p:cNvPr id="254" name="Jana Serhal"/>
          <p:cNvSpPr txBox="1">
            <a:spLocks noGrp="1"/>
          </p:cNvSpPr>
          <p:nvPr>
            <p:ph type="body" idx="2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Jana Serhal</a:t>
            </a:r>
          </a:p>
        </p:txBody>
      </p:sp>
      <p:sp>
        <p:nvSpPr>
          <p:cNvPr id="255" name="22/10/2026"/>
          <p:cNvSpPr txBox="1">
            <a:spLocks noGrp="1"/>
          </p:cNvSpPr>
          <p:nvPr>
            <p:ph type="body" idx="23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t>22/10/2026</a:t>
            </a:r>
          </a:p>
        </p:txBody>
      </p:sp>
      <p:pic>
        <p:nvPicPr>
          <p:cNvPr id="256" name="Image" descr="Image"/>
          <p:cNvPicPr>
            <a:picLocks noChangeAspect="1"/>
          </p:cNvPicPr>
          <p:nvPr/>
        </p:nvPicPr>
        <p:blipFill>
          <a:blip r:embed="rId3"/>
          <a:srcRect l="38932" t="6940" r="37945" b="45555"/>
          <a:stretch>
            <a:fillRect/>
          </a:stretch>
        </p:blipFill>
        <p:spPr>
          <a:xfrm>
            <a:off x="21089039" y="199937"/>
            <a:ext cx="2596313" cy="1905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57" name="pasted-movie.png" descr="pasted-movie.png"/>
          <p:cNvPicPr>
            <a:picLocks noChangeAspect="1"/>
          </p:cNvPicPr>
          <p:nvPr/>
        </p:nvPicPr>
        <p:blipFill>
          <a:blip r:embed="rId4"/>
          <a:srcRect l="43" t="238" r="191" b="12"/>
          <a:stretch>
            <a:fillRect/>
          </a:stretch>
        </p:blipFill>
        <p:spPr>
          <a:xfrm>
            <a:off x="18888976" y="199937"/>
            <a:ext cx="1905293" cy="1905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0" h="21546" extrusionOk="0">
                <a:moveTo>
                  <a:pt x="11595" y="143"/>
                </a:moveTo>
                <a:cubicBezTo>
                  <a:pt x="11713" y="250"/>
                  <a:pt x="12302" y="457"/>
                  <a:pt x="12906" y="603"/>
                </a:cubicBezTo>
                <a:cubicBezTo>
                  <a:pt x="16091" y="1375"/>
                  <a:pt x="20256" y="4514"/>
                  <a:pt x="20942" y="6661"/>
                </a:cubicBezTo>
                <a:cubicBezTo>
                  <a:pt x="21087" y="7115"/>
                  <a:pt x="21295" y="7582"/>
                  <a:pt x="21404" y="7700"/>
                </a:cubicBezTo>
                <a:cubicBezTo>
                  <a:pt x="21467" y="7768"/>
                  <a:pt x="21524" y="8875"/>
                  <a:pt x="21560" y="10535"/>
                </a:cubicBezTo>
                <a:lnTo>
                  <a:pt x="21560" y="10535"/>
                </a:lnTo>
                <a:cubicBezTo>
                  <a:pt x="21522" y="11713"/>
                  <a:pt x="21469" y="12011"/>
                  <a:pt x="21245" y="12703"/>
                </a:cubicBezTo>
                <a:cubicBezTo>
                  <a:pt x="19923" y="16773"/>
                  <a:pt x="16230" y="20390"/>
                  <a:pt x="12369" y="21395"/>
                </a:cubicBezTo>
                <a:cubicBezTo>
                  <a:pt x="11583" y="21600"/>
                  <a:pt x="8805" y="21594"/>
                  <a:pt x="8032" y="21386"/>
                </a:cubicBezTo>
                <a:cubicBezTo>
                  <a:pt x="5826" y="20794"/>
                  <a:pt x="3695" y="19160"/>
                  <a:pt x="2195" y="16913"/>
                </a:cubicBezTo>
                <a:cubicBezTo>
                  <a:pt x="1320" y="15603"/>
                  <a:pt x="847" y="14548"/>
                  <a:pt x="492" y="13117"/>
                </a:cubicBezTo>
                <a:cubicBezTo>
                  <a:pt x="68" y="11406"/>
                  <a:pt x="-40" y="10404"/>
                  <a:pt x="11" y="8648"/>
                </a:cubicBezTo>
                <a:cubicBezTo>
                  <a:pt x="54" y="7181"/>
                  <a:pt x="75" y="7054"/>
                  <a:pt x="391" y="6306"/>
                </a:cubicBezTo>
                <a:cubicBezTo>
                  <a:pt x="1014" y="4829"/>
                  <a:pt x="2555" y="2975"/>
                  <a:pt x="4146" y="1787"/>
                </a:cubicBezTo>
                <a:cubicBezTo>
                  <a:pt x="5144" y="1042"/>
                  <a:pt x="5836" y="678"/>
                  <a:pt x="6997" y="290"/>
                </a:cubicBezTo>
                <a:cubicBezTo>
                  <a:pt x="7789" y="24"/>
                  <a:pt x="7935" y="1"/>
                  <a:pt x="9586" y="0"/>
                </a:cubicBezTo>
                <a:cubicBezTo>
                  <a:pt x="10764" y="35"/>
                  <a:pt x="11533" y="86"/>
                  <a:pt x="11595" y="143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58" name="pasted-movie.png" descr="pasted-movie.png"/>
          <p:cNvPicPr>
            <a:picLocks noChangeAspect="1"/>
          </p:cNvPicPr>
          <p:nvPr/>
        </p:nvPicPr>
        <p:blipFill>
          <a:blip r:embed="rId5"/>
          <a:srcRect t="1595" r="16045" b="19261"/>
          <a:stretch>
            <a:fillRect/>
          </a:stretch>
        </p:blipFill>
        <p:spPr>
          <a:xfrm>
            <a:off x="16751937" y="2752268"/>
            <a:ext cx="1779534" cy="1905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59" name="pasted-movie.png" descr="pasted-movie.png"/>
          <p:cNvPicPr>
            <a:picLocks noChangeAspect="1"/>
          </p:cNvPicPr>
          <p:nvPr/>
        </p:nvPicPr>
        <p:blipFill>
          <a:blip r:embed="rId6"/>
          <a:srcRect l="11022" b="8931"/>
          <a:stretch>
            <a:fillRect/>
          </a:stretch>
        </p:blipFill>
        <p:spPr>
          <a:xfrm>
            <a:off x="18836311" y="2548502"/>
            <a:ext cx="2010621" cy="1905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60" name="Image" descr="Image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689203" y="199937"/>
            <a:ext cx="1905001" cy="1905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61" name="pasted-movie.heic" descr="pasted-movie.heic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21100974" y="2898174"/>
            <a:ext cx="3260362" cy="120565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2"/>
          <p:cNvSpPr/>
          <p:nvPr/>
        </p:nvSpPr>
        <p:spPr>
          <a:xfrm>
            <a:off x="1445465" y="6261100"/>
            <a:ext cx="1524001" cy="762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400" y="0"/>
                </a:moveTo>
                <a:cubicBezTo>
                  <a:pt x="2418" y="0"/>
                  <a:pt x="0" y="4835"/>
                  <a:pt x="0" y="10800"/>
                </a:cubicBezTo>
                <a:cubicBezTo>
                  <a:pt x="0" y="16765"/>
                  <a:pt x="2418" y="21600"/>
                  <a:pt x="5400" y="21600"/>
                </a:cubicBezTo>
                <a:lnTo>
                  <a:pt x="16200" y="21600"/>
                </a:lnTo>
                <a:cubicBezTo>
                  <a:pt x="19182" y="21600"/>
                  <a:pt x="21600" y="16765"/>
                  <a:pt x="21600" y="10800"/>
                </a:cubicBezTo>
                <a:cubicBezTo>
                  <a:pt x="21600" y="4835"/>
                  <a:pt x="19182" y="0"/>
                  <a:pt x="16200" y="0"/>
                </a:cubicBezTo>
                <a:lnTo>
                  <a:pt x="5400" y="0"/>
                </a:lnTo>
                <a:close/>
              </a:path>
            </a:pathLst>
          </a:custGeom>
          <a:solidFill>
            <a:schemeClr val="accent3">
              <a:hueOff val="139265"/>
              <a:satOff val="34072"/>
              <a:lumOff val="20510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ctr" defTabSz="825500">
              <a:lnSpc>
                <a:spcPct val="100000"/>
              </a:lnSpc>
              <a:defRPr sz="3200">
                <a:solidFill>
                  <a:srgbClr val="1B3656"/>
                </a:solidFill>
              </a:defRPr>
            </a:lvl1pPr>
          </a:lstStyle>
          <a:p>
            <a:r>
              <a:t>2</a:t>
            </a:r>
          </a:p>
        </p:txBody>
      </p:sp>
      <p:sp>
        <p:nvSpPr>
          <p:cNvPr id="264" name="Laser Plasma Acceleration:…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8640" spc="-86"/>
            </a:pPr>
            <a:r>
              <a:t>Laser Plasma Acceleration:</a:t>
            </a:r>
          </a:p>
          <a:p>
            <a:pPr>
              <a:defRPr sz="4703" b="0" i="1" spc="-47">
                <a:solidFill>
                  <a:srgbClr val="EB6F2D"/>
                </a:solidFill>
                <a:latin typeface="Graphik-LightItalic"/>
                <a:ea typeface="Graphik-LightItalic"/>
                <a:cs typeface="Graphik-LightItalic"/>
                <a:sym typeface="Graphik Light"/>
              </a:defRPr>
            </a:pPr>
            <a:r>
              <a:t>the concept &amp; mechanism</a:t>
            </a:r>
          </a:p>
        </p:txBody>
      </p:sp>
      <p:pic>
        <p:nvPicPr>
          <p:cNvPr id="265" name="wake_nobeam.mp4" descr="wake_nobeam.mp4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76314" y="3230725"/>
            <a:ext cx="12896978" cy="7254550"/>
          </a:xfrm>
          <a:prstGeom prst="rect">
            <a:avLst/>
          </a:prstGeom>
          <a:ln w="12700">
            <a:miter lim="400000"/>
          </a:ln>
          <a:effectLst>
            <a:reflection stA="40000" endPos="40000" dir="5400000" sy="-100000" algn="bl" rotWithShape="0"/>
          </a:effectLst>
        </p:spPr>
      </p:pic>
      <p:sp>
        <p:nvSpPr>
          <p:cNvPr id="266" name="Simulation: the laser pulse (orange) drives a plasma wave (blue) behind it"/>
          <p:cNvSpPr/>
          <p:nvPr/>
        </p:nvSpPr>
        <p:spPr>
          <a:xfrm>
            <a:off x="11276314" y="10586874"/>
            <a:ext cx="12896978" cy="544577"/>
          </a:xfrm>
          <a:prstGeom prst="roundRect">
            <a:avLst>
              <a:gd name="adj" fmla="val 0"/>
            </a:avLst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ctr" defTabSz="457200">
              <a:lnSpc>
                <a:spcPct val="100000"/>
              </a:lnSpc>
              <a:defRPr sz="1466" i="1">
                <a:solidFill>
                  <a:srgbClr val="53585F"/>
                </a:solidFill>
              </a:defRPr>
            </a:lvl1pPr>
          </a:lstStyle>
          <a:p>
            <a:r>
              <a:t>Simulation: the laser pulse (orange) drives a plasma wave (blue) behind it</a:t>
            </a:r>
            <a:endParaRPr sz="1200" i="0">
              <a:solidFill>
                <a:srgbClr val="000000"/>
              </a:solidFill>
            </a:endParaRPr>
          </a:p>
        </p:txBody>
      </p:sp>
      <p:sp>
        <p:nvSpPr>
          <p:cNvPr id="267" name="The pulse ionises the gas —&gt;  plasma…"/>
          <p:cNvSpPr txBox="1"/>
          <p:nvPr/>
        </p:nvSpPr>
        <p:spPr>
          <a:xfrm>
            <a:off x="1494602" y="7384059"/>
            <a:ext cx="10951197" cy="13657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pPr defTabSz="825500">
              <a:lnSpc>
                <a:spcPct val="90000"/>
              </a:lnSpc>
              <a:defRPr sz="3000">
                <a:solidFill>
                  <a:srgbClr val="1B3656"/>
                </a:solidFill>
              </a:defRPr>
            </a:pPr>
            <a:r>
              <a:t>The pulse ionises the gas —&gt;  plasma </a:t>
            </a:r>
          </a:p>
          <a:p>
            <a:pPr defTabSz="825500">
              <a:lnSpc>
                <a:spcPct val="90000"/>
              </a:lnSpc>
              <a:defRPr sz="3000">
                <a:solidFill>
                  <a:srgbClr val="1B3656"/>
                </a:solidFill>
              </a:defRPr>
            </a:pPr>
            <a:r>
              <a:t>It then drives a </a:t>
            </a:r>
            <a:r>
              <a:rPr b="1"/>
              <a:t>wave</a:t>
            </a:r>
            <a:r>
              <a:t> in the plasma.</a:t>
            </a:r>
          </a:p>
        </p:txBody>
      </p:sp>
      <p:sp>
        <p:nvSpPr>
          <p:cNvPr id="268" name="Electrons surf the wave and gain energy over few millimetres"/>
          <p:cNvSpPr txBox="1"/>
          <p:nvPr/>
        </p:nvSpPr>
        <p:spPr>
          <a:xfrm>
            <a:off x="1358758" y="10236642"/>
            <a:ext cx="9987289" cy="1993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defTabSz="825500">
              <a:lnSpc>
                <a:spcPct val="90000"/>
              </a:lnSpc>
              <a:defRPr sz="3000">
                <a:solidFill>
                  <a:srgbClr val="1B3656"/>
                </a:solidFill>
              </a:defRPr>
            </a:lvl1pPr>
          </a:lstStyle>
          <a:p>
            <a:r>
              <a:t>Electrons surf the wave and gain energy over few millimetres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69" name="An intense laser pulse (≅ )  is shot at a gas target"/>
              <p:cNvSpPr txBox="1"/>
              <p:nvPr/>
            </p:nvSpPr>
            <p:spPr>
              <a:xfrm>
                <a:off x="1494602" y="5029200"/>
                <a:ext cx="10951197" cy="1179459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50800" tIns="50800" rIns="50800" bIns="50800">
                <a:normAutofit/>
              </a:bodyPr>
              <a:lstStyle/>
              <a:p>
                <a:pPr defTabSz="800735">
                  <a:lnSpc>
                    <a:spcPct val="90000"/>
                  </a:lnSpc>
                  <a:defRPr sz="2910">
                    <a:solidFill>
                      <a:srgbClr val="1B3656"/>
                    </a:solidFill>
                  </a:defRPr>
                </a:pPr>
                <a:r>
                  <a:rPr b="1"/>
                  <a:t>An intense laser pulse</a:t>
                </a:r>
                <a:r>
                  <a:t> </a:t>
                </a:r>
                <a:r>
                  <a:rPr>
                    <a:latin typeface="Graphik-Medium"/>
                    <a:ea typeface="Graphik-Medium"/>
                    <a:cs typeface="Graphik-Medium"/>
                    <a:sym typeface="Graphik Medium"/>
                  </a:rPr>
                  <a:t>(≅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sz="3550" i="1">
                            <a:solidFill>
                              <a:srgbClr val="1A3556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3550" i="1">
                            <a:solidFill>
                              <a:srgbClr val="1A3556"/>
                            </a:solidFill>
                            <a:latin typeface="Cambria Math" panose="02040503050406030204" pitchFamily="18" charset="0"/>
                          </a:rPr>
                          <m:t>1.10</m:t>
                        </m:r>
                      </m:e>
                      <m:sup>
                        <m:r>
                          <a:rPr sz="3550" i="1">
                            <a:solidFill>
                              <a:srgbClr val="1A3556"/>
                            </a:solidFill>
                            <a:latin typeface="Cambria Math" panose="02040503050406030204" pitchFamily="18" charset="0"/>
                          </a:rPr>
                          <m:t>18</m:t>
                        </m:r>
                      </m:sup>
                    </m:sSup>
                    <m:r>
                      <a:rPr sz="3550" i="1">
                        <a:solidFill>
                          <a:srgbClr val="1A3556"/>
                        </a:solidFill>
                        <a:latin typeface="Cambria Math" panose="02040503050406030204" pitchFamily="18" charset="0"/>
                      </a:rPr>
                      <m:t>𝑊</m:t>
                    </m:r>
                    <m:r>
                      <a:rPr sz="3550" i="1">
                        <a:solidFill>
                          <a:srgbClr val="1A3556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sz="3550" i="1">
                        <a:solidFill>
                          <a:srgbClr val="1A3556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sz="3550" i="1">
                            <a:solidFill>
                              <a:srgbClr val="1A3556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3550" i="1">
                            <a:solidFill>
                              <a:srgbClr val="1A3556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sz="3550" i="1">
                            <a:solidFill>
                              <a:srgbClr val="1A3556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>
                    <a:latin typeface="Graphik-Medium"/>
                    <a:ea typeface="Graphik-Medium"/>
                    <a:cs typeface="Graphik-Medium"/>
                    <a:sym typeface="Graphik Medium"/>
                  </a:rPr>
                  <a:t>)  i</a:t>
                </a:r>
                <a:r>
                  <a:t>s shot at a gas target</a:t>
                </a:r>
              </a:p>
            </p:txBody>
          </p:sp>
        </mc:Choice>
        <mc:Fallback>
          <p:sp>
            <p:nvSpPr>
              <p:cNvPr id="269" name="An intense laser pulse (≅ )  is shot at a gas target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4602" y="5029200"/>
                <a:ext cx="10951197" cy="1179459"/>
              </a:xfrm>
              <a:prstGeom prst="rect">
                <a:avLst/>
              </a:prstGeom>
              <a:blipFill>
                <a:blip r:embed="rId5"/>
                <a:stretch>
                  <a:fillRect l="-1505" t="-5376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0" name="1"/>
          <p:cNvSpPr/>
          <p:nvPr/>
        </p:nvSpPr>
        <p:spPr>
          <a:xfrm>
            <a:off x="1445465" y="4011535"/>
            <a:ext cx="1524001" cy="762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400" y="0"/>
                </a:moveTo>
                <a:cubicBezTo>
                  <a:pt x="2418" y="0"/>
                  <a:pt x="0" y="4835"/>
                  <a:pt x="0" y="10800"/>
                </a:cubicBezTo>
                <a:cubicBezTo>
                  <a:pt x="0" y="16765"/>
                  <a:pt x="2418" y="21600"/>
                  <a:pt x="5400" y="21600"/>
                </a:cubicBezTo>
                <a:lnTo>
                  <a:pt x="16200" y="21600"/>
                </a:lnTo>
                <a:cubicBezTo>
                  <a:pt x="19182" y="21600"/>
                  <a:pt x="21600" y="16765"/>
                  <a:pt x="21600" y="10800"/>
                </a:cubicBezTo>
                <a:cubicBezTo>
                  <a:pt x="21600" y="4835"/>
                  <a:pt x="19182" y="0"/>
                  <a:pt x="16200" y="0"/>
                </a:cubicBezTo>
                <a:lnTo>
                  <a:pt x="5400" y="0"/>
                </a:lnTo>
                <a:close/>
              </a:path>
            </a:pathLst>
          </a:custGeom>
          <a:solidFill>
            <a:schemeClr val="accent3">
              <a:hueOff val="139265"/>
              <a:satOff val="34072"/>
              <a:lumOff val="20510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ctr" defTabSz="825500">
              <a:lnSpc>
                <a:spcPct val="100000"/>
              </a:lnSpc>
              <a:defRPr sz="3200">
                <a:solidFill>
                  <a:srgbClr val="1B3656"/>
                </a:solidFill>
              </a:defRPr>
            </a:lvl1pPr>
          </a:lstStyle>
          <a:p>
            <a:r>
              <a:t>1</a:t>
            </a:r>
          </a:p>
        </p:txBody>
      </p:sp>
      <p:sp>
        <p:nvSpPr>
          <p:cNvPr id="271" name="3"/>
          <p:cNvSpPr/>
          <p:nvPr/>
        </p:nvSpPr>
        <p:spPr>
          <a:xfrm>
            <a:off x="1445465" y="9112250"/>
            <a:ext cx="1524001" cy="762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400" y="0"/>
                </a:moveTo>
                <a:cubicBezTo>
                  <a:pt x="2418" y="0"/>
                  <a:pt x="0" y="4835"/>
                  <a:pt x="0" y="10800"/>
                </a:cubicBezTo>
                <a:cubicBezTo>
                  <a:pt x="0" y="16765"/>
                  <a:pt x="2418" y="21600"/>
                  <a:pt x="5400" y="21600"/>
                </a:cubicBezTo>
                <a:lnTo>
                  <a:pt x="16200" y="21600"/>
                </a:lnTo>
                <a:cubicBezTo>
                  <a:pt x="19182" y="21600"/>
                  <a:pt x="21600" y="16765"/>
                  <a:pt x="21600" y="10800"/>
                </a:cubicBezTo>
                <a:cubicBezTo>
                  <a:pt x="21600" y="4835"/>
                  <a:pt x="19182" y="0"/>
                  <a:pt x="16200" y="0"/>
                </a:cubicBezTo>
                <a:lnTo>
                  <a:pt x="5400" y="0"/>
                </a:lnTo>
                <a:close/>
              </a:path>
            </a:pathLst>
          </a:custGeom>
          <a:solidFill>
            <a:schemeClr val="accent3">
              <a:hueOff val="139265"/>
              <a:satOff val="34072"/>
              <a:lumOff val="20510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ctr" defTabSz="825500">
              <a:lnSpc>
                <a:spcPct val="100000"/>
              </a:lnSpc>
              <a:defRPr sz="3200">
                <a:solidFill>
                  <a:srgbClr val="1B3656"/>
                </a:solidFill>
              </a:defRPr>
            </a:lvl1pPr>
          </a:lstStyle>
          <a:p>
            <a:r>
              <a:t>3</a:t>
            </a:r>
          </a:p>
        </p:txBody>
      </p:sp>
      <p:grpSp>
        <p:nvGrpSpPr>
          <p:cNvPr id="274" name="Group"/>
          <p:cNvGrpSpPr/>
          <p:nvPr/>
        </p:nvGrpSpPr>
        <p:grpSpPr>
          <a:xfrm>
            <a:off x="7778705" y="11360381"/>
            <a:ext cx="8242390" cy="1993901"/>
            <a:chOff x="0" y="0"/>
            <a:chExt cx="8242388" cy="1993900"/>
          </a:xfrm>
        </p:grpSpPr>
        <p:sp>
          <p:nvSpPr>
            <p:cNvPr id="272" name="100 GV/m…"/>
            <p:cNvSpPr/>
            <p:nvPr/>
          </p:nvSpPr>
          <p:spPr>
            <a:xfrm>
              <a:off x="0" y="0"/>
              <a:ext cx="4787706" cy="1993900"/>
            </a:xfrm>
            <a:prstGeom prst="roundRect">
              <a:avLst>
                <a:gd name="adj" fmla="val 0"/>
              </a:avLst>
            </a:prstGeom>
            <a:solidFill>
              <a:srgbClr val="1B3656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defRPr sz="6200" b="1" i="1">
                  <a:solidFill>
                    <a:srgbClr val="EB6F2D"/>
                  </a:solidFill>
                </a:defRPr>
              </a:pPr>
              <a:r>
                <a:t>100 GV/m</a:t>
              </a:r>
            </a:p>
            <a:p>
              <a:pPr algn="ctr" defTabSz="825500">
                <a:lnSpc>
                  <a:spcPct val="100000"/>
                </a:lnSpc>
                <a:spcBef>
                  <a:spcPts val="400"/>
                </a:spcBef>
                <a:defRPr sz="3200" i="1">
                  <a:solidFill>
                    <a:srgbClr val="FFFFFF"/>
                  </a:solidFill>
                  <a:latin typeface="Graphik-LightItalic"/>
                  <a:ea typeface="Graphik-LightItalic"/>
                  <a:cs typeface="Graphik-LightItalic"/>
                  <a:sym typeface="Graphik Light"/>
                </a:defRPr>
              </a:pPr>
              <a:r>
                <a:t>accelerating gradient</a:t>
              </a:r>
            </a:p>
          </p:txBody>
        </p:sp>
        <p:sp>
          <p:nvSpPr>
            <p:cNvPr id="273" name="X 1000…"/>
            <p:cNvSpPr/>
            <p:nvPr/>
          </p:nvSpPr>
          <p:spPr>
            <a:xfrm>
              <a:off x="4755637" y="0"/>
              <a:ext cx="3486752" cy="1993900"/>
            </a:xfrm>
            <a:prstGeom prst="roundRect">
              <a:avLst>
                <a:gd name="adj" fmla="val 0"/>
              </a:avLst>
            </a:prstGeom>
            <a:solidFill>
              <a:srgbClr val="EB6F2D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defRPr sz="6200" b="1" i="1">
                  <a:solidFill>
                    <a:srgbClr val="1B3656"/>
                  </a:solidFill>
                </a:defRPr>
              </a:pPr>
              <a:r>
                <a:t>X 1000 </a:t>
              </a:r>
            </a:p>
            <a:p>
              <a:pPr algn="ctr" defTabSz="825500">
                <a:lnSpc>
                  <a:spcPct val="100000"/>
                </a:lnSpc>
                <a:spcBef>
                  <a:spcPts val="400"/>
                </a:spcBef>
                <a:defRPr sz="3200" i="1">
                  <a:solidFill>
                    <a:srgbClr val="FFFFFF"/>
                  </a:solidFill>
                  <a:latin typeface="Graphik-LightItalic"/>
                  <a:ea typeface="Graphik-LightItalic"/>
                  <a:cs typeface="Graphik-LightItalic"/>
                  <a:sym typeface="Graphik Light"/>
                </a:defRPr>
              </a:pPr>
              <a:r>
                <a:t>RF cavities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50" fill="hold"/>
                                        <p:tgtEl>
                                          <p:spTgt spid="2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65"/>
                </p:tgtEl>
              </p:cMediaNode>
            </p:video>
            <p:seq concurrent="1" prevAc="none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wake2.mp4" descr="wake2.mp4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624664" y="5849336"/>
            <a:ext cx="12876591" cy="7243082"/>
          </a:xfrm>
          <a:prstGeom prst="rect">
            <a:avLst/>
          </a:prstGeom>
          <a:ln w="12700">
            <a:miter lim="400000"/>
          </a:ln>
          <a:effectLst>
            <a:reflection stA="40000" endPos="40000" dir="5400000" sy="-100000" algn="bl" rotWithShape="0"/>
          </a:effectLst>
        </p:spPr>
      </p:pic>
      <p:sp>
        <p:nvSpPr>
          <p:cNvPr id="277" name="Simulation: a bunch of trapped electrons rides at the back of the wave"/>
          <p:cNvSpPr/>
          <p:nvPr/>
        </p:nvSpPr>
        <p:spPr>
          <a:xfrm>
            <a:off x="11624663" y="13194017"/>
            <a:ext cx="12876592" cy="482601"/>
          </a:xfrm>
          <a:prstGeom prst="roundRect">
            <a:avLst>
              <a:gd name="adj" fmla="val 0"/>
            </a:avLst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ctr" defTabSz="457200">
              <a:lnSpc>
                <a:spcPct val="100000"/>
              </a:lnSpc>
              <a:defRPr sz="1466" i="1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Simulation: a bunch of trapped electrons rides at the back of the wave</a:t>
            </a:r>
            <a:endParaRPr sz="1200" i="0">
              <a:solidFill>
                <a:srgbClr val="000000"/>
              </a:solidFill>
              <a:latin typeface="Times Roman"/>
              <a:ea typeface="Times Roman"/>
              <a:cs typeface="Times Roman"/>
              <a:sym typeface="Times Roman"/>
            </a:endParaRPr>
          </a:p>
        </p:txBody>
      </p:sp>
      <p:sp>
        <p:nvSpPr>
          <p:cNvPr id="278" name="ionisation injection"/>
          <p:cNvSpPr txBox="1">
            <a:spLocks noGrp="1"/>
          </p:cNvSpPr>
          <p:nvPr>
            <p:ph type="body" sz="quarter" idx="1"/>
          </p:nvPr>
        </p:nvSpPr>
        <p:spPr>
          <a:xfrm>
            <a:off x="1214828" y="1895153"/>
            <a:ext cx="21209001" cy="865408"/>
          </a:xfrm>
          <a:prstGeom prst="rect">
            <a:avLst/>
          </a:prstGeom>
        </p:spPr>
        <p:txBody>
          <a:bodyPr/>
          <a:lstStyle>
            <a:lvl1pPr>
              <a:defRPr sz="4557" spc="-45"/>
            </a:lvl1pPr>
          </a:lstStyle>
          <a:p>
            <a:r>
              <a:t>ionisation injection </a:t>
            </a:r>
          </a:p>
        </p:txBody>
      </p:sp>
      <p:sp>
        <p:nvSpPr>
          <p:cNvPr id="279" name="Catching the electrons"/>
          <p:cNvSpPr txBox="1">
            <a:spLocks noGrp="1"/>
          </p:cNvSpPr>
          <p:nvPr>
            <p:ph type="title"/>
          </p:nvPr>
        </p:nvSpPr>
        <p:spPr>
          <a:xfrm>
            <a:off x="1214828" y="404838"/>
            <a:ext cx="21209001" cy="2209801"/>
          </a:xfrm>
          <a:prstGeom prst="rect">
            <a:avLst/>
          </a:prstGeom>
        </p:spPr>
        <p:txBody>
          <a:bodyPr/>
          <a:lstStyle/>
          <a:p>
            <a:r>
              <a:t>Catching the electrons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0" name="Only fast electrons are trapped…"/>
              <p:cNvSpPr txBox="1"/>
              <p:nvPr/>
            </p:nvSpPr>
            <p:spPr>
              <a:xfrm>
                <a:off x="13950137" y="3501434"/>
                <a:ext cx="9653080" cy="5205016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50800" tIns="50800" rIns="50800" bIns="50800">
                <a:normAutofit/>
              </a:bodyPr>
              <a:lstStyle/>
              <a:p>
                <a:pPr defTabSz="457200">
                  <a:lnSpc>
                    <a:spcPct val="100000"/>
                  </a:lnSpc>
                  <a:spcBef>
                    <a:spcPts val="800"/>
                  </a:spcBef>
                  <a:defRPr sz="2666" b="1">
                    <a:solidFill>
                      <a:srgbClr val="1B3656"/>
                    </a:solidFill>
                  </a:defRPr>
                </a:pPr>
                <a:r>
                  <a:t>Only fast electrons are trapped</a:t>
                </a:r>
              </a:p>
              <a:p>
                <a:pPr algn="ctr" defTabSz="457200">
                  <a:lnSpc>
                    <a:spcPct val="100000"/>
                  </a:lnSpc>
                  <a:spcBef>
                    <a:spcPts val="800"/>
                  </a:spcBef>
                  <a:defRPr sz="2666" b="1">
                    <a:solidFill>
                      <a:srgbClr val="1B3656"/>
                    </a:solidFill>
                  </a:defRPr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sz="3250" i="1">
                              <a:solidFill>
                                <a:srgbClr val="1A3555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250" i="1">
                              <a:solidFill>
                                <a:srgbClr val="1A3555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sz="3250" i="1">
                              <a:solidFill>
                                <a:srgbClr val="1A3555"/>
                              </a:solidFill>
                              <a:latin typeface="Cambria Math" panose="02040503050406030204" pitchFamily="18" charset="0"/>
                            </a:rPr>
                            <m:t>𝑒𝑙𝑒𝑐𝑡𝑟𝑜𝑛</m:t>
                          </m:r>
                        </m:sub>
                      </m:sSub>
                      <m:r>
                        <a:rPr sz="3250" i="1">
                          <a:solidFill>
                            <a:srgbClr val="1A3555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sz="3250" i="1">
                              <a:solidFill>
                                <a:srgbClr val="1A3555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250" i="1">
                              <a:solidFill>
                                <a:srgbClr val="1A3555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sz="3250" i="1">
                              <a:solidFill>
                                <a:srgbClr val="1A3555"/>
                              </a:solidFill>
                              <a:latin typeface="Cambria Math" panose="02040503050406030204" pitchFamily="18" charset="0"/>
                            </a:rPr>
                            <m:t>𝑝ℎ𝑎𝑠𝑒</m:t>
                          </m:r>
                          <m:r>
                            <a:rPr sz="3250" i="1">
                              <a:solidFill>
                                <a:srgbClr val="1A3555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sz="3250" i="1">
                              <a:solidFill>
                                <a:srgbClr val="1A3555"/>
                              </a:solidFill>
                              <a:latin typeface="Cambria Math" panose="02040503050406030204" pitchFamily="18" charset="0"/>
                            </a:rPr>
                            <m:t>𝑤𝑎𝑘𝑒𝑓𝑖𝑒𝑙𝑑</m:t>
                          </m:r>
                        </m:sub>
                      </m:sSub>
                    </m:oMath>
                  </m:oMathPara>
                </a14:m>
                <a:endParaRPr sz="1200" b="0">
                  <a:solidFill>
                    <a:srgbClr val="000000"/>
                  </a:solidFill>
                </a:endParaRPr>
              </a:p>
              <a:p>
                <a:pPr defTabSz="457200">
                  <a:lnSpc>
                    <a:spcPct val="100000"/>
                  </a:lnSpc>
                  <a:spcBef>
                    <a:spcPts val="800"/>
                  </a:spcBef>
                  <a:defRPr sz="2666" b="1">
                    <a:solidFill>
                      <a:srgbClr val="1B3656"/>
                    </a:solidFill>
                  </a:defRPr>
                </a:pPr>
                <a:endParaRPr sz="1200" b="0">
                  <a:solidFill>
                    <a:srgbClr val="000000"/>
                  </a:solidFill>
                </a:endParaRPr>
              </a:p>
              <a:p>
                <a:pPr defTabSz="457200">
                  <a:lnSpc>
                    <a:spcPct val="100000"/>
                  </a:lnSpc>
                  <a:spcBef>
                    <a:spcPts val="800"/>
                  </a:spcBef>
                  <a:defRPr sz="2666" b="1">
                    <a:solidFill>
                      <a:srgbClr val="1B3656"/>
                    </a:solidFill>
                  </a:defRPr>
                </a:pPr>
                <a:r>
                  <a:t>The challenge: injection</a:t>
                </a:r>
                <a:endParaRPr sz="1200" b="0">
                  <a:solidFill>
                    <a:srgbClr val="000000"/>
                  </a:solidFill>
                </a:endParaRPr>
              </a:p>
              <a:p>
                <a:pPr defTabSz="457200">
                  <a:lnSpc>
                    <a:spcPct val="100000"/>
                  </a:lnSpc>
                  <a:spcBef>
                    <a:spcPts val="800"/>
                  </a:spcBef>
                  <a:defRPr sz="2000">
                    <a:solidFill>
                      <a:srgbClr val="53585F"/>
                    </a:solidFill>
                  </a:defRPr>
                </a:pPr>
                <a:r>
                  <a:t>Put electrons in the right place, at the right moment.</a:t>
                </a:r>
                <a:endParaRPr sz="120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280" name="Only fast electrons are trapped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50137" y="3501434"/>
                <a:ext cx="9653080" cy="5205016"/>
              </a:xfrm>
              <a:prstGeom prst="rect">
                <a:avLst/>
              </a:prstGeom>
              <a:blipFill>
                <a:blip r:embed="rId5"/>
                <a:stretch>
                  <a:fillRect l="-1577" t="-973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81" name="unknown.png" descr="unknown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288" y="3145111"/>
            <a:ext cx="11316878" cy="5468363"/>
          </a:xfrm>
          <a:prstGeom prst="rect">
            <a:avLst/>
          </a:prstGeom>
          <a:ln w="12700">
            <a:miter lim="400000"/>
          </a:ln>
        </p:spPr>
      </p:pic>
      <p:sp>
        <p:nvSpPr>
          <p:cNvPr id="282" name="Add dopant"/>
          <p:cNvSpPr txBox="1"/>
          <p:nvPr/>
        </p:nvSpPr>
        <p:spPr>
          <a:xfrm>
            <a:off x="1965792" y="8489225"/>
            <a:ext cx="6956818" cy="1249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defTabSz="825500">
              <a:lnSpc>
                <a:spcPct val="80000"/>
              </a:lnSpc>
              <a:defRPr sz="4000" b="1">
                <a:solidFill>
                  <a:srgbClr val="EB6F2D"/>
                </a:solidFill>
              </a:defRPr>
            </a:lvl1pPr>
          </a:lstStyle>
          <a:p>
            <a:r>
              <a:t>Add dopant</a:t>
            </a:r>
          </a:p>
        </p:txBody>
      </p:sp>
      <p:sp>
        <p:nvSpPr>
          <p:cNvPr id="283" name="1"/>
          <p:cNvSpPr/>
          <p:nvPr/>
        </p:nvSpPr>
        <p:spPr>
          <a:xfrm>
            <a:off x="593411" y="8479065"/>
            <a:ext cx="1270001" cy="1270001"/>
          </a:xfrm>
          <a:prstGeom prst="ellipse">
            <a:avLst/>
          </a:prstGeom>
          <a:solidFill>
            <a:srgbClr val="1B365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ctr" defTabSz="825500">
              <a:lnSpc>
                <a:spcPct val="100000"/>
              </a:lnSpc>
              <a:defRPr sz="4000" b="1" i="1">
                <a:solidFill>
                  <a:srgbClr val="FFFFFF"/>
                </a:solidFill>
              </a:defRPr>
            </a:lvl1pPr>
          </a:lstStyle>
          <a:p>
            <a:r>
              <a:t>1</a:t>
            </a:r>
          </a:p>
        </p:txBody>
      </p:sp>
      <p:sp>
        <p:nvSpPr>
          <p:cNvPr id="284" name="2"/>
          <p:cNvSpPr/>
          <p:nvPr/>
        </p:nvSpPr>
        <p:spPr>
          <a:xfrm>
            <a:off x="593411" y="10321718"/>
            <a:ext cx="1270001" cy="1270001"/>
          </a:xfrm>
          <a:prstGeom prst="ellipse">
            <a:avLst/>
          </a:prstGeom>
          <a:solidFill>
            <a:srgbClr val="1B365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ctr" defTabSz="825500">
              <a:lnSpc>
                <a:spcPct val="100000"/>
              </a:lnSpc>
              <a:defRPr sz="4000" b="1" i="1">
                <a:solidFill>
                  <a:srgbClr val="FFFFFF"/>
                </a:solidFill>
              </a:defRPr>
            </a:lvl1pPr>
          </a:lstStyle>
          <a:p>
            <a:r>
              <a:t>2</a:t>
            </a:r>
          </a:p>
        </p:txBody>
      </p:sp>
      <p:sp>
        <p:nvSpPr>
          <p:cNvPr id="285" name="3"/>
          <p:cNvSpPr/>
          <p:nvPr/>
        </p:nvSpPr>
        <p:spPr>
          <a:xfrm>
            <a:off x="593411" y="12164371"/>
            <a:ext cx="1270001" cy="1270001"/>
          </a:xfrm>
          <a:prstGeom prst="ellipse">
            <a:avLst/>
          </a:prstGeom>
          <a:solidFill>
            <a:srgbClr val="1B365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ctr" defTabSz="825500">
              <a:lnSpc>
                <a:spcPct val="100000"/>
              </a:lnSpc>
              <a:defRPr sz="4000" b="1" i="1">
                <a:solidFill>
                  <a:srgbClr val="FFFFFF"/>
                </a:solidFill>
              </a:defRPr>
            </a:lvl1pPr>
          </a:lstStyle>
          <a:p>
            <a:r>
              <a:t>3</a:t>
            </a:r>
          </a:p>
        </p:txBody>
      </p:sp>
      <p:sp>
        <p:nvSpPr>
          <p:cNvPr id="286" name="A little bit of nitrogen N2 in Helium"/>
          <p:cNvSpPr txBox="1"/>
          <p:nvPr/>
        </p:nvSpPr>
        <p:spPr>
          <a:xfrm>
            <a:off x="1965792" y="9194746"/>
            <a:ext cx="5937886" cy="6057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825500">
              <a:lnSpc>
                <a:spcPct val="90000"/>
              </a:lnSpc>
              <a:defRPr sz="3000" i="1">
                <a:solidFill>
                  <a:srgbClr val="1B3656"/>
                </a:solidFill>
                <a:latin typeface="Graphik-LightItalic"/>
                <a:ea typeface="Graphik-LightItalic"/>
                <a:cs typeface="Graphik-LightItalic"/>
                <a:sym typeface="Graphik Light"/>
              </a:defRPr>
            </a:lvl1pPr>
          </a:lstStyle>
          <a:p>
            <a:r>
              <a:t>A little bit of nitrogen N2 in Helium</a:t>
            </a:r>
          </a:p>
        </p:txBody>
      </p:sp>
      <p:sp>
        <p:nvSpPr>
          <p:cNvPr id="287" name="Outer electrons leave early"/>
          <p:cNvSpPr txBox="1"/>
          <p:nvPr/>
        </p:nvSpPr>
        <p:spPr>
          <a:xfrm>
            <a:off x="1965792" y="10236344"/>
            <a:ext cx="6956818" cy="8654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defTabSz="825500">
              <a:lnSpc>
                <a:spcPct val="80000"/>
              </a:lnSpc>
              <a:defRPr sz="4000" b="1">
                <a:solidFill>
                  <a:srgbClr val="EB6F2D"/>
                </a:solidFill>
              </a:defRPr>
            </a:lvl1pPr>
          </a:lstStyle>
          <a:p>
            <a:r>
              <a:t>Outer electrons leave early</a:t>
            </a:r>
          </a:p>
        </p:txBody>
      </p:sp>
      <p:sp>
        <p:nvSpPr>
          <p:cNvPr id="288" name="Freed by the front of the pulse , helps to the formation of  the wave"/>
          <p:cNvSpPr txBox="1"/>
          <p:nvPr/>
        </p:nvSpPr>
        <p:spPr>
          <a:xfrm>
            <a:off x="1965792" y="10889540"/>
            <a:ext cx="10226614" cy="10633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825500">
              <a:lnSpc>
                <a:spcPct val="90000"/>
              </a:lnSpc>
              <a:defRPr sz="3000" i="1">
                <a:solidFill>
                  <a:srgbClr val="1B3656"/>
                </a:solidFill>
                <a:latin typeface="Graphik-LightItalic"/>
                <a:ea typeface="Graphik-LightItalic"/>
                <a:cs typeface="Graphik-LightItalic"/>
                <a:sym typeface="Graphik Light"/>
              </a:defRPr>
            </a:lvl1pPr>
          </a:lstStyle>
          <a:p>
            <a:r>
              <a:t>Freed by the front of the pulse , helps to the formation of  the wave</a:t>
            </a:r>
          </a:p>
        </p:txBody>
      </p:sp>
      <p:sp>
        <p:nvSpPr>
          <p:cNvPr id="289" name="Inner shell electrons leave later"/>
          <p:cNvSpPr txBox="1"/>
          <p:nvPr/>
        </p:nvSpPr>
        <p:spPr>
          <a:xfrm>
            <a:off x="1965792" y="11960824"/>
            <a:ext cx="8217444" cy="1249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defTabSz="825500">
              <a:lnSpc>
                <a:spcPct val="80000"/>
              </a:lnSpc>
              <a:defRPr sz="4000" b="1">
                <a:solidFill>
                  <a:srgbClr val="EB6F2D"/>
                </a:solidFill>
              </a:defRPr>
            </a:lvl1pPr>
          </a:lstStyle>
          <a:p>
            <a:r>
              <a:t>Inner shell electrons leave later</a:t>
            </a:r>
          </a:p>
        </p:txBody>
      </p:sp>
      <p:sp>
        <p:nvSpPr>
          <p:cNvPr id="290" name="N⁵⁺ → N⁶⁺, N⁷⁺ only at peak intensity, inside the wave → trapped"/>
          <p:cNvSpPr txBox="1"/>
          <p:nvPr/>
        </p:nvSpPr>
        <p:spPr>
          <a:xfrm>
            <a:off x="1965792" y="12661864"/>
            <a:ext cx="11014527" cy="10633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825500">
              <a:lnSpc>
                <a:spcPct val="90000"/>
              </a:lnSpc>
              <a:defRPr sz="3000" i="1">
                <a:solidFill>
                  <a:srgbClr val="1B3656"/>
                </a:solidFill>
                <a:latin typeface="Graphik-LightItalic"/>
                <a:ea typeface="Graphik-LightItalic"/>
                <a:cs typeface="Graphik-LightItalic"/>
                <a:sym typeface="Graphik Light"/>
              </a:defRPr>
            </a:lvl1pPr>
          </a:lstStyle>
          <a:p>
            <a:r>
              <a:t>N⁵⁺ → N⁶⁺, N⁷⁺ only at peak intensity, inside the wave → trapped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50" fill="hold"/>
                                        <p:tgtEl>
                                          <p:spTgt spid="27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76"/>
                </p:tgtEl>
              </p:cMediaNode>
            </p:video>
            <p:seq concurrent="1" prevAc="none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7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PALLAS : Laser-Plasma Injector at IJCLab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8370" spc="-83"/>
            </a:lvl1pPr>
          </a:lstStyle>
          <a:p>
            <a:r>
              <a:t>PALLAS : Laser-Plasma Injector at IJCLab</a:t>
            </a:r>
          </a:p>
        </p:txBody>
      </p:sp>
      <p:sp>
        <p:nvSpPr>
          <p:cNvPr id="293" name="3 J . 45 fs…"/>
          <p:cNvSpPr/>
          <p:nvPr/>
        </p:nvSpPr>
        <p:spPr>
          <a:xfrm>
            <a:off x="977714" y="3292027"/>
            <a:ext cx="5588001" cy="2921001"/>
          </a:xfrm>
          <a:prstGeom prst="roundRect">
            <a:avLst>
              <a:gd name="adj" fmla="val 13213"/>
            </a:avLst>
          </a:prstGeom>
          <a:solidFill>
            <a:srgbClr val="F2F4F7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1000"/>
              </a:spcBef>
              <a:defRPr sz="4600" b="1">
                <a:solidFill>
                  <a:srgbClr val="1B3656"/>
                </a:solidFill>
              </a:defRPr>
            </a:pPr>
            <a:r>
              <a:t>3 J . 45 fs </a:t>
            </a:r>
          </a:p>
          <a:p>
            <a:pPr algn="ctr" defTabSz="825500">
              <a:lnSpc>
                <a:spcPct val="100000"/>
              </a:lnSpc>
              <a:spcBef>
                <a:spcPts val="1000"/>
              </a:spcBef>
              <a:defRPr sz="3500" i="1">
                <a:solidFill>
                  <a:srgbClr val="EB6F2D"/>
                </a:solidFill>
                <a:latin typeface="Graphik-LightItalic"/>
                <a:ea typeface="Graphik-LightItalic"/>
                <a:cs typeface="Graphik-LightItalic"/>
                <a:sym typeface="Graphik Light"/>
              </a:defRPr>
            </a:pPr>
            <a:r>
              <a:t>Laser pulse </a:t>
            </a:r>
          </a:p>
        </p:txBody>
      </p:sp>
      <p:sp>
        <p:nvSpPr>
          <p:cNvPr id="294" name="1 —&gt; 10 Hz…"/>
          <p:cNvSpPr/>
          <p:nvPr/>
        </p:nvSpPr>
        <p:spPr>
          <a:xfrm>
            <a:off x="6765849" y="3292027"/>
            <a:ext cx="5588001" cy="2921001"/>
          </a:xfrm>
          <a:prstGeom prst="roundRect">
            <a:avLst>
              <a:gd name="adj" fmla="val 11064"/>
            </a:avLst>
          </a:prstGeom>
          <a:solidFill>
            <a:srgbClr val="F2F4F7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1000"/>
              </a:spcBef>
              <a:defRPr sz="4600" b="1">
                <a:solidFill>
                  <a:srgbClr val="1B3656"/>
                </a:solidFill>
              </a:defRPr>
            </a:pPr>
            <a:r>
              <a:t>1 —&gt; 10 Hz</a:t>
            </a:r>
          </a:p>
          <a:p>
            <a:pPr algn="ctr" defTabSz="825500">
              <a:lnSpc>
                <a:spcPct val="100000"/>
              </a:lnSpc>
              <a:spcBef>
                <a:spcPts val="1000"/>
              </a:spcBef>
              <a:defRPr sz="3500" i="1">
                <a:solidFill>
                  <a:srgbClr val="EB6F2D"/>
                </a:solidFill>
                <a:latin typeface="Graphik-LightItalic"/>
                <a:ea typeface="Graphik-LightItalic"/>
                <a:cs typeface="Graphik-LightItalic"/>
                <a:sym typeface="Graphik Light"/>
              </a:defRPr>
            </a:pPr>
            <a:r>
              <a:t>Repetition rate</a:t>
            </a:r>
          </a:p>
        </p:txBody>
      </p:sp>
      <p:sp>
        <p:nvSpPr>
          <p:cNvPr id="295" name="12 µrad —&gt; &lt;1 µrad…"/>
          <p:cNvSpPr/>
          <p:nvPr/>
        </p:nvSpPr>
        <p:spPr>
          <a:xfrm>
            <a:off x="12553982" y="3292027"/>
            <a:ext cx="5588001" cy="2921001"/>
          </a:xfrm>
          <a:prstGeom prst="roundRect">
            <a:avLst>
              <a:gd name="adj" fmla="val 11064"/>
            </a:avLst>
          </a:prstGeom>
          <a:solidFill>
            <a:srgbClr val="F2F4F7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1000"/>
              </a:spcBef>
              <a:defRPr sz="4600" b="1">
                <a:solidFill>
                  <a:srgbClr val="1B3656"/>
                </a:solidFill>
              </a:defRPr>
            </a:pPr>
            <a:r>
              <a:t>12 µrad —&gt; &lt;1 µrad</a:t>
            </a:r>
          </a:p>
          <a:p>
            <a:pPr algn="ctr" defTabSz="825500">
              <a:lnSpc>
                <a:spcPct val="100000"/>
              </a:lnSpc>
              <a:spcBef>
                <a:spcPts val="1000"/>
              </a:spcBef>
              <a:defRPr sz="3500" i="1">
                <a:solidFill>
                  <a:srgbClr val="EB6F2D"/>
                </a:solidFill>
                <a:latin typeface="Graphik-LightItalic"/>
                <a:ea typeface="Graphik-LightItalic"/>
                <a:cs typeface="Graphik-LightItalic"/>
                <a:sym typeface="Graphik Light"/>
              </a:defRPr>
            </a:pPr>
            <a:r>
              <a:t>Pointing stability</a:t>
            </a:r>
          </a:p>
        </p:txBody>
      </p:sp>
      <p:sp>
        <p:nvSpPr>
          <p:cNvPr id="296" name="&lt;5 m…"/>
          <p:cNvSpPr/>
          <p:nvPr/>
        </p:nvSpPr>
        <p:spPr>
          <a:xfrm>
            <a:off x="18342117" y="3292027"/>
            <a:ext cx="5588001" cy="2921001"/>
          </a:xfrm>
          <a:prstGeom prst="roundRect">
            <a:avLst>
              <a:gd name="adj" fmla="val 11064"/>
            </a:avLst>
          </a:prstGeom>
          <a:solidFill>
            <a:srgbClr val="F2F4F7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1000"/>
              </a:spcBef>
              <a:defRPr sz="4600" b="1">
                <a:solidFill>
                  <a:srgbClr val="1B3656"/>
                </a:solidFill>
              </a:defRPr>
            </a:pPr>
            <a:r>
              <a:t>&lt;5 m</a:t>
            </a:r>
          </a:p>
          <a:p>
            <a:pPr algn="ctr" defTabSz="825500">
              <a:lnSpc>
                <a:spcPct val="100000"/>
              </a:lnSpc>
              <a:spcBef>
                <a:spcPts val="1000"/>
              </a:spcBef>
              <a:defRPr sz="3500" i="1">
                <a:solidFill>
                  <a:srgbClr val="EB6F2D"/>
                </a:solidFill>
                <a:latin typeface="Graphik-LightItalic"/>
                <a:ea typeface="Graphik-LightItalic"/>
                <a:cs typeface="Graphik-LightItalic"/>
                <a:sym typeface="Graphik Light"/>
              </a:defRPr>
            </a:pPr>
            <a:r>
              <a:t>Beamline </a:t>
            </a:r>
          </a:p>
        </p:txBody>
      </p:sp>
      <p:grpSp>
        <p:nvGrpSpPr>
          <p:cNvPr id="299" name="Group"/>
          <p:cNvGrpSpPr/>
          <p:nvPr/>
        </p:nvGrpSpPr>
        <p:grpSpPr>
          <a:xfrm>
            <a:off x="239155" y="7617414"/>
            <a:ext cx="23905690" cy="5535930"/>
            <a:chOff x="0" y="0"/>
            <a:chExt cx="23905688" cy="5535928"/>
          </a:xfrm>
        </p:grpSpPr>
        <p:pic>
          <p:nvPicPr>
            <p:cNvPr id="297" name="pasted-movie.png" descr="pasted-movie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23905689" cy="553592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98" name="Focusing…"/>
            <p:cNvSpPr txBox="1"/>
            <p:nvPr/>
          </p:nvSpPr>
          <p:spPr>
            <a:xfrm>
              <a:off x="10185517" y="2958322"/>
              <a:ext cx="1893631" cy="8130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>
                <a:lnSpc>
                  <a:spcPct val="100000"/>
                </a:lnSpc>
                <a:defRPr sz="2400" b="1">
                  <a:solidFill>
                    <a:srgbClr val="76927F"/>
                  </a:solidFill>
                  <a:latin typeface="Times Roman"/>
                  <a:ea typeface="Times Roman"/>
                  <a:cs typeface="Times Roman"/>
                  <a:sym typeface="Times Roman"/>
                </a:defRPr>
              </a:pPr>
              <a:r>
                <a:t>Focusing</a:t>
              </a:r>
            </a:p>
            <a:p>
              <a:pPr algn="ctr">
                <a:lnSpc>
                  <a:spcPct val="100000"/>
                </a:lnSpc>
                <a:defRPr sz="2400" b="1">
                  <a:solidFill>
                    <a:srgbClr val="76927F"/>
                  </a:solidFill>
                  <a:latin typeface="Times Roman"/>
                  <a:ea typeface="Times Roman"/>
                  <a:cs typeface="Times Roman"/>
                  <a:sym typeface="Times Roman"/>
                </a:defRPr>
              </a:pPr>
              <a:r>
                <a:t>quadrupoles</a:t>
              </a:r>
            </a:p>
          </p:txBody>
        </p:sp>
      </p:grp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Recent Beams from PALLAS"/>
          <p:cNvSpPr txBox="1">
            <a:spLocks noGrp="1"/>
          </p:cNvSpPr>
          <p:nvPr>
            <p:ph type="title"/>
          </p:nvPr>
        </p:nvSpPr>
        <p:spPr>
          <a:xfrm>
            <a:off x="1295082" y="731611"/>
            <a:ext cx="21209001" cy="2209801"/>
          </a:xfrm>
          <a:prstGeom prst="rect">
            <a:avLst/>
          </a:prstGeom>
        </p:spPr>
        <p:txBody>
          <a:bodyPr/>
          <a:lstStyle/>
          <a:p>
            <a:r>
              <a:t>Recent Beams from </a:t>
            </a:r>
            <a:r>
              <a:rPr>
                <a:solidFill>
                  <a:srgbClr val="EB6F2D"/>
                </a:solidFill>
              </a:rPr>
              <a:t>PALLAS</a:t>
            </a:r>
          </a:p>
        </p:txBody>
      </p:sp>
      <p:pic>
        <p:nvPicPr>
          <p:cNvPr id="302" name="Fig1_Ebeam_S499_Long_run02.png" descr="Fig1_Ebeam_S499_Long_run02.png"/>
          <p:cNvPicPr>
            <a:picLocks noChangeAspect="1"/>
          </p:cNvPicPr>
          <p:nvPr/>
        </p:nvPicPr>
        <p:blipFill>
          <a:blip r:embed="rId2"/>
          <a:srcRect t="6810"/>
          <a:stretch>
            <a:fillRect/>
          </a:stretch>
        </p:blipFill>
        <p:spPr>
          <a:xfrm>
            <a:off x="174857" y="2797202"/>
            <a:ext cx="12795216" cy="10850876"/>
          </a:xfrm>
          <a:prstGeom prst="rect">
            <a:avLst/>
          </a:prstGeom>
          <a:ln w="12700">
            <a:miter lim="400000"/>
          </a:ln>
        </p:spPr>
      </p:pic>
      <p:sp>
        <p:nvSpPr>
          <p:cNvPr id="303" name="29.5 pC…"/>
          <p:cNvSpPr/>
          <p:nvPr/>
        </p:nvSpPr>
        <p:spPr>
          <a:xfrm>
            <a:off x="13999539" y="3523361"/>
            <a:ext cx="3907632" cy="2610148"/>
          </a:xfrm>
          <a:prstGeom prst="roundRect">
            <a:avLst>
              <a:gd name="adj" fmla="val 8241"/>
            </a:avLst>
          </a:prstGeom>
          <a:solidFill>
            <a:srgbClr val="29426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defRPr sz="5000" b="1">
                <a:solidFill>
                  <a:srgbClr val="EB6F2D"/>
                </a:solidFill>
              </a:defRPr>
            </a:pPr>
            <a:r>
              <a:t>29.5 pC</a:t>
            </a:r>
          </a:p>
          <a:p>
            <a:pPr algn="ctr" defTabSz="825500">
              <a:lnSpc>
                <a:spcPct val="100000"/>
              </a:lnSpc>
              <a:defRPr sz="3000" i="1">
                <a:solidFill>
                  <a:srgbClr val="FFFFFF"/>
                </a:solidFill>
                <a:latin typeface="Graphik-LightItalic"/>
                <a:ea typeface="Graphik-LightItalic"/>
                <a:cs typeface="Graphik-LightItalic"/>
                <a:sym typeface="Graphik Light"/>
              </a:defRPr>
            </a:pPr>
            <a:r>
              <a:t>Charge</a:t>
            </a:r>
          </a:p>
        </p:txBody>
      </p:sp>
      <p:sp>
        <p:nvSpPr>
          <p:cNvPr id="304" name="187 MeV…"/>
          <p:cNvSpPr/>
          <p:nvPr/>
        </p:nvSpPr>
        <p:spPr>
          <a:xfrm>
            <a:off x="18369187" y="3523361"/>
            <a:ext cx="3907632" cy="2610148"/>
          </a:xfrm>
          <a:prstGeom prst="roundRect">
            <a:avLst>
              <a:gd name="adj" fmla="val 8241"/>
            </a:avLst>
          </a:prstGeom>
          <a:solidFill>
            <a:srgbClr val="EB6F2D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defRPr sz="5000" b="1">
                <a:solidFill>
                  <a:srgbClr val="294260"/>
                </a:solidFill>
              </a:defRPr>
            </a:pPr>
            <a:r>
              <a:t>187 MeV</a:t>
            </a:r>
          </a:p>
          <a:p>
            <a:pPr algn="ctr" defTabSz="825500">
              <a:lnSpc>
                <a:spcPct val="100000"/>
              </a:lnSpc>
              <a:defRPr sz="3000" i="1">
                <a:solidFill>
                  <a:srgbClr val="FFFFFF"/>
                </a:solidFill>
                <a:latin typeface="Graphik-LightItalic"/>
                <a:ea typeface="Graphik-LightItalic"/>
                <a:cs typeface="Graphik-LightItalic"/>
                <a:sym typeface="Graphik Light"/>
              </a:defRPr>
            </a:pPr>
            <a:r>
              <a:t>Peak energy</a:t>
            </a:r>
          </a:p>
        </p:txBody>
      </p:sp>
      <p:grpSp>
        <p:nvGrpSpPr>
          <p:cNvPr id="307" name="Group"/>
          <p:cNvGrpSpPr/>
          <p:nvPr/>
        </p:nvGrpSpPr>
        <p:grpSpPr>
          <a:xfrm>
            <a:off x="13093003" y="7409489"/>
            <a:ext cx="11061601" cy="5103134"/>
            <a:chOff x="0" y="0"/>
            <a:chExt cx="11061600" cy="5103132"/>
          </a:xfrm>
        </p:grpSpPr>
        <p:pic>
          <p:nvPicPr>
            <p:cNvPr id="305" name="unknown.png" descr="unknown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1061601" cy="360770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06" name="Caption"/>
            <p:cNvSpPr/>
            <p:nvPr/>
          </p:nvSpPr>
          <p:spPr>
            <a:xfrm>
              <a:off x="0" y="3709307"/>
              <a:ext cx="11061600" cy="1393826"/>
            </a:xfrm>
            <a:prstGeom prst="roundRect">
              <a:avLst>
                <a:gd name="adj" fmla="val 0"/>
              </a:avLst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defTabSz="457200">
                <a:lnSpc>
                  <a:spcPct val="100000"/>
                </a:lnSpc>
                <a:defRPr sz="2500" i="1">
                  <a:solidFill>
                    <a:srgbClr val="5A6577"/>
                  </a:solidFill>
                </a:defRPr>
              </a:lvl1pPr>
            </a:lstStyle>
            <a:p>
              <a:r>
                <a:t>Spectra averaged over groups of 10 shots, from a ~350-shot long run of the February campaign.</a:t>
              </a:r>
              <a:endParaRPr i="0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Laser &amp; target conditions"/>
          <p:cNvSpPr txBox="1">
            <a:spLocks noGrp="1"/>
          </p:cNvSpPr>
          <p:nvPr>
            <p:ph type="body" sz="quarter" idx="1"/>
          </p:nvPr>
        </p:nvSpPr>
        <p:spPr>
          <a:xfrm>
            <a:off x="1295400" y="2564267"/>
            <a:ext cx="21209000" cy="2209801"/>
          </a:xfrm>
          <a:prstGeom prst="rect">
            <a:avLst/>
          </a:prstGeom>
        </p:spPr>
        <p:txBody>
          <a:bodyPr/>
          <a:lstStyle/>
          <a:p>
            <a:r>
              <a:t>Laser &amp; target conditions</a:t>
            </a:r>
          </a:p>
        </p:txBody>
      </p:sp>
      <p:sp>
        <p:nvSpPr>
          <p:cNvPr id="310" name="Understanding the correlations"/>
          <p:cNvSpPr txBox="1">
            <a:spLocks noGrp="1"/>
          </p:cNvSpPr>
          <p:nvPr>
            <p:ph type="title"/>
          </p:nvPr>
        </p:nvSpPr>
        <p:spPr>
          <a:xfrm>
            <a:off x="1295400" y="991371"/>
            <a:ext cx="21209000" cy="2209801"/>
          </a:xfrm>
          <a:prstGeom prst="rect">
            <a:avLst/>
          </a:prstGeom>
        </p:spPr>
        <p:txBody>
          <a:bodyPr/>
          <a:lstStyle/>
          <a:p>
            <a:r>
              <a:t>Understanding the correlations</a:t>
            </a:r>
          </a:p>
        </p:txBody>
      </p:sp>
      <p:pic>
        <p:nvPicPr>
          <p:cNvPr id="311" name="pasted-movie.png" descr="pasted-movie.png"/>
          <p:cNvPicPr>
            <a:picLocks noChangeAspect="1"/>
          </p:cNvPicPr>
          <p:nvPr/>
        </p:nvPicPr>
        <p:blipFill>
          <a:blip r:embed="rId2"/>
          <a:srcRect t="7110"/>
          <a:stretch>
            <a:fillRect/>
          </a:stretch>
        </p:blipFill>
        <p:spPr>
          <a:xfrm>
            <a:off x="457040" y="4222473"/>
            <a:ext cx="16983665" cy="8536414"/>
          </a:xfrm>
          <a:prstGeom prst="rect">
            <a:avLst/>
          </a:prstGeom>
          <a:ln w="12700">
            <a:miter lim="400000"/>
          </a:ln>
        </p:spPr>
      </p:pic>
      <p:sp>
        <p:nvSpPr>
          <p:cNvPr id="312" name="Stable gas target…"/>
          <p:cNvSpPr txBox="1"/>
          <p:nvPr/>
        </p:nvSpPr>
        <p:spPr>
          <a:xfrm>
            <a:off x="17800687" y="4749006"/>
            <a:ext cx="5971352" cy="7483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457200">
              <a:lnSpc>
                <a:spcPts val="6800"/>
              </a:lnSpc>
              <a:defRPr sz="4533" i="1">
                <a:solidFill>
                  <a:srgbClr val="1B3656"/>
                </a:solidFill>
                <a:latin typeface="Graphik-SemiboldItalic"/>
                <a:ea typeface="Graphik-SemiboldItalic"/>
                <a:cs typeface="Graphik-SemiboldItalic"/>
                <a:sym typeface="Graphik Semibold"/>
              </a:defRPr>
            </a:pPr>
            <a:r>
              <a:t>Stable gas target</a:t>
            </a:r>
          </a:p>
          <a:p>
            <a:pPr defTabSz="457200">
              <a:lnSpc>
                <a:spcPts val="3700"/>
              </a:lnSpc>
              <a:defRPr sz="3733" i="1">
                <a:solidFill>
                  <a:srgbClr val="EB6F2D"/>
                </a:solidFill>
                <a:latin typeface="Graphik-LightItalic"/>
                <a:ea typeface="Graphik-LightItalic"/>
                <a:cs typeface="Graphik-LightItalic"/>
                <a:sym typeface="Graphik Light"/>
              </a:defRPr>
            </a:pPr>
            <a:r>
              <a:t>Pressure in both chambers held to 0.6 % over 300 shots.</a:t>
            </a:r>
          </a:p>
          <a:p>
            <a:pPr defTabSz="457200">
              <a:lnSpc>
                <a:spcPts val="5700"/>
              </a:lnSpc>
              <a:defRPr sz="3733" i="1">
                <a:solidFill>
                  <a:srgbClr val="53585F"/>
                </a:solidFill>
                <a:latin typeface="Graphik-SemiboldItalic"/>
                <a:ea typeface="Graphik-SemiboldItalic"/>
                <a:cs typeface="Graphik-SemiboldItalic"/>
                <a:sym typeface="Graphik Semibold"/>
              </a:defRPr>
            </a:pPr>
            <a:endParaRPr sz="1200">
              <a:solidFill>
                <a:srgbClr val="000000"/>
              </a:solidFill>
            </a:endParaRPr>
          </a:p>
          <a:p>
            <a:pPr defTabSz="457200">
              <a:lnSpc>
                <a:spcPct val="100000"/>
              </a:lnSpc>
              <a:defRPr sz="4533" i="1">
                <a:solidFill>
                  <a:srgbClr val="1B3656"/>
                </a:solidFill>
                <a:latin typeface="Graphik-SemiboldItalic"/>
                <a:ea typeface="Graphik-SemiboldItalic"/>
                <a:cs typeface="Graphik-SemiboldItalic"/>
                <a:sym typeface="Graphik Semibold"/>
              </a:defRPr>
            </a:pPr>
            <a:r>
              <a:t>Charge follows the vacuum.</a:t>
            </a:r>
          </a:p>
          <a:p>
            <a:pPr defTabSz="457200">
              <a:lnSpc>
                <a:spcPct val="100000"/>
              </a:lnSpc>
              <a:defRPr sz="4533" i="1">
                <a:solidFill>
                  <a:srgbClr val="1B3656"/>
                </a:solidFill>
                <a:latin typeface="Graphik-SemiboldItalic"/>
                <a:ea typeface="Graphik-SemiboldItalic"/>
                <a:cs typeface="Graphik-SemiboldItalic"/>
                <a:sym typeface="Graphik Semibold"/>
              </a:defRPr>
            </a:pPr>
            <a:endParaRPr sz="1200">
              <a:solidFill>
                <a:srgbClr val="000000"/>
              </a:solidFill>
            </a:endParaRPr>
          </a:p>
          <a:p>
            <a:pPr defTabSz="457200">
              <a:lnSpc>
                <a:spcPts val="5700"/>
              </a:lnSpc>
              <a:defRPr sz="3733" i="1">
                <a:solidFill>
                  <a:srgbClr val="53585F"/>
                </a:solidFill>
                <a:latin typeface="Graphik-SemiboldItalic"/>
                <a:ea typeface="Graphik-SemiboldItalic"/>
                <a:cs typeface="Graphik-SemiboldItalic"/>
                <a:sym typeface="Graphik Semibold"/>
              </a:defRPr>
            </a:pPr>
            <a:endParaRPr sz="1200">
              <a:solidFill>
                <a:srgbClr val="000000"/>
              </a:solidFill>
            </a:endParaRPr>
          </a:p>
          <a:p>
            <a:pPr defTabSz="457200">
              <a:lnSpc>
                <a:spcPct val="100000"/>
              </a:lnSpc>
              <a:defRPr sz="4533" i="1">
                <a:solidFill>
                  <a:srgbClr val="1B3656"/>
                </a:solidFill>
                <a:latin typeface="Graphik-SemiboldItalic"/>
                <a:ea typeface="Graphik-SemiboldItalic"/>
                <a:cs typeface="Graphik-SemiboldItalic"/>
                <a:sym typeface="Graphik Semibold"/>
              </a:defRPr>
            </a:pPr>
            <a:r>
              <a:t>Laser pointing matters:</a:t>
            </a:r>
          </a:p>
          <a:p>
            <a:pPr defTabSz="457200">
              <a:lnSpc>
                <a:spcPct val="100000"/>
              </a:lnSpc>
              <a:defRPr sz="4533" i="1">
                <a:solidFill>
                  <a:srgbClr val="1B3656"/>
                </a:solidFill>
                <a:latin typeface="Graphik-SemiboldItalic"/>
                <a:ea typeface="Graphik-SemiboldItalic"/>
                <a:cs typeface="Graphik-SemiboldItalic"/>
                <a:sym typeface="Graphik Semibold"/>
              </a:defRPr>
            </a:pPr>
            <a:endParaRPr sz="1200">
              <a:solidFill>
                <a:srgbClr val="000000"/>
              </a:solidFill>
            </a:endParaRPr>
          </a:p>
          <a:p>
            <a:pPr defTabSz="457200">
              <a:lnSpc>
                <a:spcPts val="3700"/>
              </a:lnSpc>
              <a:defRPr sz="3733" i="1">
                <a:solidFill>
                  <a:srgbClr val="EB6F2D"/>
                </a:solidFill>
                <a:latin typeface="Graphik-LightItalic"/>
                <a:ea typeface="Graphik-LightItalic"/>
                <a:cs typeface="Graphik-LightItalic"/>
                <a:sym typeface="Graphik Light"/>
              </a:defRPr>
            </a:pPr>
            <a:r>
              <a:t>Horizontal laser pointing correlates with charge.</a:t>
            </a:r>
            <a:endParaRPr sz="1200"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Through the injection process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>
              <a:defRPr b="0">
                <a:solidFill>
                  <a:srgbClr val="294260"/>
                </a:solidFill>
                <a:latin typeface="Graphik-SemiboldItalic"/>
                <a:ea typeface="Graphik-SemiboldItalic"/>
                <a:cs typeface="Graphik-SemiboldItalic"/>
                <a:sym typeface="Graphik Semibold"/>
              </a:defRPr>
            </a:pPr>
            <a:r>
              <a:t>Through the </a:t>
            </a:r>
            <a:r>
              <a:rPr b="1" i="1">
                <a:latin typeface="+mn-lt"/>
                <a:ea typeface="+mn-ea"/>
                <a:cs typeface="+mn-cs"/>
                <a:sym typeface="Graphik"/>
              </a:rPr>
              <a:t>injection</a:t>
            </a:r>
            <a:r>
              <a:t> process </a:t>
            </a:r>
          </a:p>
        </p:txBody>
      </p:sp>
      <p:sp>
        <p:nvSpPr>
          <p:cNvPr id="315" name="How to counteract energy spread?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1B3656"/>
                </a:solidFill>
              </a:defRPr>
            </a:pPr>
            <a:r>
              <a:t>How to counteract </a:t>
            </a:r>
            <a:r>
              <a:rPr>
                <a:solidFill>
                  <a:srgbClr val="DB6F34"/>
                </a:solidFill>
              </a:rPr>
              <a:t>energy spread?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DIANA : Two Chamber Gas Cell"/>
          <p:cNvSpPr txBox="1">
            <a:spLocks noGrp="1"/>
          </p:cNvSpPr>
          <p:nvPr>
            <p:ph type="title"/>
          </p:nvPr>
        </p:nvSpPr>
        <p:spPr>
          <a:xfrm>
            <a:off x="1295082" y="884477"/>
            <a:ext cx="21209001" cy="2209801"/>
          </a:xfrm>
          <a:prstGeom prst="rect">
            <a:avLst/>
          </a:prstGeom>
        </p:spPr>
        <p:txBody>
          <a:bodyPr/>
          <a:lstStyle/>
          <a:p>
            <a:r>
              <a:t>DIANA : Two Chamber Gas Cell</a:t>
            </a:r>
          </a:p>
        </p:txBody>
      </p:sp>
      <p:pic>
        <p:nvPicPr>
          <p:cNvPr id="318" name="pasted-movie.png" descr="pasted-movi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5126" y="3452427"/>
            <a:ext cx="4759102" cy="508731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9" name="pasted-movie.png" descr="pasted-movi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07015" y="3075271"/>
            <a:ext cx="11809154" cy="584162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23" name="Group"/>
          <p:cNvGrpSpPr/>
          <p:nvPr/>
        </p:nvGrpSpPr>
        <p:grpSpPr>
          <a:xfrm>
            <a:off x="1836244" y="3452427"/>
            <a:ext cx="5010732" cy="5087316"/>
            <a:chOff x="0" y="0"/>
            <a:chExt cx="5010731" cy="5087314"/>
          </a:xfrm>
        </p:grpSpPr>
        <p:pic>
          <p:nvPicPr>
            <p:cNvPr id="320" name="pasted-movie.png" descr="pasted-movie.png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0" y="0"/>
              <a:ext cx="5010732" cy="508731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21" name="Double Arrow"/>
            <p:cNvSpPr/>
            <p:nvPr/>
          </p:nvSpPr>
          <p:spPr>
            <a:xfrm>
              <a:off x="3687792" y="4820457"/>
              <a:ext cx="1297384" cy="194707"/>
            </a:xfrm>
            <a:prstGeom prst="leftRightArrow">
              <a:avLst>
                <a:gd name="adj1" fmla="val 27473"/>
                <a:gd name="adj2" fmla="val 46712"/>
              </a:avLst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defRPr sz="3200" b="1">
                  <a:solidFill>
                    <a:srgbClr val="53585F"/>
                  </a:solidFill>
                  <a:latin typeface="Times Roman"/>
                  <a:ea typeface="Times Roman"/>
                  <a:cs typeface="Times Roman"/>
                  <a:sym typeface="Times Roman"/>
                </a:defRPr>
              </a:pPr>
              <a:endParaRPr/>
            </a:p>
          </p:txBody>
        </p:sp>
        <p:sp>
          <p:nvSpPr>
            <p:cNvPr id="322" name="1 cm"/>
            <p:cNvSpPr txBox="1"/>
            <p:nvPr/>
          </p:nvSpPr>
          <p:spPr>
            <a:xfrm>
              <a:off x="4084228" y="4349110"/>
              <a:ext cx="817678" cy="5416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defTabSz="355600">
                <a:lnSpc>
                  <a:spcPct val="100000"/>
                </a:lnSpc>
                <a:spcBef>
                  <a:spcPts val="4700"/>
                </a:spcBef>
                <a:defRPr sz="2500" b="1">
                  <a:solidFill>
                    <a:srgbClr val="FFFFFF"/>
                  </a:solidFill>
                  <a:latin typeface="Times Roman"/>
                  <a:ea typeface="Times Roman"/>
                  <a:cs typeface="Times Roman"/>
                  <a:sym typeface="Times Roman"/>
                </a:defRPr>
              </a:lvl1pPr>
            </a:lstStyle>
            <a:p>
              <a:r>
                <a:t>1 cm</a:t>
              </a:r>
            </a:p>
          </p:txBody>
        </p:sp>
      </p:grpSp>
      <p:grpSp>
        <p:nvGrpSpPr>
          <p:cNvPr id="326" name="Group"/>
          <p:cNvGrpSpPr/>
          <p:nvPr/>
        </p:nvGrpSpPr>
        <p:grpSpPr>
          <a:xfrm>
            <a:off x="1589085" y="9934771"/>
            <a:ext cx="6604001" cy="2369172"/>
            <a:chOff x="0" y="0"/>
            <a:chExt cx="6604000" cy="2369170"/>
          </a:xfrm>
        </p:grpSpPr>
        <p:sp>
          <p:nvSpPr>
            <p:cNvPr id="324" name="Injection Chamber…"/>
            <p:cNvSpPr/>
            <p:nvPr/>
          </p:nvSpPr>
          <p:spPr>
            <a:xfrm>
              <a:off x="0" y="0"/>
              <a:ext cx="6604000" cy="2369171"/>
            </a:xfrm>
            <a:prstGeom prst="roundRect">
              <a:avLst>
                <a:gd name="adj" fmla="val 9734"/>
              </a:avLst>
            </a:prstGeom>
            <a:solidFill>
              <a:srgbClr val="29426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"/>
                </a:lnSpc>
                <a:spcBef>
                  <a:spcPts val="40000"/>
                </a:spcBef>
                <a:defRPr sz="3500" b="1">
                  <a:solidFill>
                    <a:srgbClr val="5F9AEC"/>
                  </a:solidFill>
                </a:defRPr>
              </a:pPr>
              <a:r>
                <a:t>Injection Chamber</a:t>
              </a:r>
            </a:p>
            <a:p>
              <a:pPr algn="ctr" defTabSz="825500">
                <a:lnSpc>
                  <a:spcPct val="100000"/>
                </a:lnSpc>
                <a:defRPr sz="3500" i="1">
                  <a:solidFill>
                    <a:srgbClr val="FFFFFF"/>
                  </a:solidFill>
                  <a:latin typeface="Graphik-LightItalic"/>
                  <a:ea typeface="Graphik-LightItalic"/>
                  <a:cs typeface="Graphik-LightItalic"/>
                  <a:sym typeface="Graphik Light"/>
                </a:defRPr>
              </a:pPr>
              <a:endParaRPr/>
            </a:p>
            <a:p>
              <a:pPr algn="ctr" defTabSz="825500">
                <a:lnSpc>
                  <a:spcPct val="100000"/>
                </a:lnSpc>
                <a:defRPr sz="2500" i="1">
                  <a:solidFill>
                    <a:srgbClr val="FFFFFF"/>
                  </a:solidFill>
                </a:defRPr>
              </a:pPr>
              <a:r>
                <a:t>N₂ / He mixture → ionisation injection</a:t>
              </a:r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325" name="Circle"/>
            <p:cNvSpPr/>
            <p:nvPr/>
          </p:nvSpPr>
          <p:spPr>
            <a:xfrm>
              <a:off x="279793" y="388293"/>
              <a:ext cx="680797" cy="680797"/>
            </a:xfrm>
            <a:prstGeom prst="ellipse">
              <a:avLst/>
            </a:prstGeom>
            <a:solidFill>
              <a:srgbClr val="64A2F8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defRPr sz="3200"/>
              </a:pPr>
              <a:endParaRPr/>
            </a:p>
          </p:txBody>
        </p:sp>
      </p:grpSp>
      <p:grpSp>
        <p:nvGrpSpPr>
          <p:cNvPr id="329" name="Group"/>
          <p:cNvGrpSpPr/>
          <p:nvPr/>
        </p:nvGrpSpPr>
        <p:grpSpPr>
          <a:xfrm>
            <a:off x="9164864" y="9934771"/>
            <a:ext cx="6604001" cy="2369172"/>
            <a:chOff x="0" y="0"/>
            <a:chExt cx="6604000" cy="2369170"/>
          </a:xfrm>
        </p:grpSpPr>
        <p:sp>
          <p:nvSpPr>
            <p:cNvPr id="327" name="Acceleration Chamber…"/>
            <p:cNvSpPr/>
            <p:nvPr/>
          </p:nvSpPr>
          <p:spPr>
            <a:xfrm>
              <a:off x="0" y="0"/>
              <a:ext cx="6604000" cy="2369171"/>
            </a:xfrm>
            <a:prstGeom prst="roundRect">
              <a:avLst>
                <a:gd name="adj" fmla="val 9734"/>
              </a:avLst>
            </a:prstGeom>
            <a:solidFill>
              <a:srgbClr val="29426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"/>
                </a:lnSpc>
                <a:spcBef>
                  <a:spcPts val="40000"/>
                </a:spcBef>
                <a:defRPr sz="3500" b="1">
                  <a:solidFill>
                    <a:srgbClr val="EB6F2D"/>
                  </a:solidFill>
                </a:defRPr>
              </a:pPr>
              <a:r>
                <a:t>         Acceleration Chamber</a:t>
              </a:r>
            </a:p>
            <a:p>
              <a:pPr algn="ctr" defTabSz="825500">
                <a:lnSpc>
                  <a:spcPct val="100000"/>
                </a:lnSpc>
                <a:defRPr sz="3500" b="1">
                  <a:solidFill>
                    <a:srgbClr val="EB6F2D"/>
                  </a:solidFill>
                </a:defRPr>
              </a:pPr>
              <a:r>
                <a:t> </a:t>
              </a:r>
            </a:p>
            <a:p>
              <a:pPr algn="ctr" defTabSz="825500">
                <a:lnSpc>
                  <a:spcPct val="100000"/>
                </a:lnSpc>
                <a:defRPr sz="2000" i="1">
                  <a:solidFill>
                    <a:srgbClr val="FFFFFF"/>
                  </a:solidFill>
                </a:defRPr>
              </a:pPr>
              <a:r>
                <a:t>Pure He → energy gain</a:t>
              </a:r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328" name="Circle"/>
            <p:cNvSpPr/>
            <p:nvPr/>
          </p:nvSpPr>
          <p:spPr>
            <a:xfrm>
              <a:off x="167175" y="388293"/>
              <a:ext cx="680797" cy="680797"/>
            </a:xfrm>
            <a:prstGeom prst="ellipse">
              <a:avLst/>
            </a:prstGeom>
            <a:solidFill>
              <a:srgbClr val="EE813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defRPr sz="3200"/>
              </a:pPr>
              <a:endParaRPr/>
            </a:p>
          </p:txBody>
        </p:sp>
      </p:grpSp>
      <p:grpSp>
        <p:nvGrpSpPr>
          <p:cNvPr id="332" name="Group"/>
          <p:cNvGrpSpPr/>
          <p:nvPr/>
        </p:nvGrpSpPr>
        <p:grpSpPr>
          <a:xfrm>
            <a:off x="16740644" y="9934771"/>
            <a:ext cx="6604001" cy="2369172"/>
            <a:chOff x="0" y="0"/>
            <a:chExt cx="6604000" cy="2369170"/>
          </a:xfrm>
        </p:grpSpPr>
        <p:sp>
          <p:nvSpPr>
            <p:cNvPr id="330" name="Diagnostic…"/>
            <p:cNvSpPr/>
            <p:nvPr/>
          </p:nvSpPr>
          <p:spPr>
            <a:xfrm>
              <a:off x="0" y="0"/>
              <a:ext cx="6604000" cy="2369171"/>
            </a:xfrm>
            <a:prstGeom prst="roundRect">
              <a:avLst>
                <a:gd name="adj" fmla="val 9734"/>
              </a:avLst>
            </a:prstGeom>
            <a:solidFill>
              <a:srgbClr val="294260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"/>
                </a:lnSpc>
                <a:spcBef>
                  <a:spcPts val="40000"/>
                </a:spcBef>
                <a:defRPr sz="3500" b="1">
                  <a:solidFill>
                    <a:srgbClr val="D5D5D5"/>
                  </a:solidFill>
                </a:defRPr>
              </a:pPr>
              <a:r>
                <a:t>         Diagnostic</a:t>
              </a:r>
            </a:p>
            <a:p>
              <a:pPr algn="ctr" defTabSz="825500">
                <a:lnSpc>
                  <a:spcPct val="100000"/>
                </a:lnSpc>
                <a:defRPr sz="3500" b="1">
                  <a:solidFill>
                    <a:srgbClr val="EB6F2D"/>
                  </a:solidFill>
                </a:defRPr>
              </a:pPr>
              <a:r>
                <a:t> </a:t>
              </a:r>
            </a:p>
            <a:p>
              <a:pPr algn="ctr" defTabSz="825500">
                <a:lnSpc>
                  <a:spcPct val="100000"/>
                </a:lnSpc>
                <a:defRPr sz="2000" i="1">
                  <a:solidFill>
                    <a:srgbClr val="FFFFFF"/>
                  </a:solidFill>
                </a:defRPr>
              </a:pPr>
              <a:r>
                <a:t>Probe beam for density · emission lines for dopant localisation</a:t>
              </a:r>
            </a:p>
          </p:txBody>
        </p:sp>
        <p:sp>
          <p:nvSpPr>
            <p:cNvPr id="331" name="Circle"/>
            <p:cNvSpPr/>
            <p:nvPr/>
          </p:nvSpPr>
          <p:spPr>
            <a:xfrm>
              <a:off x="287317" y="388293"/>
              <a:ext cx="680797" cy="680797"/>
            </a:xfrm>
            <a:prstGeom prst="ellipse">
              <a:avLst/>
            </a:prstGeom>
            <a:solidFill>
              <a:srgbClr val="D5D5D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defRPr sz="3200"/>
              </a:pPr>
              <a:endParaRPr/>
            </a:p>
          </p:txBody>
        </p:sp>
      </p:grpSp>
      <p:sp>
        <p:nvSpPr>
          <p:cNvPr id="333" name="The injector"/>
          <p:cNvSpPr txBox="1">
            <a:spLocks noGrp="1"/>
          </p:cNvSpPr>
          <p:nvPr>
            <p:ph type="body" sz="quarter" idx="1"/>
          </p:nvPr>
        </p:nvSpPr>
        <p:spPr>
          <a:xfrm>
            <a:off x="1295082" y="2280344"/>
            <a:ext cx="21209001" cy="2209801"/>
          </a:xfrm>
          <a:prstGeom prst="rect">
            <a:avLst/>
          </a:prstGeom>
        </p:spPr>
        <p:txBody>
          <a:bodyPr/>
          <a:lstStyle/>
          <a:p>
            <a:r>
              <a:t>The injector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8" grpId="2" animBg="1" advAuto="0"/>
      <p:bldP spid="319" grpId="3" animBg="1" advAuto="0"/>
      <p:bldP spid="323" grpId="1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Cause 1 : A long injection zone"/>
          <p:cNvSpPr txBox="1">
            <a:spLocks noGrp="1"/>
          </p:cNvSpPr>
          <p:nvPr>
            <p:ph type="body" sz="quarter" idx="1"/>
          </p:nvPr>
        </p:nvSpPr>
        <p:spPr>
          <a:xfrm>
            <a:off x="1295400" y="2654830"/>
            <a:ext cx="21209000" cy="2209801"/>
          </a:xfrm>
          <a:prstGeom prst="rect">
            <a:avLst/>
          </a:prstGeom>
        </p:spPr>
        <p:txBody>
          <a:bodyPr/>
          <a:lstStyle/>
          <a:p>
            <a:r>
              <a:t>Cause 1 : A long injection zone</a:t>
            </a:r>
          </a:p>
        </p:txBody>
      </p:sp>
      <p:sp>
        <p:nvSpPr>
          <p:cNvPr id="336" name="What about Energy Spread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What about Energy Spread?</a:t>
            </a:r>
          </a:p>
        </p:txBody>
      </p:sp>
      <p:sp>
        <p:nvSpPr>
          <p:cNvPr id="337" name="Born earlier, accelerated longer"/>
          <p:cNvSpPr txBox="1"/>
          <p:nvPr/>
        </p:nvSpPr>
        <p:spPr>
          <a:xfrm>
            <a:off x="16148763" y="6934420"/>
            <a:ext cx="7863206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457200">
              <a:lnSpc>
                <a:spcPct val="100000"/>
              </a:lnSpc>
              <a:spcBef>
                <a:spcPts val="200"/>
              </a:spcBef>
              <a:defRPr sz="3500" b="1">
                <a:solidFill>
                  <a:srgbClr val="1B3656"/>
                </a:solidFill>
              </a:defRPr>
            </a:lvl1pPr>
          </a:lstStyle>
          <a:p>
            <a:r>
              <a:t>Born earlier, accelerated longer</a:t>
            </a:r>
          </a:p>
        </p:txBody>
      </p:sp>
      <p:sp>
        <p:nvSpPr>
          <p:cNvPr id="338" name="Short injection  →  narrow spectrum"/>
          <p:cNvSpPr/>
          <p:nvPr/>
        </p:nvSpPr>
        <p:spPr>
          <a:xfrm>
            <a:off x="15065241" y="10823512"/>
            <a:ext cx="8540231" cy="1200532"/>
          </a:xfrm>
          <a:prstGeom prst="roundRect">
            <a:avLst>
              <a:gd name="adj" fmla="val 15868"/>
            </a:avLst>
          </a:prstGeom>
          <a:solidFill>
            <a:srgbClr val="1B365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algn="ctr" defTabSz="457200">
              <a:lnSpc>
                <a:spcPct val="100000"/>
              </a:lnSpc>
              <a:defRPr sz="3500" b="1">
                <a:solidFill>
                  <a:srgbClr val="FFFFFF"/>
                </a:solidFill>
              </a:defRPr>
            </a:pPr>
            <a:r>
              <a:t>Short injection  →  </a:t>
            </a:r>
            <a:r>
              <a:rPr>
                <a:solidFill>
                  <a:srgbClr val="EB6F2D"/>
                </a:solidFill>
              </a:rPr>
              <a:t>narrow spectrum</a:t>
            </a:r>
            <a:endParaRPr b="0">
              <a:solidFill>
                <a:srgbClr val="000000"/>
              </a:solidFill>
            </a:endParaRPr>
          </a:p>
        </p:txBody>
      </p:sp>
      <p:sp>
        <p:nvSpPr>
          <p:cNvPr id="339" name="2"/>
          <p:cNvSpPr/>
          <p:nvPr/>
        </p:nvSpPr>
        <p:spPr>
          <a:xfrm>
            <a:off x="14561610" y="6959962"/>
            <a:ext cx="1524001" cy="762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400" y="0"/>
                </a:moveTo>
                <a:cubicBezTo>
                  <a:pt x="2418" y="0"/>
                  <a:pt x="0" y="4835"/>
                  <a:pt x="0" y="10800"/>
                </a:cubicBezTo>
                <a:cubicBezTo>
                  <a:pt x="0" y="16765"/>
                  <a:pt x="2418" y="21600"/>
                  <a:pt x="5400" y="21600"/>
                </a:cubicBezTo>
                <a:lnTo>
                  <a:pt x="16200" y="21600"/>
                </a:lnTo>
                <a:cubicBezTo>
                  <a:pt x="19182" y="21600"/>
                  <a:pt x="21600" y="16765"/>
                  <a:pt x="21600" y="10800"/>
                </a:cubicBezTo>
                <a:cubicBezTo>
                  <a:pt x="21600" y="4835"/>
                  <a:pt x="19182" y="0"/>
                  <a:pt x="16200" y="0"/>
                </a:cubicBezTo>
                <a:lnTo>
                  <a:pt x="5400" y="0"/>
                </a:lnTo>
                <a:close/>
              </a:path>
            </a:pathLst>
          </a:custGeom>
          <a:solidFill>
            <a:schemeClr val="accent3">
              <a:hueOff val="139265"/>
              <a:satOff val="34072"/>
              <a:lumOff val="20510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ctr" defTabSz="825500">
              <a:lnSpc>
                <a:spcPct val="100000"/>
              </a:lnSpc>
              <a:defRPr sz="3200">
                <a:solidFill>
                  <a:srgbClr val="1B3656"/>
                </a:solidFill>
              </a:defRPr>
            </a:lvl1pPr>
          </a:lstStyle>
          <a:p>
            <a:r>
              <a:t>2</a:t>
            </a:r>
          </a:p>
        </p:txBody>
      </p:sp>
      <p:sp>
        <p:nvSpPr>
          <p:cNvPr id="340" name="1"/>
          <p:cNvSpPr/>
          <p:nvPr/>
        </p:nvSpPr>
        <p:spPr>
          <a:xfrm>
            <a:off x="14561610" y="4226268"/>
            <a:ext cx="1524001" cy="762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400" y="0"/>
                </a:moveTo>
                <a:cubicBezTo>
                  <a:pt x="2418" y="0"/>
                  <a:pt x="0" y="4835"/>
                  <a:pt x="0" y="10800"/>
                </a:cubicBezTo>
                <a:cubicBezTo>
                  <a:pt x="0" y="16765"/>
                  <a:pt x="2418" y="21600"/>
                  <a:pt x="5400" y="21600"/>
                </a:cubicBezTo>
                <a:lnTo>
                  <a:pt x="16200" y="21600"/>
                </a:lnTo>
                <a:cubicBezTo>
                  <a:pt x="19182" y="21600"/>
                  <a:pt x="21600" y="16765"/>
                  <a:pt x="21600" y="10800"/>
                </a:cubicBezTo>
                <a:cubicBezTo>
                  <a:pt x="21600" y="4835"/>
                  <a:pt x="19182" y="0"/>
                  <a:pt x="16200" y="0"/>
                </a:cubicBezTo>
                <a:lnTo>
                  <a:pt x="5400" y="0"/>
                </a:lnTo>
                <a:close/>
              </a:path>
            </a:pathLst>
          </a:custGeom>
          <a:solidFill>
            <a:schemeClr val="accent3">
              <a:hueOff val="139265"/>
              <a:satOff val="34072"/>
              <a:lumOff val="20510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ctr" defTabSz="825500">
              <a:lnSpc>
                <a:spcPct val="100000"/>
              </a:lnSpc>
              <a:defRPr sz="3200">
                <a:solidFill>
                  <a:srgbClr val="1B3656"/>
                </a:solidFill>
              </a:defRPr>
            </a:lvl1pPr>
          </a:lstStyle>
          <a:p>
            <a:r>
              <a:t>1</a:t>
            </a:r>
          </a:p>
        </p:txBody>
      </p:sp>
      <p:sp>
        <p:nvSpPr>
          <p:cNvPr id="341" name="Electrons are born where the dopant is:…"/>
          <p:cNvSpPr txBox="1"/>
          <p:nvPr/>
        </p:nvSpPr>
        <p:spPr>
          <a:xfrm>
            <a:off x="16148763" y="4194920"/>
            <a:ext cx="7515285" cy="1757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457200">
              <a:lnSpc>
                <a:spcPct val="100000"/>
              </a:lnSpc>
              <a:spcBef>
                <a:spcPts val="200"/>
              </a:spcBef>
              <a:defRPr sz="3500" b="1">
                <a:solidFill>
                  <a:srgbClr val="1B3656"/>
                </a:solidFill>
              </a:defRPr>
            </a:pPr>
            <a:r>
              <a:t>Electrons are born where the dopant is:</a:t>
            </a:r>
            <a:endParaRPr>
              <a:solidFill>
                <a:srgbClr val="000000"/>
              </a:solidFill>
            </a:endParaRPr>
          </a:p>
          <a:p>
            <a:pPr defTabSz="457200">
              <a:lnSpc>
                <a:spcPct val="100000"/>
              </a:lnSpc>
              <a:spcBef>
                <a:spcPts val="200"/>
              </a:spcBef>
              <a:defRPr sz="2500" i="1">
                <a:solidFill>
                  <a:srgbClr val="EB6F2D"/>
                </a:solidFill>
                <a:latin typeface="Graphik-LightItalic"/>
                <a:ea typeface="Graphik-LightItalic"/>
                <a:cs typeface="Graphik-LightItalic"/>
                <a:sym typeface="Graphik Light"/>
              </a:defRPr>
            </a:pPr>
            <a:r>
              <a:t>A long dopant region injects over a long distance.</a:t>
            </a:r>
          </a:p>
        </p:txBody>
      </p:sp>
      <p:sp>
        <p:nvSpPr>
          <p:cNvPr id="342" name="Injected at −1 mm vs 0: one extra millimetre in the wave, so more energy."/>
          <p:cNvSpPr txBox="1"/>
          <p:nvPr/>
        </p:nvSpPr>
        <p:spPr>
          <a:xfrm>
            <a:off x="16148763" y="7520150"/>
            <a:ext cx="7339688" cy="1200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457200">
              <a:lnSpc>
                <a:spcPct val="100000"/>
              </a:lnSpc>
              <a:spcBef>
                <a:spcPts val="200"/>
              </a:spcBef>
              <a:defRPr sz="2500" i="1">
                <a:solidFill>
                  <a:srgbClr val="EB6F2D"/>
                </a:solidFill>
                <a:latin typeface="Graphik-LightItalic"/>
                <a:ea typeface="Graphik-LightItalic"/>
                <a:cs typeface="Graphik-LightItalic"/>
                <a:sym typeface="Graphik Light"/>
              </a:defRPr>
            </a:lvl1pPr>
          </a:lstStyle>
          <a:p>
            <a:r>
              <a:t>Injected at −1 mm vs 0: one extra millimetre in the wave, so more energy.</a:t>
            </a:r>
            <a:endParaRPr sz="1200">
              <a:solidFill>
                <a:srgbClr val="000000"/>
              </a:solidFill>
            </a:endParaRPr>
          </a:p>
        </p:txBody>
      </p:sp>
      <p:pic>
        <p:nvPicPr>
          <p:cNvPr id="343" name="injection_length.png" descr="injection_lengt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" y="4194919"/>
            <a:ext cx="14314947" cy="858896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Cause 2 : Beam Loading"/>
          <p:cNvSpPr txBox="1">
            <a:spLocks noGrp="1"/>
          </p:cNvSpPr>
          <p:nvPr>
            <p:ph type="body" sz="quarter" idx="1"/>
          </p:nvPr>
        </p:nvSpPr>
        <p:spPr>
          <a:xfrm>
            <a:off x="1295400" y="2454102"/>
            <a:ext cx="21209000" cy="1058903"/>
          </a:xfrm>
          <a:prstGeom prst="rect">
            <a:avLst/>
          </a:prstGeom>
        </p:spPr>
        <p:txBody>
          <a:bodyPr/>
          <a:lstStyle/>
          <a:p>
            <a:r>
              <a:t>Cause 2 : Beam Loading</a:t>
            </a:r>
          </a:p>
        </p:txBody>
      </p:sp>
      <p:sp>
        <p:nvSpPr>
          <p:cNvPr id="346" name="What about Energy Spread?"/>
          <p:cNvSpPr txBox="1">
            <a:spLocks noGrp="1"/>
          </p:cNvSpPr>
          <p:nvPr>
            <p:ph type="title"/>
          </p:nvPr>
        </p:nvSpPr>
        <p:spPr>
          <a:xfrm>
            <a:off x="1295400" y="863600"/>
            <a:ext cx="21209000" cy="2209800"/>
          </a:xfrm>
          <a:prstGeom prst="rect">
            <a:avLst/>
          </a:prstGeom>
        </p:spPr>
        <p:txBody>
          <a:bodyPr/>
          <a:lstStyle/>
          <a:p>
            <a:r>
              <a:t>What about Energy Spread?</a:t>
            </a:r>
          </a:p>
        </p:txBody>
      </p:sp>
      <p:sp>
        <p:nvSpPr>
          <p:cNvPr id="347" name="The electron beam drives its own wakefield which superimposes that of the laser."/>
          <p:cNvSpPr txBox="1"/>
          <p:nvPr/>
        </p:nvSpPr>
        <p:spPr>
          <a:xfrm>
            <a:off x="7618424" y="2680658"/>
            <a:ext cx="14774419" cy="6057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000">
                <a:solidFill>
                  <a:srgbClr val="294260"/>
                </a:solidFill>
                <a:latin typeface="Graphik-Medium"/>
                <a:ea typeface="Graphik-Medium"/>
                <a:cs typeface="Graphik-Medium"/>
                <a:sym typeface="Graphik Medium"/>
              </a:defRPr>
            </a:lvl1pPr>
          </a:lstStyle>
          <a:p>
            <a:r>
              <a:t>The electron beam drives its own wakefield which superimposes that of the laser.</a:t>
            </a:r>
          </a:p>
        </p:txBody>
      </p:sp>
      <p:pic>
        <p:nvPicPr>
          <p:cNvPr id="348" name="pasted-movie.png" descr="pasted-movi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3743352"/>
            <a:ext cx="24384001" cy="949692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ROSA and SIMONE localise the dopant"/>
          <p:cNvSpPr txBox="1">
            <a:spLocks noGrp="1"/>
          </p:cNvSpPr>
          <p:nvPr>
            <p:ph type="body" sz="quarter" idx="1"/>
          </p:nvPr>
        </p:nvSpPr>
        <p:spPr>
          <a:xfrm>
            <a:off x="1295400" y="2573850"/>
            <a:ext cx="21209000" cy="867860"/>
          </a:xfrm>
          <a:prstGeom prst="rect">
            <a:avLst/>
          </a:prstGeom>
        </p:spPr>
        <p:txBody>
          <a:bodyPr/>
          <a:lstStyle/>
          <a:p>
            <a:r>
              <a:t>ROSA and SIMONE localise the dopant </a:t>
            </a:r>
          </a:p>
        </p:txBody>
      </p:sp>
      <p:sp>
        <p:nvSpPr>
          <p:cNvPr id="351" name="After DIANA :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After DIANA :</a:t>
            </a:r>
          </a:p>
        </p:txBody>
      </p:sp>
      <p:pic>
        <p:nvPicPr>
          <p:cNvPr id="352" name="pasted-movie.png" descr="pasted-movi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3016" y="3405563"/>
            <a:ext cx="16647988" cy="10244916"/>
          </a:xfrm>
          <a:prstGeom prst="rect">
            <a:avLst/>
          </a:prstGeom>
          <a:ln w="12700">
            <a:miter lim="400000"/>
          </a:ln>
        </p:spPr>
      </p:pic>
      <p:sp>
        <p:nvSpPr>
          <p:cNvPr id="353" name="Controlled  injection"/>
          <p:cNvSpPr/>
          <p:nvPr/>
        </p:nvSpPr>
        <p:spPr>
          <a:xfrm>
            <a:off x="440938" y="6139955"/>
            <a:ext cx="5629705" cy="1436090"/>
          </a:xfrm>
          <a:prstGeom prst="roundRect">
            <a:avLst>
              <a:gd name="adj" fmla="val 13265"/>
            </a:avLst>
          </a:prstGeom>
          <a:solidFill>
            <a:srgbClr val="1B365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ctr" defTabSz="457200">
              <a:lnSpc>
                <a:spcPct val="100000"/>
              </a:lnSpc>
              <a:defRPr sz="3500" b="1">
                <a:solidFill>
                  <a:srgbClr val="FFFFFF"/>
                </a:solidFill>
              </a:defRPr>
            </a:lvl1pPr>
          </a:lstStyle>
          <a:p>
            <a:r>
              <a:t>Controlled  injection </a:t>
            </a:r>
          </a:p>
        </p:txBody>
      </p:sp>
      <p:sp>
        <p:nvSpPr>
          <p:cNvPr id="354" name="Lower energy spread"/>
          <p:cNvSpPr/>
          <p:nvPr/>
        </p:nvSpPr>
        <p:spPr>
          <a:xfrm>
            <a:off x="440938" y="9035177"/>
            <a:ext cx="5629705" cy="867861"/>
          </a:xfrm>
          <a:prstGeom prst="roundRect">
            <a:avLst>
              <a:gd name="adj" fmla="val 21951"/>
            </a:avLst>
          </a:prstGeom>
          <a:solidFill>
            <a:srgbClr val="1B3656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algn="ctr" defTabSz="457200">
              <a:lnSpc>
                <a:spcPct val="100000"/>
              </a:lnSpc>
              <a:defRPr sz="3500" b="1">
                <a:solidFill>
                  <a:srgbClr val="FFFFFF"/>
                </a:solidFill>
              </a:defRPr>
            </a:pPr>
            <a:r>
              <a:t>  </a:t>
            </a:r>
            <a:r>
              <a:rPr>
                <a:solidFill>
                  <a:srgbClr val="EB6F2D"/>
                </a:solidFill>
              </a:rPr>
              <a:t>Lower energy spread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Towards Higher Repetition Rates:"/>
          <p:cNvSpPr txBox="1">
            <a:spLocks noGrp="1"/>
          </p:cNvSpPr>
          <p:nvPr>
            <p:ph type="body" idx="1"/>
          </p:nvPr>
        </p:nvSpPr>
        <p:spPr>
          <a:xfrm>
            <a:off x="742057" y="3365500"/>
            <a:ext cx="16903701" cy="9842500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1B3656"/>
                </a:solidFill>
              </a:defRPr>
            </a:pPr>
            <a:r>
              <a:t>Towards Higher Repetition Rates</a:t>
            </a:r>
            <a:r>
              <a:rPr>
                <a:solidFill>
                  <a:srgbClr val="DB6F34"/>
                </a:solidFill>
              </a:rPr>
              <a:t>: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Every Shot Leaves a Mark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Every Shot Leaves a Mark</a:t>
            </a:r>
          </a:p>
        </p:txBody>
      </p:sp>
      <p:grpSp>
        <p:nvGrpSpPr>
          <p:cNvPr id="361" name="Group"/>
          <p:cNvGrpSpPr/>
          <p:nvPr/>
        </p:nvGrpSpPr>
        <p:grpSpPr>
          <a:xfrm>
            <a:off x="14326069" y="5900480"/>
            <a:ext cx="9526559" cy="1399287"/>
            <a:chOff x="0" y="0"/>
            <a:chExt cx="9526558" cy="1399286"/>
          </a:xfrm>
        </p:grpSpPr>
        <p:sp>
          <p:nvSpPr>
            <p:cNvPr id="359" name="Heating…"/>
            <p:cNvSpPr txBox="1"/>
            <p:nvPr/>
          </p:nvSpPr>
          <p:spPr>
            <a:xfrm>
              <a:off x="1663352" y="-1"/>
              <a:ext cx="7863207" cy="13992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defTabSz="457200">
                <a:lnSpc>
                  <a:spcPct val="100000"/>
                </a:lnSpc>
                <a:spcBef>
                  <a:spcPts val="200"/>
                </a:spcBef>
                <a:defRPr sz="3500" b="1">
                  <a:solidFill>
                    <a:srgbClr val="1B3656"/>
                  </a:solidFill>
                </a:defRPr>
              </a:pPr>
              <a:r>
                <a:t>Heating</a:t>
              </a:r>
            </a:p>
            <a:p>
              <a:pPr defTabSz="457200">
                <a:lnSpc>
                  <a:spcPct val="100000"/>
                </a:lnSpc>
                <a:spcBef>
                  <a:spcPts val="200"/>
                </a:spcBef>
                <a:defRPr sz="2500" i="1">
                  <a:solidFill>
                    <a:srgbClr val="EB6F2D"/>
                  </a:solidFill>
                  <a:latin typeface="Graphik-LightItalic"/>
                  <a:ea typeface="Graphik-LightItalic"/>
                  <a:cs typeface="Graphik-LightItalic"/>
                  <a:sym typeface="Graphik Light"/>
                </a:defRPr>
              </a:pPr>
              <a:r>
                <a:t>Heat is absorbed to the walls</a:t>
              </a:r>
              <a:endParaRPr sz="1200">
                <a:solidFill>
                  <a:srgbClr val="000000"/>
                </a:solidFill>
              </a:endParaRPr>
            </a:p>
          </p:txBody>
        </p:sp>
        <p:sp>
          <p:nvSpPr>
            <p:cNvPr id="360" name="2"/>
            <p:cNvSpPr/>
            <p:nvPr/>
          </p:nvSpPr>
          <p:spPr>
            <a:xfrm>
              <a:off x="0" y="0"/>
              <a:ext cx="1524001" cy="762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00" y="0"/>
                  </a:moveTo>
                  <a:cubicBezTo>
                    <a:pt x="2418" y="0"/>
                    <a:pt x="0" y="4835"/>
                    <a:pt x="0" y="10800"/>
                  </a:cubicBezTo>
                  <a:cubicBezTo>
                    <a:pt x="0" y="16765"/>
                    <a:pt x="2418" y="21600"/>
                    <a:pt x="5400" y="21600"/>
                  </a:cubicBezTo>
                  <a:lnTo>
                    <a:pt x="16200" y="21600"/>
                  </a:lnTo>
                  <a:cubicBezTo>
                    <a:pt x="19182" y="21600"/>
                    <a:pt x="21600" y="16765"/>
                    <a:pt x="21600" y="10800"/>
                  </a:cubicBezTo>
                  <a:cubicBezTo>
                    <a:pt x="21600" y="4835"/>
                    <a:pt x="19182" y="0"/>
                    <a:pt x="16200" y="0"/>
                  </a:cubicBezTo>
                  <a:lnTo>
                    <a:pt x="5400" y="0"/>
                  </a:lnTo>
                  <a:close/>
                </a:path>
              </a:pathLst>
            </a:custGeom>
            <a:solidFill>
              <a:schemeClr val="accent3">
                <a:hueOff val="139265"/>
                <a:satOff val="34072"/>
                <a:lumOff val="20510"/>
              </a:scheme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825500">
                <a:lnSpc>
                  <a:spcPct val="100000"/>
                </a:lnSpc>
                <a:defRPr sz="3200">
                  <a:solidFill>
                    <a:srgbClr val="1B3656"/>
                  </a:solidFill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364" name="Group"/>
          <p:cNvGrpSpPr/>
          <p:nvPr/>
        </p:nvGrpSpPr>
        <p:grpSpPr>
          <a:xfrm>
            <a:off x="14413050" y="4231680"/>
            <a:ext cx="9178638" cy="1160781"/>
            <a:chOff x="0" y="0"/>
            <a:chExt cx="9178637" cy="1160780"/>
          </a:xfrm>
        </p:grpSpPr>
        <p:sp>
          <p:nvSpPr>
            <p:cNvPr id="362" name="1"/>
            <p:cNvSpPr/>
            <p:nvPr/>
          </p:nvSpPr>
          <p:spPr>
            <a:xfrm>
              <a:off x="0" y="0"/>
              <a:ext cx="1524001" cy="762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00" y="0"/>
                  </a:moveTo>
                  <a:cubicBezTo>
                    <a:pt x="2418" y="0"/>
                    <a:pt x="0" y="4835"/>
                    <a:pt x="0" y="10800"/>
                  </a:cubicBezTo>
                  <a:cubicBezTo>
                    <a:pt x="0" y="16765"/>
                    <a:pt x="2418" y="21600"/>
                    <a:pt x="5400" y="21600"/>
                  </a:cubicBezTo>
                  <a:lnTo>
                    <a:pt x="16200" y="21600"/>
                  </a:lnTo>
                  <a:cubicBezTo>
                    <a:pt x="19182" y="21600"/>
                    <a:pt x="21600" y="16765"/>
                    <a:pt x="21600" y="10800"/>
                  </a:cubicBezTo>
                  <a:cubicBezTo>
                    <a:pt x="21600" y="4835"/>
                    <a:pt x="19182" y="0"/>
                    <a:pt x="16200" y="0"/>
                  </a:cubicBezTo>
                  <a:lnTo>
                    <a:pt x="5400" y="0"/>
                  </a:lnTo>
                  <a:close/>
                </a:path>
              </a:pathLst>
            </a:custGeom>
            <a:solidFill>
              <a:schemeClr val="accent3">
                <a:hueOff val="139265"/>
                <a:satOff val="34072"/>
                <a:lumOff val="20510"/>
              </a:scheme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825500">
                <a:lnSpc>
                  <a:spcPct val="100000"/>
                </a:lnSpc>
                <a:defRPr sz="3200">
                  <a:solidFill>
                    <a:srgbClr val="1B3656"/>
                  </a:solidFill>
                </a:defRPr>
              </a:lvl1pPr>
            </a:lstStyle>
            <a:p>
              <a:r>
                <a:t>1</a:t>
              </a:r>
            </a:p>
          </p:txBody>
        </p:sp>
        <p:sp>
          <p:nvSpPr>
            <p:cNvPr id="363" name="Ablation…"/>
            <p:cNvSpPr txBox="1"/>
            <p:nvPr/>
          </p:nvSpPr>
          <p:spPr>
            <a:xfrm>
              <a:off x="1663352" y="-1"/>
              <a:ext cx="7515286" cy="11607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defTabSz="457200">
                <a:lnSpc>
                  <a:spcPct val="100000"/>
                </a:lnSpc>
                <a:spcBef>
                  <a:spcPts val="200"/>
                </a:spcBef>
                <a:defRPr sz="3500" b="1">
                  <a:solidFill>
                    <a:srgbClr val="1B3656"/>
                  </a:solidFill>
                </a:defRPr>
              </a:pPr>
              <a:r>
                <a:t>Ablation </a:t>
              </a:r>
              <a:endParaRPr>
                <a:solidFill>
                  <a:srgbClr val="000000"/>
                </a:solidFill>
              </a:endParaRPr>
            </a:p>
            <a:p>
              <a:pPr defTabSz="457200">
                <a:lnSpc>
                  <a:spcPct val="100000"/>
                </a:lnSpc>
                <a:spcBef>
                  <a:spcPts val="200"/>
                </a:spcBef>
                <a:defRPr sz="2500" i="1">
                  <a:solidFill>
                    <a:srgbClr val="EB6F2D"/>
                  </a:solidFill>
                  <a:latin typeface="Graphik-LightItalic"/>
                  <a:ea typeface="Graphik-LightItalic"/>
                  <a:cs typeface="Graphik-LightItalic"/>
                  <a:sym typeface="Graphik Light"/>
                </a:defRPr>
              </a:pPr>
              <a:r>
                <a:t>The laser erodes the material </a:t>
              </a:r>
            </a:p>
          </p:txBody>
        </p:sp>
      </p:grpSp>
      <p:pic>
        <p:nvPicPr>
          <p:cNvPr id="365" name="pasted-movie.png" descr="pasted-movi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287" y="4222436"/>
            <a:ext cx="13009894" cy="758910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68" name="Group"/>
          <p:cNvGrpSpPr/>
          <p:nvPr/>
        </p:nvGrpSpPr>
        <p:grpSpPr>
          <a:xfrm>
            <a:off x="14413050" y="7688533"/>
            <a:ext cx="9526559" cy="1399287"/>
            <a:chOff x="0" y="0"/>
            <a:chExt cx="9526558" cy="1399286"/>
          </a:xfrm>
        </p:grpSpPr>
        <p:sp>
          <p:nvSpPr>
            <p:cNvPr id="366" name="Contamination/Debris…"/>
            <p:cNvSpPr txBox="1"/>
            <p:nvPr/>
          </p:nvSpPr>
          <p:spPr>
            <a:xfrm>
              <a:off x="1663352" y="0"/>
              <a:ext cx="7863207" cy="13992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defTabSz="457200">
                <a:lnSpc>
                  <a:spcPct val="100000"/>
                </a:lnSpc>
                <a:spcBef>
                  <a:spcPts val="200"/>
                </a:spcBef>
                <a:defRPr sz="3500" b="1">
                  <a:solidFill>
                    <a:srgbClr val="1B3656"/>
                  </a:solidFill>
                </a:defRPr>
              </a:pPr>
              <a:r>
                <a:t>Contamination/Debris</a:t>
              </a:r>
            </a:p>
            <a:p>
              <a:pPr defTabSz="457200">
                <a:lnSpc>
                  <a:spcPct val="100000"/>
                </a:lnSpc>
                <a:spcBef>
                  <a:spcPts val="200"/>
                </a:spcBef>
                <a:defRPr sz="2500" i="1">
                  <a:solidFill>
                    <a:srgbClr val="EB6F2D"/>
                  </a:solidFill>
                  <a:latin typeface="Graphik-LightItalic"/>
                  <a:ea typeface="Graphik-LightItalic"/>
                  <a:cs typeface="Graphik-LightItalic"/>
                  <a:sym typeface="Graphik Light"/>
                </a:defRPr>
              </a:pPr>
              <a:r>
                <a:t>Solid atoms enter the gas and vacuum chambers.</a:t>
              </a:r>
              <a:endParaRPr sz="1200">
                <a:solidFill>
                  <a:srgbClr val="000000"/>
                </a:solidFill>
              </a:endParaRPr>
            </a:p>
          </p:txBody>
        </p:sp>
        <p:sp>
          <p:nvSpPr>
            <p:cNvPr id="367" name="3"/>
            <p:cNvSpPr/>
            <p:nvPr/>
          </p:nvSpPr>
          <p:spPr>
            <a:xfrm>
              <a:off x="0" y="0"/>
              <a:ext cx="1524001" cy="762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00" y="0"/>
                  </a:moveTo>
                  <a:cubicBezTo>
                    <a:pt x="2418" y="0"/>
                    <a:pt x="0" y="4835"/>
                    <a:pt x="0" y="10800"/>
                  </a:cubicBezTo>
                  <a:cubicBezTo>
                    <a:pt x="0" y="16765"/>
                    <a:pt x="2418" y="21600"/>
                    <a:pt x="5400" y="21600"/>
                  </a:cubicBezTo>
                  <a:lnTo>
                    <a:pt x="16200" y="21600"/>
                  </a:lnTo>
                  <a:cubicBezTo>
                    <a:pt x="19182" y="21600"/>
                    <a:pt x="21600" y="16765"/>
                    <a:pt x="21600" y="10800"/>
                  </a:cubicBezTo>
                  <a:cubicBezTo>
                    <a:pt x="21600" y="4835"/>
                    <a:pt x="19182" y="0"/>
                    <a:pt x="16200" y="0"/>
                  </a:cubicBezTo>
                  <a:lnTo>
                    <a:pt x="5400" y="0"/>
                  </a:lnTo>
                  <a:close/>
                </a:path>
              </a:pathLst>
            </a:custGeom>
            <a:solidFill>
              <a:schemeClr val="accent3">
                <a:hueOff val="139265"/>
                <a:satOff val="34072"/>
                <a:lumOff val="20510"/>
              </a:scheme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825500">
                <a:lnSpc>
                  <a:spcPct val="100000"/>
                </a:lnSpc>
                <a:defRPr sz="3200">
                  <a:solidFill>
                    <a:srgbClr val="1B3656"/>
                  </a:solidFill>
                </a:defRPr>
              </a:lvl1pPr>
            </a:lstStyle>
            <a:p>
              <a:r>
                <a:t>3</a:t>
              </a:r>
            </a:p>
          </p:txBody>
        </p:sp>
      </p:grpSp>
      <p:sp>
        <p:nvSpPr>
          <p:cNvPr id="369" name="Change in geometry…"/>
          <p:cNvSpPr txBox="1"/>
          <p:nvPr/>
        </p:nvSpPr>
        <p:spPr>
          <a:xfrm>
            <a:off x="14698149" y="9846536"/>
            <a:ext cx="8259813" cy="2989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000" i="1">
                <a:solidFill>
                  <a:srgbClr val="294260"/>
                </a:solidFill>
                <a:latin typeface="Graphik-SemiboldItalic"/>
                <a:ea typeface="Graphik-SemiboldItalic"/>
                <a:cs typeface="Graphik-SemiboldItalic"/>
                <a:sym typeface="Graphik Semibold"/>
              </a:defRPr>
            </a:pPr>
            <a:r>
              <a:t>Change in geometry </a:t>
            </a:r>
          </a:p>
          <a:p>
            <a:pPr>
              <a:defRPr sz="4000" i="1">
                <a:solidFill>
                  <a:srgbClr val="294260"/>
                </a:solidFill>
                <a:latin typeface="Graphik-SemiboldItalic"/>
                <a:ea typeface="Graphik-SemiboldItalic"/>
                <a:cs typeface="Graphik-SemiboldItalic"/>
                <a:sym typeface="Graphik Semibold"/>
              </a:defRPr>
            </a:pPr>
            <a:r>
              <a:t>—&gt; Change in gas profile </a:t>
            </a:r>
          </a:p>
          <a:p>
            <a:pPr>
              <a:defRPr sz="4000" i="1">
                <a:solidFill>
                  <a:srgbClr val="294260"/>
                </a:solidFill>
                <a:latin typeface="Graphik-SemiboldItalic"/>
                <a:ea typeface="Graphik-SemiboldItalic"/>
                <a:cs typeface="Graphik-SemiboldItalic"/>
                <a:sym typeface="Graphik Semibold"/>
              </a:defRPr>
            </a:pPr>
            <a:r>
              <a:t>—&gt; Affect electron beam’s quality and stability 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What the laser does to a nozzle at 1 Hz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What the laser does to a nozzle at 1 Hz</a:t>
            </a:r>
          </a:p>
        </p:txBody>
      </p:sp>
      <p:pic>
        <p:nvPicPr>
          <p:cNvPr id="372" name="pasted-movie.png" descr="pasted-movi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4221175"/>
            <a:ext cx="15544605" cy="6989482"/>
          </a:xfrm>
          <a:prstGeom prst="rect">
            <a:avLst/>
          </a:prstGeom>
          <a:ln w="12700">
            <a:miter lim="400000"/>
          </a:ln>
        </p:spPr>
      </p:pic>
      <p:sp>
        <p:nvSpPr>
          <p:cNvPr id="373" name="x 2…"/>
          <p:cNvSpPr txBox="1">
            <a:spLocks noGrp="1"/>
          </p:cNvSpPr>
          <p:nvPr>
            <p:ph type="body" sz="quarter" idx="1"/>
          </p:nvPr>
        </p:nvSpPr>
        <p:spPr>
          <a:xfrm>
            <a:off x="16687800" y="4343400"/>
            <a:ext cx="7640440" cy="8035431"/>
          </a:xfrm>
          <a:prstGeom prst="rect">
            <a:avLst/>
          </a:prstGeom>
        </p:spPr>
        <p:txBody>
          <a:bodyPr/>
          <a:lstStyle/>
          <a:p>
            <a:pPr>
              <a:defRPr sz="8500" b="1" i="0" spc="-85">
                <a:latin typeface="+mn-lt"/>
                <a:ea typeface="+mn-ea"/>
                <a:cs typeface="+mn-cs"/>
                <a:sym typeface="Graphik"/>
              </a:defRPr>
            </a:pPr>
            <a:r>
              <a:rPr sz="4500" spc="-45"/>
              <a:t>x</a:t>
            </a:r>
            <a:r>
              <a:t> 2 </a:t>
            </a:r>
          </a:p>
          <a:p>
            <a:pPr>
              <a:defRPr i="0">
                <a:solidFill>
                  <a:srgbClr val="1B3656"/>
                </a:solidFill>
              </a:defRPr>
            </a:pPr>
            <a:r>
              <a:t>Hole diameter : 0.5 -&gt; 1 mm</a:t>
            </a:r>
          </a:p>
          <a:p>
            <a:endParaRPr/>
          </a:p>
          <a:p>
            <a:pPr>
              <a:defRPr b="1" i="0">
                <a:latin typeface="+mn-lt"/>
                <a:ea typeface="+mn-ea"/>
                <a:cs typeface="+mn-cs"/>
                <a:sym typeface="Graphik"/>
              </a:defRPr>
            </a:pPr>
            <a:r>
              <a:t>x </a:t>
            </a:r>
            <a:r>
              <a:rPr sz="8500" spc="-85"/>
              <a:t>4</a:t>
            </a:r>
            <a:r>
              <a:t> </a:t>
            </a:r>
          </a:p>
          <a:p>
            <a:pPr>
              <a:defRPr i="0">
                <a:solidFill>
                  <a:srgbClr val="1B3656"/>
                </a:solidFill>
              </a:defRPr>
            </a:pPr>
            <a:r>
              <a:t>Open area : more gas escapes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Less time to cool down : stronger thermal load to manage"/>
          <p:cNvSpPr txBox="1">
            <a:spLocks noGrp="1"/>
          </p:cNvSpPr>
          <p:nvPr>
            <p:ph type="body" sz="quarter" idx="1"/>
          </p:nvPr>
        </p:nvSpPr>
        <p:spPr>
          <a:xfrm>
            <a:off x="1295400" y="2692400"/>
            <a:ext cx="21209000" cy="2209800"/>
          </a:xfrm>
          <a:prstGeom prst="rect">
            <a:avLst/>
          </a:prstGeom>
        </p:spPr>
        <p:txBody>
          <a:bodyPr/>
          <a:lstStyle/>
          <a:p>
            <a:r>
              <a:t>Less time to cool down : stronger thermal load to manage</a:t>
            </a:r>
          </a:p>
        </p:txBody>
      </p:sp>
      <p:sp>
        <p:nvSpPr>
          <p:cNvPr id="376" name="Going to Higher Repetition Rates:"/>
          <p:cNvSpPr txBox="1">
            <a:spLocks noGrp="1"/>
          </p:cNvSpPr>
          <p:nvPr>
            <p:ph type="title"/>
          </p:nvPr>
        </p:nvSpPr>
        <p:spPr>
          <a:xfrm>
            <a:off x="1295400" y="991371"/>
            <a:ext cx="21209000" cy="2209801"/>
          </a:xfrm>
          <a:prstGeom prst="rect">
            <a:avLst/>
          </a:prstGeom>
        </p:spPr>
        <p:txBody>
          <a:bodyPr/>
          <a:lstStyle/>
          <a:p>
            <a:r>
              <a:t>Going to Higher Repetition Rates:</a:t>
            </a:r>
          </a:p>
        </p:txBody>
      </p:sp>
      <p:pic>
        <p:nvPicPr>
          <p:cNvPr id="377" name="heat_spread_MACOR.png" descr="heat_spread_MAC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83000"/>
            <a:ext cx="24384000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Thank you, to both team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Thank you,</a:t>
            </a:r>
            <a:r>
              <a:rPr i="1"/>
              <a:t> </a:t>
            </a:r>
            <a:r>
              <a:rPr i="1">
                <a:solidFill>
                  <a:srgbClr val="EB6F2D"/>
                </a:solidFill>
              </a:rPr>
              <a:t>to both teams</a:t>
            </a:r>
          </a:p>
        </p:txBody>
      </p:sp>
      <p:grpSp>
        <p:nvGrpSpPr>
          <p:cNvPr id="394" name="Group"/>
          <p:cNvGrpSpPr/>
          <p:nvPr/>
        </p:nvGrpSpPr>
        <p:grpSpPr>
          <a:xfrm>
            <a:off x="684667" y="5361228"/>
            <a:ext cx="10795001" cy="4159582"/>
            <a:chOff x="0" y="0"/>
            <a:chExt cx="10795000" cy="4159580"/>
          </a:xfrm>
        </p:grpSpPr>
        <p:pic>
          <p:nvPicPr>
            <p:cNvPr id="392" name="Image" descr="Image"/>
            <p:cNvPicPr>
              <a:picLocks noChangeAspect="1"/>
            </p:cNvPicPr>
            <p:nvPr/>
          </p:nvPicPr>
          <p:blipFill>
            <a:blip r:embed="rId2"/>
            <a:srcRect b="36293"/>
            <a:stretch>
              <a:fillRect/>
            </a:stretch>
          </p:blipFill>
          <p:spPr>
            <a:xfrm>
              <a:off x="0" y="0"/>
              <a:ext cx="10795000" cy="415958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93" name="Image" descr="Image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82487" y="142245"/>
              <a:ext cx="1331419" cy="133141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395" name="Image" descr="Image"/>
          <p:cNvPicPr>
            <a:picLocks noChangeAspect="1"/>
          </p:cNvPicPr>
          <p:nvPr/>
        </p:nvPicPr>
        <p:blipFill>
          <a:blip r:embed="rId4"/>
          <a:srcRect t="40906" b="15343"/>
          <a:stretch>
            <a:fillRect/>
          </a:stretch>
        </p:blipFill>
        <p:spPr>
          <a:xfrm>
            <a:off x="11577263" y="5361229"/>
            <a:ext cx="12677035" cy="41595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57_Meadow_Pastel_PM">
  <a:themeElements>
    <a:clrScheme name="57_Meadow_Pastel_PM">
      <a:dk1>
        <a:srgbClr val="000000"/>
      </a:dk1>
      <a:lt1>
        <a:srgbClr val="DBECB0"/>
      </a:lt1>
      <a:dk2>
        <a:srgbClr val="5E5E5E"/>
      </a:dk2>
      <a:lt2>
        <a:srgbClr val="D5D5D5"/>
      </a:lt2>
      <a:accent1>
        <a:srgbClr val="6FAEBF"/>
      </a:accent1>
      <a:accent2>
        <a:srgbClr val="A2BB69"/>
      </a:accent2>
      <a:accent3>
        <a:srgbClr val="DA9C4C"/>
      </a:accent3>
      <a:accent4>
        <a:srgbClr val="D08489"/>
      </a:accent4>
      <a:accent5>
        <a:srgbClr val="C9BDA8"/>
      </a:accent5>
      <a:accent6>
        <a:srgbClr val="9A9A9A"/>
      </a:accent6>
      <a:hlink>
        <a:srgbClr val="0000FF"/>
      </a:hlink>
      <a:folHlink>
        <a:srgbClr val="FF00FF"/>
      </a:folHlink>
    </a:clrScheme>
    <a:fontScheme name="57_Meadow_Pastel_PM">
      <a:majorFont>
        <a:latin typeface="Graphik"/>
        <a:ea typeface="Graphik"/>
        <a:cs typeface="Graphik"/>
      </a:majorFont>
      <a:minorFont>
        <a:latin typeface="Graphik"/>
        <a:ea typeface="Graphik"/>
        <a:cs typeface="Graphik"/>
      </a:minorFont>
    </a:fontScheme>
    <a:fmtScheme name="57_Meadow_Pastel_PM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300412"/>
            <a:satOff val="5658"/>
            <a:lumOff val="21755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11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57_Meadow_Pastel_PM">
  <a:themeElements>
    <a:clrScheme name="57_Meadow_Pastel_PM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6FAEBF"/>
      </a:accent1>
      <a:accent2>
        <a:srgbClr val="A2BB69"/>
      </a:accent2>
      <a:accent3>
        <a:srgbClr val="DA9C4C"/>
      </a:accent3>
      <a:accent4>
        <a:srgbClr val="D08489"/>
      </a:accent4>
      <a:accent5>
        <a:srgbClr val="C9BDA8"/>
      </a:accent5>
      <a:accent6>
        <a:srgbClr val="9A9A9A"/>
      </a:accent6>
      <a:hlink>
        <a:srgbClr val="0000FF"/>
      </a:hlink>
      <a:folHlink>
        <a:srgbClr val="FF00FF"/>
      </a:folHlink>
    </a:clrScheme>
    <a:fontScheme name="57_Meadow_Pastel_PM">
      <a:majorFont>
        <a:latin typeface="Graphik"/>
        <a:ea typeface="Graphik"/>
        <a:cs typeface="Graphik"/>
      </a:majorFont>
      <a:minorFont>
        <a:latin typeface="Graphik"/>
        <a:ea typeface="Graphik"/>
        <a:cs typeface="Graphik"/>
      </a:minorFont>
    </a:fontScheme>
    <a:fmtScheme name="57_Meadow_Pastel_PM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hueOff val="300412"/>
            <a:satOff val="5658"/>
            <a:lumOff val="21755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11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549</Words>
  <Application>Microsoft Macintosh PowerPoint</Application>
  <PresentationFormat>Custom</PresentationFormat>
  <Paragraphs>116</Paragraphs>
  <Slides>16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Cambria Math</vt:lpstr>
      <vt:lpstr>Graphik</vt:lpstr>
      <vt:lpstr>Graphik-LightItalic</vt:lpstr>
      <vt:lpstr>Graphik-Medium</vt:lpstr>
      <vt:lpstr>Times Roman</vt:lpstr>
      <vt:lpstr>57_Meadow_Pastel_PM</vt:lpstr>
      <vt:lpstr>From PALLAS to DESY</vt:lpstr>
      <vt:lpstr>Laser Plasma Acceleration: the concept &amp; mechanism</vt:lpstr>
      <vt:lpstr>Catching the electrons</vt:lpstr>
      <vt:lpstr>PALLAS : Laser-Plasma Injector at IJCLab</vt:lpstr>
      <vt:lpstr>Recent Beams from PALLAS</vt:lpstr>
      <vt:lpstr>Understanding the correlations</vt:lpstr>
      <vt:lpstr>PowerPoint Presentation</vt:lpstr>
      <vt:lpstr>DIANA : Two Chamber Gas Cell</vt:lpstr>
      <vt:lpstr>What about Energy Spread?</vt:lpstr>
      <vt:lpstr>What about Energy Spread?</vt:lpstr>
      <vt:lpstr>After DIANA :</vt:lpstr>
      <vt:lpstr>PowerPoint Presentation</vt:lpstr>
      <vt:lpstr>Every Shot Leaves a Mark</vt:lpstr>
      <vt:lpstr>What the laser does to a nozzle at 1 Hz</vt:lpstr>
      <vt:lpstr>Going to Higher Repetition Rates:</vt:lpstr>
      <vt:lpstr>Thank you, to both teams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Jana</cp:lastModifiedBy>
  <cp:revision>3</cp:revision>
  <dcterms:modified xsi:type="dcterms:W3CDTF">2026-10-21T22:48:49Z</dcterms:modified>
</cp:coreProperties>
</file>