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98" r:id="rId2"/>
    <p:sldId id="299" r:id="rId3"/>
    <p:sldId id="317" r:id="rId4"/>
    <p:sldId id="322" r:id="rId5"/>
    <p:sldId id="323" r:id="rId6"/>
    <p:sldId id="324" r:id="rId7"/>
    <p:sldId id="320" r:id="rId8"/>
    <p:sldId id="325" r:id="rId9"/>
    <p:sldId id="326" r:id="rId10"/>
    <p:sldId id="327" r:id="rId11"/>
    <p:sldId id="312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47" autoAdjust="0"/>
    <p:restoredTop sz="94660"/>
  </p:normalViewPr>
  <p:slideViewPr>
    <p:cSldViewPr>
      <p:cViewPr>
        <p:scale>
          <a:sx n="100" d="100"/>
          <a:sy n="100" d="100"/>
        </p:scale>
        <p:origin x="-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C1854-781F-437B-AA27-C99F30C478B1}" type="datetimeFigureOut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5BDAE-D83F-488E-9F11-84F32FCE8A6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1E468E-FB52-43FC-88DE-809FEA708665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7B1DE-F036-422F-BBB0-95FCCA29EB3A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4B569-03B9-450A-8E09-25CA81F3DE48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C73F9-7C93-45AD-B979-EB08A0B20205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6DEC0-4965-4E3A-929F-94113BB741D6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18D8F-1ACA-43D6-B5E7-3674BAA84A46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BD04B-BDEA-4C7F-80EA-7D7996FD6930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02194-EF5D-4D30-B1E5-32169D4EA9A5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ED5A91-A675-47E5-B204-536ECC3A3F19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FF5A8-75EE-4009-B7FF-24615153A98B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3F14E-1BA8-4BC9-8688-052CCAE6182D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BEA817B-78A1-4210-ADA5-D56CE99914F3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Reunion OPERA - Florian Brunet </a:t>
            </a:r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Réunion OPERA 20/05/2010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Florian Brunet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Reconstruction gerbe </a:t>
            </a:r>
            <a:r>
              <a:rPr lang="fr-FR" dirty="0" err="1" smtClean="0"/>
              <a:t>em</a:t>
            </a:r>
            <a:endParaRPr lang="fr-FR" dirty="0"/>
          </a:p>
        </p:txBody>
      </p:sp>
      <p:pic>
        <p:nvPicPr>
          <p:cNvPr id="6" name="Espace réservé du contenu 5" descr="energ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0075" y="1590675"/>
            <a:ext cx="6629400" cy="4514850"/>
          </a:xfr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73F9-7C93-45AD-B979-EB08A0B20205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venir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Comprendre le nombr</a:t>
            </a:r>
            <a:r>
              <a:rPr lang="fr-FR" dirty="0" smtClean="0"/>
              <a:t>e élevé de gerbe par événement électron</a:t>
            </a:r>
            <a:endParaRPr lang="fr-FR" dirty="0" smtClean="0"/>
          </a:p>
          <a:p>
            <a:r>
              <a:rPr lang="fr-FR" dirty="0" smtClean="0"/>
              <a:t>Regarder l’outil de reconstructio</a:t>
            </a:r>
            <a:r>
              <a:rPr lang="fr-FR" dirty="0" smtClean="0"/>
              <a:t>n de gerbe sur des électrons de 2 </a:t>
            </a:r>
            <a:r>
              <a:rPr lang="fr-FR" dirty="0" err="1" smtClean="0"/>
              <a:t>GeV</a:t>
            </a:r>
            <a:endParaRPr lang="fr-FR" dirty="0" smtClean="0"/>
          </a:p>
          <a:p>
            <a:r>
              <a:rPr lang="fr-FR" dirty="0" smtClean="0"/>
              <a:t>Etude </a:t>
            </a:r>
            <a:r>
              <a:rPr lang="fr-FR" dirty="0" smtClean="0"/>
              <a:t>sur les gammas de basse </a:t>
            </a:r>
            <a:r>
              <a:rPr lang="fr-FR" dirty="0" smtClean="0"/>
              <a:t>énergie</a:t>
            </a:r>
          </a:p>
          <a:p>
            <a:pPr lvl="1"/>
            <a:r>
              <a:rPr lang="fr-FR" dirty="0" smtClean="0"/>
              <a:t>Création d’un nouvel outil pour reconstruire efficacement les gerbes gamma et électron avec une énergie &lt; 2GeV.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7DC2-51BA-41DF-BE4B-310C7A290565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« inefficacité BT » </a:t>
            </a:r>
            <a:r>
              <a:rPr lang="fr-FR" dirty="0" err="1" smtClean="0"/>
              <a:t>Fedra</a:t>
            </a:r>
            <a:endParaRPr lang="fr-FR" dirty="0" smtClean="0">
              <a:sym typeface="Wingdings" pitchFamily="2" charset="2"/>
            </a:endParaRPr>
          </a:p>
          <a:p>
            <a:r>
              <a:rPr lang="fr-FR" dirty="0" smtClean="0"/>
              <a:t>Reconstruction </a:t>
            </a:r>
            <a:r>
              <a:rPr lang="fr-FR" dirty="0" smtClean="0"/>
              <a:t>donnée réelle</a:t>
            </a:r>
            <a:endParaRPr lang="fr-FR" dirty="0" smtClean="0">
              <a:sym typeface="Wingdings" pitchFamily="2" charset="2"/>
            </a:endParaRPr>
          </a:p>
          <a:p>
            <a:r>
              <a:rPr lang="fr-FR" dirty="0" err="1" smtClean="0">
                <a:sym typeface="Wingdings" pitchFamily="2" charset="2"/>
              </a:rPr>
              <a:t>Status</a:t>
            </a:r>
            <a:r>
              <a:rPr lang="fr-FR" dirty="0" smtClean="0">
                <a:sym typeface="Wingdings" pitchFamily="2" charset="2"/>
              </a:rPr>
              <a:t> outil de reconstruction </a:t>
            </a:r>
            <a:r>
              <a:rPr lang="fr-FR" dirty="0" err="1" smtClean="0">
                <a:sym typeface="Wingdings" pitchFamily="2" charset="2"/>
              </a:rPr>
              <a:t>Fedra</a:t>
            </a:r>
            <a:endParaRPr lang="fr-FR" dirty="0" smtClean="0">
              <a:sym typeface="Wingdings" pitchFamily="2" charset="2"/>
            </a:endParaRPr>
          </a:p>
          <a:p>
            <a:r>
              <a:rPr lang="fr-FR" dirty="0" smtClean="0">
                <a:sym typeface="Wingdings" pitchFamily="2" charset="2"/>
              </a:rPr>
              <a:t>Test outil de reconstruction de gerbe </a:t>
            </a:r>
            <a:r>
              <a:rPr lang="fr-FR" dirty="0" err="1" smtClean="0">
                <a:sym typeface="Wingdings" pitchFamily="2" charset="2"/>
              </a:rPr>
              <a:t>em</a:t>
            </a:r>
            <a:r>
              <a:rPr lang="fr-FR" dirty="0" smtClean="0">
                <a:sym typeface="Wingdings" pitchFamily="2" charset="2"/>
              </a:rPr>
              <a:t> avec un </a:t>
            </a:r>
            <a:r>
              <a:rPr lang="fr-FR" dirty="0" err="1" smtClean="0">
                <a:sym typeface="Wingdings" pitchFamily="2" charset="2"/>
              </a:rPr>
              <a:t>beamfile</a:t>
            </a:r>
            <a:r>
              <a:rPr lang="fr-FR" dirty="0" smtClean="0">
                <a:sym typeface="Wingdings" pitchFamily="2" charset="2"/>
              </a:rPr>
              <a:t> de 1000 </a:t>
            </a:r>
            <a:r>
              <a:rPr lang="fr-FR" dirty="0" smtClean="0">
                <a:sym typeface="Wingdings" pitchFamily="2" charset="2"/>
              </a:rPr>
              <a:t>électrons </a:t>
            </a:r>
            <a:r>
              <a:rPr lang="fr-FR" dirty="0" smtClean="0">
                <a:sym typeface="Wingdings" pitchFamily="2" charset="2"/>
              </a:rPr>
              <a:t>de 10 </a:t>
            </a:r>
            <a:r>
              <a:rPr lang="fr-FR" dirty="0" err="1" smtClean="0">
                <a:sym typeface="Wingdings" pitchFamily="2" charset="2"/>
              </a:rPr>
              <a:t>GeV</a:t>
            </a:r>
            <a:endParaRPr lang="fr-FR" dirty="0" smtClean="0"/>
          </a:p>
          <a:p>
            <a:r>
              <a:rPr lang="fr-FR" dirty="0" smtClean="0"/>
              <a:t>A venir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A2DC-64C7-42FB-B188-3D1E0D996CA1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Inefficacité BT </a:t>
            </a:r>
            <a:r>
              <a:rPr lang="fr-FR" dirty="0" err="1" smtClean="0"/>
              <a:t>Fedra</a:t>
            </a:r>
            <a:endParaRPr lang="fr-FR" dirty="0"/>
          </a:p>
        </p:txBody>
      </p:sp>
      <p:pic>
        <p:nvPicPr>
          <p:cNvPr id="9" name="Espace réservé du contenu 8" descr="Fedra_hol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000240"/>
            <a:ext cx="4604749" cy="3220907"/>
          </a:xfr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3CF9-610F-4327-8F38-A3679EC5C7EC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pic>
        <p:nvPicPr>
          <p:cNvPr id="13" name="Image 12" descr="Sysal_noholes.jpg"/>
          <p:cNvPicPr>
            <a:picLocks noChangeAspect="1"/>
          </p:cNvPicPr>
          <p:nvPr/>
        </p:nvPicPr>
        <p:blipFill>
          <a:blip r:embed="rId3" cstate="print">
            <a:lum contrast="40000"/>
          </a:blip>
          <a:stretch>
            <a:fillRect/>
          </a:stretch>
        </p:blipFill>
        <p:spPr>
          <a:xfrm>
            <a:off x="4500562" y="1142984"/>
            <a:ext cx="4643438" cy="464343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857356" y="5929330"/>
            <a:ext cx="567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Rappel : BT « manquantes » dans </a:t>
            </a:r>
            <a:r>
              <a:rPr lang="fr-FR" dirty="0" err="1" smtClean="0"/>
              <a:t>Fedra</a:t>
            </a:r>
            <a:r>
              <a:rPr lang="fr-FR" dirty="0" smtClean="0"/>
              <a:t> par rapport à </a:t>
            </a:r>
            <a:r>
              <a:rPr lang="fr-FR" dirty="0" err="1" smtClean="0"/>
              <a:t>SySal</a:t>
            </a:r>
            <a:endParaRPr lang="fr-FR" dirty="0"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Inefficacite</a:t>
            </a:r>
            <a:r>
              <a:rPr lang="fr-FR" dirty="0" smtClean="0"/>
              <a:t> BT </a:t>
            </a:r>
            <a:r>
              <a:rPr lang="fr-FR" dirty="0" err="1" smtClean="0"/>
              <a:t>Fedra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6F7-5E7C-48CF-BDC5-20F8CA2489C9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pic>
        <p:nvPicPr>
          <p:cNvPr id="7" name="Espace réservé du contenu 6" descr="Sysal_holes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40000"/>
          </a:blip>
          <a:srcRect l="1813" t="37765"/>
          <a:stretch>
            <a:fillRect/>
          </a:stretch>
        </p:blipFill>
        <p:spPr>
          <a:xfrm>
            <a:off x="4500562" y="1571612"/>
            <a:ext cx="4643438" cy="3500462"/>
          </a:xfrm>
        </p:spPr>
      </p:pic>
      <p:sp>
        <p:nvSpPr>
          <p:cNvPr id="8" name="ZoneTexte 7"/>
          <p:cNvSpPr txBox="1"/>
          <p:nvPr/>
        </p:nvSpPr>
        <p:spPr>
          <a:xfrm>
            <a:off x="1357290" y="1214422"/>
            <a:ext cx="2753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/>
                <a:cs typeface="Times New Roman"/>
              </a:rPr>
              <a:t>μ</a:t>
            </a:r>
            <a:r>
              <a:rPr lang="en-GB" dirty="0" smtClean="0">
                <a:latin typeface="Times New Roman"/>
                <a:cs typeface="Times New Roman"/>
              </a:rPr>
              <a:t>t</a:t>
            </a:r>
            <a:r>
              <a:rPr lang="fr-FR" dirty="0" smtClean="0"/>
              <a:t>rack promotion désactivé</a:t>
            </a:r>
            <a:endParaRPr lang="fr-FR" dirty="0"/>
          </a:p>
        </p:txBody>
      </p:sp>
      <p:pic>
        <p:nvPicPr>
          <p:cNvPr id="10" name="Image 9" descr="Fedra_holes_BTm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71612"/>
            <a:ext cx="4357686" cy="3500462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357290" y="5500702"/>
            <a:ext cx="753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BT encore non conservées dans </a:t>
            </a:r>
            <a:r>
              <a:rPr lang="fr-FR" dirty="0" err="1" smtClean="0"/>
              <a:t>Fedra</a:t>
            </a:r>
            <a:r>
              <a:rPr lang="fr-FR" dirty="0" smtClean="0"/>
              <a:t> </a:t>
            </a:r>
            <a:r>
              <a:rPr lang="fr-FR" dirty="0" smtClean="0">
                <a:sym typeface="Wingdings" pitchFamily="2" charset="2"/>
              </a:rPr>
              <a:t> paramètre </a:t>
            </a:r>
            <a:r>
              <a:rPr lang="fr-FR" dirty="0" err="1" smtClean="0">
                <a:sym typeface="Wingdings" pitchFamily="2" charset="2"/>
              </a:rPr>
              <a:t>SySal</a:t>
            </a:r>
            <a:r>
              <a:rPr lang="fr-FR" dirty="0" smtClean="0">
                <a:sym typeface="Wingdings" pitchFamily="2" charset="2"/>
              </a:rPr>
              <a:t> différent de </a:t>
            </a:r>
            <a:r>
              <a:rPr lang="fr-FR" dirty="0" err="1" smtClean="0">
                <a:sym typeface="Wingdings" pitchFamily="2" charset="2"/>
              </a:rPr>
              <a:t>Fedra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smtClean="0">
                <a:latin typeface="Bookman" pitchFamily="18" charset="0"/>
                <a:sym typeface="Wingdings" pitchFamily="2" charset="2"/>
              </a:rPr>
              <a:t>?</a:t>
            </a:r>
            <a:endParaRPr lang="fr-FR" dirty="0"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Reconstruction donnée réelle</a:t>
            </a:r>
            <a:br>
              <a:rPr lang="fr-FR" dirty="0" smtClean="0"/>
            </a:br>
            <a:r>
              <a:rPr lang="fr-FR" dirty="0" smtClean="0"/>
              <a:t>1026418_6000010000010126</a:t>
            </a:r>
            <a:endParaRPr lang="fr-FR" dirty="0"/>
          </a:p>
        </p:txBody>
      </p:sp>
      <p:pic>
        <p:nvPicPr>
          <p:cNvPr id="6" name="Espace réservé du contenu 5" descr="realdata_OK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785918" y="1643050"/>
            <a:ext cx="6786610" cy="4819664"/>
          </a:xfr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5B4C-EE8B-46E5-AA08-706614157C56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Reconstruction donnée réelle</a:t>
            </a:r>
            <a:br>
              <a:rPr lang="fr-FR" dirty="0" smtClean="0"/>
            </a:br>
            <a:r>
              <a:rPr lang="fr-FR" dirty="0" smtClean="0"/>
              <a:t>1026418_6000010000010126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D231-3E11-44CA-8F30-79320786FDE7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142844" y="1785926"/>
          <a:ext cx="8886825" cy="1323975"/>
        </p:xfrm>
        <a:graphic>
          <a:graphicData uri="http://schemas.openxmlformats.org/presentationml/2006/ole">
            <p:oleObj spid="_x0000_s2050" name="Document WordPad" r:id="rId3" imgW="8886960" imgH="1324440" progId="WordPad.Document.1">
              <p:embed/>
            </p:oleObj>
          </a:graphicData>
        </a:graphic>
      </p:graphicFrame>
      <p:pic>
        <p:nvPicPr>
          <p:cNvPr id="7" name="Image 6" descr="realdata_A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3286124"/>
            <a:ext cx="8905122" cy="278947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Status</a:t>
            </a:r>
            <a:r>
              <a:rPr lang="fr-FR" dirty="0" smtClean="0"/>
              <a:t> </a:t>
            </a:r>
            <a:r>
              <a:rPr lang="fr-FR" dirty="0" err="1" smtClean="0"/>
              <a:t>Fedra</a:t>
            </a:r>
            <a:r>
              <a:rPr lang="fr-FR" dirty="0" smtClean="0"/>
              <a:t> reconstruction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fr-FR" dirty="0" smtClean="0"/>
              <a:t>Rappel de la chaine </a:t>
            </a:r>
            <a:r>
              <a:rPr lang="fr-FR" dirty="0" err="1" smtClean="0"/>
              <a:t>simu</a:t>
            </a:r>
            <a:r>
              <a:rPr lang="fr-FR" dirty="0" smtClean="0"/>
              <a:t>+</a:t>
            </a:r>
            <a:r>
              <a:rPr lang="fr-FR" dirty="0" err="1" smtClean="0"/>
              <a:t>reco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fr-FR" dirty="0" err="1" smtClean="0"/>
              <a:t>OpSim</a:t>
            </a:r>
            <a:r>
              <a:rPr lang="fr-FR" dirty="0" smtClean="0"/>
              <a:t>+</a:t>
            </a:r>
            <a:r>
              <a:rPr lang="fr-FR" dirty="0" err="1" smtClean="0"/>
              <a:t>OpDigit</a:t>
            </a:r>
            <a:r>
              <a:rPr lang="fr-FR" dirty="0" smtClean="0"/>
              <a:t>+</a:t>
            </a:r>
            <a:r>
              <a:rPr lang="fr-FR" dirty="0" err="1" smtClean="0"/>
              <a:t>OpEmuIO</a:t>
            </a:r>
            <a:r>
              <a:rPr lang="fr-FR" dirty="0" smtClean="0"/>
              <a:t>+</a:t>
            </a:r>
            <a:r>
              <a:rPr lang="fr-FR" dirty="0" err="1" smtClean="0"/>
              <a:t>OpEmuRec</a:t>
            </a:r>
            <a:r>
              <a:rPr lang="fr-FR" dirty="0" smtClean="0"/>
              <a:t> </a:t>
            </a:r>
            <a:r>
              <a:rPr lang="fr-FR" dirty="0" err="1" smtClean="0"/>
              <a:t>Fedra</a:t>
            </a:r>
            <a:r>
              <a:rPr lang="fr-FR" dirty="0" smtClean="0"/>
              <a:t> </a:t>
            </a:r>
            <a:r>
              <a:rPr lang="fr-FR" dirty="0" err="1" smtClean="0"/>
              <a:t>Linking</a:t>
            </a:r>
            <a:r>
              <a:rPr lang="fr-FR" dirty="0" smtClean="0"/>
              <a:t> </a:t>
            </a:r>
            <a:r>
              <a:rPr lang="fr-FR" dirty="0" smtClean="0">
                <a:sym typeface="Wingdings" pitchFamily="2" charset="2"/>
              </a:rPr>
              <a:t> environnement </a:t>
            </a:r>
            <a:r>
              <a:rPr lang="fr-FR" dirty="0" err="1" smtClean="0">
                <a:sym typeface="Wingdings" pitchFamily="2" charset="2"/>
              </a:rPr>
              <a:t>OpRelease</a:t>
            </a:r>
            <a:endParaRPr lang="fr-FR" dirty="0" smtClean="0">
              <a:sym typeface="Wingdings" pitchFamily="2" charset="2"/>
            </a:endParaRPr>
          </a:p>
          <a:p>
            <a:pPr lvl="1"/>
            <a:r>
              <a:rPr lang="fr-FR" dirty="0" err="1" smtClean="0">
                <a:sym typeface="Wingdings" pitchFamily="2" charset="2"/>
              </a:rPr>
              <a:t>Fedra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Tracking</a:t>
            </a:r>
            <a:r>
              <a:rPr lang="fr-FR" dirty="0" smtClean="0">
                <a:sym typeface="Wingdings" pitchFamily="2" charset="2"/>
              </a:rPr>
              <a:t> + </a:t>
            </a:r>
            <a:r>
              <a:rPr lang="fr-FR" dirty="0" err="1" smtClean="0">
                <a:sym typeface="Wingdings" pitchFamily="2" charset="2"/>
              </a:rPr>
              <a:t>Vertexing</a:t>
            </a:r>
            <a:r>
              <a:rPr lang="fr-FR" dirty="0" smtClean="0">
                <a:sym typeface="Wingdings" pitchFamily="2" charset="2"/>
              </a:rPr>
              <a:t> + </a:t>
            </a:r>
            <a:r>
              <a:rPr lang="fr-FR" dirty="0" err="1" smtClean="0">
                <a:sym typeface="Wingdings" pitchFamily="2" charset="2"/>
              </a:rPr>
              <a:t>Showering</a:t>
            </a:r>
            <a:r>
              <a:rPr lang="fr-FR" dirty="0" smtClean="0">
                <a:sym typeface="Wingdings" pitchFamily="2" charset="2"/>
              </a:rPr>
              <a:t>  </a:t>
            </a:r>
            <a:r>
              <a:rPr lang="fr-FR" dirty="0" err="1" smtClean="0">
                <a:sym typeface="Wingdings" pitchFamily="2" charset="2"/>
              </a:rPr>
              <a:t>Fedra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standalone</a:t>
            </a:r>
            <a:endParaRPr lang="fr-FR" dirty="0" smtClean="0">
              <a:sym typeface="Wingdings" pitchFamily="2" charset="2"/>
            </a:endParaRPr>
          </a:p>
          <a:p>
            <a:r>
              <a:rPr lang="fr-FR" sz="2800" dirty="0" smtClean="0">
                <a:sym typeface="Wingdings" pitchFamily="2" charset="2"/>
              </a:rPr>
              <a:t>Programme compilé pour effectuer </a:t>
            </a:r>
            <a:r>
              <a:rPr lang="fr-FR" sz="2800" dirty="0" err="1" smtClean="0">
                <a:sym typeface="Wingdings" pitchFamily="2" charset="2"/>
              </a:rPr>
              <a:t>Tracking</a:t>
            </a:r>
            <a:r>
              <a:rPr lang="fr-FR" sz="2800" dirty="0" smtClean="0">
                <a:sym typeface="Wingdings" pitchFamily="2" charset="2"/>
              </a:rPr>
              <a:t> + </a:t>
            </a:r>
            <a:r>
              <a:rPr lang="fr-FR" sz="2800" dirty="0" err="1" smtClean="0">
                <a:sym typeface="Wingdings" pitchFamily="2" charset="2"/>
              </a:rPr>
              <a:t>Vertexing</a:t>
            </a:r>
            <a:r>
              <a:rPr lang="fr-FR" sz="2800" dirty="0" smtClean="0">
                <a:sym typeface="Wingdings" pitchFamily="2" charset="2"/>
              </a:rPr>
              <a:t> + </a:t>
            </a:r>
            <a:r>
              <a:rPr lang="fr-FR" sz="2800" dirty="0" err="1" smtClean="0">
                <a:sym typeface="Wingdings" pitchFamily="2" charset="2"/>
              </a:rPr>
              <a:t>Showering</a:t>
            </a:r>
            <a:r>
              <a:rPr lang="fr-FR" sz="2800" dirty="0" smtClean="0">
                <a:sym typeface="Wingdings" pitchFamily="2" charset="2"/>
              </a:rPr>
              <a:t> : problème </a:t>
            </a:r>
            <a:r>
              <a:rPr lang="fr-FR" sz="2800" dirty="0" err="1" smtClean="0">
                <a:sym typeface="Wingdings" pitchFamily="2" charset="2"/>
              </a:rPr>
              <a:t>vertexing</a:t>
            </a:r>
            <a:r>
              <a:rPr lang="fr-FR" sz="2800" dirty="0" smtClean="0">
                <a:sym typeface="Wingdings" pitchFamily="2" charset="2"/>
              </a:rPr>
              <a:t>  macro précompilée</a:t>
            </a:r>
            <a:endParaRPr lang="fr-FR" sz="2800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F308-2011-402F-8B63-93868C2F8F19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Reconstruction gerbe </a:t>
            </a:r>
            <a:r>
              <a:rPr lang="fr-FR" dirty="0" err="1" smtClean="0"/>
              <a:t>em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Echantillon de 1000 électrons de 10 </a:t>
            </a:r>
            <a:r>
              <a:rPr lang="fr-FR" dirty="0" err="1" smtClean="0"/>
              <a:t>Gev</a:t>
            </a:r>
            <a:r>
              <a:rPr lang="fr-FR" dirty="0" smtClean="0"/>
              <a:t> dans une brique avec un angle de 0 </a:t>
            </a:r>
            <a:r>
              <a:rPr lang="fr-FR" dirty="0" err="1" smtClean="0"/>
              <a:t>mrd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C1CC-6931-4BE7-A54F-EBC4858E2B28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pic>
        <p:nvPicPr>
          <p:cNvPr id="8" name="Image 7" descr="ty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7496"/>
            <a:ext cx="4600584" cy="3133156"/>
          </a:xfrm>
          <a:prstGeom prst="rect">
            <a:avLst/>
          </a:prstGeom>
        </p:spPr>
      </p:pic>
      <p:pic>
        <p:nvPicPr>
          <p:cNvPr id="9" name="Image 8" descr="tx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43416" y="2786058"/>
            <a:ext cx="4600584" cy="313315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 descr="zb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500174"/>
            <a:ext cx="4724715" cy="3217694"/>
          </a:xfr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73F9-7C93-45AD-B979-EB08A0B20205}" type="datetime1">
              <a:rPr lang="fr-FR" smtClean="0"/>
              <a:pPr/>
              <a:t>20/05/2010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Reunion OPERA - Florian Brunet </a:t>
            </a:r>
            <a:endParaRPr lang="fr-FR" dirty="0"/>
          </a:p>
        </p:txBody>
      </p:sp>
      <p:pic>
        <p:nvPicPr>
          <p:cNvPr id="7" name="Image 6" descr="x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67948"/>
            <a:ext cx="4786314" cy="3259645"/>
          </a:xfrm>
          <a:prstGeom prst="rect">
            <a:avLst/>
          </a:prstGeom>
        </p:spPr>
      </p:pic>
      <p:pic>
        <p:nvPicPr>
          <p:cNvPr id="8" name="Image 7" descr="y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4825195" cy="3286124"/>
          </a:xfrm>
          <a:prstGeom prst="rect">
            <a:avLst/>
          </a:prstGeom>
        </p:spPr>
      </p:pic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8820</TotalTime>
  <Words>209</Words>
  <Application>Microsoft Office PowerPoint</Application>
  <PresentationFormat>Affichage à l'écran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3" baseType="lpstr">
      <vt:lpstr>Solstice</vt:lpstr>
      <vt:lpstr>Document WordPad</vt:lpstr>
      <vt:lpstr>Réunion OPERA 20/05/2010</vt:lpstr>
      <vt:lpstr>Diapositive 2</vt:lpstr>
      <vt:lpstr>Inefficacité BT Fedra</vt:lpstr>
      <vt:lpstr>Inefficacite BT Fedra</vt:lpstr>
      <vt:lpstr>Reconstruction donnée réelle 1026418_6000010000010126</vt:lpstr>
      <vt:lpstr>Reconstruction donnée réelle 1026418_6000010000010126</vt:lpstr>
      <vt:lpstr>Status Fedra reconstruction</vt:lpstr>
      <vt:lpstr>Reconstruction gerbe em</vt:lpstr>
      <vt:lpstr>Diapositive 9</vt:lpstr>
      <vt:lpstr>Reconstruction gerbe em</vt:lpstr>
      <vt:lpstr>A venir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OPERA 12/11/09</dc:title>
  <dc:creator>brunet</dc:creator>
  <cp:lastModifiedBy>brunet</cp:lastModifiedBy>
  <cp:revision>604</cp:revision>
  <dcterms:created xsi:type="dcterms:W3CDTF">2009-11-06T14:51:41Z</dcterms:created>
  <dcterms:modified xsi:type="dcterms:W3CDTF">2010-05-20T12:39:58Z</dcterms:modified>
</cp:coreProperties>
</file>