
<file path=[Content_Types].xml><?xml version="1.0" encoding="utf-8"?>
<Types xmlns="http://schemas.openxmlformats.org/package/2006/content-types">
  <Override PartName="/ppt/slideLayouts/slideLayout18.xml" ContentType="application/vnd.openxmlformats-officedocument.presentationml.slideLayout+xml"/>
  <Override PartName="/ppt/slideLayouts/slideLayout1.xml" ContentType="application/vnd.openxmlformats-officedocument.presentationml.slideLayout+xml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slideLayouts/slideLayout16.xml" ContentType="application/vnd.openxmlformats-officedocument.presentationml.slideLayout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Cliquez sur l'icône pour ajouter une image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Cliquez sur l'icône pour ajouter une image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Cliquez sur l'icône pour ajouter une image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images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Cliquez sur l'icône pour ajouter une image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re et contenu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Diapositive de titre avec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Cliquez sur l'icône pour ajouter une image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Cliquez sur l'icône pour ajouter une image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x-none" smtClean="0"/>
              <a:t>Cliquez pour modifier les styles du texte du masque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7097E20-CBAA-CF47-A8D2-0310C42035CB}" type="datetimeFigureOut">
              <a:rPr lang="fr-FR" smtClean="0"/>
              <a:t>20/05/10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E77D9288-530D-CA48-84A6-16A7ABE7112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Micromegas Framework</a:t>
            </a:r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Jean Jacquemier 21 </a:t>
            </a:r>
            <a:r>
              <a:rPr lang="en-GB" dirty="0" err="1" smtClean="0"/>
              <a:t>mai</a:t>
            </a:r>
            <a:r>
              <a:rPr lang="en-GB" dirty="0" smtClean="0"/>
              <a:t> 2010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beamProfile</a:t>
            </a: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Outil pour les tests faisceau</a:t>
            </a:r>
          </a:p>
          <a:p>
            <a:pPr lvl="1"/>
            <a:r>
              <a:rPr lang="fr-FR" dirty="0" smtClean="0"/>
              <a:t>Construit sur la base de </a:t>
            </a:r>
            <a:r>
              <a:rPr lang="fr-FR" dirty="0" err="1" smtClean="0"/>
              <a:t>BeamProfile.C</a:t>
            </a:r>
            <a:endParaRPr lang="fr-FR" dirty="0" smtClean="0"/>
          </a:p>
          <a:p>
            <a:pPr lvl="1"/>
            <a:r>
              <a:rPr lang="fr-FR" dirty="0" smtClean="0"/>
              <a:t>Plus </a:t>
            </a:r>
            <a:r>
              <a:rPr lang="fr-FR" dirty="0" smtClean="0"/>
              <a:t>macro ROOT</a:t>
            </a:r>
          </a:p>
          <a:p>
            <a:pPr lvl="2"/>
            <a:r>
              <a:rPr lang="fr-FR" dirty="0" smtClean="0"/>
              <a:t>delta T ( </a:t>
            </a:r>
            <a:r>
              <a:rPr lang="fr-FR" dirty="0" err="1" smtClean="0"/>
              <a:t>bcid_dif</a:t>
            </a:r>
            <a:r>
              <a:rPr lang="fr-FR" dirty="0" smtClean="0"/>
              <a:t> - </a:t>
            </a:r>
            <a:r>
              <a:rPr lang="fr-FR" dirty="0" err="1" smtClean="0"/>
              <a:t>bcid_hit</a:t>
            </a:r>
            <a:r>
              <a:rPr lang="fr-FR" dirty="0" smtClean="0"/>
              <a:t> ) distribution par chip</a:t>
            </a:r>
          </a:p>
          <a:p>
            <a:pPr lvl="2"/>
            <a:r>
              <a:rPr lang="fr-FR" dirty="0" smtClean="0"/>
              <a:t>XY </a:t>
            </a:r>
            <a:r>
              <a:rPr lang="fr-FR" dirty="0" smtClean="0"/>
              <a:t>distribution by </a:t>
            </a:r>
            <a:r>
              <a:rPr lang="fr-FR" dirty="0" err="1" smtClean="0"/>
              <a:t>chamber</a:t>
            </a:r>
            <a:endParaRPr lang="fr-FR" dirty="0" smtClean="0"/>
          </a:p>
          <a:p>
            <a:pPr lvl="2"/>
            <a:r>
              <a:rPr lang="fr-FR" dirty="0" smtClean="0"/>
              <a:t>Chip hits </a:t>
            </a:r>
            <a:r>
              <a:rPr lang="fr-FR" dirty="0" smtClean="0"/>
              <a:t>distribution</a:t>
            </a:r>
            <a:r>
              <a:rPr lang="fr-FR" dirty="0" smtClean="0"/>
              <a:t> par </a:t>
            </a:r>
            <a:r>
              <a:rPr lang="fr-FR" dirty="0" err="1" smtClean="0"/>
              <a:t>chamber/</a:t>
            </a:r>
            <a:r>
              <a:rPr lang="fr-FR" dirty="0" err="1" smtClean="0"/>
              <a:t>Dif</a:t>
            </a:r>
            <a:endParaRPr lang="fr-FR" dirty="0" smtClean="0"/>
          </a:p>
          <a:p>
            <a:pPr lvl="2"/>
            <a:r>
              <a:rPr lang="fr-FR" dirty="0" smtClean="0"/>
              <a:t>Channel hits distribution par Chip</a:t>
            </a:r>
          </a:p>
          <a:p>
            <a:pPr lvl="2"/>
            <a:r>
              <a:rPr lang="fr-FR" dirty="0" smtClean="0"/>
              <a:t>« </a:t>
            </a:r>
            <a:r>
              <a:rPr lang="fr-FR" dirty="0" err="1" smtClean="0"/>
              <a:t>Autobinning</a:t>
            </a:r>
            <a:r>
              <a:rPr lang="fr-FR" smtClean="0"/>
              <a:t> » </a:t>
            </a:r>
            <a:r>
              <a:rPr lang="fr-FR" dirty="0" smtClean="0"/>
              <a:t>des histogrammes</a:t>
            </a:r>
          </a:p>
          <a:p>
            <a:pPr lvl="1">
              <a:buNone/>
            </a:pPr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beamProfile</a:t>
            </a:r>
            <a:r>
              <a:rPr lang="fr-FR" dirty="0" smtClean="0"/>
              <a:t> options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-xml</a:t>
            </a:r>
            <a:r>
              <a:rPr lang="fr-FR" dirty="0" smtClean="0"/>
              <a:t> [</a:t>
            </a:r>
            <a:r>
              <a:rPr lang="fr-FR" dirty="0" err="1" smtClean="0"/>
              <a:t>xml</a:t>
            </a:r>
            <a:r>
              <a:rPr lang="fr-FR" dirty="0" smtClean="0"/>
              <a:t> file Name</a:t>
            </a:r>
            <a:r>
              <a:rPr lang="fr-FR" dirty="0" smtClean="0"/>
              <a:t>]</a:t>
            </a:r>
          </a:p>
          <a:p>
            <a:r>
              <a:rPr lang="fr-FR" dirty="0" err="1" smtClean="0"/>
              <a:t>-</a:t>
            </a:r>
            <a:r>
              <a:rPr lang="fr-FR" dirty="0" err="1" smtClean="0"/>
              <a:t>maxHisto</a:t>
            </a:r>
            <a:r>
              <a:rPr lang="fr-FR" dirty="0" smtClean="0"/>
              <a:t> [set max </a:t>
            </a:r>
            <a:r>
              <a:rPr lang="fr-FR" dirty="0" err="1" smtClean="0"/>
              <a:t>number</a:t>
            </a:r>
            <a:r>
              <a:rPr lang="fr-FR" dirty="0" smtClean="0"/>
              <a:t> of  </a:t>
            </a:r>
            <a:r>
              <a:rPr lang="fr-FR" dirty="0" err="1" smtClean="0"/>
              <a:t>histograms</a:t>
            </a:r>
            <a:r>
              <a:rPr lang="fr-FR" dirty="0" smtClean="0"/>
              <a:t> ( default </a:t>
            </a:r>
            <a:r>
              <a:rPr lang="fr-FR" dirty="0" err="1" smtClean="0"/>
              <a:t>is</a:t>
            </a:r>
            <a:r>
              <a:rPr lang="fr-FR" dirty="0" smtClean="0"/>
              <a:t> 10)</a:t>
            </a:r>
          </a:p>
          <a:p>
            <a:r>
              <a:rPr lang="fr-FR" dirty="0" err="1" smtClean="0"/>
              <a:t>-r</a:t>
            </a:r>
            <a:r>
              <a:rPr lang="fr-FR" dirty="0" smtClean="0"/>
              <a:t>         : show </a:t>
            </a:r>
            <a:r>
              <a:rPr lang="fr-FR" dirty="0" err="1" smtClean="0"/>
              <a:t>Run</a:t>
            </a:r>
            <a:r>
              <a:rPr lang="fr-FR" dirty="0" smtClean="0"/>
              <a:t> info ( date, </a:t>
            </a:r>
            <a:r>
              <a:rPr lang="fr-FR" dirty="0" err="1" smtClean="0"/>
              <a:t>name</a:t>
            </a:r>
            <a:r>
              <a:rPr lang="fr-FR" dirty="0" smtClean="0"/>
              <a:t>, chip config ... </a:t>
            </a:r>
            <a:r>
              <a:rPr lang="fr-FR" dirty="0" smtClean="0"/>
              <a:t>)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8474" y="215900"/>
            <a:ext cx="7556313" cy="6210300"/>
          </a:xfrm>
        </p:spPr>
        <p:txBody>
          <a:bodyPr>
            <a:normAutofit fontScale="92500"/>
          </a:bodyPr>
          <a:lstStyle/>
          <a:p>
            <a:r>
              <a:rPr lang="fr-FR" dirty="0" err="1" smtClean="0"/>
              <a:t>-deltaT</a:t>
            </a:r>
            <a:r>
              <a:rPr lang="fr-FR" dirty="0" smtClean="0"/>
              <a:t>    : show delta T ( </a:t>
            </a:r>
            <a:r>
              <a:rPr lang="fr-FR" dirty="0" err="1" smtClean="0"/>
              <a:t>bcid_dif</a:t>
            </a:r>
            <a:r>
              <a:rPr lang="fr-FR" dirty="0" smtClean="0"/>
              <a:t> - </a:t>
            </a:r>
            <a:r>
              <a:rPr lang="fr-FR" dirty="0" err="1" smtClean="0"/>
              <a:t>bcid_hit</a:t>
            </a:r>
            <a:r>
              <a:rPr lang="fr-FR" dirty="0" smtClean="0"/>
              <a:t> ) distribution by chip</a:t>
            </a:r>
          </a:p>
          <a:p>
            <a:r>
              <a:rPr lang="fr-FR" dirty="0" smtClean="0"/>
              <a:t>          </a:t>
            </a:r>
            <a:r>
              <a:rPr lang="fr-FR" dirty="0" err="1" smtClean="0"/>
              <a:t>-minDeltaT</a:t>
            </a:r>
            <a:r>
              <a:rPr lang="fr-FR" dirty="0" smtClean="0"/>
              <a:t> [value]   : set min </a:t>
            </a:r>
            <a:r>
              <a:rPr lang="fr-FR" dirty="0" err="1" smtClean="0"/>
              <a:t>DeltaT</a:t>
            </a:r>
            <a:r>
              <a:rPr lang="fr-FR" dirty="0" smtClean="0"/>
              <a:t> value for </a:t>
            </a:r>
            <a:r>
              <a:rPr lang="fr-FR" dirty="0" err="1" smtClean="0"/>
              <a:t>histogram</a:t>
            </a:r>
            <a:r>
              <a:rPr lang="fr-FR" dirty="0" smtClean="0"/>
              <a:t> ( default </a:t>
            </a:r>
            <a:r>
              <a:rPr lang="fr-FR" dirty="0" err="1" smtClean="0"/>
              <a:t>is</a:t>
            </a:r>
            <a:r>
              <a:rPr lang="fr-FR" dirty="0" smtClean="0"/>
              <a:t> -4000 )</a:t>
            </a:r>
          </a:p>
          <a:p>
            <a:r>
              <a:rPr lang="fr-FR" dirty="0" smtClean="0"/>
              <a:t>          </a:t>
            </a:r>
            <a:r>
              <a:rPr lang="fr-FR" dirty="0" err="1" smtClean="0"/>
              <a:t>-maxDeltaT</a:t>
            </a:r>
            <a:r>
              <a:rPr lang="fr-FR" dirty="0" smtClean="0"/>
              <a:t> [value]   : set max </a:t>
            </a:r>
            <a:r>
              <a:rPr lang="fr-FR" dirty="0" err="1" smtClean="0"/>
              <a:t>DeltaT</a:t>
            </a:r>
            <a:r>
              <a:rPr lang="fr-FR" dirty="0" smtClean="0"/>
              <a:t> value for </a:t>
            </a:r>
            <a:r>
              <a:rPr lang="fr-FR" dirty="0" err="1" smtClean="0"/>
              <a:t>histogram</a:t>
            </a:r>
            <a:r>
              <a:rPr lang="fr-FR" dirty="0" smtClean="0"/>
              <a:t> ( default </a:t>
            </a:r>
            <a:r>
              <a:rPr lang="fr-FR" dirty="0" err="1" smtClean="0"/>
              <a:t>is</a:t>
            </a:r>
            <a:r>
              <a:rPr lang="fr-FR" dirty="0" smtClean="0"/>
              <a:t> 1000 )</a:t>
            </a:r>
          </a:p>
          <a:p>
            <a:r>
              <a:rPr lang="fr-FR" dirty="0" err="1" smtClean="0"/>
              <a:t>-xy</a:t>
            </a:r>
            <a:r>
              <a:rPr lang="fr-FR" dirty="0" smtClean="0"/>
              <a:t>        : show XY distribution by </a:t>
            </a:r>
            <a:r>
              <a:rPr lang="fr-FR" dirty="0" err="1" smtClean="0"/>
              <a:t>chamber</a:t>
            </a:r>
            <a:endParaRPr lang="fr-FR" dirty="0" smtClean="0"/>
          </a:p>
          <a:p>
            <a:r>
              <a:rPr lang="fr-FR" dirty="0" err="1" smtClean="0"/>
              <a:t>-hitChip</a:t>
            </a:r>
            <a:r>
              <a:rPr lang="fr-FR" dirty="0" smtClean="0"/>
              <a:t>   : show hit per Chip distribution for a </a:t>
            </a:r>
            <a:r>
              <a:rPr lang="fr-FR" dirty="0" err="1" smtClean="0"/>
              <a:t>chamber/Dif</a:t>
            </a:r>
            <a:endParaRPr lang="fr-FR" dirty="0" smtClean="0"/>
          </a:p>
          <a:p>
            <a:r>
              <a:rPr lang="fr-FR" dirty="0" err="1" smtClean="0"/>
              <a:t>-hitChannel</a:t>
            </a:r>
            <a:r>
              <a:rPr lang="fr-FR" dirty="0" smtClean="0"/>
              <a:t>: show hit per Channel distribution for a Chip</a:t>
            </a:r>
          </a:p>
          <a:p>
            <a:r>
              <a:rPr lang="fr-FR" dirty="0" err="1" smtClean="0"/>
              <a:t>-showAll</a:t>
            </a:r>
            <a:r>
              <a:rPr lang="fr-FR" dirty="0" smtClean="0"/>
              <a:t>   : show all </a:t>
            </a:r>
            <a:r>
              <a:rPr lang="fr-FR" dirty="0" err="1" smtClean="0"/>
              <a:t>histograms</a:t>
            </a:r>
            <a:endParaRPr lang="fr-FR" dirty="0" smtClean="0"/>
          </a:p>
          <a:p>
            <a:r>
              <a:rPr lang="fr-FR" dirty="0" smtClean="0"/>
              <a:t>          </a:t>
            </a:r>
            <a:r>
              <a:rPr lang="fr-FR" dirty="0" err="1" smtClean="0"/>
              <a:t>-c</a:t>
            </a:r>
            <a:r>
              <a:rPr lang="fr-FR" dirty="0" smtClean="0"/>
              <a:t> [</a:t>
            </a:r>
            <a:r>
              <a:rPr lang="fr-FR" dirty="0" err="1" smtClean="0"/>
              <a:t>cut</a:t>
            </a:r>
            <a:r>
              <a:rPr lang="fr-FR" dirty="0" smtClean="0"/>
              <a:t> type]</a:t>
            </a:r>
          </a:p>
          <a:p>
            <a:r>
              <a:rPr lang="fr-FR" dirty="0" smtClean="0"/>
              <a:t>          </a:t>
            </a:r>
            <a:r>
              <a:rPr lang="fr-FR" dirty="0" err="1" smtClean="0"/>
              <a:t>with</a:t>
            </a:r>
            <a:r>
              <a:rPr lang="fr-FR" dirty="0" smtClean="0"/>
              <a:t> [</a:t>
            </a:r>
            <a:r>
              <a:rPr lang="fr-FR" dirty="0" err="1" smtClean="0"/>
              <a:t>cut</a:t>
            </a:r>
            <a:r>
              <a:rPr lang="fr-FR" dirty="0" smtClean="0"/>
              <a:t> type]: </a:t>
            </a:r>
          </a:p>
          <a:p>
            <a:r>
              <a:rPr lang="fr-FR" dirty="0" smtClean="0"/>
              <a:t>                - time [min value] [max value] -&gt;  min &lt; </a:t>
            </a:r>
            <a:r>
              <a:rPr lang="fr-FR" dirty="0" err="1" smtClean="0"/>
              <a:t>bcid_dif</a:t>
            </a:r>
            <a:r>
              <a:rPr lang="fr-FR" dirty="0" smtClean="0"/>
              <a:t> - </a:t>
            </a:r>
            <a:r>
              <a:rPr lang="fr-FR" dirty="0" err="1" smtClean="0"/>
              <a:t>bcid_hit</a:t>
            </a:r>
            <a:r>
              <a:rPr lang="fr-FR" dirty="0" smtClean="0"/>
              <a:t> &lt; </a:t>
            </a:r>
            <a:r>
              <a:rPr lang="fr-FR" dirty="0" smtClean="0"/>
              <a:t>max. </a:t>
            </a: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Filters</a:t>
            </a:r>
            <a:endParaRPr lang="fr-FR" dirty="0" smtClean="0"/>
          </a:p>
          <a:p>
            <a:endParaRPr lang="fr-FR" dirty="0" smtClean="0"/>
          </a:p>
          <a:p>
            <a:pPr lvl="1"/>
            <a:r>
              <a:rPr lang="fr-FR" dirty="0" err="1" smtClean="0"/>
              <a:t>-chamber</a:t>
            </a:r>
            <a:r>
              <a:rPr lang="fr-FR" dirty="0" smtClean="0"/>
              <a:t> [ </a:t>
            </a:r>
            <a:r>
              <a:rPr lang="fr-FR" dirty="0" err="1" smtClean="0"/>
              <a:t>chamber</a:t>
            </a:r>
            <a:r>
              <a:rPr lang="fr-FR" dirty="0" smtClean="0"/>
              <a:t> id]     : </a:t>
            </a:r>
            <a:r>
              <a:rPr lang="fr-FR" dirty="0" err="1" smtClean="0"/>
              <a:t>only</a:t>
            </a:r>
            <a:r>
              <a:rPr lang="fr-FR" dirty="0" smtClean="0"/>
              <a:t> display </a:t>
            </a:r>
            <a:r>
              <a:rPr lang="fr-FR" dirty="0" err="1" smtClean="0"/>
              <a:t>histogram</a:t>
            </a:r>
            <a:r>
              <a:rPr lang="fr-FR" dirty="0" smtClean="0"/>
              <a:t> for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chamber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err="1" smtClean="0"/>
              <a:t>-dif</a:t>
            </a:r>
            <a:r>
              <a:rPr lang="fr-FR" dirty="0" smtClean="0"/>
              <a:t>     [ </a:t>
            </a:r>
            <a:r>
              <a:rPr lang="fr-FR" dirty="0" err="1" smtClean="0"/>
              <a:t>dif</a:t>
            </a:r>
            <a:r>
              <a:rPr lang="fr-FR" dirty="0" smtClean="0"/>
              <a:t> id]         : </a:t>
            </a:r>
            <a:r>
              <a:rPr lang="fr-FR" dirty="0" err="1" smtClean="0"/>
              <a:t>only</a:t>
            </a:r>
            <a:r>
              <a:rPr lang="fr-FR" dirty="0" smtClean="0"/>
              <a:t> display </a:t>
            </a:r>
            <a:r>
              <a:rPr lang="fr-FR" dirty="0" err="1" smtClean="0"/>
              <a:t>histogram</a:t>
            </a:r>
            <a:r>
              <a:rPr lang="fr-FR" dirty="0" smtClean="0"/>
              <a:t> for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dif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err="1" smtClean="0"/>
              <a:t>-asu</a:t>
            </a:r>
            <a:r>
              <a:rPr lang="fr-FR" dirty="0" smtClean="0"/>
              <a:t>     [ </a:t>
            </a:r>
            <a:r>
              <a:rPr lang="fr-FR" dirty="0" err="1" smtClean="0"/>
              <a:t>asu</a:t>
            </a:r>
            <a:r>
              <a:rPr lang="fr-FR" dirty="0" smtClean="0"/>
              <a:t> (</a:t>
            </a:r>
            <a:r>
              <a:rPr lang="fr-FR" dirty="0" err="1" smtClean="0"/>
              <a:t>board</a:t>
            </a:r>
            <a:r>
              <a:rPr lang="fr-FR" dirty="0" smtClean="0"/>
              <a:t>) id] : </a:t>
            </a:r>
            <a:r>
              <a:rPr lang="fr-FR" dirty="0" err="1" smtClean="0"/>
              <a:t>only</a:t>
            </a:r>
            <a:r>
              <a:rPr lang="fr-FR" dirty="0" smtClean="0"/>
              <a:t> display </a:t>
            </a:r>
            <a:r>
              <a:rPr lang="fr-FR" dirty="0" err="1" smtClean="0"/>
              <a:t>histogram</a:t>
            </a:r>
            <a:r>
              <a:rPr lang="fr-FR" dirty="0" smtClean="0"/>
              <a:t> for </a:t>
            </a:r>
            <a:r>
              <a:rPr lang="fr-FR" dirty="0" err="1" smtClean="0"/>
              <a:t>this</a:t>
            </a:r>
            <a:r>
              <a:rPr lang="fr-FR" dirty="0" smtClean="0"/>
              <a:t> ASU</a:t>
            </a:r>
            <a:r>
              <a:rPr lang="fr-FR" dirty="0" smtClean="0"/>
              <a:t> 	</a:t>
            </a:r>
          </a:p>
          <a:p>
            <a:pPr lvl="1"/>
            <a:endParaRPr lang="fr-FR" dirty="0" smtClean="0"/>
          </a:p>
          <a:p>
            <a:pPr lvl="1"/>
            <a:r>
              <a:rPr lang="fr-FR" dirty="0" err="1" smtClean="0"/>
              <a:t>-chip</a:t>
            </a:r>
            <a:r>
              <a:rPr lang="fr-FR" dirty="0" smtClean="0"/>
              <a:t>    [ chip id]        : </a:t>
            </a:r>
            <a:r>
              <a:rPr lang="fr-FR" dirty="0" err="1" smtClean="0"/>
              <a:t>only</a:t>
            </a:r>
            <a:r>
              <a:rPr lang="fr-FR" dirty="0" smtClean="0"/>
              <a:t> display </a:t>
            </a:r>
            <a:r>
              <a:rPr lang="fr-FR" dirty="0" err="1" smtClean="0"/>
              <a:t>histogram</a:t>
            </a:r>
            <a:r>
              <a:rPr lang="fr-FR" dirty="0" smtClean="0"/>
              <a:t> for </a:t>
            </a:r>
            <a:r>
              <a:rPr lang="fr-FR" dirty="0" err="1" smtClean="0"/>
              <a:t>this</a:t>
            </a:r>
            <a:r>
              <a:rPr lang="fr-FR" dirty="0" smtClean="0"/>
              <a:t> chip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eventDisplay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BUGs</a:t>
            </a:r>
            <a:endParaRPr lang="fr-FR" dirty="0" smtClean="0"/>
          </a:p>
          <a:p>
            <a:endParaRPr lang="fr-FR" dirty="0" smtClean="0"/>
          </a:p>
          <a:p>
            <a:pPr lvl="1"/>
            <a:r>
              <a:rPr lang="fr-FR" dirty="0" smtClean="0"/>
              <a:t> numéro d</a:t>
            </a:r>
            <a:r>
              <a:rPr lang="fr-FR" dirty="0" smtClean="0"/>
              <a:t>’ordre VS </a:t>
            </a:r>
            <a:r>
              <a:rPr lang="fr-FR" dirty="0" err="1" smtClean="0"/>
              <a:t>eventId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Affichage </a:t>
            </a:r>
            <a:r>
              <a:rPr lang="fr-FR" dirty="0" smtClean="0"/>
              <a:t>é</a:t>
            </a:r>
            <a:r>
              <a:rPr lang="fr-FR" dirty="0" smtClean="0"/>
              <a:t>v</a:t>
            </a:r>
            <a:r>
              <a:rPr lang="fr-FR" dirty="0" smtClean="0"/>
              <a:t>é</a:t>
            </a:r>
            <a:r>
              <a:rPr lang="fr-FR" dirty="0" smtClean="0"/>
              <a:t>nement dans </a:t>
            </a:r>
            <a:r>
              <a:rPr lang="fr-FR" dirty="0" smtClean="0"/>
              <a:t>tous les arbres</a:t>
            </a:r>
            <a:r>
              <a:rPr lang="fr-FR" dirty="0" smtClean="0"/>
              <a:t> </a:t>
            </a: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SoftId</a:t>
            </a:r>
            <a:endParaRPr lang="en-GB" dirty="0" smtClean="0"/>
          </a:p>
          <a:p>
            <a:r>
              <a:rPr lang="en-GB" dirty="0" smtClean="0"/>
              <a:t>Reconstruction</a:t>
            </a:r>
          </a:p>
          <a:p>
            <a:pPr lvl="1"/>
            <a:r>
              <a:rPr lang="en-GB" dirty="0" err="1" smtClean="0"/>
              <a:t>EventId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Merge des hits</a:t>
            </a:r>
          </a:p>
          <a:p>
            <a:r>
              <a:rPr lang="en-GB" dirty="0" smtClean="0"/>
              <a:t>Analyse</a:t>
            </a:r>
          </a:p>
          <a:p>
            <a:pPr lvl="1"/>
            <a:r>
              <a:rPr lang="en-GB" dirty="0" err="1" smtClean="0"/>
              <a:t>beamProfile</a:t>
            </a:r>
            <a:endParaRPr lang="en-GB" dirty="0" smtClean="0"/>
          </a:p>
          <a:p>
            <a:pPr lvl="1"/>
            <a:r>
              <a:rPr lang="en-GB" dirty="0" err="1" smtClean="0"/>
              <a:t>eventDisplay</a:t>
            </a:r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Soft Id	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8474" y="1943100"/>
            <a:ext cx="7556313" cy="4183063"/>
          </a:xfrm>
        </p:spPr>
        <p:txBody>
          <a:bodyPr/>
          <a:lstStyle/>
          <a:p>
            <a:r>
              <a:rPr lang="fr-FR" dirty="0" smtClean="0"/>
              <a:t>Ancien</a:t>
            </a:r>
            <a:r>
              <a:rPr lang="en-GB" dirty="0" smtClean="0"/>
              <a:t> </a:t>
            </a:r>
            <a:r>
              <a:rPr lang="en-GB" dirty="0" err="1" smtClean="0"/>
              <a:t>calcul</a:t>
            </a:r>
            <a:r>
              <a:rPr lang="en-GB" dirty="0" smtClean="0"/>
              <a:t> du soft Id:</a:t>
            </a:r>
          </a:p>
          <a:p>
            <a:pPr>
              <a:buNone/>
            </a:pPr>
            <a:endParaRPr lang="en-GB" dirty="0" smtClean="0"/>
          </a:p>
          <a:p>
            <a:pPr lvl="1"/>
            <a:r>
              <a:rPr lang="fr-FR" sz="1200" dirty="0" smtClean="0"/>
              <a:t>NB_CHAMBER 99</a:t>
            </a:r>
          </a:p>
          <a:p>
            <a:pPr lvl="1"/>
            <a:r>
              <a:rPr lang="fr-FR" sz="1200" dirty="0" smtClean="0"/>
              <a:t>NB_DIF              99</a:t>
            </a:r>
          </a:p>
          <a:p>
            <a:pPr lvl="1"/>
            <a:r>
              <a:rPr lang="fr-FR" sz="1200" dirty="0" smtClean="0"/>
              <a:t>NB_CHIP           99</a:t>
            </a:r>
          </a:p>
          <a:p>
            <a:pPr lvl="1"/>
            <a:r>
              <a:rPr lang="fr-FR" sz="1200" dirty="0" smtClean="0"/>
              <a:t>NB_COL            99</a:t>
            </a:r>
          </a:p>
          <a:p>
            <a:pPr lvl="1"/>
            <a:r>
              <a:rPr lang="fr-FR" sz="1200" dirty="0" smtClean="0"/>
              <a:t>NB_ROW           99</a:t>
            </a:r>
          </a:p>
          <a:p>
            <a:pPr lvl="1">
              <a:buNone/>
            </a:pPr>
            <a:endParaRPr lang="fr-FR" sz="1200" dirty="0" smtClean="0"/>
          </a:p>
          <a:p>
            <a:pPr lvl="1">
              <a:buFont typeface="Symbol" charset="2"/>
              <a:buChar char=""/>
            </a:pPr>
            <a:r>
              <a:rPr lang="fr-FR" dirty="0" smtClean="0"/>
              <a:t>Bug </a:t>
            </a:r>
            <a:r>
              <a:rPr lang="fr-FR" dirty="0" err="1" smtClean="0"/>
              <a:t>gassiplex</a:t>
            </a:r>
            <a:r>
              <a:rPr lang="fr-FR" dirty="0" smtClean="0"/>
              <a:t> avec Chip Id 384.</a:t>
            </a:r>
          </a:p>
          <a:p>
            <a:pPr lvl="1">
              <a:buFont typeface="Symbol" charset="2"/>
              <a:buChar char=""/>
            </a:pPr>
            <a:r>
              <a:rPr lang="fr-FR" dirty="0" smtClean="0"/>
              <a:t>Et chip 999 dépassement</a:t>
            </a:r>
            <a:r>
              <a:rPr lang="fr-FR" dirty="0" smtClean="0"/>
              <a:t> capacité 32 bits.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SoftId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8474" y="1981200"/>
            <a:ext cx="7556313" cy="4457700"/>
          </a:xfrm>
        </p:spPr>
        <p:txBody>
          <a:bodyPr>
            <a:normAutofit/>
          </a:bodyPr>
          <a:lstStyle/>
          <a:p>
            <a:r>
              <a:rPr lang="fr-FR" sz="4000" dirty="0" smtClean="0"/>
              <a:t>  3 nouvelles classes</a:t>
            </a:r>
          </a:p>
          <a:p>
            <a:endParaRPr lang="fr-FR" sz="4000" dirty="0" smtClean="0"/>
          </a:p>
          <a:p>
            <a:pPr lvl="1"/>
            <a:r>
              <a:rPr lang="fr-FR" sz="3000" dirty="0" err="1" smtClean="0"/>
              <a:t>DifSoftId</a:t>
            </a:r>
            <a:endParaRPr lang="fr-FR" sz="3000" dirty="0" smtClean="0"/>
          </a:p>
          <a:p>
            <a:pPr lvl="1"/>
            <a:endParaRPr lang="fr-FR" sz="3000" dirty="0" smtClean="0"/>
          </a:p>
          <a:p>
            <a:pPr lvl="1"/>
            <a:r>
              <a:rPr lang="fr-FR" sz="3000" dirty="0" err="1" smtClean="0"/>
              <a:t>ChipSoftId</a:t>
            </a:r>
            <a:endParaRPr lang="fr-FR" sz="3000" dirty="0" smtClean="0"/>
          </a:p>
          <a:p>
            <a:pPr lvl="1"/>
            <a:endParaRPr lang="fr-FR" sz="3000" dirty="0" smtClean="0"/>
          </a:p>
          <a:p>
            <a:pPr lvl="1"/>
            <a:r>
              <a:rPr lang="fr-FR" sz="3000" dirty="0" err="1" smtClean="0"/>
              <a:t>ChannelSoftId</a:t>
            </a:r>
            <a:endParaRPr lang="fr-FR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DifSoftId</a:t>
            </a: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fr-FR" sz="4000" dirty="0" err="1" smtClean="0"/>
              <a:t>GetChamberId</a:t>
            </a:r>
            <a:r>
              <a:rPr lang="fr-FR" sz="4000" dirty="0" smtClean="0"/>
              <a:t>(</a:t>
            </a:r>
            <a:r>
              <a:rPr lang="fr-FR" sz="4000" dirty="0" smtClean="0"/>
              <a:t>)</a:t>
            </a:r>
          </a:p>
          <a:p>
            <a:pPr lvl="2"/>
            <a:r>
              <a:rPr lang="fr-FR" sz="4000" dirty="0" err="1" smtClean="0"/>
              <a:t>GetDifId</a:t>
            </a:r>
            <a:r>
              <a:rPr lang="fr-FR" sz="4000" dirty="0" smtClean="0"/>
              <a:t>()</a:t>
            </a:r>
          </a:p>
          <a:p>
            <a:pPr lvl="2"/>
            <a:r>
              <a:rPr lang="fr-FR" sz="4000" dirty="0" err="1" smtClean="0"/>
              <a:t>setValue(chamberId</a:t>
            </a:r>
            <a:r>
              <a:rPr lang="fr-FR" sz="4000" dirty="0" smtClean="0"/>
              <a:t>, </a:t>
            </a:r>
            <a:r>
              <a:rPr lang="fr-FR" sz="4000" dirty="0" err="1" smtClean="0"/>
              <a:t>difId</a:t>
            </a:r>
            <a:r>
              <a:rPr lang="fr-FR" sz="4000" dirty="0" smtClean="0"/>
              <a:t>)</a:t>
            </a:r>
            <a:endParaRPr lang="fr-FR" sz="4000" dirty="0" smtClean="0"/>
          </a:p>
          <a:p>
            <a:pPr lvl="2"/>
            <a:r>
              <a:rPr lang="fr-FR" sz="4000" dirty="0" err="1" smtClean="0"/>
              <a:t>toString</a:t>
            </a:r>
            <a:r>
              <a:rPr lang="fr-FR" sz="4000" dirty="0" smtClean="0"/>
              <a:t>( </a:t>
            </a:r>
            <a:r>
              <a:rPr lang="fr-FR" sz="4000" dirty="0" smtClean="0"/>
              <a:t>)</a:t>
            </a:r>
          </a:p>
          <a:p>
            <a:pPr lvl="3">
              <a:buNone/>
            </a:pPr>
            <a:r>
              <a:rPr lang="fr-FR" sz="4000" dirty="0" smtClean="0"/>
              <a:t> </a:t>
            </a:r>
            <a:r>
              <a:rPr lang="fr-FR" sz="4000" dirty="0" smtClean="0"/>
              <a:t>« </a:t>
            </a:r>
            <a:r>
              <a:rPr lang="fr-FR" sz="4000" dirty="0" smtClean="0"/>
              <a:t>chamber</a:t>
            </a:r>
            <a:r>
              <a:rPr lang="fr-FR" sz="4000" dirty="0" smtClean="0"/>
              <a:t>[2]dif[0</a:t>
            </a:r>
            <a:r>
              <a:rPr lang="fr-FR" sz="4000" dirty="0" smtClean="0"/>
              <a:t>]</a:t>
            </a:r>
            <a:r>
              <a:rPr lang="fr-FR" sz="4000" dirty="0" smtClean="0"/>
              <a:t> »</a:t>
            </a:r>
            <a:endParaRPr lang="fr-FR" sz="4000" dirty="0" smtClean="0"/>
          </a:p>
          <a:p>
            <a:endParaRPr lang="fr-F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ChipSoftId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8474" y="1968500"/>
            <a:ext cx="7556313" cy="4144963"/>
          </a:xfrm>
        </p:spPr>
        <p:txBody>
          <a:bodyPr>
            <a:noAutofit/>
          </a:bodyPr>
          <a:lstStyle/>
          <a:p>
            <a:pPr lvl="2"/>
            <a:r>
              <a:rPr lang="fr-FR" sz="3000" dirty="0" smtClean="0"/>
              <a:t>H</a:t>
            </a:r>
            <a:r>
              <a:rPr lang="fr-FR" sz="3000" dirty="0" smtClean="0"/>
              <a:t>érite de </a:t>
            </a:r>
            <a:r>
              <a:rPr lang="fr-FR" sz="3000" dirty="0" err="1" smtClean="0"/>
              <a:t>DifSoftId</a:t>
            </a:r>
            <a:endParaRPr lang="fr-FR" sz="3000" dirty="0" smtClean="0"/>
          </a:p>
          <a:p>
            <a:pPr lvl="2"/>
            <a:r>
              <a:rPr lang="fr-FR" sz="3000" dirty="0" err="1" smtClean="0"/>
              <a:t>GetChipId</a:t>
            </a:r>
            <a:r>
              <a:rPr lang="fr-FR" sz="3000" dirty="0" smtClean="0"/>
              <a:t>(</a:t>
            </a:r>
            <a:r>
              <a:rPr lang="fr-FR" sz="3000" dirty="0" smtClean="0"/>
              <a:t>)</a:t>
            </a:r>
          </a:p>
          <a:p>
            <a:pPr lvl="2"/>
            <a:r>
              <a:rPr lang="fr-FR" sz="3000" dirty="0" err="1" smtClean="0"/>
              <a:t>GetBoardId</a:t>
            </a:r>
            <a:r>
              <a:rPr lang="fr-FR" sz="3000" dirty="0" smtClean="0"/>
              <a:t>()</a:t>
            </a:r>
          </a:p>
          <a:p>
            <a:pPr lvl="2"/>
            <a:r>
              <a:rPr lang="fr-FR" sz="3000" dirty="0" err="1" smtClean="0"/>
              <a:t>setValue</a:t>
            </a:r>
            <a:r>
              <a:rPr lang="fr-FR" sz="3000" dirty="0" err="1" smtClean="0"/>
              <a:t>(chamberId</a:t>
            </a:r>
            <a:r>
              <a:rPr lang="fr-FR" sz="3000" dirty="0" smtClean="0"/>
              <a:t>, </a:t>
            </a:r>
            <a:r>
              <a:rPr lang="fr-FR" sz="3000" dirty="0" err="1" smtClean="0"/>
              <a:t>difId</a:t>
            </a:r>
            <a:r>
              <a:rPr lang="fr-FR" sz="3000" dirty="0" smtClean="0"/>
              <a:t>, </a:t>
            </a:r>
            <a:r>
              <a:rPr lang="fr-FR" sz="3000" dirty="0" err="1" smtClean="0"/>
              <a:t>boradId</a:t>
            </a:r>
            <a:r>
              <a:rPr lang="fr-FR" sz="3000" dirty="0" smtClean="0"/>
              <a:t>, </a:t>
            </a:r>
            <a:r>
              <a:rPr lang="fr-FR" sz="3000" dirty="0" err="1" smtClean="0"/>
              <a:t>chipId</a:t>
            </a:r>
            <a:r>
              <a:rPr lang="fr-FR" sz="3000" dirty="0" smtClean="0"/>
              <a:t>)</a:t>
            </a:r>
            <a:r>
              <a:rPr lang="fr-FR" sz="3000" dirty="0" smtClean="0"/>
              <a:t>;</a:t>
            </a:r>
          </a:p>
          <a:p>
            <a:pPr lvl="2"/>
            <a:r>
              <a:rPr lang="fr-FR" sz="3000" dirty="0" err="1" smtClean="0"/>
              <a:t>toString</a:t>
            </a:r>
            <a:r>
              <a:rPr lang="fr-FR" sz="3000" dirty="0" smtClean="0"/>
              <a:t>( )	</a:t>
            </a:r>
          </a:p>
          <a:p>
            <a:pPr lvl="3">
              <a:buNone/>
            </a:pPr>
            <a:r>
              <a:rPr lang="fr-FR" sz="3000" dirty="0" smtClean="0"/>
              <a:t> </a:t>
            </a:r>
            <a:r>
              <a:rPr lang="fr-FR" sz="3000" dirty="0" smtClean="0"/>
              <a:t>« </a:t>
            </a:r>
            <a:r>
              <a:rPr lang="fr-FR" sz="3000" dirty="0" smtClean="0"/>
              <a:t>chamber</a:t>
            </a:r>
            <a:r>
              <a:rPr lang="fr-FR" sz="3000" dirty="0" smtClean="0"/>
              <a:t>[2]dif[0]board[1]chip[</a:t>
            </a:r>
            <a:r>
              <a:rPr lang="fr-FR" sz="3000" dirty="0" smtClean="0"/>
              <a:t>77]</a:t>
            </a:r>
            <a:r>
              <a:rPr lang="fr-FR" sz="3000" dirty="0" smtClean="0"/>
              <a:t> »</a:t>
            </a:r>
            <a:endParaRPr lang="fr-FR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ChannelSoftId</a:t>
            </a: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2"/>
            <a:r>
              <a:rPr lang="fr-FR" sz="4000" dirty="0" smtClean="0"/>
              <a:t>Hérite de</a:t>
            </a:r>
            <a:r>
              <a:rPr lang="fr-FR" sz="4000" dirty="0" smtClean="0"/>
              <a:t> </a:t>
            </a:r>
            <a:r>
              <a:rPr lang="fr-FR" sz="4000" dirty="0" err="1" smtClean="0"/>
              <a:t>ChipSoftId</a:t>
            </a:r>
            <a:endParaRPr lang="fr-FR" sz="4000" dirty="0" smtClean="0"/>
          </a:p>
          <a:p>
            <a:pPr lvl="2"/>
            <a:r>
              <a:rPr lang="fr-FR" sz="4000" dirty="0" err="1" smtClean="0"/>
              <a:t>GetRow</a:t>
            </a:r>
            <a:r>
              <a:rPr lang="fr-FR" sz="4000" dirty="0" smtClean="0"/>
              <a:t>() 	</a:t>
            </a:r>
          </a:p>
          <a:p>
            <a:pPr lvl="2"/>
            <a:r>
              <a:rPr lang="fr-FR" sz="4000" dirty="0" err="1" smtClean="0"/>
              <a:t>GetCol</a:t>
            </a:r>
            <a:r>
              <a:rPr lang="fr-FR" sz="4000" dirty="0" smtClean="0"/>
              <a:t>()</a:t>
            </a:r>
          </a:p>
          <a:p>
            <a:pPr lvl="2"/>
            <a:r>
              <a:rPr lang="fr-FR" sz="4000" dirty="0" err="1" smtClean="0"/>
              <a:t>GetChannelId</a:t>
            </a:r>
            <a:r>
              <a:rPr lang="fr-FR" sz="4000" dirty="0" smtClean="0"/>
              <a:t>()</a:t>
            </a:r>
          </a:p>
          <a:p>
            <a:pPr lvl="1"/>
            <a:r>
              <a:rPr lang="fr-FR" sz="4000" dirty="0" err="1" smtClean="0"/>
              <a:t>setValue(chamberId</a:t>
            </a:r>
            <a:r>
              <a:rPr lang="fr-FR" sz="4000" dirty="0" smtClean="0"/>
              <a:t>, </a:t>
            </a:r>
            <a:r>
              <a:rPr lang="fr-FR" sz="4000" dirty="0" err="1" smtClean="0"/>
              <a:t>difId</a:t>
            </a:r>
            <a:r>
              <a:rPr lang="fr-FR" sz="4000" dirty="0" smtClean="0"/>
              <a:t>, </a:t>
            </a:r>
            <a:r>
              <a:rPr lang="fr-FR" sz="4000" dirty="0" err="1" smtClean="0"/>
              <a:t>boradId</a:t>
            </a:r>
            <a:r>
              <a:rPr lang="fr-FR" sz="4000" dirty="0" smtClean="0"/>
              <a:t>, </a:t>
            </a:r>
            <a:r>
              <a:rPr lang="fr-FR" sz="4000" dirty="0" err="1" smtClean="0"/>
              <a:t>chipId</a:t>
            </a:r>
            <a:r>
              <a:rPr lang="fr-FR" sz="4000" dirty="0" smtClean="0"/>
              <a:t>, </a:t>
            </a:r>
            <a:r>
              <a:rPr lang="fr-FR" sz="4000" dirty="0" err="1" smtClean="0"/>
              <a:t>channelId</a:t>
            </a:r>
            <a:r>
              <a:rPr lang="fr-FR" sz="4000" dirty="0" smtClean="0"/>
              <a:t>, </a:t>
            </a:r>
            <a:r>
              <a:rPr lang="fr-FR" sz="4000" dirty="0" err="1" smtClean="0"/>
              <a:t>row</a:t>
            </a:r>
            <a:r>
              <a:rPr lang="fr-FR" sz="4000" dirty="0" smtClean="0"/>
              <a:t>, col);</a:t>
            </a:r>
          </a:p>
          <a:p>
            <a:pPr lvl="1"/>
            <a:r>
              <a:rPr lang="fr-FR" sz="4000" dirty="0" err="1" smtClean="0"/>
              <a:t>toString</a:t>
            </a:r>
            <a:r>
              <a:rPr lang="fr-FR" sz="4000" dirty="0" smtClean="0"/>
              <a:t>( )	</a:t>
            </a:r>
            <a:endParaRPr lang="fr-FR" sz="4000" dirty="0" smtClean="0"/>
          </a:p>
          <a:p>
            <a:pPr lvl="2">
              <a:buNone/>
            </a:pPr>
            <a:r>
              <a:rPr lang="fr-FR" sz="4000" dirty="0" smtClean="0"/>
              <a:t>« </a:t>
            </a:r>
            <a:r>
              <a:rPr lang="fr-FR" sz="4000" dirty="0" smtClean="0"/>
              <a:t>chamber</a:t>
            </a:r>
            <a:r>
              <a:rPr lang="fr-FR" sz="4000" dirty="0" smtClean="0"/>
              <a:t>[2]dif[0]board[1]chip[77]channel[77]row[0]col[0</a:t>
            </a:r>
            <a:r>
              <a:rPr lang="fr-FR" sz="4000" dirty="0" smtClean="0"/>
              <a:t>]</a:t>
            </a:r>
            <a:r>
              <a:rPr lang="fr-FR" sz="4000" dirty="0" smtClean="0"/>
              <a:t> »</a:t>
            </a:r>
            <a:endParaRPr lang="fr-FR" sz="40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Changement </a:t>
            </a:r>
            <a:r>
              <a:rPr lang="fr-FR" dirty="0" smtClean="0"/>
              <a:t>pour </a:t>
            </a:r>
            <a:r>
              <a:rPr lang="fr-FR" dirty="0" err="1" smtClean="0"/>
              <a:t>MTChanne</a:t>
            </a:r>
            <a:r>
              <a:rPr lang="fr-FR" dirty="0" err="1" smtClean="0"/>
              <a:t>l</a:t>
            </a:r>
            <a:r>
              <a:rPr lang="fr-FR" dirty="0" smtClean="0"/>
              <a:t>	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fr-FR" sz="4000" dirty="0" smtClean="0"/>
              <a:t>Aucun changement ( BUG )</a:t>
            </a:r>
          </a:p>
          <a:p>
            <a:pPr lvl="2">
              <a:buNone/>
            </a:pPr>
            <a:endParaRPr lang="fr-FR" sz="4000" dirty="0" smtClean="0"/>
          </a:p>
          <a:p>
            <a:pPr lvl="2"/>
            <a:r>
              <a:rPr lang="fr-FR" dirty="0" smtClean="0"/>
              <a:t> </a:t>
            </a:r>
            <a:r>
              <a:rPr lang="fr-FR" dirty="0" err="1" smtClean="0"/>
              <a:t>GetChb</a:t>
            </a:r>
            <a:r>
              <a:rPr lang="fr-FR" dirty="0" smtClean="0"/>
              <a:t>()</a:t>
            </a:r>
          </a:p>
          <a:p>
            <a:pPr lvl="2"/>
            <a:r>
              <a:rPr lang="fr-FR" dirty="0" err="1" smtClean="0"/>
              <a:t>GetChamberId</a:t>
            </a:r>
            <a:r>
              <a:rPr lang="fr-FR" dirty="0" smtClean="0"/>
              <a:t>()</a:t>
            </a:r>
          </a:p>
          <a:p>
            <a:pPr lvl="2"/>
            <a:r>
              <a:rPr lang="fr-FR" dirty="0" err="1" smtClean="0"/>
              <a:t>GetDifId</a:t>
            </a:r>
            <a:r>
              <a:rPr lang="fr-FR" dirty="0" smtClean="0"/>
              <a:t>();</a:t>
            </a:r>
          </a:p>
          <a:p>
            <a:pPr lvl="2"/>
            <a:r>
              <a:rPr lang="fr-FR" dirty="0" err="1" smtClean="0"/>
              <a:t>GetChipId</a:t>
            </a:r>
            <a:r>
              <a:rPr lang="fr-FR" dirty="0" smtClean="0"/>
              <a:t>();</a:t>
            </a:r>
          </a:p>
          <a:p>
            <a:pPr lvl="2"/>
            <a:r>
              <a:rPr lang="fr-FR" dirty="0" err="1" smtClean="0"/>
              <a:t>GetBoardId</a:t>
            </a:r>
            <a:r>
              <a:rPr lang="fr-FR" dirty="0" smtClean="0"/>
              <a:t>();</a:t>
            </a:r>
          </a:p>
          <a:p>
            <a:pPr lvl="2"/>
            <a:r>
              <a:rPr lang="fr-FR" dirty="0" err="1" smtClean="0"/>
              <a:t>GetRow</a:t>
            </a:r>
            <a:r>
              <a:rPr lang="fr-FR" dirty="0" smtClean="0"/>
              <a:t>();</a:t>
            </a:r>
          </a:p>
          <a:p>
            <a:pPr lvl="2"/>
            <a:r>
              <a:rPr lang="fr-FR" dirty="0" err="1" smtClean="0"/>
              <a:t>GetCol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Reconstruction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sz="3000" dirty="0" smtClean="0"/>
              <a:t>Toujours pas de </a:t>
            </a:r>
            <a:r>
              <a:rPr lang="fr-FR" sz="3000" dirty="0" err="1" smtClean="0"/>
              <a:t>merge</a:t>
            </a:r>
            <a:r>
              <a:rPr lang="fr-FR" sz="3000" dirty="0" smtClean="0"/>
              <a:t> automatique des </a:t>
            </a:r>
            <a:r>
              <a:rPr lang="fr-FR" sz="3000" dirty="0" smtClean="0"/>
              <a:t>événements</a:t>
            </a:r>
          </a:p>
          <a:p>
            <a:pPr lvl="2"/>
            <a:r>
              <a:rPr lang="fr-FR" sz="3000" dirty="0" err="1" smtClean="0"/>
              <a:t>mergeEvent</a:t>
            </a:r>
            <a:r>
              <a:rPr lang="fr-FR" sz="3000" dirty="0" smtClean="0"/>
              <a:t>:  </a:t>
            </a:r>
            <a:r>
              <a:rPr lang="fr-FR" sz="3000" dirty="0" err="1" smtClean="0"/>
              <a:t>bcId_abs</a:t>
            </a:r>
            <a:endParaRPr lang="fr-FR" sz="3000" dirty="0" smtClean="0"/>
          </a:p>
          <a:p>
            <a:pPr lvl="2"/>
            <a:endParaRPr lang="fr-FR" sz="3000" dirty="0" smtClean="0"/>
          </a:p>
          <a:p>
            <a:pPr lvl="1"/>
            <a:r>
              <a:rPr lang="fr-FR" sz="3000" dirty="0" smtClean="0"/>
              <a:t>BUG sur le </a:t>
            </a:r>
            <a:r>
              <a:rPr lang="fr-FR" sz="3000" dirty="0" err="1" smtClean="0"/>
              <a:t>EventId</a:t>
            </a:r>
            <a:r>
              <a:rPr lang="fr-FR" sz="3000" dirty="0" smtClean="0"/>
              <a:t>: Plus remis a </a:t>
            </a:r>
            <a:r>
              <a:rPr lang="fr-FR" sz="3000" dirty="0" err="1" smtClean="0"/>
              <a:t>zero</a:t>
            </a:r>
            <a:endParaRPr lang="fr-FR" sz="3000" dirty="0" smtClean="0"/>
          </a:p>
          <a:p>
            <a:pPr lvl="1"/>
            <a:endParaRPr lang="fr-FR" sz="3000" dirty="0" smtClean="0"/>
          </a:p>
          <a:p>
            <a:pPr lvl="1"/>
            <a:endParaRPr lang="fr-FR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vantage">
  <a:themeElements>
    <a:clrScheme name="A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Avantage.thmx</Template>
  <TotalTime>128</TotalTime>
  <Words>542</Words>
  <Application>Microsoft Macintosh PowerPoint</Application>
  <PresentationFormat>Présentation à l'écran (4:3)</PresentationFormat>
  <Paragraphs>107</Paragraphs>
  <Slides>14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Avantage</vt:lpstr>
      <vt:lpstr>Micromegas Framework</vt:lpstr>
      <vt:lpstr>Sommaire </vt:lpstr>
      <vt:lpstr>Soft Id </vt:lpstr>
      <vt:lpstr>SoftId</vt:lpstr>
      <vt:lpstr>DifSoftId </vt:lpstr>
      <vt:lpstr>ChipSoftId</vt:lpstr>
      <vt:lpstr>ChannelSoftId </vt:lpstr>
      <vt:lpstr>Changement pour MTChannel  ?</vt:lpstr>
      <vt:lpstr>Reconstruction </vt:lpstr>
      <vt:lpstr>beamProfile </vt:lpstr>
      <vt:lpstr>beamProfile options</vt:lpstr>
      <vt:lpstr>Diapositive 12</vt:lpstr>
      <vt:lpstr>Diapositive 13</vt:lpstr>
      <vt:lpstr>eventDisplay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Micromegas Framwork</dc:title>
  <dc:creator>Jean Jacquemier</dc:creator>
  <cp:lastModifiedBy>Jean Jacquemier</cp:lastModifiedBy>
  <cp:revision>39</cp:revision>
  <dcterms:created xsi:type="dcterms:W3CDTF">2010-05-20T12:47:35Z</dcterms:created>
  <dcterms:modified xsi:type="dcterms:W3CDTF">2010-05-20T14:56:34Z</dcterms:modified>
</cp:coreProperties>
</file>