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3"/>
  </p:notesMasterIdLst>
  <p:sldIdLst>
    <p:sldId id="256" r:id="rId2"/>
    <p:sldId id="287" r:id="rId3"/>
    <p:sldId id="262" r:id="rId4"/>
    <p:sldId id="2244" r:id="rId5"/>
    <p:sldId id="263" r:id="rId6"/>
    <p:sldId id="257" r:id="rId7"/>
    <p:sldId id="259" r:id="rId8"/>
    <p:sldId id="402" r:id="rId9"/>
    <p:sldId id="289" r:id="rId10"/>
    <p:sldId id="274" r:id="rId11"/>
    <p:sldId id="279" r:id="rId12"/>
    <p:sldId id="280" r:id="rId13"/>
    <p:sldId id="329" r:id="rId14"/>
    <p:sldId id="330" r:id="rId15"/>
    <p:sldId id="271" r:id="rId16"/>
    <p:sldId id="294" r:id="rId17"/>
    <p:sldId id="296" r:id="rId18"/>
    <p:sldId id="313" r:id="rId19"/>
    <p:sldId id="306" r:id="rId20"/>
    <p:sldId id="325" r:id="rId21"/>
    <p:sldId id="320" r:id="rId22"/>
    <p:sldId id="327" r:id="rId23"/>
    <p:sldId id="328" r:id="rId24"/>
    <p:sldId id="272" r:id="rId25"/>
    <p:sldId id="333" r:id="rId26"/>
    <p:sldId id="338" r:id="rId27"/>
    <p:sldId id="299" r:id="rId28"/>
    <p:sldId id="345" r:id="rId29"/>
    <p:sldId id="298" r:id="rId30"/>
    <p:sldId id="343" r:id="rId31"/>
    <p:sldId id="324" r:id="rId32"/>
    <p:sldId id="326" r:id="rId33"/>
    <p:sldId id="282" r:id="rId34"/>
    <p:sldId id="284" r:id="rId35"/>
    <p:sldId id="285" r:id="rId36"/>
    <p:sldId id="286" r:id="rId37"/>
    <p:sldId id="351" r:id="rId38"/>
    <p:sldId id="347" r:id="rId39"/>
    <p:sldId id="349" r:id="rId40"/>
    <p:sldId id="293" r:id="rId41"/>
    <p:sldId id="352" r:id="rId42"/>
    <p:sldId id="260" r:id="rId43"/>
    <p:sldId id="265" r:id="rId44"/>
    <p:sldId id="266" r:id="rId45"/>
    <p:sldId id="278" r:id="rId46"/>
    <p:sldId id="353" r:id="rId47"/>
    <p:sldId id="295" r:id="rId48"/>
    <p:sldId id="355" r:id="rId49"/>
    <p:sldId id="354" r:id="rId50"/>
    <p:sldId id="356" r:id="rId51"/>
    <p:sldId id="357" r:id="rId52"/>
    <p:sldId id="358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66" r:id="rId61"/>
    <p:sldId id="367" r:id="rId62"/>
    <p:sldId id="368" r:id="rId63"/>
    <p:sldId id="369" r:id="rId64"/>
    <p:sldId id="370" r:id="rId65"/>
    <p:sldId id="371" r:id="rId66"/>
    <p:sldId id="372" r:id="rId67"/>
    <p:sldId id="373" r:id="rId68"/>
    <p:sldId id="374" r:id="rId69"/>
    <p:sldId id="375" r:id="rId70"/>
    <p:sldId id="376" r:id="rId71"/>
    <p:sldId id="377" r:id="rId72"/>
    <p:sldId id="390" r:id="rId73"/>
    <p:sldId id="379" r:id="rId74"/>
    <p:sldId id="391" r:id="rId75"/>
    <p:sldId id="403" r:id="rId76"/>
    <p:sldId id="404" r:id="rId77"/>
    <p:sldId id="392" r:id="rId78"/>
    <p:sldId id="383" r:id="rId79"/>
    <p:sldId id="388" r:id="rId80"/>
    <p:sldId id="261" r:id="rId81"/>
    <p:sldId id="389" r:id="rId82"/>
    <p:sldId id="393" r:id="rId83"/>
    <p:sldId id="411" r:id="rId84"/>
    <p:sldId id="412" r:id="rId85"/>
    <p:sldId id="414" r:id="rId86"/>
    <p:sldId id="413" r:id="rId87"/>
    <p:sldId id="415" r:id="rId88"/>
    <p:sldId id="416" r:id="rId89"/>
    <p:sldId id="405" r:id="rId90"/>
    <p:sldId id="385" r:id="rId91"/>
    <p:sldId id="394" r:id="rId92"/>
    <p:sldId id="395" r:id="rId93"/>
    <p:sldId id="396" r:id="rId94"/>
    <p:sldId id="397" r:id="rId95"/>
    <p:sldId id="410" r:id="rId96"/>
    <p:sldId id="398" r:id="rId97"/>
    <p:sldId id="2239" r:id="rId98"/>
    <p:sldId id="2240" r:id="rId99"/>
    <p:sldId id="2241" r:id="rId100"/>
    <p:sldId id="387" r:id="rId101"/>
    <p:sldId id="400" r:id="rId102"/>
    <p:sldId id="331" r:id="rId103"/>
    <p:sldId id="2237" r:id="rId104"/>
    <p:sldId id="288" r:id="rId105"/>
    <p:sldId id="2236" r:id="rId106"/>
    <p:sldId id="417" r:id="rId107"/>
    <p:sldId id="2238" r:id="rId108"/>
    <p:sldId id="307" r:id="rId109"/>
    <p:sldId id="314" r:id="rId110"/>
    <p:sldId id="315" r:id="rId111"/>
    <p:sldId id="303" r:id="rId112"/>
    <p:sldId id="316" r:id="rId113"/>
    <p:sldId id="317" r:id="rId114"/>
    <p:sldId id="318" r:id="rId115"/>
    <p:sldId id="290" r:id="rId116"/>
    <p:sldId id="291" r:id="rId117"/>
    <p:sldId id="292" r:id="rId118"/>
    <p:sldId id="322" r:id="rId119"/>
    <p:sldId id="323" r:id="rId120"/>
    <p:sldId id="321" r:id="rId121"/>
    <p:sldId id="319" r:id="rId1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4763"/>
  </p:normalViewPr>
  <p:slideViewPr>
    <p:cSldViewPr snapToGrid="0">
      <p:cViewPr varScale="1">
        <p:scale>
          <a:sx n="118" d="100"/>
          <a:sy n="118" d="100"/>
        </p:scale>
        <p:origin x="1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74F3D-4A53-E74B-AE2C-F38E9F8D9CD2}" type="datetimeFigureOut">
              <a:rPr lang="en-US" smtClean="0"/>
              <a:t>4/29/26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1FCEE-3A3F-2040-9DA6-43AF95945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23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FCEE-3A3F-2040-9DA6-43AF959452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93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FCEE-3A3F-2040-9DA6-43AF959452C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17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2246A-B6A6-DFC1-FF6D-9FBB782B2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1981D6-BB23-5520-9498-EC1356578A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DA3E65-7112-20DC-CBC4-00AB77696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2556B-62F8-4D35-0E16-F50B683913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FCEE-3A3F-2040-9DA6-43AF959452C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24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49E73-BF05-50D1-551B-AB2337127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8FDE7B-704F-3831-E0EB-B40FC069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43BB7A-DF76-3863-B719-9A6A9FFBC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A840C-DC79-209F-3182-AF8C32E839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FCEE-3A3F-2040-9DA6-43AF959452C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33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C1D82-7722-6C98-11C7-B30220C28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E0A9D6-7EDA-3BB9-818B-1659299A6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8A0631-69D8-3762-5E1B-28005F5D3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384E8-5203-0E3B-1C90-4AC75A47C4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FCEE-3A3F-2040-9DA6-43AF959452C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45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FCEE-3A3F-2040-9DA6-43AF959452C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05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FCEE-3A3F-2040-9DA6-43AF959452C2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88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84C1B-8299-64DA-5E2D-6843BB32B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DF04D3-B5C5-FB5C-722E-78C5A7962D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B45E11-FAD0-9F2A-5813-E300D41211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50776-68CE-976E-53F0-1958B22F31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FCEE-3A3F-2040-9DA6-43AF959452C2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28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B1AC7-07D1-B79C-96C0-0CCF4764A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FA0015-CE3C-C26F-8265-A38566E996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0BA01E-2A44-9133-327D-A74304E67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98F80-BD10-1926-E05A-BE0402BA10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FCEE-3A3F-2040-9DA6-43AF959452C2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79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59E59-C696-4E6E-B090-4B7C4BA4C4C0}" type="slidenum">
              <a:rPr lang="it-IT" smtClean="0"/>
              <a:t>117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41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631D4-8A5F-96F4-3900-EC550638B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F109D7-11BC-02A5-5F64-2D43D03A9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5DECE-4E1A-DFD3-E472-C19F04D51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58053-BB8E-42F7-3516-DF5743F1DF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FCEE-3A3F-2040-9DA6-43AF959452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67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1FCEE-3A3F-2040-9DA6-43AF959452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5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A612-FE5B-7F49-9AB5-DA3F85143190}" type="slidenum">
              <a:rPr lang="en-CH" smtClean="0"/>
              <a:t>25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41361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84993-D463-FE69-D660-3B59D11D9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FD98B0-1788-D152-0E8B-A614BCE914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6F046D-9DE3-4862-8408-E5063F2A1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AA678-8A68-BE31-19FC-24A6D60D6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A612-FE5B-7F49-9AB5-DA3F85143190}" type="slidenum">
              <a:rPr lang="en-CH" smtClean="0"/>
              <a:t>26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2253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C63B6-9206-5E69-C332-0B285C85E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4EA5C5-C2D1-AB44-92CF-E6D0DED53C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A6A696-7F67-934D-379F-6A5912D5D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0E495-AEEA-31A0-A40A-4698CB77B1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A612-FE5B-7F49-9AB5-DA3F85143190}" type="slidenum">
              <a:rPr lang="en-CH" smtClean="0"/>
              <a:t>28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85672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59682-B860-F08D-A5E4-8BC8E8C94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4AE2C-87B6-68D8-75EB-BCCEF7F2F2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A24400-A670-586F-0A33-7C0F69F73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D1240-6C6B-A4CD-98FF-053E1E93D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A612-FE5B-7F49-9AB5-DA3F85143190}" type="slidenum">
              <a:rPr lang="en-CH" smtClean="0"/>
              <a:t>30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20427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A612-FE5B-7F49-9AB5-DA3F85143190}" type="slidenum">
              <a:rPr lang="en-CH" smtClean="0"/>
              <a:t>31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08512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A612-FE5B-7F49-9AB5-DA3F85143190}" type="slidenum">
              <a:rPr lang="en-CH" smtClean="0"/>
              <a:t>32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85892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5C764-F2FF-E3A8-A82D-6DE8CF43F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DA2679-63C2-6459-4F02-534991D1E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C4FA0-0D36-AB57-519E-E2D42AC0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CD58-556F-8E45-9A57-DAC3E66709C4}" type="datetime1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9E65-6FFE-7B43-9C7A-0044E5D0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98576-1931-8CCC-D2B5-262430491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4260857-795A-4C46-AB94-547FAFDF7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53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00F22-335D-8274-B124-7EA97BF27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126F6F-2E69-1943-CE37-C1129F79B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E1D6E-EA68-D857-A8AB-01CFA8340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B359-13AE-C248-9F3E-07DE4276F25E}" type="datetime1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A7294-B092-E2C3-37E4-7F0609075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E28D8-233F-331F-D3E2-9F143307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04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7AA8D-DCED-5B61-FD1D-10AC8B0E43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5C01B6-F5DF-EB0D-F2D4-54EBBD37C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A9234-6290-1DBE-1B0E-3F81CFB13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5014-9D17-1B40-8183-2237D3CFC497}" type="datetime1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9A3D4-F1F9-1A85-CF96-8B81032DB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42B67-1684-AC55-04D3-28B07C1A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64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34BFC-2DD6-CD66-D31E-3BEDE03D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C8A2F-50AF-CAF6-A575-99850AD16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8EB4B-F3EA-7FA7-47D6-C6065B9DA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9CBE0-1C85-6E4E-AD43-AD5E8F215A46}" type="datetime1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6EF1F-B982-E84A-D29B-DC5C5EB4A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915F8-D8FE-6E45-6B36-AEDEED4F0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4260857-795A-4C46-AB94-547FAFDF7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1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9EBD0-8182-B5DF-39A8-949BF5BE6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ED30F-E9DF-DC26-0BC5-46C71BD2B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A8C47-A58D-9E42-1E57-EEDE2B640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DD74D-4E63-4044-9C25-2E95C83AE19C}" type="datetime1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3ECC8-AA23-763E-DD61-56A57F5E5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8AD35-BE96-9103-D64A-3DA92DB68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4366"/>
            <a:ext cx="2743200" cy="365125"/>
          </a:xfrm>
        </p:spPr>
        <p:txBody>
          <a:bodyPr/>
          <a:lstStyle/>
          <a:p>
            <a:fld id="{14260857-795A-4C46-AB94-547FAFDF7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99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4497E-0ECF-E1C7-5BFE-BF562508A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2C441-639B-09F2-6140-CE05FB30C5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3F78C-860B-C1E4-C2F2-6DA30C9F8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91100-719C-E7C1-3508-04D95C928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E763-B130-0245-9F06-2AC2030593CD}" type="datetime1">
              <a:rPr lang="en-US" smtClean="0"/>
              <a:t>4/29/26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16B15-0B39-953F-8A8B-D4A9BB3C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71C4E-B2B8-6D48-0FAD-432EB36E4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27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20830-157A-9480-DC59-8FB108920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D5214-3C5C-FF4C-496D-0C748885C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52A46-F144-856C-6B1C-E11449C2C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A56A8-A20D-FC0F-CC88-10D821ACE7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7F2EE2-BD6F-A9CE-3476-397D71144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64064-C5BE-0528-FC1A-A63DBE287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30D9-2E99-EA4E-950C-CEDC047B6029}" type="datetime1">
              <a:rPr lang="en-US" smtClean="0"/>
              <a:t>4/29/26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561268-AFA3-D1A5-7510-1171340D1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A3778A-3B09-D177-2FAD-963104609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1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FE7-DB70-5481-AD84-C0AD6E552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E48A6-4462-831A-1478-1F649E363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9CFA-E240-CF4E-984F-CF14D1E3045D}" type="datetime1">
              <a:rPr lang="en-US" smtClean="0"/>
              <a:t>4/29/26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05D7BD-0732-A3FB-9A91-EFD558E9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BA049-33C8-204D-0B15-3AFF017F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4260857-795A-4C46-AB94-547FAFDF7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14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903410-69BC-5F11-F951-63CFF30E1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37D4-2526-7445-A951-5FA2138A1D09}" type="datetime1">
              <a:rPr lang="en-US" smtClean="0"/>
              <a:t>4/29/26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FB9CDE-E312-F2E0-A540-860AAC9C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62F29-E9DE-CCAC-1183-5C192A560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4260857-795A-4C46-AB94-547FAFDF7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21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4DF7A-35C2-5C03-105B-87E71171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3FF3C-62A7-80BA-EF56-1286A67A6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4EDFBA-6FD6-629B-A16C-EFEC00E51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0FC35-1CC8-7E3F-8690-E775372ED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647DD-0AC0-6343-B570-47B89FB77013}" type="datetime1">
              <a:rPr lang="en-US" smtClean="0"/>
              <a:t>4/29/26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5A3C3-00B9-91FD-2975-2B93E21B2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F9D33-2EE9-AD64-3981-4E8721A29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203A8-7311-01F7-814E-33B8AD70C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A240C4-65DB-83CA-7BBD-F4F0494B92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871F6-635B-CFE3-FADD-30C0E79F5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B9202-AD20-2015-CA0F-D7999747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FD4D-1D1C-CD48-B66D-7583F704F414}" type="datetime1">
              <a:rPr lang="en-US" smtClean="0"/>
              <a:t>4/29/26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12F0F-E3FA-C289-F5D4-1ED88B72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6B602-662E-7695-394A-76E4CE50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8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B3108C-4C5B-55E2-6F8D-D216516D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29A88-A6DE-8C72-8D1F-B0289C8DD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A047-6127-344F-06F5-FF2844C099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A57EA4-65D4-8845-9E88-8AB4D3152CC4}" type="datetime1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702BE-C9EE-2608-0213-F69D410B7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77CA2-4FD8-6DF2-A7C3-D7B7FDB76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260857-795A-4C46-AB94-547FAFDF7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7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hyperlink" Target="https://gms.web.cern.ch/" TargetMode="Externa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emf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microsoft.com/office/2007/relationships/hdphoto" Target="../media/hdphoto5.wdp"/><Relationship Id="rId4" Type="http://schemas.openxmlformats.org/officeDocument/2006/relationships/image" Target="../media/image104.png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7FC07-710C-FFE3-710E-9DC59D6279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ALFA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EB8BF3-3017-2587-24E8-05B0C1A926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dvanced,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dirty="0"/>
              <a:t>ightweight and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dirty="0"/>
              <a:t>ine-grained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pparatus</a:t>
            </a:r>
          </a:p>
          <a:p>
            <a:r>
              <a:rPr lang="en-US" sz="1600" dirty="0"/>
              <a:t>for </a:t>
            </a:r>
            <a:r>
              <a:rPr lang="en-US" sz="1600" dirty="0" err="1"/>
              <a:t>e</a:t>
            </a:r>
            <a:r>
              <a:rPr lang="en-US" sz="1600" baseline="30000" dirty="0" err="1"/>
              <a:t>+</a:t>
            </a:r>
            <a:r>
              <a:rPr lang="en-US" sz="1600" dirty="0" err="1"/>
              <a:t>e</a:t>
            </a:r>
            <a:r>
              <a:rPr lang="en-US" sz="1600" baseline="30000" dirty="0"/>
              <a:t>−</a:t>
            </a:r>
            <a:r>
              <a:rPr lang="en-US" sz="1600" dirty="0"/>
              <a:t>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86DCE-3B04-D190-9E5E-D46A7D5CE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21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C31E8-7DAB-CDFC-4FDA-823ED6C0C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C32E80C-638C-53BA-CDD7-725F4BF6E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71" y="1825624"/>
            <a:ext cx="11292472" cy="497069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Tentative MAPS specs </a:t>
            </a:r>
            <a:r>
              <a:rPr lang="en-US" dirty="0"/>
              <a:t>(inspired by the ALICE developments)</a:t>
            </a:r>
          </a:p>
          <a:p>
            <a:pPr>
              <a:lnSpc>
                <a:spcPct val="110000"/>
              </a:lnSpc>
            </a:pPr>
            <a:r>
              <a:rPr lang="en-US" dirty="0"/>
              <a:t>We must have 10</a:t>
            </a:r>
            <a:r>
              <a:rPr lang="el-GR" dirty="0"/>
              <a:t> μ</a:t>
            </a:r>
            <a:r>
              <a:rPr lang="en-US" dirty="0"/>
              <a:t>m pixels everywhere –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key ingredient of the ALFA detector concept</a:t>
            </a:r>
          </a:p>
          <a:p>
            <a:pPr>
              <a:lnSpc>
                <a:spcPct val="110000"/>
              </a:lnSpc>
            </a:pPr>
            <a:r>
              <a:rPr lang="en-US" dirty="0"/>
              <a:t>How to exploit the low rate in the outer layers? </a:t>
            </a:r>
          </a:p>
          <a:p>
            <a:pPr lvl="1">
              <a:lnSpc>
                <a:spcPct val="110000"/>
              </a:lnSpc>
            </a:pPr>
            <a:r>
              <a:rPr lang="en-US" b="1" dirty="0">
                <a:solidFill>
                  <a:schemeClr val="accent1"/>
                </a:solidFill>
              </a:rPr>
              <a:t>Slower front-end</a:t>
            </a:r>
            <a:endParaRPr lang="en-US" i="1" dirty="0"/>
          </a:p>
          <a:p>
            <a:pPr>
              <a:lnSpc>
                <a:spcPct val="110000"/>
              </a:lnSpc>
            </a:pPr>
            <a:r>
              <a:rPr lang="en-US" dirty="0"/>
              <a:t>Time resolution of ≲ 1 </a:t>
            </a:r>
            <a:r>
              <a:rPr lang="el-GR" dirty="0"/>
              <a:t>μ</a:t>
            </a:r>
            <a:r>
              <a:rPr lang="en-US" dirty="0"/>
              <a:t>s for the VTX layers, with ≲ 40</a:t>
            </a:r>
            <a:r>
              <a:rPr lang="en-US" i="1" dirty="0"/>
              <a:t> </a:t>
            </a:r>
            <a:r>
              <a:rPr lang="en-US" dirty="0" err="1"/>
              <a:t>mW</a:t>
            </a:r>
            <a:r>
              <a:rPr lang="en-US" dirty="0"/>
              <a:t>/cm</a:t>
            </a:r>
            <a:r>
              <a:rPr lang="en-US" baseline="30000" dirty="0"/>
              <a:t>2 </a:t>
            </a:r>
            <a:r>
              <a:rPr lang="en-US" dirty="0"/>
              <a:t>of power density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Target air cooling</a:t>
            </a:r>
          </a:p>
          <a:p>
            <a:pPr>
              <a:lnSpc>
                <a:spcPct val="110000"/>
              </a:lnSpc>
            </a:pPr>
            <a:r>
              <a:rPr lang="en-US" dirty="0"/>
              <a:t>Time resolution of ~ 5 </a:t>
            </a:r>
            <a:r>
              <a:rPr lang="el-GR" dirty="0"/>
              <a:t>μ</a:t>
            </a:r>
            <a:r>
              <a:rPr lang="en-US" dirty="0"/>
              <a:t>s for the OT layers, with &lt; 20</a:t>
            </a:r>
            <a:r>
              <a:rPr lang="en-US" i="1" dirty="0"/>
              <a:t> </a:t>
            </a:r>
            <a:r>
              <a:rPr lang="en-US" dirty="0" err="1"/>
              <a:t>mW</a:t>
            </a:r>
            <a:r>
              <a:rPr lang="en-US" dirty="0"/>
              <a:t>/cm</a:t>
            </a:r>
            <a:r>
              <a:rPr lang="en-US" baseline="30000" dirty="0"/>
              <a:t>2 </a:t>
            </a:r>
            <a:r>
              <a:rPr lang="en-US" dirty="0"/>
              <a:t>of power density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Lower power density ⟶ lower mass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  pileup of a few Z decays cannot be a problem with the granularity of ALFA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Continuous triggerless readout ⟶ real-time event reconstruction and filtering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C00000"/>
                </a:solidFill>
              </a:rPr>
              <a:t>Defining the MAPS specs is a main objective for the next 2-3 years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C6D71B-2F7F-1F8F-4ABC-25EF24C47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75" y="32970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Key ingredients: </a:t>
            </a:r>
            <a:r>
              <a:rPr lang="en-US" sz="4000" b="1" dirty="0"/>
              <a:t>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D12D3-C775-7D2F-5220-A9E4C5A0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863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0B221A-5BF8-E9B8-31D6-BEBE21D4C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Organisational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92274-239C-78A2-07D7-37F34D105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 e-group </a:t>
            </a:r>
            <a:r>
              <a:rPr lang="en-US" b="1" i="1" dirty="0" err="1">
                <a:solidFill>
                  <a:srgbClr val="0070C0"/>
                </a:solidFill>
              </a:rPr>
              <a:t>fcc</a:t>
            </a:r>
            <a:r>
              <a:rPr lang="en-US" b="1" i="1" dirty="0">
                <a:solidFill>
                  <a:srgbClr val="0070C0"/>
                </a:solidFill>
              </a:rPr>
              <a:t>-ped-</a:t>
            </a:r>
            <a:r>
              <a:rPr lang="en-US" b="1" i="1" dirty="0" err="1">
                <a:solidFill>
                  <a:srgbClr val="0070C0"/>
                </a:solidFill>
              </a:rPr>
              <a:t>detectorconcepts</a:t>
            </a:r>
            <a:r>
              <a:rPr lang="en-US" b="1" i="1" dirty="0">
                <a:solidFill>
                  <a:srgbClr val="0070C0"/>
                </a:solidFill>
              </a:rPr>
              <a:t>-alfa </a:t>
            </a:r>
            <a:r>
              <a:rPr lang="en-US" dirty="0"/>
              <a:t>has been established, as part of the FCC PED organization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If you are interested in ALFA, please register via </a:t>
            </a:r>
            <a:r>
              <a:rPr lang="en-US" dirty="0">
                <a:hlinkClick r:id="rId2" tooltip="https://gms.web.cern.ch/"/>
              </a:rPr>
              <a:t>https://gms.web.cern.ch/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Plan to start regular meetings in June, after the FCC week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Monthly or bi-weekly, depending on the speed of the progress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Some of the meetings may be “topical”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62AB1E-ACC2-EAFF-4D6D-A3B5295F9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552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25857-D795-DBCB-ED5F-510B2E1C8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7B759F-7C56-C9E4-A522-6124B868C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CCB85-2323-37E4-3E3F-43024B9C1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 questions?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0A7308-1911-4577-BB0D-318F166F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308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22ACE2-8FAD-0C90-18BC-0ED463AFE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material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50BA2A-8F71-C2CA-EA5A-1BEF792A68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7A13D-13A3-D68E-0353-430DF5EE8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841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B4FCF2-3074-D985-124F-929508970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on schedule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E9A2CA-7F1D-A482-E30F-89C4D7FB2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DB871-F27C-7C92-0F98-4AB2DC85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335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D752F3-F02B-439D-E0B6-77E338E96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426" y="61912"/>
            <a:ext cx="10515600" cy="1325563"/>
          </a:xfrm>
        </p:spPr>
        <p:txBody>
          <a:bodyPr/>
          <a:lstStyle/>
          <a:p>
            <a:r>
              <a:rPr lang="en-US" dirty="0"/>
              <a:t>FCC-ee official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09284-C35C-1346-66E0-459769E44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104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78151-10AB-6452-6FC4-C44317F67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226" y="1387475"/>
            <a:ext cx="10160000" cy="5105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4426D3-14BB-CB71-9DAF-2C2EF3D096F9}"/>
              </a:ext>
            </a:extLst>
          </p:cNvPr>
          <p:cNvSpPr/>
          <p:nvPr/>
        </p:nvSpPr>
        <p:spPr>
          <a:xfrm>
            <a:off x="9500461" y="906651"/>
            <a:ext cx="2691539" cy="118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21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04_2016_July2007">
            <a:extLst>
              <a:ext uri="{FF2B5EF4-FFF2-40B4-BE49-F238E27FC236}">
                <a16:creationId xmlns:a16="http://schemas.microsoft.com/office/drawing/2014/main" id="{2E3A2A9B-1729-FA52-959C-350412740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57" y="1993900"/>
            <a:ext cx="82867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CD659E13-E27A-6915-6DFC-D9068821D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2407" y="5872162"/>
            <a:ext cx="933450" cy="36512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CH" sz="1900">
                <a:solidFill>
                  <a:schemeClr val="tx1"/>
                </a:solidFill>
                <a:latin typeface="Verdana" panose="020B0604030504040204" pitchFamily="34" charset="0"/>
              </a:rPr>
              <a:t>CDR 2</a:t>
            </a:r>
          </a:p>
        </p:txBody>
      </p:sp>
      <p:sp>
        <p:nvSpPr>
          <p:cNvPr id="5124" name="Line 4">
            <a:extLst>
              <a:ext uri="{FF2B5EF4-FFF2-40B4-BE49-F238E27FC236}">
                <a16:creationId xmlns:a16="http://schemas.microsoft.com/office/drawing/2014/main" id="{729C63D2-CDCA-04C5-F29A-AF91BEE398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37445" y="5222874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H"/>
          </a:p>
        </p:txBody>
      </p:sp>
      <p:sp>
        <p:nvSpPr>
          <p:cNvPr id="5126" name="AutoShape 6">
            <a:extLst>
              <a:ext uri="{FF2B5EF4-FFF2-40B4-BE49-F238E27FC236}">
                <a16:creationId xmlns:a16="http://schemas.microsoft.com/office/drawing/2014/main" id="{5402FD92-DCC8-265E-BC8E-90079523D16E}"/>
              </a:ext>
            </a:extLst>
          </p:cNvPr>
          <p:cNvSpPr>
            <a:spLocks/>
          </p:cNvSpPr>
          <p:nvPr/>
        </p:nvSpPr>
        <p:spPr bwMode="auto">
          <a:xfrm>
            <a:off x="3654382" y="5857874"/>
            <a:ext cx="1295400" cy="533400"/>
          </a:xfrm>
          <a:prstGeom prst="accentBorderCallout2">
            <a:avLst>
              <a:gd name="adj1" fmla="val 21431"/>
              <a:gd name="adj2" fmla="val 105884"/>
              <a:gd name="adj3" fmla="val 21431"/>
              <a:gd name="adj4" fmla="val 158579"/>
              <a:gd name="adj5" fmla="val -438690"/>
              <a:gd name="adj6" fmla="val 340565"/>
            </a:avLst>
          </a:prstGeom>
          <a:solidFill>
            <a:srgbClr val="FFE98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CH" sz="1400" b="1">
                <a:solidFill>
                  <a:schemeClr val="tx1"/>
                </a:solidFill>
              </a:rPr>
              <a:t>Linac4 approval</a:t>
            </a:r>
            <a:endParaRPr lang="en-GB" altLang="en-CH" sz="1200">
              <a:solidFill>
                <a:schemeClr val="tx1"/>
              </a:solidFill>
            </a:endParaRPr>
          </a:p>
        </p:txBody>
      </p:sp>
      <p:sp>
        <p:nvSpPr>
          <p:cNvPr id="5127" name="AutoShape 7">
            <a:extLst>
              <a:ext uri="{FF2B5EF4-FFF2-40B4-BE49-F238E27FC236}">
                <a16:creationId xmlns:a16="http://schemas.microsoft.com/office/drawing/2014/main" id="{AFBD56D5-2F80-13F0-AE36-33565375810A}"/>
              </a:ext>
            </a:extLst>
          </p:cNvPr>
          <p:cNvSpPr>
            <a:spLocks/>
          </p:cNvSpPr>
          <p:nvPr/>
        </p:nvSpPr>
        <p:spPr bwMode="auto">
          <a:xfrm>
            <a:off x="10713995" y="1390650"/>
            <a:ext cx="1198562" cy="549275"/>
          </a:xfrm>
          <a:prstGeom prst="accentBorderCallout2">
            <a:avLst>
              <a:gd name="adj1" fmla="val 20810"/>
              <a:gd name="adj2" fmla="val -6356"/>
              <a:gd name="adj3" fmla="val 20810"/>
              <a:gd name="adj4" fmla="val -9005"/>
              <a:gd name="adj5" fmla="val 284394"/>
              <a:gd name="adj6" fmla="val -177616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CH" sz="1400" b="1">
                <a:solidFill>
                  <a:schemeClr val="tx1"/>
                </a:solidFill>
              </a:rPr>
              <a:t>3 MeV test place ready</a:t>
            </a:r>
          </a:p>
        </p:txBody>
      </p:sp>
      <p:sp>
        <p:nvSpPr>
          <p:cNvPr id="5128" name="AutoShape 8">
            <a:extLst>
              <a:ext uri="{FF2B5EF4-FFF2-40B4-BE49-F238E27FC236}">
                <a16:creationId xmlns:a16="http://schemas.microsoft.com/office/drawing/2014/main" id="{0554B2AE-750E-EA74-DB1C-E3F7E907D56C}"/>
              </a:ext>
            </a:extLst>
          </p:cNvPr>
          <p:cNvSpPr>
            <a:spLocks/>
          </p:cNvSpPr>
          <p:nvPr/>
        </p:nvSpPr>
        <p:spPr bwMode="auto">
          <a:xfrm>
            <a:off x="6197557" y="6372225"/>
            <a:ext cx="2052638" cy="344487"/>
          </a:xfrm>
          <a:prstGeom prst="accentBorderCallout2">
            <a:avLst>
              <a:gd name="adj1" fmla="val 33181"/>
              <a:gd name="adj2" fmla="val 103713"/>
              <a:gd name="adj3" fmla="val 33181"/>
              <a:gd name="adj4" fmla="val 115699"/>
              <a:gd name="adj5" fmla="val -538708"/>
              <a:gd name="adj6" fmla="val 157231"/>
            </a:avLst>
          </a:prstGeom>
          <a:solidFill>
            <a:srgbClr val="FFC5E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CH" sz="1400" b="1">
                <a:solidFill>
                  <a:schemeClr val="tx1"/>
                </a:solidFill>
              </a:rPr>
              <a:t>SPL &amp; PS2 approval</a:t>
            </a:r>
            <a:endParaRPr lang="en-GB" altLang="en-CH" sz="1200">
              <a:solidFill>
                <a:schemeClr val="tx1"/>
              </a:solidFill>
            </a:endParaRPr>
          </a:p>
        </p:txBody>
      </p:sp>
      <p:sp>
        <p:nvSpPr>
          <p:cNvPr id="5129" name="AutoShape 9">
            <a:extLst>
              <a:ext uri="{FF2B5EF4-FFF2-40B4-BE49-F238E27FC236}">
                <a16:creationId xmlns:a16="http://schemas.microsoft.com/office/drawing/2014/main" id="{D6E269F0-9EC4-963A-CEE7-C91471C085AE}"/>
              </a:ext>
            </a:extLst>
          </p:cNvPr>
          <p:cNvSpPr>
            <a:spLocks/>
          </p:cNvSpPr>
          <p:nvPr/>
        </p:nvSpPr>
        <p:spPr bwMode="auto">
          <a:xfrm>
            <a:off x="9266195" y="6197599"/>
            <a:ext cx="1295400" cy="533400"/>
          </a:xfrm>
          <a:prstGeom prst="accentBorderCallout2">
            <a:avLst>
              <a:gd name="adj1" fmla="val 21431"/>
              <a:gd name="adj2" fmla="val 105884"/>
              <a:gd name="adj3" fmla="val 21431"/>
              <a:gd name="adj4" fmla="val 117648"/>
              <a:gd name="adj5" fmla="val -94347"/>
              <a:gd name="adj6" fmla="val 158213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CH" sz="1400" b="1"/>
              <a:t>Start for Physics</a:t>
            </a:r>
            <a:endParaRPr lang="en-GB" altLang="en-CH" sz="1200"/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38C93E80-0195-8EE8-0BB0-E5B2465240F9}"/>
              </a:ext>
            </a:extLst>
          </p:cNvPr>
          <p:cNvSpPr txBox="1">
            <a:spLocks noChangeArrowheads="1"/>
          </p:cNvSpPr>
          <p:nvPr/>
        </p:nvSpPr>
        <p:spPr bwMode="auto">
          <a:xfrm rot="20247378">
            <a:off x="130217" y="1845622"/>
            <a:ext cx="5604407" cy="338554"/>
          </a:xfrm>
          <a:prstGeom prst="rect">
            <a:avLst/>
          </a:prstGeom>
          <a:gradFill flip="none" rotWithShape="1">
            <a:gsLst>
              <a:gs pos="0">
                <a:srgbClr val="F68222"/>
              </a:gs>
              <a:gs pos="100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defRPr/>
            </a:pPr>
            <a:r>
              <a:rPr lang="en-US" sz="1600" dirty="0">
                <a:effectLst>
                  <a:outerShdw blurRad="38100" dist="38100" dir="2700000" algn="tl">
                    <a:srgbClr val="003399"/>
                  </a:outerShdw>
                </a:effectLst>
                <a:latin typeface="Arial Rounded MT Bold" pitchFamily="34" charset="0"/>
              </a:rPr>
              <a:t>2</a:t>
            </a:r>
            <a:r>
              <a:rPr lang="en-US" sz="1600" baseline="30000" dirty="0">
                <a:effectLst>
                  <a:outerShdw blurRad="38100" dist="38100" dir="2700000" algn="tl">
                    <a:srgbClr val="003399"/>
                  </a:outerShdw>
                </a:effectLst>
                <a:latin typeface="Arial Rounded MT Bold" pitchFamily="34" charset="0"/>
              </a:rPr>
              <a:t>nd</a:t>
            </a:r>
            <a:r>
              <a:rPr lang="en-US" sz="1600" dirty="0">
                <a:effectLst>
                  <a:outerShdw blurRad="38100" dist="38100" dir="2700000" algn="tl">
                    <a:srgbClr val="003399"/>
                  </a:outerShdw>
                </a:effectLst>
                <a:latin typeface="Arial Rounded MT Bold" pitchFamily="34" charset="0"/>
              </a:rPr>
              <a:t> SLHC-PP annual meeting, CERN 26</a:t>
            </a:r>
            <a:r>
              <a:rPr lang="en-US" sz="1600" baseline="30000" dirty="0">
                <a:effectLst>
                  <a:outerShdw blurRad="38100" dist="38100" dir="2700000" algn="tl">
                    <a:srgbClr val="003399"/>
                  </a:outerShdw>
                </a:effectLst>
                <a:latin typeface="Arial Rounded MT Bold" pitchFamily="34" charset="0"/>
              </a:rPr>
              <a:t>th</a:t>
            </a:r>
            <a:r>
              <a:rPr lang="en-US" sz="1600" dirty="0">
                <a:effectLst>
                  <a:outerShdw blurRad="38100" dist="38100" dir="2700000" algn="tl">
                    <a:srgbClr val="003399"/>
                  </a:outerShdw>
                </a:effectLst>
                <a:latin typeface="Arial Rounded MT Bold" pitchFamily="34" charset="0"/>
              </a:rPr>
              <a:t> February 2009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271DB4-6499-CBA6-51A5-13179A4DDE08}"/>
              </a:ext>
            </a:extLst>
          </p:cNvPr>
          <p:cNvSpPr txBox="1"/>
          <p:nvPr/>
        </p:nvSpPr>
        <p:spPr>
          <a:xfrm>
            <a:off x="875654" y="5235574"/>
            <a:ext cx="968594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For h</a:t>
            </a:r>
            <a:r>
              <a:rPr lang="en-CH"/>
              <a:t>igh-lumi </a:t>
            </a:r>
            <a:r>
              <a:rPr lang="en-US" dirty="0"/>
              <a:t>we have</a:t>
            </a:r>
            <a:r>
              <a:rPr lang="en-CH"/>
              <a:t> </a:t>
            </a:r>
            <a:r>
              <a:rPr lang="en-CH" dirty="0"/>
              <a:t>a delay of 13 </a:t>
            </a:r>
            <a:r>
              <a:rPr lang="en-CH"/>
              <a:t>years (</a:t>
            </a:r>
            <a:r>
              <a:rPr lang="en-US" dirty="0"/>
              <a:t>… and counting…</a:t>
            </a:r>
            <a:r>
              <a:rPr lang="en-CH"/>
              <a:t>), </a:t>
            </a:r>
            <a:r>
              <a:rPr lang="en-CH" dirty="0"/>
              <a:t>on top of a timeline of </a:t>
            </a:r>
            <a:r>
              <a:rPr lang="en-CH"/>
              <a:t>8 years</a:t>
            </a:r>
            <a:r>
              <a:rPr lang="en-US" dirty="0"/>
              <a:t> </a:t>
            </a:r>
            <a:endParaRPr lang="en-CH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AE9BE8-3546-02CE-2E28-49F23864A4A5}"/>
              </a:ext>
            </a:extLst>
          </p:cNvPr>
          <p:cNvSpPr txBox="1">
            <a:spLocks noChangeArrowheads="1"/>
          </p:cNvSpPr>
          <p:nvPr/>
        </p:nvSpPr>
        <p:spPr>
          <a:xfrm>
            <a:off x="1309607" y="127001"/>
            <a:ext cx="8661111" cy="574675"/>
          </a:xfrm>
          <a:prstGeom prst="rect">
            <a:avLst/>
          </a:prstGeom>
        </p:spPr>
        <p:txBody>
          <a:bodyPr vert="horz" lIns="92075" tIns="46038" rIns="92075" bIns="46038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Schedules: the lesson we never learn!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BDF04-5C2B-86E1-5537-809FA4370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27433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C7389-1A68-81ED-9603-C50AC6E9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Example of a detector:</a:t>
            </a:r>
            <a:br>
              <a:rPr lang="en-US" sz="3200" b="1" dirty="0"/>
            </a:br>
            <a:r>
              <a:rPr lang="en-US" sz="3200" b="1" dirty="0"/>
              <a:t>the CMS Hi-Lumi Tracker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D12323-8E74-9ACF-9A6F-92B4E173A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48" y="1817876"/>
            <a:ext cx="6275522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We started in 2009, with reasonably clear ideas, and a solid collaboration already in place</a:t>
            </a:r>
          </a:p>
          <a:p>
            <a:endParaRPr lang="en-US" dirty="0"/>
          </a:p>
          <a:p>
            <a:r>
              <a:rPr lang="en-US" dirty="0"/>
              <a:t>The detector will (?) be ready for installation in 2030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4CFC15-6CBA-4083-6086-082CCFC2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106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324E1-A971-F47D-9B15-13EF150EE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610" y="0"/>
            <a:ext cx="5407390" cy="695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631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959D8-F93C-A18E-5A33-1FC294F58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14CBBC-C0D8-2B94-2E2C-F751A465A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on schedule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F1661D-5718-7D64-AF2D-9164DF7CE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5999"/>
            <a:ext cx="10235339" cy="3890963"/>
          </a:xfrm>
        </p:spPr>
        <p:txBody>
          <a:bodyPr/>
          <a:lstStyle/>
          <a:p>
            <a:r>
              <a:rPr lang="en-US" dirty="0"/>
              <a:t>If the detectors were really to be ready for operation in 2045, we would already be late</a:t>
            </a:r>
          </a:p>
          <a:p>
            <a:endParaRPr lang="en-US" dirty="0"/>
          </a:p>
          <a:p>
            <a:r>
              <a:rPr lang="en-US" dirty="0"/>
              <a:t>If we want the FCC-ee timeline to slip by only a few years (rather than a few decades), it’s time to focus and start developing solid detector designs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AFBD1-083D-99AA-4633-533536585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8921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9B1B8-906D-8C5D-16CC-5A7967555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56F13F-1A05-004C-68CD-60DEDAB0CAE3}"/>
              </a:ext>
            </a:extLst>
          </p:cNvPr>
          <p:cNvSpPr txBox="1"/>
          <p:nvPr/>
        </p:nvSpPr>
        <p:spPr>
          <a:xfrm>
            <a:off x="987552" y="562324"/>
            <a:ext cx="651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Foam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bars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endParaRPr lang="it-IT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F86CDF-BC1A-7D73-37E7-969E4E38F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718" t="27067" r="21800" b="20800"/>
          <a:stretch>
            <a:fillRect/>
          </a:stretch>
        </p:blipFill>
        <p:spPr>
          <a:xfrm>
            <a:off x="7761670" y="447947"/>
            <a:ext cx="2944368" cy="21970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739728-0482-84B3-8DB9-3794A92D2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531" y="4404195"/>
            <a:ext cx="4788961" cy="9390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97B469-4086-23DB-B55D-3CCF7B5C6040}"/>
              </a:ext>
            </a:extLst>
          </p:cNvPr>
          <p:cNvSpPr txBox="1"/>
          <p:nvPr/>
        </p:nvSpPr>
        <p:spPr>
          <a:xfrm>
            <a:off x="912599" y="1686961"/>
            <a:ext cx="63276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bars are made of foam with a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high strength-to-weight ratio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low density and high structural rigidity.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Reticulated Vitreous Carbon (RVC) foam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 considered in the model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ultra-light, highly porous carbon material with up to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97% open porosity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very low density.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4E1E7CF-0FF3-63A0-B15D-FFECF0447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645" y="2990088"/>
            <a:ext cx="4061560" cy="29676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3136D0-5601-2B73-01A8-676AEB9B4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108</a:t>
            </a:fld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C4DF62-EAE7-26E5-342A-364D1D0C1AB9}"/>
              </a:ext>
            </a:extLst>
          </p:cNvPr>
          <p:cNvSpPr txBox="1"/>
          <p:nvPr/>
        </p:nvSpPr>
        <p:spPr>
          <a:xfrm rot="20036909">
            <a:off x="10748505" y="622795"/>
            <a:ext cx="121058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Giada Bonini</a:t>
            </a:r>
          </a:p>
        </p:txBody>
      </p:sp>
    </p:spTree>
    <p:extLst>
      <p:ext uri="{BB962C8B-B14F-4D97-AF65-F5344CB8AC3E}">
        <p14:creationId xmlns:p14="http://schemas.microsoft.com/office/powerpoint/2010/main" val="65739982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FA9079-6913-F9F4-4DDC-8C322E862347}"/>
              </a:ext>
            </a:extLst>
          </p:cNvPr>
          <p:cNvSpPr txBox="1"/>
          <p:nvPr/>
        </p:nvSpPr>
        <p:spPr>
          <a:xfrm>
            <a:off x="987552" y="416020"/>
            <a:ext cx="3703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endParaRPr lang="it-IT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4B7DC2-1B2B-62B8-816E-CC87C3517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52" y="3804795"/>
            <a:ext cx="5173735" cy="2195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3088CD-0953-0270-105A-5E40240AAA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93" t="43768" r="21318" b="28407"/>
          <a:stretch>
            <a:fillRect/>
          </a:stretch>
        </p:blipFill>
        <p:spPr>
          <a:xfrm>
            <a:off x="7187184" y="3722396"/>
            <a:ext cx="3304391" cy="24280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05249C-C493-BA47-34F3-779F6845FF47}"/>
              </a:ext>
            </a:extLst>
          </p:cNvPr>
          <p:cNvSpPr txBox="1"/>
          <p:nvPr/>
        </p:nvSpPr>
        <p:spPr>
          <a:xfrm>
            <a:off x="987552" y="1414072"/>
            <a:ext cx="1009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High thermal conductivity carbon plate embedding ultralight polyimide cooling pipes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chips that need to be cooled down are glued on the cold plate and are in thermal contact with it.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heat is transferred from the chips into the cooling pipes by the carbon substrate and is removed by the coolant flowing in the pipes.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F9F60-0506-34CB-61AD-A1CD392F0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473">
            <a:off x="7108939" y="51601"/>
            <a:ext cx="4329000" cy="12101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7283AE-2DA7-6443-ADA2-1EC6E69C6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109</a:t>
            </a:fld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CF6F63-D8A6-FD25-6342-ADB7E4DF217B}"/>
              </a:ext>
            </a:extLst>
          </p:cNvPr>
          <p:cNvSpPr txBox="1"/>
          <p:nvPr/>
        </p:nvSpPr>
        <p:spPr>
          <a:xfrm>
            <a:off x="2165131" y="6441980"/>
            <a:ext cx="6000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Developed by ALICE		Deployed in the ITS2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A19AC-B4F5-163F-58CD-A8FE901D0DD4}"/>
              </a:ext>
            </a:extLst>
          </p:cNvPr>
          <p:cNvSpPr txBox="1"/>
          <p:nvPr/>
        </p:nvSpPr>
        <p:spPr>
          <a:xfrm rot="20036909">
            <a:off x="10748505" y="622795"/>
            <a:ext cx="121058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Giada Bonini</a:t>
            </a:r>
          </a:p>
        </p:txBody>
      </p:sp>
    </p:spTree>
    <p:extLst>
      <p:ext uri="{BB962C8B-B14F-4D97-AF65-F5344CB8AC3E}">
        <p14:creationId xmlns:p14="http://schemas.microsoft.com/office/powerpoint/2010/main" val="2902294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F3D21-4A56-67C8-0A5D-AA0CD93CE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6C129034-DCF2-CE59-25CD-0283CB047950}"/>
              </a:ext>
            </a:extLst>
          </p:cNvPr>
          <p:cNvCxnSpPr/>
          <p:nvPr/>
        </p:nvCxnSpPr>
        <p:spPr>
          <a:xfrm>
            <a:off x="914400" y="6294247"/>
            <a:ext cx="2743200" cy="0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179FE089-05A8-B524-E0BE-ADCA0C807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2278" y="25319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Stitched MAPS for VTX layers</a:t>
            </a:r>
            <a:br>
              <a:rPr lang="en-US" dirty="0"/>
            </a:br>
            <a:r>
              <a:rPr lang="en-US" sz="2000" dirty="0"/>
              <a:t>(conservative geometry)</a:t>
            </a:r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E4678FB-80BC-B908-A0FB-C972FE4F4D79}"/>
              </a:ext>
            </a:extLst>
          </p:cNvPr>
          <p:cNvSpPr/>
          <p:nvPr/>
        </p:nvSpPr>
        <p:spPr>
          <a:xfrm>
            <a:off x="9184214" y="74082"/>
            <a:ext cx="2743200" cy="2743200"/>
          </a:xfrm>
          <a:prstGeom prst="ellipse">
            <a:avLst/>
          </a:prstGeom>
          <a:noFill/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D364E7D4-808F-83DF-2CB6-89ABE9213173}"/>
              </a:ext>
            </a:extLst>
          </p:cNvPr>
          <p:cNvSpPr txBox="1"/>
          <p:nvPr/>
        </p:nvSpPr>
        <p:spPr>
          <a:xfrm>
            <a:off x="8008699" y="2481499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58DD4289-7ABC-95C0-A852-5FD603F4EEF5}"/>
              </a:ext>
            </a:extLst>
          </p:cNvPr>
          <p:cNvCxnSpPr/>
          <p:nvPr/>
        </p:nvCxnSpPr>
        <p:spPr>
          <a:xfrm>
            <a:off x="914400" y="6400800"/>
            <a:ext cx="36576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D58C81E2-4A88-260A-E930-B82D4DB3DCFD}"/>
              </a:ext>
            </a:extLst>
          </p:cNvPr>
          <p:cNvCxnSpPr/>
          <p:nvPr/>
        </p:nvCxnSpPr>
        <p:spPr>
          <a:xfrm>
            <a:off x="914400" y="4572000"/>
            <a:ext cx="0" cy="18288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28873062-14FA-199E-8AE9-29347891A2D1}"/>
              </a:ext>
            </a:extLst>
          </p:cNvPr>
          <p:cNvCxnSpPr>
            <a:cxnSpLocks/>
          </p:cNvCxnSpPr>
          <p:nvPr/>
        </p:nvCxnSpPr>
        <p:spPr>
          <a:xfrm flipH="1">
            <a:off x="914400" y="6035040"/>
            <a:ext cx="3657600" cy="36576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E7D8F708-08B9-FA3A-1E80-569173C0F8AB}"/>
              </a:ext>
            </a:extLst>
          </p:cNvPr>
          <p:cNvCxnSpPr>
            <a:cxnSpLocks/>
          </p:cNvCxnSpPr>
          <p:nvPr/>
        </p:nvCxnSpPr>
        <p:spPr>
          <a:xfrm flipH="1">
            <a:off x="914400" y="5879592"/>
            <a:ext cx="3657600" cy="521207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3" name="TextBox 372">
            <a:extLst>
              <a:ext uri="{FF2B5EF4-FFF2-40B4-BE49-F238E27FC236}">
                <a16:creationId xmlns:a16="http://schemas.microsoft.com/office/drawing/2014/main" id="{D6F284D7-0543-6CDF-A62A-541F6E0BE9B4}"/>
              </a:ext>
            </a:extLst>
          </p:cNvPr>
          <p:cNvSpPr txBox="1"/>
          <p:nvPr/>
        </p:nvSpPr>
        <p:spPr>
          <a:xfrm>
            <a:off x="4670008" y="589229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100 </a:t>
            </a:r>
            <a:r>
              <a:rPr lang="en-US" dirty="0" err="1">
                <a:solidFill>
                  <a:srgbClr val="C00000"/>
                </a:solidFill>
              </a:rPr>
              <a:t>mrad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8D120D73-0181-D919-D785-ECF49EDA705C}"/>
              </a:ext>
            </a:extLst>
          </p:cNvPr>
          <p:cNvSpPr txBox="1"/>
          <p:nvPr/>
        </p:nvSpPr>
        <p:spPr>
          <a:xfrm>
            <a:off x="4250908" y="5445235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cos𝜗 = 0.99 (141.5 </a:t>
            </a:r>
            <a:r>
              <a:rPr lang="en-US" dirty="0" err="1">
                <a:solidFill>
                  <a:schemeClr val="accent3"/>
                </a:solidFill>
              </a:rPr>
              <a:t>mrad</a:t>
            </a:r>
            <a:r>
              <a:rPr lang="en-US" dirty="0">
                <a:solidFill>
                  <a:schemeClr val="accent3"/>
                </a:solidFill>
              </a:rPr>
              <a:t>)</a:t>
            </a: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E9FDB5B4-174A-2561-A8BF-79853EDA6FA8}"/>
              </a:ext>
            </a:extLst>
          </p:cNvPr>
          <p:cNvSpPr txBox="1"/>
          <p:nvPr/>
        </p:nvSpPr>
        <p:spPr>
          <a:xfrm>
            <a:off x="9640146" y="2057318"/>
            <a:ext cx="1831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Wafer-size sensor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AA9408F3-3221-9113-58CA-3E88A499F531}"/>
              </a:ext>
            </a:extLst>
          </p:cNvPr>
          <p:cNvSpPr txBox="1"/>
          <p:nvPr/>
        </p:nvSpPr>
        <p:spPr>
          <a:xfrm>
            <a:off x="614149" y="2361063"/>
            <a:ext cx="1719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wafer-size sensors for L4</a:t>
            </a: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1693C463-E8A9-0833-D663-18D55431398D}"/>
              </a:ext>
            </a:extLst>
          </p:cNvPr>
          <p:cNvSpPr txBox="1"/>
          <p:nvPr/>
        </p:nvSpPr>
        <p:spPr>
          <a:xfrm>
            <a:off x="7189335" y="2291780"/>
            <a:ext cx="230704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L4 	R=32.8 mm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L3	R=26.2 mm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L2	R=19.6 mm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L1	R=13.0 mm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06A814-8D3A-B160-20AE-EFBD7A83C9D7}"/>
              </a:ext>
            </a:extLst>
          </p:cNvPr>
          <p:cNvSpPr/>
          <p:nvPr/>
        </p:nvSpPr>
        <p:spPr>
          <a:xfrm>
            <a:off x="9817187" y="6089996"/>
            <a:ext cx="72000" cy="216000"/>
          </a:xfrm>
          <a:prstGeom prst="rect">
            <a:avLst/>
          </a:prstGeom>
          <a:solidFill>
            <a:schemeClr val="bg2">
              <a:lumMod val="25000"/>
              <a:alpha val="5845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847E74-C249-BEB5-C0B6-F354DB05E58B}"/>
              </a:ext>
            </a:extLst>
          </p:cNvPr>
          <p:cNvSpPr/>
          <p:nvPr/>
        </p:nvSpPr>
        <p:spPr>
          <a:xfrm>
            <a:off x="10915073" y="6089996"/>
            <a:ext cx="72000" cy="216000"/>
          </a:xfrm>
          <a:prstGeom prst="rect">
            <a:avLst/>
          </a:prstGeom>
          <a:solidFill>
            <a:schemeClr val="bg2">
              <a:lumMod val="25000"/>
              <a:alpha val="5845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1DE892-D48C-85E3-DCC2-FE93165FD6FC}"/>
              </a:ext>
            </a:extLst>
          </p:cNvPr>
          <p:cNvCxnSpPr/>
          <p:nvPr/>
        </p:nvCxnSpPr>
        <p:spPr>
          <a:xfrm flipV="1">
            <a:off x="8659802" y="6187487"/>
            <a:ext cx="3600000" cy="3069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Arc 6">
            <a:extLst>
              <a:ext uri="{FF2B5EF4-FFF2-40B4-BE49-F238E27FC236}">
                <a16:creationId xmlns:a16="http://schemas.microsoft.com/office/drawing/2014/main" id="{47A59276-1DBD-6508-6C20-97687C167D4B}"/>
              </a:ext>
            </a:extLst>
          </p:cNvPr>
          <p:cNvSpPr/>
          <p:nvPr/>
        </p:nvSpPr>
        <p:spPr>
          <a:xfrm>
            <a:off x="9906672" y="5697326"/>
            <a:ext cx="990000" cy="990000"/>
          </a:xfrm>
          <a:prstGeom prst="arc">
            <a:avLst>
              <a:gd name="adj1" fmla="val 10553233"/>
              <a:gd name="adj2" fmla="val 165109"/>
            </a:avLst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7FC135-55A5-FCC8-441A-077896CB7561}"/>
              </a:ext>
            </a:extLst>
          </p:cNvPr>
          <p:cNvSpPr txBox="1"/>
          <p:nvPr/>
        </p:nvSpPr>
        <p:spPr>
          <a:xfrm>
            <a:off x="8416636" y="6308209"/>
            <a:ext cx="3573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sensor covers ½ layer in r𝜑</a:t>
            </a:r>
          </a:p>
        </p:txBody>
      </p: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DF43A877-F7B5-E0FF-4F39-3B864FD2902E}"/>
              </a:ext>
            </a:extLst>
          </p:cNvPr>
          <p:cNvGrpSpPr/>
          <p:nvPr/>
        </p:nvGrpSpPr>
        <p:grpSpPr>
          <a:xfrm>
            <a:off x="2702716" y="1973442"/>
            <a:ext cx="4293233" cy="912910"/>
            <a:chOff x="2832218" y="1973442"/>
            <a:chExt cx="4293233" cy="912910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C298FA4-5B10-8E5C-20D0-178E30887FA0}"/>
                </a:ext>
              </a:extLst>
            </p:cNvPr>
            <p:cNvSpPr/>
            <p:nvPr/>
          </p:nvSpPr>
          <p:spPr>
            <a:xfrm>
              <a:off x="4977973" y="197378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8953DE5-7064-959E-03DF-009D2E21BBF9}"/>
                </a:ext>
              </a:extLst>
            </p:cNvPr>
            <p:cNvSpPr/>
            <p:nvPr/>
          </p:nvSpPr>
          <p:spPr>
            <a:xfrm>
              <a:off x="5188285" y="197361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3540A40-E4A3-464D-C16E-95CEAA35FB42}"/>
                </a:ext>
              </a:extLst>
            </p:cNvPr>
            <p:cNvSpPr/>
            <p:nvPr/>
          </p:nvSpPr>
          <p:spPr>
            <a:xfrm>
              <a:off x="5396874" y="197378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39AAE4F-9AD5-EDE9-3693-1AF92B650BF6}"/>
                </a:ext>
              </a:extLst>
            </p:cNvPr>
            <p:cNvSpPr/>
            <p:nvPr/>
          </p:nvSpPr>
          <p:spPr>
            <a:xfrm>
              <a:off x="5607186" y="197361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FA7F90A-B2A5-7C11-E8CE-CD0F652434F5}"/>
                </a:ext>
              </a:extLst>
            </p:cNvPr>
            <p:cNvSpPr/>
            <p:nvPr/>
          </p:nvSpPr>
          <p:spPr>
            <a:xfrm>
              <a:off x="5817498" y="197361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C723FA8-4D77-48DD-1A39-1473A59F2F73}"/>
                </a:ext>
              </a:extLst>
            </p:cNvPr>
            <p:cNvSpPr/>
            <p:nvPr/>
          </p:nvSpPr>
          <p:spPr>
            <a:xfrm>
              <a:off x="6027810" y="197344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68241B2-CC45-E87E-D8E3-DB94CBDFB28B}"/>
                </a:ext>
              </a:extLst>
            </p:cNvPr>
            <p:cNvSpPr/>
            <p:nvPr/>
          </p:nvSpPr>
          <p:spPr>
            <a:xfrm>
              <a:off x="6236399" y="197361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0F04736-AF51-0C3D-F1F7-53EF8AB6EEC3}"/>
                </a:ext>
              </a:extLst>
            </p:cNvPr>
            <p:cNvSpPr/>
            <p:nvPr/>
          </p:nvSpPr>
          <p:spPr>
            <a:xfrm>
              <a:off x="6446711" y="197344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8455E6B-5E1E-4218-CD80-E725D22FA018}"/>
                </a:ext>
              </a:extLst>
            </p:cNvPr>
            <p:cNvSpPr/>
            <p:nvPr/>
          </p:nvSpPr>
          <p:spPr>
            <a:xfrm>
              <a:off x="6657023" y="197361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201FF23-6680-E3BE-4EF5-09AD7DCD2F25}"/>
                </a:ext>
              </a:extLst>
            </p:cNvPr>
            <p:cNvSpPr/>
            <p:nvPr/>
          </p:nvSpPr>
          <p:spPr>
            <a:xfrm>
              <a:off x="6867335" y="197344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D78163A-016B-8EA8-E5AC-D44CEBE8E5A8}"/>
                </a:ext>
              </a:extLst>
            </p:cNvPr>
            <p:cNvSpPr/>
            <p:nvPr/>
          </p:nvSpPr>
          <p:spPr>
            <a:xfrm>
              <a:off x="2877938" y="197412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5A73EBF-CD67-1642-8054-3C97B0876162}"/>
                </a:ext>
              </a:extLst>
            </p:cNvPr>
            <p:cNvSpPr/>
            <p:nvPr/>
          </p:nvSpPr>
          <p:spPr>
            <a:xfrm>
              <a:off x="2832218" y="1974122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819480CB-CD4E-DE2E-5252-519E8C49699D}"/>
                </a:ext>
              </a:extLst>
            </p:cNvPr>
            <p:cNvSpPr/>
            <p:nvPr/>
          </p:nvSpPr>
          <p:spPr>
            <a:xfrm>
              <a:off x="7079731" y="1973442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69B452-EFCD-4C6F-C8C1-4BECF019E5BD}"/>
                </a:ext>
              </a:extLst>
            </p:cNvPr>
            <p:cNvSpPr/>
            <p:nvPr/>
          </p:nvSpPr>
          <p:spPr>
            <a:xfrm>
              <a:off x="3088250" y="197395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20CD901-79F0-6AF6-D20E-334135A2B36A}"/>
                </a:ext>
              </a:extLst>
            </p:cNvPr>
            <p:cNvSpPr/>
            <p:nvPr/>
          </p:nvSpPr>
          <p:spPr>
            <a:xfrm>
              <a:off x="3296839" y="197412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4AF83C-1B10-9EA8-8E1B-DA1578BB86C1}"/>
                </a:ext>
              </a:extLst>
            </p:cNvPr>
            <p:cNvSpPr/>
            <p:nvPr/>
          </p:nvSpPr>
          <p:spPr>
            <a:xfrm>
              <a:off x="3507151" y="197395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FB9BF2D-1C7B-45EC-0E7F-962D3C495C9F}"/>
                </a:ext>
              </a:extLst>
            </p:cNvPr>
            <p:cNvSpPr/>
            <p:nvPr/>
          </p:nvSpPr>
          <p:spPr>
            <a:xfrm>
              <a:off x="3717463" y="197395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129977D-6906-5D30-0CED-F1422751FE0F}"/>
                </a:ext>
              </a:extLst>
            </p:cNvPr>
            <p:cNvSpPr/>
            <p:nvPr/>
          </p:nvSpPr>
          <p:spPr>
            <a:xfrm>
              <a:off x="3927775" y="197378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FD4953E-3479-94CC-7133-CDDC3C271598}"/>
                </a:ext>
              </a:extLst>
            </p:cNvPr>
            <p:cNvSpPr/>
            <p:nvPr/>
          </p:nvSpPr>
          <p:spPr>
            <a:xfrm>
              <a:off x="4136364" y="197395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90430CD-97EF-2ED8-7C7C-9AD591E5BC6A}"/>
                </a:ext>
              </a:extLst>
            </p:cNvPr>
            <p:cNvSpPr/>
            <p:nvPr/>
          </p:nvSpPr>
          <p:spPr>
            <a:xfrm>
              <a:off x="4346676" y="197378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3FB7491-119B-4B03-4B7E-FCF10F7BCA84}"/>
                </a:ext>
              </a:extLst>
            </p:cNvPr>
            <p:cNvSpPr/>
            <p:nvPr/>
          </p:nvSpPr>
          <p:spPr>
            <a:xfrm>
              <a:off x="4556988" y="197395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8C1EE48-C2E1-CF34-02FC-A517EA14EC22}"/>
                </a:ext>
              </a:extLst>
            </p:cNvPr>
            <p:cNvSpPr/>
            <p:nvPr/>
          </p:nvSpPr>
          <p:spPr>
            <a:xfrm>
              <a:off x="4767300" y="197378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2CEF0ED-2724-6E02-4946-86429A0E006F}"/>
                </a:ext>
              </a:extLst>
            </p:cNvPr>
            <p:cNvSpPr/>
            <p:nvPr/>
          </p:nvSpPr>
          <p:spPr>
            <a:xfrm>
              <a:off x="4977973" y="215666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032CE3D-1CB2-7C6F-C732-C8626B83D450}"/>
                </a:ext>
              </a:extLst>
            </p:cNvPr>
            <p:cNvSpPr/>
            <p:nvPr/>
          </p:nvSpPr>
          <p:spPr>
            <a:xfrm>
              <a:off x="5188285" y="215649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86C473FB-D2D9-23DF-6573-97911A207CC9}"/>
                </a:ext>
              </a:extLst>
            </p:cNvPr>
            <p:cNvSpPr/>
            <p:nvPr/>
          </p:nvSpPr>
          <p:spPr>
            <a:xfrm>
              <a:off x="5396874" y="215666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5AFF8DC-8865-F750-6355-D62ABCE94DAA}"/>
                </a:ext>
              </a:extLst>
            </p:cNvPr>
            <p:cNvSpPr/>
            <p:nvPr/>
          </p:nvSpPr>
          <p:spPr>
            <a:xfrm>
              <a:off x="5607186" y="215649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3171091-5DA5-413D-E814-C2F2EE625F7D}"/>
                </a:ext>
              </a:extLst>
            </p:cNvPr>
            <p:cNvSpPr/>
            <p:nvPr/>
          </p:nvSpPr>
          <p:spPr>
            <a:xfrm>
              <a:off x="5817498" y="215649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A6F05FB-AA48-CE1D-AD82-C556E4B4CB10}"/>
                </a:ext>
              </a:extLst>
            </p:cNvPr>
            <p:cNvSpPr/>
            <p:nvPr/>
          </p:nvSpPr>
          <p:spPr>
            <a:xfrm>
              <a:off x="6027810" y="215632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60D563A-20AC-8FBA-6E61-2AA67FF06935}"/>
                </a:ext>
              </a:extLst>
            </p:cNvPr>
            <p:cNvSpPr/>
            <p:nvPr/>
          </p:nvSpPr>
          <p:spPr>
            <a:xfrm>
              <a:off x="6236399" y="215649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1883B8C-D8FF-9F26-BC47-C9C83ED8273E}"/>
                </a:ext>
              </a:extLst>
            </p:cNvPr>
            <p:cNvSpPr/>
            <p:nvPr/>
          </p:nvSpPr>
          <p:spPr>
            <a:xfrm>
              <a:off x="6446711" y="215632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B2EC27A2-3B22-3DA9-5630-C03EE386C78A}"/>
                </a:ext>
              </a:extLst>
            </p:cNvPr>
            <p:cNvSpPr/>
            <p:nvPr/>
          </p:nvSpPr>
          <p:spPr>
            <a:xfrm>
              <a:off x="6657023" y="215649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2D0D3DC-6C0F-6895-9156-65CEACA1F140}"/>
                </a:ext>
              </a:extLst>
            </p:cNvPr>
            <p:cNvSpPr/>
            <p:nvPr/>
          </p:nvSpPr>
          <p:spPr>
            <a:xfrm>
              <a:off x="6867335" y="215632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CE90D006-4BB2-F5AF-2E14-F535366DBF66}"/>
                </a:ext>
              </a:extLst>
            </p:cNvPr>
            <p:cNvSpPr/>
            <p:nvPr/>
          </p:nvSpPr>
          <p:spPr>
            <a:xfrm>
              <a:off x="2877938" y="215700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B45A280-3FF7-3698-4F7A-C3C82CFDD52E}"/>
                </a:ext>
              </a:extLst>
            </p:cNvPr>
            <p:cNvSpPr/>
            <p:nvPr/>
          </p:nvSpPr>
          <p:spPr>
            <a:xfrm>
              <a:off x="2832218" y="2157002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7686316F-171D-F27B-CF5C-5CD8919A4FB8}"/>
                </a:ext>
              </a:extLst>
            </p:cNvPr>
            <p:cNvSpPr/>
            <p:nvPr/>
          </p:nvSpPr>
          <p:spPr>
            <a:xfrm>
              <a:off x="7079731" y="2156322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19BB406F-30D0-2A86-08EF-59E767C31443}"/>
                </a:ext>
              </a:extLst>
            </p:cNvPr>
            <p:cNvSpPr/>
            <p:nvPr/>
          </p:nvSpPr>
          <p:spPr>
            <a:xfrm>
              <a:off x="3088250" y="215683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4422E51-43FA-A76E-BEA0-FF51CD868BAA}"/>
                </a:ext>
              </a:extLst>
            </p:cNvPr>
            <p:cNvSpPr/>
            <p:nvPr/>
          </p:nvSpPr>
          <p:spPr>
            <a:xfrm>
              <a:off x="3296839" y="215700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70F6133-E451-D388-3A79-1F013884241A}"/>
                </a:ext>
              </a:extLst>
            </p:cNvPr>
            <p:cNvSpPr/>
            <p:nvPr/>
          </p:nvSpPr>
          <p:spPr>
            <a:xfrm>
              <a:off x="3507151" y="215683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209E8CF-416F-C7CB-221E-1E8ECE25D2B6}"/>
                </a:ext>
              </a:extLst>
            </p:cNvPr>
            <p:cNvSpPr/>
            <p:nvPr/>
          </p:nvSpPr>
          <p:spPr>
            <a:xfrm>
              <a:off x="3717463" y="215683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9438C96-7F3E-1F8F-717B-DCF53B041CB2}"/>
                </a:ext>
              </a:extLst>
            </p:cNvPr>
            <p:cNvSpPr/>
            <p:nvPr/>
          </p:nvSpPr>
          <p:spPr>
            <a:xfrm>
              <a:off x="3927775" y="215666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9DD7576-B2AE-9FA0-13BD-EB0817DACDA8}"/>
                </a:ext>
              </a:extLst>
            </p:cNvPr>
            <p:cNvSpPr/>
            <p:nvPr/>
          </p:nvSpPr>
          <p:spPr>
            <a:xfrm>
              <a:off x="4136364" y="215683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D5EAC35E-359F-A6CF-7F7F-070DEE137029}"/>
                </a:ext>
              </a:extLst>
            </p:cNvPr>
            <p:cNvSpPr/>
            <p:nvPr/>
          </p:nvSpPr>
          <p:spPr>
            <a:xfrm>
              <a:off x="4346676" y="215666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EC356491-A2AB-4CF2-0B08-84EA098EF2F5}"/>
                </a:ext>
              </a:extLst>
            </p:cNvPr>
            <p:cNvSpPr/>
            <p:nvPr/>
          </p:nvSpPr>
          <p:spPr>
            <a:xfrm>
              <a:off x="4556988" y="215683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DF7C245-7D5A-4409-9F35-EBBEAB6288E0}"/>
                </a:ext>
              </a:extLst>
            </p:cNvPr>
            <p:cNvSpPr/>
            <p:nvPr/>
          </p:nvSpPr>
          <p:spPr>
            <a:xfrm>
              <a:off x="4767300" y="215666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3995ADD2-37B3-B18D-F9C5-9C8C46A87B11}"/>
                </a:ext>
              </a:extLst>
            </p:cNvPr>
            <p:cNvSpPr/>
            <p:nvPr/>
          </p:nvSpPr>
          <p:spPr>
            <a:xfrm>
              <a:off x="4977973" y="233869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D116CC83-3750-4FD5-0670-E8838D0AF7EC}"/>
                </a:ext>
              </a:extLst>
            </p:cNvPr>
            <p:cNvSpPr/>
            <p:nvPr/>
          </p:nvSpPr>
          <p:spPr>
            <a:xfrm>
              <a:off x="5188285" y="233852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7D827FF-31ED-E6DF-F2C7-799ABB24BD46}"/>
                </a:ext>
              </a:extLst>
            </p:cNvPr>
            <p:cNvSpPr/>
            <p:nvPr/>
          </p:nvSpPr>
          <p:spPr>
            <a:xfrm>
              <a:off x="5396874" y="233869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21F1AE17-BA6C-EA84-74EE-D9CE5F5D9486}"/>
                </a:ext>
              </a:extLst>
            </p:cNvPr>
            <p:cNvSpPr/>
            <p:nvPr/>
          </p:nvSpPr>
          <p:spPr>
            <a:xfrm>
              <a:off x="5607186" y="233852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D5C75B2-1447-00FC-8817-E7B2DD94569E}"/>
                </a:ext>
              </a:extLst>
            </p:cNvPr>
            <p:cNvSpPr/>
            <p:nvPr/>
          </p:nvSpPr>
          <p:spPr>
            <a:xfrm>
              <a:off x="5817498" y="233852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3B1CF4C-117B-0F16-812C-CB2C0585EB5F}"/>
                </a:ext>
              </a:extLst>
            </p:cNvPr>
            <p:cNvSpPr/>
            <p:nvPr/>
          </p:nvSpPr>
          <p:spPr>
            <a:xfrm>
              <a:off x="6027810" y="233835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5BA07C9-B36E-6F0F-35D9-D1FB89CF1745}"/>
                </a:ext>
              </a:extLst>
            </p:cNvPr>
            <p:cNvSpPr/>
            <p:nvPr/>
          </p:nvSpPr>
          <p:spPr>
            <a:xfrm>
              <a:off x="6236399" y="233852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EAE48DD4-14C3-BF10-CEE9-79AF3151CFB6}"/>
                </a:ext>
              </a:extLst>
            </p:cNvPr>
            <p:cNvSpPr/>
            <p:nvPr/>
          </p:nvSpPr>
          <p:spPr>
            <a:xfrm>
              <a:off x="6446711" y="233835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7E46468E-243E-D094-E6B2-877ECC188E5D}"/>
                </a:ext>
              </a:extLst>
            </p:cNvPr>
            <p:cNvSpPr/>
            <p:nvPr/>
          </p:nvSpPr>
          <p:spPr>
            <a:xfrm>
              <a:off x="6657023" y="233852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B2C70E56-AAC3-408C-23F4-52348E9186C4}"/>
                </a:ext>
              </a:extLst>
            </p:cNvPr>
            <p:cNvSpPr/>
            <p:nvPr/>
          </p:nvSpPr>
          <p:spPr>
            <a:xfrm>
              <a:off x="6867335" y="233835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BC1DEC5-078C-B8B3-9EA3-CA3391A71236}"/>
                </a:ext>
              </a:extLst>
            </p:cNvPr>
            <p:cNvSpPr/>
            <p:nvPr/>
          </p:nvSpPr>
          <p:spPr>
            <a:xfrm>
              <a:off x="2877938" y="233903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943641E-386D-8792-76CD-19B52614C476}"/>
                </a:ext>
              </a:extLst>
            </p:cNvPr>
            <p:cNvSpPr/>
            <p:nvPr/>
          </p:nvSpPr>
          <p:spPr>
            <a:xfrm>
              <a:off x="2832218" y="2339032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B99074-3182-722B-5B36-26B6D749731D}"/>
                </a:ext>
              </a:extLst>
            </p:cNvPr>
            <p:cNvSpPr/>
            <p:nvPr/>
          </p:nvSpPr>
          <p:spPr>
            <a:xfrm>
              <a:off x="7079731" y="2338352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D4C3BB4-5503-FD75-9BE2-E2494B78A04B}"/>
                </a:ext>
              </a:extLst>
            </p:cNvPr>
            <p:cNvSpPr/>
            <p:nvPr/>
          </p:nvSpPr>
          <p:spPr>
            <a:xfrm>
              <a:off x="3088250" y="233886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2D514BC-95FD-7F3B-04A0-2C0265139097}"/>
                </a:ext>
              </a:extLst>
            </p:cNvPr>
            <p:cNvSpPr/>
            <p:nvPr/>
          </p:nvSpPr>
          <p:spPr>
            <a:xfrm>
              <a:off x="3296839" y="233903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693FF15-EF35-7A47-58C0-A23754AD0C2A}"/>
                </a:ext>
              </a:extLst>
            </p:cNvPr>
            <p:cNvSpPr/>
            <p:nvPr/>
          </p:nvSpPr>
          <p:spPr>
            <a:xfrm>
              <a:off x="3507151" y="233886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D2FC158-B9C2-035B-E62D-4A27759A8D40}"/>
                </a:ext>
              </a:extLst>
            </p:cNvPr>
            <p:cNvSpPr/>
            <p:nvPr/>
          </p:nvSpPr>
          <p:spPr>
            <a:xfrm>
              <a:off x="3717463" y="233886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DD481D51-97AA-A26F-B362-24640BF253DD}"/>
                </a:ext>
              </a:extLst>
            </p:cNvPr>
            <p:cNvSpPr/>
            <p:nvPr/>
          </p:nvSpPr>
          <p:spPr>
            <a:xfrm>
              <a:off x="3927775" y="233869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E8E7613-FCC1-A727-3050-55C3F07A989F}"/>
                </a:ext>
              </a:extLst>
            </p:cNvPr>
            <p:cNvSpPr/>
            <p:nvPr/>
          </p:nvSpPr>
          <p:spPr>
            <a:xfrm>
              <a:off x="4136364" y="233886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BCAB4018-CA2C-0A03-2637-B35BF6A96359}"/>
                </a:ext>
              </a:extLst>
            </p:cNvPr>
            <p:cNvSpPr/>
            <p:nvPr/>
          </p:nvSpPr>
          <p:spPr>
            <a:xfrm>
              <a:off x="4346676" y="233869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D7931702-08AD-E860-2E5F-FC4419129494}"/>
                </a:ext>
              </a:extLst>
            </p:cNvPr>
            <p:cNvSpPr/>
            <p:nvPr/>
          </p:nvSpPr>
          <p:spPr>
            <a:xfrm>
              <a:off x="4556988" y="233886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C0A42B8-5F97-B5D9-7EBD-6EE5850F338E}"/>
                </a:ext>
              </a:extLst>
            </p:cNvPr>
            <p:cNvSpPr/>
            <p:nvPr/>
          </p:nvSpPr>
          <p:spPr>
            <a:xfrm>
              <a:off x="4767300" y="233869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EEBB6178-1312-7A21-7D47-ACAA2FA3AF40}"/>
                </a:ext>
              </a:extLst>
            </p:cNvPr>
            <p:cNvSpPr/>
            <p:nvPr/>
          </p:nvSpPr>
          <p:spPr>
            <a:xfrm>
              <a:off x="4977973" y="252140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0601C8E8-2821-1D66-6190-20A4ADC5F04D}"/>
                </a:ext>
              </a:extLst>
            </p:cNvPr>
            <p:cNvSpPr/>
            <p:nvPr/>
          </p:nvSpPr>
          <p:spPr>
            <a:xfrm>
              <a:off x="5188285" y="252123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218B54D9-F8AF-21C1-F35E-9DA2AE5C564B}"/>
                </a:ext>
              </a:extLst>
            </p:cNvPr>
            <p:cNvSpPr/>
            <p:nvPr/>
          </p:nvSpPr>
          <p:spPr>
            <a:xfrm>
              <a:off x="5396874" y="252140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21FCB716-74FC-5383-0ABA-3C53CE5EEB98}"/>
                </a:ext>
              </a:extLst>
            </p:cNvPr>
            <p:cNvSpPr/>
            <p:nvPr/>
          </p:nvSpPr>
          <p:spPr>
            <a:xfrm>
              <a:off x="5607186" y="252123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EE538A9D-0F80-DDBC-7448-2C230B88485B}"/>
                </a:ext>
              </a:extLst>
            </p:cNvPr>
            <p:cNvSpPr/>
            <p:nvPr/>
          </p:nvSpPr>
          <p:spPr>
            <a:xfrm>
              <a:off x="5817498" y="252123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6E2778C2-5D01-2D70-4493-1388F96F3DFE}"/>
                </a:ext>
              </a:extLst>
            </p:cNvPr>
            <p:cNvSpPr/>
            <p:nvPr/>
          </p:nvSpPr>
          <p:spPr>
            <a:xfrm>
              <a:off x="6027810" y="252106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89763A6D-DFA0-978F-2A5A-3817E2451FE4}"/>
                </a:ext>
              </a:extLst>
            </p:cNvPr>
            <p:cNvSpPr/>
            <p:nvPr/>
          </p:nvSpPr>
          <p:spPr>
            <a:xfrm>
              <a:off x="6236399" y="252123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43259AE-4FA7-2934-4C15-98A7967350F6}"/>
                </a:ext>
              </a:extLst>
            </p:cNvPr>
            <p:cNvSpPr/>
            <p:nvPr/>
          </p:nvSpPr>
          <p:spPr>
            <a:xfrm>
              <a:off x="6446711" y="252106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B41F03D4-C4A1-BDA9-6257-41B048761013}"/>
                </a:ext>
              </a:extLst>
            </p:cNvPr>
            <p:cNvSpPr/>
            <p:nvPr/>
          </p:nvSpPr>
          <p:spPr>
            <a:xfrm>
              <a:off x="6657023" y="252123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D1CDE928-E803-4CA6-B51E-2812F81607E9}"/>
                </a:ext>
              </a:extLst>
            </p:cNvPr>
            <p:cNvSpPr/>
            <p:nvPr/>
          </p:nvSpPr>
          <p:spPr>
            <a:xfrm>
              <a:off x="6867335" y="252106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0DF42294-E432-9496-4AA1-9B51E1972087}"/>
                </a:ext>
              </a:extLst>
            </p:cNvPr>
            <p:cNvSpPr/>
            <p:nvPr/>
          </p:nvSpPr>
          <p:spPr>
            <a:xfrm>
              <a:off x="2877938" y="252174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FCC0229D-5779-5FDC-0117-65591E13E2A9}"/>
                </a:ext>
              </a:extLst>
            </p:cNvPr>
            <p:cNvSpPr/>
            <p:nvPr/>
          </p:nvSpPr>
          <p:spPr>
            <a:xfrm>
              <a:off x="2832218" y="2521742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E5CCA1F3-84AB-21D6-9917-835512F459B1}"/>
                </a:ext>
              </a:extLst>
            </p:cNvPr>
            <p:cNvSpPr/>
            <p:nvPr/>
          </p:nvSpPr>
          <p:spPr>
            <a:xfrm>
              <a:off x="7079731" y="2521062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E8DB53EB-193F-6FE4-1AD1-BA046CA8AE09}"/>
                </a:ext>
              </a:extLst>
            </p:cNvPr>
            <p:cNvSpPr/>
            <p:nvPr/>
          </p:nvSpPr>
          <p:spPr>
            <a:xfrm>
              <a:off x="3088250" y="252157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C4AC0442-8574-39D5-309C-1EA69574A18C}"/>
                </a:ext>
              </a:extLst>
            </p:cNvPr>
            <p:cNvSpPr/>
            <p:nvPr/>
          </p:nvSpPr>
          <p:spPr>
            <a:xfrm>
              <a:off x="3296839" y="252174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2F12B20-4482-C16B-8F86-4D71F192ACD6}"/>
                </a:ext>
              </a:extLst>
            </p:cNvPr>
            <p:cNvSpPr/>
            <p:nvPr/>
          </p:nvSpPr>
          <p:spPr>
            <a:xfrm>
              <a:off x="3507151" y="252157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BE3B2632-789D-DBFF-573A-941E19263106}"/>
                </a:ext>
              </a:extLst>
            </p:cNvPr>
            <p:cNvSpPr/>
            <p:nvPr/>
          </p:nvSpPr>
          <p:spPr>
            <a:xfrm>
              <a:off x="3717463" y="252157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69FC9425-C034-27CD-59DA-C362917E6E05}"/>
                </a:ext>
              </a:extLst>
            </p:cNvPr>
            <p:cNvSpPr/>
            <p:nvPr/>
          </p:nvSpPr>
          <p:spPr>
            <a:xfrm>
              <a:off x="3927775" y="252140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C307858D-A957-F6F6-2D92-D420021857DD}"/>
                </a:ext>
              </a:extLst>
            </p:cNvPr>
            <p:cNvSpPr/>
            <p:nvPr/>
          </p:nvSpPr>
          <p:spPr>
            <a:xfrm>
              <a:off x="4136364" y="252157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DA141A2-136D-67B9-CBE8-746A6F9B7FCF}"/>
                </a:ext>
              </a:extLst>
            </p:cNvPr>
            <p:cNvSpPr/>
            <p:nvPr/>
          </p:nvSpPr>
          <p:spPr>
            <a:xfrm>
              <a:off x="4346676" y="252140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9B432594-D61F-760C-8234-739B1E66B340}"/>
                </a:ext>
              </a:extLst>
            </p:cNvPr>
            <p:cNvSpPr/>
            <p:nvPr/>
          </p:nvSpPr>
          <p:spPr>
            <a:xfrm>
              <a:off x="4556988" y="252157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4FCBB408-268C-3E26-B766-61998C765D3F}"/>
                </a:ext>
              </a:extLst>
            </p:cNvPr>
            <p:cNvSpPr/>
            <p:nvPr/>
          </p:nvSpPr>
          <p:spPr>
            <a:xfrm>
              <a:off x="4767300" y="252140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1339D165-D674-707A-3E50-79AD1B77103F}"/>
                </a:ext>
              </a:extLst>
            </p:cNvPr>
            <p:cNvSpPr/>
            <p:nvPr/>
          </p:nvSpPr>
          <p:spPr>
            <a:xfrm>
              <a:off x="4977973" y="270313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8AD9A10D-A639-C3B3-7E8B-578239909841}"/>
                </a:ext>
              </a:extLst>
            </p:cNvPr>
            <p:cNvSpPr/>
            <p:nvPr/>
          </p:nvSpPr>
          <p:spPr>
            <a:xfrm>
              <a:off x="5188285" y="270296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9C7AF359-347D-7180-F738-AEB1E3F677BD}"/>
                </a:ext>
              </a:extLst>
            </p:cNvPr>
            <p:cNvSpPr/>
            <p:nvPr/>
          </p:nvSpPr>
          <p:spPr>
            <a:xfrm>
              <a:off x="5396874" y="270313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5B45A0FA-D435-7813-50CD-DDB14BC4FD63}"/>
                </a:ext>
              </a:extLst>
            </p:cNvPr>
            <p:cNvSpPr/>
            <p:nvPr/>
          </p:nvSpPr>
          <p:spPr>
            <a:xfrm>
              <a:off x="5607186" y="270296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0B5505EB-2343-BC5E-6704-0B1E1F047575}"/>
                </a:ext>
              </a:extLst>
            </p:cNvPr>
            <p:cNvSpPr/>
            <p:nvPr/>
          </p:nvSpPr>
          <p:spPr>
            <a:xfrm>
              <a:off x="5817498" y="270296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B022301A-5767-7B44-8E58-4FBB43A44D89}"/>
                </a:ext>
              </a:extLst>
            </p:cNvPr>
            <p:cNvSpPr/>
            <p:nvPr/>
          </p:nvSpPr>
          <p:spPr>
            <a:xfrm>
              <a:off x="6027810" y="270279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3A8181FB-D5B6-40E4-E2A9-AB78965E70FC}"/>
                </a:ext>
              </a:extLst>
            </p:cNvPr>
            <p:cNvSpPr/>
            <p:nvPr/>
          </p:nvSpPr>
          <p:spPr>
            <a:xfrm>
              <a:off x="6236399" y="270296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1B2992D6-067E-C186-85A1-4003C429E166}"/>
                </a:ext>
              </a:extLst>
            </p:cNvPr>
            <p:cNvSpPr/>
            <p:nvPr/>
          </p:nvSpPr>
          <p:spPr>
            <a:xfrm>
              <a:off x="6446711" y="270279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9211906F-9B58-3495-9E1B-7247E9A69711}"/>
                </a:ext>
              </a:extLst>
            </p:cNvPr>
            <p:cNvSpPr/>
            <p:nvPr/>
          </p:nvSpPr>
          <p:spPr>
            <a:xfrm>
              <a:off x="6657023" y="270296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A0311E18-CB10-285D-6468-B8853D7EC8E2}"/>
                </a:ext>
              </a:extLst>
            </p:cNvPr>
            <p:cNvSpPr/>
            <p:nvPr/>
          </p:nvSpPr>
          <p:spPr>
            <a:xfrm>
              <a:off x="6867335" y="2702792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E05E803-020E-C468-D779-26F299525B51}"/>
                </a:ext>
              </a:extLst>
            </p:cNvPr>
            <p:cNvSpPr/>
            <p:nvPr/>
          </p:nvSpPr>
          <p:spPr>
            <a:xfrm>
              <a:off x="2877938" y="270347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B71F8FE8-71A8-F263-74C3-6123516C9977}"/>
                </a:ext>
              </a:extLst>
            </p:cNvPr>
            <p:cNvSpPr/>
            <p:nvPr/>
          </p:nvSpPr>
          <p:spPr>
            <a:xfrm>
              <a:off x="2832218" y="2703472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E4E0D40B-99D4-E930-73EE-C6F161381320}"/>
                </a:ext>
              </a:extLst>
            </p:cNvPr>
            <p:cNvSpPr/>
            <p:nvPr/>
          </p:nvSpPr>
          <p:spPr>
            <a:xfrm>
              <a:off x="7079731" y="2702792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7B17DB8C-71EC-E957-678D-B8F34CBAC60E}"/>
                </a:ext>
              </a:extLst>
            </p:cNvPr>
            <p:cNvSpPr/>
            <p:nvPr/>
          </p:nvSpPr>
          <p:spPr>
            <a:xfrm>
              <a:off x="3088250" y="270330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3E9CFD6C-0251-1C56-D38B-D28289663C66}"/>
                </a:ext>
              </a:extLst>
            </p:cNvPr>
            <p:cNvSpPr/>
            <p:nvPr/>
          </p:nvSpPr>
          <p:spPr>
            <a:xfrm>
              <a:off x="3296839" y="270347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087392F2-A606-F090-509C-4B81580419DD}"/>
                </a:ext>
              </a:extLst>
            </p:cNvPr>
            <p:cNvSpPr/>
            <p:nvPr/>
          </p:nvSpPr>
          <p:spPr>
            <a:xfrm>
              <a:off x="3507151" y="270330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509A55D6-6AA7-15DE-054A-13B0D91785B0}"/>
                </a:ext>
              </a:extLst>
            </p:cNvPr>
            <p:cNvSpPr/>
            <p:nvPr/>
          </p:nvSpPr>
          <p:spPr>
            <a:xfrm>
              <a:off x="3717463" y="270330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0D3DC738-B4A0-6525-4E02-9EB290534D3E}"/>
                </a:ext>
              </a:extLst>
            </p:cNvPr>
            <p:cNvSpPr/>
            <p:nvPr/>
          </p:nvSpPr>
          <p:spPr>
            <a:xfrm>
              <a:off x="3927775" y="270313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79F3B692-6E79-9781-88F6-1B18A4077E1C}"/>
                </a:ext>
              </a:extLst>
            </p:cNvPr>
            <p:cNvSpPr/>
            <p:nvPr/>
          </p:nvSpPr>
          <p:spPr>
            <a:xfrm>
              <a:off x="4136364" y="270330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394CB569-7586-92A8-C88D-43F20FC7998C}"/>
                </a:ext>
              </a:extLst>
            </p:cNvPr>
            <p:cNvSpPr/>
            <p:nvPr/>
          </p:nvSpPr>
          <p:spPr>
            <a:xfrm>
              <a:off x="4346676" y="270313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D30D3C3C-C9C0-001F-2300-ECB5EB754A28}"/>
                </a:ext>
              </a:extLst>
            </p:cNvPr>
            <p:cNvSpPr/>
            <p:nvPr/>
          </p:nvSpPr>
          <p:spPr>
            <a:xfrm>
              <a:off x="4556988" y="270330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086EABDA-5942-4EC0-9421-8937AC7417C3}"/>
                </a:ext>
              </a:extLst>
            </p:cNvPr>
            <p:cNvSpPr/>
            <p:nvPr/>
          </p:nvSpPr>
          <p:spPr>
            <a:xfrm>
              <a:off x="4767300" y="2703132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9812E940-CDBC-B99B-6941-F2C868F82135}"/>
              </a:ext>
            </a:extLst>
          </p:cNvPr>
          <p:cNvGrpSpPr/>
          <p:nvPr/>
        </p:nvGrpSpPr>
        <p:grpSpPr>
          <a:xfrm>
            <a:off x="9529443" y="1022700"/>
            <a:ext cx="2145394" cy="912570"/>
            <a:chOff x="3672104" y="2977791"/>
            <a:chExt cx="2145394" cy="91257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3A5E8E53-E3BA-0918-DABD-80017CAD8571}"/>
                </a:ext>
              </a:extLst>
            </p:cNvPr>
            <p:cNvSpPr/>
            <p:nvPr/>
          </p:nvSpPr>
          <p:spPr>
            <a:xfrm>
              <a:off x="3717824" y="297813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8345968F-F76A-11AD-5E53-4F74F6C4A4B5}"/>
                </a:ext>
              </a:extLst>
            </p:cNvPr>
            <p:cNvSpPr/>
            <p:nvPr/>
          </p:nvSpPr>
          <p:spPr>
            <a:xfrm>
              <a:off x="3672104" y="2978131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F533014F-D1FE-D46E-9449-9EA25A895288}"/>
                </a:ext>
              </a:extLst>
            </p:cNvPr>
            <p:cNvSpPr/>
            <p:nvPr/>
          </p:nvSpPr>
          <p:spPr>
            <a:xfrm>
              <a:off x="3928136" y="297796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82866B3C-E90E-6ED9-8D9B-BD0DFBC95700}"/>
                </a:ext>
              </a:extLst>
            </p:cNvPr>
            <p:cNvSpPr/>
            <p:nvPr/>
          </p:nvSpPr>
          <p:spPr>
            <a:xfrm>
              <a:off x="4136725" y="297813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80010030-4C21-2C08-0B67-D12188C25A74}"/>
                </a:ext>
              </a:extLst>
            </p:cNvPr>
            <p:cNvSpPr/>
            <p:nvPr/>
          </p:nvSpPr>
          <p:spPr>
            <a:xfrm>
              <a:off x="4347037" y="297796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99826756-7A41-70CA-DBCF-59D662DB7C0A}"/>
                </a:ext>
              </a:extLst>
            </p:cNvPr>
            <p:cNvSpPr/>
            <p:nvPr/>
          </p:nvSpPr>
          <p:spPr>
            <a:xfrm>
              <a:off x="4557349" y="297796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E766795D-CDC2-6128-0817-4F1660A3AC2E}"/>
                </a:ext>
              </a:extLst>
            </p:cNvPr>
            <p:cNvSpPr/>
            <p:nvPr/>
          </p:nvSpPr>
          <p:spPr>
            <a:xfrm>
              <a:off x="4767661" y="297779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B6DA43C3-69A8-11A1-548F-626E1F5984E8}"/>
                </a:ext>
              </a:extLst>
            </p:cNvPr>
            <p:cNvSpPr/>
            <p:nvPr/>
          </p:nvSpPr>
          <p:spPr>
            <a:xfrm>
              <a:off x="4976250" y="297796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E2207386-9817-5284-0822-FA053D52922A}"/>
                </a:ext>
              </a:extLst>
            </p:cNvPr>
            <p:cNvSpPr/>
            <p:nvPr/>
          </p:nvSpPr>
          <p:spPr>
            <a:xfrm>
              <a:off x="5186562" y="297779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5F66A829-DEAE-A682-406D-30A443C04E21}"/>
                </a:ext>
              </a:extLst>
            </p:cNvPr>
            <p:cNvSpPr/>
            <p:nvPr/>
          </p:nvSpPr>
          <p:spPr>
            <a:xfrm>
              <a:off x="5396874" y="297796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0776E7F5-C8EB-5084-498D-6DD1EAFFB3C1}"/>
                </a:ext>
              </a:extLst>
            </p:cNvPr>
            <p:cNvSpPr/>
            <p:nvPr/>
          </p:nvSpPr>
          <p:spPr>
            <a:xfrm>
              <a:off x="5607186" y="297779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1DA0032C-FEAC-2BCD-2DCB-FB50B98899E9}"/>
                </a:ext>
              </a:extLst>
            </p:cNvPr>
            <p:cNvSpPr/>
            <p:nvPr/>
          </p:nvSpPr>
          <p:spPr>
            <a:xfrm>
              <a:off x="3717824" y="316101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CCEB7404-E7BF-0059-8414-7FF1B1434DDD}"/>
                </a:ext>
              </a:extLst>
            </p:cNvPr>
            <p:cNvSpPr/>
            <p:nvPr/>
          </p:nvSpPr>
          <p:spPr>
            <a:xfrm>
              <a:off x="3672104" y="3161011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27E301E4-DC83-FAB5-2D43-BEC031EB2819}"/>
                </a:ext>
              </a:extLst>
            </p:cNvPr>
            <p:cNvSpPr/>
            <p:nvPr/>
          </p:nvSpPr>
          <p:spPr>
            <a:xfrm>
              <a:off x="3928136" y="316084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27C0EE27-43C4-BA97-0316-1C0A49DC3D0B}"/>
                </a:ext>
              </a:extLst>
            </p:cNvPr>
            <p:cNvSpPr/>
            <p:nvPr/>
          </p:nvSpPr>
          <p:spPr>
            <a:xfrm>
              <a:off x="4136725" y="316101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6F1024F0-D595-118C-DBC2-29F34DC45414}"/>
                </a:ext>
              </a:extLst>
            </p:cNvPr>
            <p:cNvSpPr/>
            <p:nvPr/>
          </p:nvSpPr>
          <p:spPr>
            <a:xfrm>
              <a:off x="4347037" y="316084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EB5E7ED3-141A-1EF3-85B8-4119DD6387FF}"/>
                </a:ext>
              </a:extLst>
            </p:cNvPr>
            <p:cNvSpPr/>
            <p:nvPr/>
          </p:nvSpPr>
          <p:spPr>
            <a:xfrm>
              <a:off x="4557349" y="316084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EA977D1C-8BEC-407B-A3EF-726F3FD1E140}"/>
                </a:ext>
              </a:extLst>
            </p:cNvPr>
            <p:cNvSpPr/>
            <p:nvPr/>
          </p:nvSpPr>
          <p:spPr>
            <a:xfrm>
              <a:off x="4767661" y="316067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174ADABC-01F7-7FC1-65BA-7963526E3CF4}"/>
                </a:ext>
              </a:extLst>
            </p:cNvPr>
            <p:cNvSpPr/>
            <p:nvPr/>
          </p:nvSpPr>
          <p:spPr>
            <a:xfrm>
              <a:off x="4976250" y="316084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E7654471-18A3-6870-F9D2-BE94F90B4E6F}"/>
                </a:ext>
              </a:extLst>
            </p:cNvPr>
            <p:cNvSpPr/>
            <p:nvPr/>
          </p:nvSpPr>
          <p:spPr>
            <a:xfrm>
              <a:off x="5186562" y="316067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9577E221-3B00-F4A9-A38B-320A9910FCA7}"/>
                </a:ext>
              </a:extLst>
            </p:cNvPr>
            <p:cNvSpPr/>
            <p:nvPr/>
          </p:nvSpPr>
          <p:spPr>
            <a:xfrm>
              <a:off x="5396874" y="316084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D4DEBE9C-AD87-DC75-B7FF-B289ABFB89F2}"/>
                </a:ext>
              </a:extLst>
            </p:cNvPr>
            <p:cNvSpPr/>
            <p:nvPr/>
          </p:nvSpPr>
          <p:spPr>
            <a:xfrm>
              <a:off x="5607186" y="316067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9D608DCE-6C96-37AD-CB5F-A2AA7B213E4E}"/>
                </a:ext>
              </a:extLst>
            </p:cNvPr>
            <p:cNvSpPr/>
            <p:nvPr/>
          </p:nvSpPr>
          <p:spPr>
            <a:xfrm>
              <a:off x="3717824" y="334304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E8AA0FC2-9AFA-C40B-B057-12B935AD2AC8}"/>
                </a:ext>
              </a:extLst>
            </p:cNvPr>
            <p:cNvSpPr/>
            <p:nvPr/>
          </p:nvSpPr>
          <p:spPr>
            <a:xfrm>
              <a:off x="3672104" y="3343041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150381F7-3C2B-0600-AFA8-C390B6AE3A05}"/>
                </a:ext>
              </a:extLst>
            </p:cNvPr>
            <p:cNvSpPr/>
            <p:nvPr/>
          </p:nvSpPr>
          <p:spPr>
            <a:xfrm>
              <a:off x="3928136" y="334287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938DDA17-193C-9568-C2EC-4FC7A32C986E}"/>
                </a:ext>
              </a:extLst>
            </p:cNvPr>
            <p:cNvSpPr/>
            <p:nvPr/>
          </p:nvSpPr>
          <p:spPr>
            <a:xfrm>
              <a:off x="4136725" y="334304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59D2C6BC-93C0-B48B-E9B7-F156911B4E1C}"/>
                </a:ext>
              </a:extLst>
            </p:cNvPr>
            <p:cNvSpPr/>
            <p:nvPr/>
          </p:nvSpPr>
          <p:spPr>
            <a:xfrm>
              <a:off x="4347037" y="334287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D3DA7447-0EB3-F158-384E-7C28C0EDB903}"/>
                </a:ext>
              </a:extLst>
            </p:cNvPr>
            <p:cNvSpPr/>
            <p:nvPr/>
          </p:nvSpPr>
          <p:spPr>
            <a:xfrm>
              <a:off x="4557349" y="334287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3864DFB6-203B-FF26-EB41-EDF158E6F644}"/>
                </a:ext>
              </a:extLst>
            </p:cNvPr>
            <p:cNvSpPr/>
            <p:nvPr/>
          </p:nvSpPr>
          <p:spPr>
            <a:xfrm>
              <a:off x="4767661" y="334270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817FDF71-7F7E-09B3-4D08-E65BDA121203}"/>
                </a:ext>
              </a:extLst>
            </p:cNvPr>
            <p:cNvSpPr/>
            <p:nvPr/>
          </p:nvSpPr>
          <p:spPr>
            <a:xfrm>
              <a:off x="4976250" y="334287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EEEA5165-B24E-1C27-7029-6CD1D6BBB941}"/>
                </a:ext>
              </a:extLst>
            </p:cNvPr>
            <p:cNvSpPr/>
            <p:nvPr/>
          </p:nvSpPr>
          <p:spPr>
            <a:xfrm>
              <a:off x="5186562" y="334270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C5C64BB-175C-52CD-7F34-69B8B2E98DF0}"/>
                </a:ext>
              </a:extLst>
            </p:cNvPr>
            <p:cNvSpPr/>
            <p:nvPr/>
          </p:nvSpPr>
          <p:spPr>
            <a:xfrm>
              <a:off x="5396874" y="334287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CCEC6345-E5C7-A0C2-F260-B78B7137023B}"/>
                </a:ext>
              </a:extLst>
            </p:cNvPr>
            <p:cNvSpPr/>
            <p:nvPr/>
          </p:nvSpPr>
          <p:spPr>
            <a:xfrm>
              <a:off x="5607186" y="334270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AB6BA48-F6B5-D425-B2AA-A281064EBF7F}"/>
                </a:ext>
              </a:extLst>
            </p:cNvPr>
            <p:cNvSpPr/>
            <p:nvPr/>
          </p:nvSpPr>
          <p:spPr>
            <a:xfrm>
              <a:off x="3717824" y="352575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BECE6977-1A80-96CC-4971-40662BD83987}"/>
                </a:ext>
              </a:extLst>
            </p:cNvPr>
            <p:cNvSpPr/>
            <p:nvPr/>
          </p:nvSpPr>
          <p:spPr>
            <a:xfrm>
              <a:off x="3672104" y="3525751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5BC70E9A-4BE7-61CC-8778-F2490C053184}"/>
                </a:ext>
              </a:extLst>
            </p:cNvPr>
            <p:cNvSpPr/>
            <p:nvPr/>
          </p:nvSpPr>
          <p:spPr>
            <a:xfrm>
              <a:off x="3928136" y="352558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4D80C4BB-C25F-BBCC-90E1-23A81D399641}"/>
                </a:ext>
              </a:extLst>
            </p:cNvPr>
            <p:cNvSpPr/>
            <p:nvPr/>
          </p:nvSpPr>
          <p:spPr>
            <a:xfrm>
              <a:off x="4136725" y="352575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4D2B5CBC-88F2-B599-5B4D-CFF622133315}"/>
                </a:ext>
              </a:extLst>
            </p:cNvPr>
            <p:cNvSpPr/>
            <p:nvPr/>
          </p:nvSpPr>
          <p:spPr>
            <a:xfrm>
              <a:off x="4347037" y="352558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B824EBD-5B92-4D09-28FC-906A489F0580}"/>
                </a:ext>
              </a:extLst>
            </p:cNvPr>
            <p:cNvSpPr/>
            <p:nvPr/>
          </p:nvSpPr>
          <p:spPr>
            <a:xfrm>
              <a:off x="4557349" y="352558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13B1AB74-82A2-86D3-ACA6-7322CE22E4FF}"/>
                </a:ext>
              </a:extLst>
            </p:cNvPr>
            <p:cNvSpPr/>
            <p:nvPr/>
          </p:nvSpPr>
          <p:spPr>
            <a:xfrm>
              <a:off x="4767661" y="352541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86413C16-2D2C-FDA0-CE51-C6BD7B7ED300}"/>
                </a:ext>
              </a:extLst>
            </p:cNvPr>
            <p:cNvSpPr/>
            <p:nvPr/>
          </p:nvSpPr>
          <p:spPr>
            <a:xfrm>
              <a:off x="4976250" y="352558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B447F743-365D-52C3-CCB6-D3269E47B77D}"/>
                </a:ext>
              </a:extLst>
            </p:cNvPr>
            <p:cNvSpPr/>
            <p:nvPr/>
          </p:nvSpPr>
          <p:spPr>
            <a:xfrm>
              <a:off x="5186562" y="352541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FD67FB8C-54BD-7879-6514-DB3A4B6F4B33}"/>
                </a:ext>
              </a:extLst>
            </p:cNvPr>
            <p:cNvSpPr/>
            <p:nvPr/>
          </p:nvSpPr>
          <p:spPr>
            <a:xfrm>
              <a:off x="5396874" y="352558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689FAA1C-266C-6D5F-CF7B-36FD847FA5A4}"/>
                </a:ext>
              </a:extLst>
            </p:cNvPr>
            <p:cNvSpPr/>
            <p:nvPr/>
          </p:nvSpPr>
          <p:spPr>
            <a:xfrm>
              <a:off x="5607186" y="352541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891C1D41-DEEF-8583-59AE-1E8CB24DF999}"/>
                </a:ext>
              </a:extLst>
            </p:cNvPr>
            <p:cNvSpPr/>
            <p:nvPr/>
          </p:nvSpPr>
          <p:spPr>
            <a:xfrm>
              <a:off x="3717824" y="370748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AC2DBB4F-3CC9-3720-63A5-CF68FABB2B4D}"/>
                </a:ext>
              </a:extLst>
            </p:cNvPr>
            <p:cNvSpPr/>
            <p:nvPr/>
          </p:nvSpPr>
          <p:spPr>
            <a:xfrm>
              <a:off x="3672104" y="3707481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89929FE0-4141-B80A-C0B2-6E2666EFD527}"/>
                </a:ext>
              </a:extLst>
            </p:cNvPr>
            <p:cNvSpPr/>
            <p:nvPr/>
          </p:nvSpPr>
          <p:spPr>
            <a:xfrm>
              <a:off x="3928136" y="370731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9592C022-A7AF-FFED-5CF1-F4A00EA8C63F}"/>
                </a:ext>
              </a:extLst>
            </p:cNvPr>
            <p:cNvSpPr/>
            <p:nvPr/>
          </p:nvSpPr>
          <p:spPr>
            <a:xfrm>
              <a:off x="4136725" y="370748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788ACF50-E9DC-B5F7-027E-BF314D928C22}"/>
                </a:ext>
              </a:extLst>
            </p:cNvPr>
            <p:cNvSpPr/>
            <p:nvPr/>
          </p:nvSpPr>
          <p:spPr>
            <a:xfrm>
              <a:off x="4347037" y="370731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469B719B-3AD1-C01F-DAEE-AEB8567A4598}"/>
                </a:ext>
              </a:extLst>
            </p:cNvPr>
            <p:cNvSpPr/>
            <p:nvPr/>
          </p:nvSpPr>
          <p:spPr>
            <a:xfrm>
              <a:off x="4557349" y="370731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605B9100-50CA-DFB1-1186-8C60BB658D21}"/>
                </a:ext>
              </a:extLst>
            </p:cNvPr>
            <p:cNvSpPr/>
            <p:nvPr/>
          </p:nvSpPr>
          <p:spPr>
            <a:xfrm>
              <a:off x="4767661" y="370714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A4140339-6825-813F-512D-F27EE9F3D353}"/>
                </a:ext>
              </a:extLst>
            </p:cNvPr>
            <p:cNvSpPr/>
            <p:nvPr/>
          </p:nvSpPr>
          <p:spPr>
            <a:xfrm>
              <a:off x="4976250" y="370731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B339F28D-CFB5-8CD7-A4B7-C723EDCF721B}"/>
                </a:ext>
              </a:extLst>
            </p:cNvPr>
            <p:cNvSpPr/>
            <p:nvPr/>
          </p:nvSpPr>
          <p:spPr>
            <a:xfrm>
              <a:off x="5186562" y="370714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6A90CE78-A0C2-7F26-A743-E148517F07B0}"/>
                </a:ext>
              </a:extLst>
            </p:cNvPr>
            <p:cNvSpPr/>
            <p:nvPr/>
          </p:nvSpPr>
          <p:spPr>
            <a:xfrm>
              <a:off x="5396874" y="370731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E2921191-718D-9273-ADDF-332F78E77B37}"/>
                </a:ext>
              </a:extLst>
            </p:cNvPr>
            <p:cNvSpPr/>
            <p:nvPr/>
          </p:nvSpPr>
          <p:spPr>
            <a:xfrm>
              <a:off x="5607186" y="370714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4" name="Group 603">
            <a:extLst>
              <a:ext uri="{FF2B5EF4-FFF2-40B4-BE49-F238E27FC236}">
                <a16:creationId xmlns:a16="http://schemas.microsoft.com/office/drawing/2014/main" id="{669377EE-BCCB-7288-7F35-B1CA56C2CA3C}"/>
              </a:ext>
            </a:extLst>
          </p:cNvPr>
          <p:cNvGrpSpPr/>
          <p:nvPr/>
        </p:nvGrpSpPr>
        <p:grpSpPr>
          <a:xfrm>
            <a:off x="3132280" y="2999287"/>
            <a:ext cx="3451507" cy="731010"/>
            <a:chOff x="3132280" y="2999287"/>
            <a:chExt cx="3451507" cy="731010"/>
          </a:xfrm>
        </p:grpSpPr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2E9B0D4A-D351-C85E-E60D-B5173F5E406A}"/>
                </a:ext>
              </a:extLst>
            </p:cNvPr>
            <p:cNvSpPr/>
            <p:nvPr/>
          </p:nvSpPr>
          <p:spPr>
            <a:xfrm>
              <a:off x="4855210" y="299979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75A14DEE-5F1A-0A50-F9AB-0B22EAA2A0B2}"/>
                </a:ext>
              </a:extLst>
            </p:cNvPr>
            <p:cNvSpPr/>
            <p:nvPr/>
          </p:nvSpPr>
          <p:spPr>
            <a:xfrm>
              <a:off x="5065522" y="299962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E674320C-DA7F-E3E3-E8BB-C1B77F51093A}"/>
                </a:ext>
              </a:extLst>
            </p:cNvPr>
            <p:cNvSpPr/>
            <p:nvPr/>
          </p:nvSpPr>
          <p:spPr>
            <a:xfrm>
              <a:off x="5275834" y="299962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6F173D04-D904-79E7-D22F-25987C043DD5}"/>
                </a:ext>
              </a:extLst>
            </p:cNvPr>
            <p:cNvSpPr/>
            <p:nvPr/>
          </p:nvSpPr>
          <p:spPr>
            <a:xfrm>
              <a:off x="5486146" y="299945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28F3DF58-DBBC-893C-F17D-D0A47FB92406}"/>
                </a:ext>
              </a:extLst>
            </p:cNvPr>
            <p:cNvSpPr/>
            <p:nvPr/>
          </p:nvSpPr>
          <p:spPr>
            <a:xfrm>
              <a:off x="5694735" y="299962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81299B10-2327-5BFE-41AB-73EEB65D406F}"/>
                </a:ext>
              </a:extLst>
            </p:cNvPr>
            <p:cNvSpPr/>
            <p:nvPr/>
          </p:nvSpPr>
          <p:spPr>
            <a:xfrm>
              <a:off x="5905047" y="299945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FF120186-D341-71EC-D75A-6EEF0DE9BC9A}"/>
                </a:ext>
              </a:extLst>
            </p:cNvPr>
            <p:cNvSpPr/>
            <p:nvPr/>
          </p:nvSpPr>
          <p:spPr>
            <a:xfrm>
              <a:off x="6115359" y="299962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9D6D840F-5A79-6A0D-E902-B71286ACAAB8}"/>
                </a:ext>
              </a:extLst>
            </p:cNvPr>
            <p:cNvSpPr/>
            <p:nvPr/>
          </p:nvSpPr>
          <p:spPr>
            <a:xfrm>
              <a:off x="6325671" y="299945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761D988A-BC8F-AD3C-CA5E-E1E751D47EF3}"/>
                </a:ext>
              </a:extLst>
            </p:cNvPr>
            <p:cNvSpPr/>
            <p:nvPr/>
          </p:nvSpPr>
          <p:spPr>
            <a:xfrm>
              <a:off x="3178000" y="299962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F898DEDF-50F9-CF34-EA67-2CC3A9E6D1E4}"/>
                </a:ext>
              </a:extLst>
            </p:cNvPr>
            <p:cNvSpPr/>
            <p:nvPr/>
          </p:nvSpPr>
          <p:spPr>
            <a:xfrm>
              <a:off x="3132280" y="2999627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727A8FA4-3817-CEDF-D36F-66876BA0417B}"/>
                </a:ext>
              </a:extLst>
            </p:cNvPr>
            <p:cNvSpPr/>
            <p:nvPr/>
          </p:nvSpPr>
          <p:spPr>
            <a:xfrm>
              <a:off x="6538067" y="2999457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FF3D6993-9A60-2BED-4E60-22E5A0F233E0}"/>
                </a:ext>
              </a:extLst>
            </p:cNvPr>
            <p:cNvSpPr/>
            <p:nvPr/>
          </p:nvSpPr>
          <p:spPr>
            <a:xfrm>
              <a:off x="3388312" y="299945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5A81E81C-D3ED-E7C2-87D8-B347BD60A135}"/>
                </a:ext>
              </a:extLst>
            </p:cNvPr>
            <p:cNvSpPr/>
            <p:nvPr/>
          </p:nvSpPr>
          <p:spPr>
            <a:xfrm>
              <a:off x="3596901" y="299962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C50578CF-883C-E5DB-E68A-BF812272DB72}"/>
                </a:ext>
              </a:extLst>
            </p:cNvPr>
            <p:cNvSpPr/>
            <p:nvPr/>
          </p:nvSpPr>
          <p:spPr>
            <a:xfrm>
              <a:off x="3807213" y="299945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DD83EADE-6AA2-7F00-F241-B0BC3340C87F}"/>
                </a:ext>
              </a:extLst>
            </p:cNvPr>
            <p:cNvSpPr/>
            <p:nvPr/>
          </p:nvSpPr>
          <p:spPr>
            <a:xfrm>
              <a:off x="4017525" y="299945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4BBFA236-E199-08A2-CBF2-5ED1611C390C}"/>
                </a:ext>
              </a:extLst>
            </p:cNvPr>
            <p:cNvSpPr/>
            <p:nvPr/>
          </p:nvSpPr>
          <p:spPr>
            <a:xfrm>
              <a:off x="4227837" y="299928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0AFB9589-2A17-ABF5-F49D-3B576354E64C}"/>
                </a:ext>
              </a:extLst>
            </p:cNvPr>
            <p:cNvSpPr/>
            <p:nvPr/>
          </p:nvSpPr>
          <p:spPr>
            <a:xfrm>
              <a:off x="4436426" y="299945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A68655D1-98A3-FAC7-BEDD-73D182FA887D}"/>
                </a:ext>
              </a:extLst>
            </p:cNvPr>
            <p:cNvSpPr/>
            <p:nvPr/>
          </p:nvSpPr>
          <p:spPr>
            <a:xfrm>
              <a:off x="4646738" y="299928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D8566FEB-3F7A-A99D-ED47-1BF1B3071E41}"/>
                </a:ext>
              </a:extLst>
            </p:cNvPr>
            <p:cNvSpPr/>
            <p:nvPr/>
          </p:nvSpPr>
          <p:spPr>
            <a:xfrm>
              <a:off x="4855210" y="318267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5DC456A1-7C79-1CD0-70EB-C5C20DF684A4}"/>
                </a:ext>
              </a:extLst>
            </p:cNvPr>
            <p:cNvSpPr/>
            <p:nvPr/>
          </p:nvSpPr>
          <p:spPr>
            <a:xfrm>
              <a:off x="5065522" y="318250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3B070555-B8B3-2EC3-283C-4F8CF07F008E}"/>
                </a:ext>
              </a:extLst>
            </p:cNvPr>
            <p:cNvSpPr/>
            <p:nvPr/>
          </p:nvSpPr>
          <p:spPr>
            <a:xfrm>
              <a:off x="5275834" y="318250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037F0A31-DA26-2762-FC54-70714493ACCF}"/>
                </a:ext>
              </a:extLst>
            </p:cNvPr>
            <p:cNvSpPr/>
            <p:nvPr/>
          </p:nvSpPr>
          <p:spPr>
            <a:xfrm>
              <a:off x="5486146" y="318233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D4EAE30A-F8F9-D607-9546-8B9E48113F8A}"/>
                </a:ext>
              </a:extLst>
            </p:cNvPr>
            <p:cNvSpPr/>
            <p:nvPr/>
          </p:nvSpPr>
          <p:spPr>
            <a:xfrm>
              <a:off x="5694735" y="318250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79536B65-7F8D-CF6D-0EDE-FBD9E106AC6F}"/>
                </a:ext>
              </a:extLst>
            </p:cNvPr>
            <p:cNvSpPr/>
            <p:nvPr/>
          </p:nvSpPr>
          <p:spPr>
            <a:xfrm>
              <a:off x="5905047" y="318233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CF6ADD90-6265-9C32-14E5-7B9B02836026}"/>
                </a:ext>
              </a:extLst>
            </p:cNvPr>
            <p:cNvSpPr/>
            <p:nvPr/>
          </p:nvSpPr>
          <p:spPr>
            <a:xfrm>
              <a:off x="6115359" y="318250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CCB735D8-F62A-70A6-3BA1-3A356C9657DE}"/>
                </a:ext>
              </a:extLst>
            </p:cNvPr>
            <p:cNvSpPr/>
            <p:nvPr/>
          </p:nvSpPr>
          <p:spPr>
            <a:xfrm>
              <a:off x="6325671" y="318233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E8D20D23-81AD-8556-E47D-EB982DF6911F}"/>
                </a:ext>
              </a:extLst>
            </p:cNvPr>
            <p:cNvSpPr/>
            <p:nvPr/>
          </p:nvSpPr>
          <p:spPr>
            <a:xfrm>
              <a:off x="3178000" y="318250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AB6D119A-6401-0B38-9E39-307A0ABFE117}"/>
                </a:ext>
              </a:extLst>
            </p:cNvPr>
            <p:cNvSpPr/>
            <p:nvPr/>
          </p:nvSpPr>
          <p:spPr>
            <a:xfrm>
              <a:off x="3132280" y="3182507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DE5BAF09-11F1-E40B-F8B2-C5095C729FC8}"/>
                </a:ext>
              </a:extLst>
            </p:cNvPr>
            <p:cNvSpPr/>
            <p:nvPr/>
          </p:nvSpPr>
          <p:spPr>
            <a:xfrm>
              <a:off x="6538067" y="3182337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14DA5AF3-BAB8-8733-8434-6701B1FAC6F1}"/>
                </a:ext>
              </a:extLst>
            </p:cNvPr>
            <p:cNvSpPr/>
            <p:nvPr/>
          </p:nvSpPr>
          <p:spPr>
            <a:xfrm>
              <a:off x="3388312" y="318233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92AF96F3-D34E-17A5-D510-CC3A43646127}"/>
                </a:ext>
              </a:extLst>
            </p:cNvPr>
            <p:cNvSpPr/>
            <p:nvPr/>
          </p:nvSpPr>
          <p:spPr>
            <a:xfrm>
              <a:off x="3596901" y="318250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50F56649-6E04-1630-E886-C24AE031B3D1}"/>
                </a:ext>
              </a:extLst>
            </p:cNvPr>
            <p:cNvSpPr/>
            <p:nvPr/>
          </p:nvSpPr>
          <p:spPr>
            <a:xfrm>
              <a:off x="3807213" y="318233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EA6D7E36-2322-5A5D-E60C-62EE250EBE05}"/>
                </a:ext>
              </a:extLst>
            </p:cNvPr>
            <p:cNvSpPr/>
            <p:nvPr/>
          </p:nvSpPr>
          <p:spPr>
            <a:xfrm>
              <a:off x="4017525" y="318233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CB4AFA7-3A5F-D6AC-9115-31EC12D42FED}"/>
                </a:ext>
              </a:extLst>
            </p:cNvPr>
            <p:cNvSpPr/>
            <p:nvPr/>
          </p:nvSpPr>
          <p:spPr>
            <a:xfrm>
              <a:off x="4227837" y="318216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D9630F35-905F-2EF9-9D3C-82620E86D868}"/>
                </a:ext>
              </a:extLst>
            </p:cNvPr>
            <p:cNvSpPr/>
            <p:nvPr/>
          </p:nvSpPr>
          <p:spPr>
            <a:xfrm>
              <a:off x="4436426" y="318233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1A1DFC5F-5182-39FD-3A7B-1BF6E16AE0EE}"/>
                </a:ext>
              </a:extLst>
            </p:cNvPr>
            <p:cNvSpPr/>
            <p:nvPr/>
          </p:nvSpPr>
          <p:spPr>
            <a:xfrm>
              <a:off x="4646738" y="318216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80E22A2E-CFDF-ACE5-28CA-EBA8738698B1}"/>
                </a:ext>
              </a:extLst>
            </p:cNvPr>
            <p:cNvSpPr/>
            <p:nvPr/>
          </p:nvSpPr>
          <p:spPr>
            <a:xfrm>
              <a:off x="4855210" y="336470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EB709285-77EA-A3B3-3EEA-71D418DFC3B5}"/>
                </a:ext>
              </a:extLst>
            </p:cNvPr>
            <p:cNvSpPr/>
            <p:nvPr/>
          </p:nvSpPr>
          <p:spPr>
            <a:xfrm>
              <a:off x="5065522" y="336453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1642340B-683A-F7FF-CC96-478467FE625F}"/>
                </a:ext>
              </a:extLst>
            </p:cNvPr>
            <p:cNvSpPr/>
            <p:nvPr/>
          </p:nvSpPr>
          <p:spPr>
            <a:xfrm>
              <a:off x="5275834" y="336453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1F6790DE-45CE-4399-FF3D-78B12625DE58}"/>
                </a:ext>
              </a:extLst>
            </p:cNvPr>
            <p:cNvSpPr/>
            <p:nvPr/>
          </p:nvSpPr>
          <p:spPr>
            <a:xfrm>
              <a:off x="5486146" y="336436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900D8D66-D759-6630-C7EF-1B66616E4236}"/>
                </a:ext>
              </a:extLst>
            </p:cNvPr>
            <p:cNvSpPr/>
            <p:nvPr/>
          </p:nvSpPr>
          <p:spPr>
            <a:xfrm>
              <a:off x="5694735" y="336453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185FF184-8B5A-0F33-A73C-3D319B450C89}"/>
                </a:ext>
              </a:extLst>
            </p:cNvPr>
            <p:cNvSpPr/>
            <p:nvPr/>
          </p:nvSpPr>
          <p:spPr>
            <a:xfrm>
              <a:off x="5905047" y="336436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5A1E016E-DF2A-956B-ACBD-DB76E1894B53}"/>
                </a:ext>
              </a:extLst>
            </p:cNvPr>
            <p:cNvSpPr/>
            <p:nvPr/>
          </p:nvSpPr>
          <p:spPr>
            <a:xfrm>
              <a:off x="6115359" y="336453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41A2BE11-32DC-BE3F-DDDC-8A2410624374}"/>
                </a:ext>
              </a:extLst>
            </p:cNvPr>
            <p:cNvSpPr/>
            <p:nvPr/>
          </p:nvSpPr>
          <p:spPr>
            <a:xfrm>
              <a:off x="6325671" y="336436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8EA72246-158F-5AD5-39FC-1F937A3AE30D}"/>
                </a:ext>
              </a:extLst>
            </p:cNvPr>
            <p:cNvSpPr/>
            <p:nvPr/>
          </p:nvSpPr>
          <p:spPr>
            <a:xfrm>
              <a:off x="3178000" y="336453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91823612-E663-E820-F119-EBF2FCD1E6EF}"/>
                </a:ext>
              </a:extLst>
            </p:cNvPr>
            <p:cNvSpPr/>
            <p:nvPr/>
          </p:nvSpPr>
          <p:spPr>
            <a:xfrm>
              <a:off x="3132280" y="3364537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3893ECFB-291D-2CCD-6AEE-F6D89B9A2B5A}"/>
                </a:ext>
              </a:extLst>
            </p:cNvPr>
            <p:cNvSpPr/>
            <p:nvPr/>
          </p:nvSpPr>
          <p:spPr>
            <a:xfrm>
              <a:off x="6538067" y="3364367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B3338082-463A-0C90-623B-657CF62E4AEC}"/>
                </a:ext>
              </a:extLst>
            </p:cNvPr>
            <p:cNvSpPr/>
            <p:nvPr/>
          </p:nvSpPr>
          <p:spPr>
            <a:xfrm>
              <a:off x="3388312" y="336436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2E77A22E-56FC-F48C-C379-77D3CFDFCE30}"/>
                </a:ext>
              </a:extLst>
            </p:cNvPr>
            <p:cNvSpPr/>
            <p:nvPr/>
          </p:nvSpPr>
          <p:spPr>
            <a:xfrm>
              <a:off x="3596901" y="336453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9F74D34C-E391-C898-037D-8A414C30A452}"/>
                </a:ext>
              </a:extLst>
            </p:cNvPr>
            <p:cNvSpPr/>
            <p:nvPr/>
          </p:nvSpPr>
          <p:spPr>
            <a:xfrm>
              <a:off x="3807213" y="336436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9F8CEA74-DD34-43A0-5620-8FD5A0C875B4}"/>
                </a:ext>
              </a:extLst>
            </p:cNvPr>
            <p:cNvSpPr/>
            <p:nvPr/>
          </p:nvSpPr>
          <p:spPr>
            <a:xfrm>
              <a:off x="4017525" y="336436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22D30EB-9EFF-8627-3F56-87560AD03D45}"/>
                </a:ext>
              </a:extLst>
            </p:cNvPr>
            <p:cNvSpPr/>
            <p:nvPr/>
          </p:nvSpPr>
          <p:spPr>
            <a:xfrm>
              <a:off x="4227837" y="336419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B62D8E42-3AB0-753E-2B33-21413D84D667}"/>
                </a:ext>
              </a:extLst>
            </p:cNvPr>
            <p:cNvSpPr/>
            <p:nvPr/>
          </p:nvSpPr>
          <p:spPr>
            <a:xfrm>
              <a:off x="4436426" y="336436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7342AE6C-9CC3-7F9A-90F4-1E31161CC152}"/>
                </a:ext>
              </a:extLst>
            </p:cNvPr>
            <p:cNvSpPr/>
            <p:nvPr/>
          </p:nvSpPr>
          <p:spPr>
            <a:xfrm>
              <a:off x="4646738" y="336419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224A6918-9D54-7953-A9D1-811C2A95B6EE}"/>
                </a:ext>
              </a:extLst>
            </p:cNvPr>
            <p:cNvSpPr/>
            <p:nvPr/>
          </p:nvSpPr>
          <p:spPr>
            <a:xfrm>
              <a:off x="4855210" y="354741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EC437718-7ABC-BCBA-64CF-15A11F602BB1}"/>
                </a:ext>
              </a:extLst>
            </p:cNvPr>
            <p:cNvSpPr/>
            <p:nvPr/>
          </p:nvSpPr>
          <p:spPr>
            <a:xfrm>
              <a:off x="5065522" y="354724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8E29294D-73F9-784A-33DC-37336D5146FC}"/>
                </a:ext>
              </a:extLst>
            </p:cNvPr>
            <p:cNvSpPr/>
            <p:nvPr/>
          </p:nvSpPr>
          <p:spPr>
            <a:xfrm>
              <a:off x="5275834" y="354724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96494212-E16A-6C45-0031-E7654C6A0C64}"/>
                </a:ext>
              </a:extLst>
            </p:cNvPr>
            <p:cNvSpPr/>
            <p:nvPr/>
          </p:nvSpPr>
          <p:spPr>
            <a:xfrm>
              <a:off x="5486146" y="354707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92DFB640-8B11-A30C-EEBE-18C84E91FB0B}"/>
                </a:ext>
              </a:extLst>
            </p:cNvPr>
            <p:cNvSpPr/>
            <p:nvPr/>
          </p:nvSpPr>
          <p:spPr>
            <a:xfrm>
              <a:off x="5694735" y="354724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A333CC85-802F-8133-DB84-2B197496280B}"/>
                </a:ext>
              </a:extLst>
            </p:cNvPr>
            <p:cNvSpPr/>
            <p:nvPr/>
          </p:nvSpPr>
          <p:spPr>
            <a:xfrm>
              <a:off x="5905047" y="354707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82A00193-BC5D-C507-EB7F-26A122587F94}"/>
                </a:ext>
              </a:extLst>
            </p:cNvPr>
            <p:cNvSpPr/>
            <p:nvPr/>
          </p:nvSpPr>
          <p:spPr>
            <a:xfrm>
              <a:off x="6115359" y="354724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FF042F99-6F8E-0775-72F2-18631C49733C}"/>
                </a:ext>
              </a:extLst>
            </p:cNvPr>
            <p:cNvSpPr/>
            <p:nvPr/>
          </p:nvSpPr>
          <p:spPr>
            <a:xfrm>
              <a:off x="6325671" y="354707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87565D95-DF3E-B8DD-1305-79353804187C}"/>
                </a:ext>
              </a:extLst>
            </p:cNvPr>
            <p:cNvSpPr/>
            <p:nvPr/>
          </p:nvSpPr>
          <p:spPr>
            <a:xfrm>
              <a:off x="3178000" y="354724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1FC23897-BC15-D058-2F37-933103CD1F58}"/>
                </a:ext>
              </a:extLst>
            </p:cNvPr>
            <p:cNvSpPr/>
            <p:nvPr/>
          </p:nvSpPr>
          <p:spPr>
            <a:xfrm>
              <a:off x="3132280" y="3547247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43C33E5B-BFCB-3C4F-B272-D0883A5204D4}"/>
                </a:ext>
              </a:extLst>
            </p:cNvPr>
            <p:cNvSpPr/>
            <p:nvPr/>
          </p:nvSpPr>
          <p:spPr>
            <a:xfrm>
              <a:off x="6538067" y="3547077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31DAB8BA-60E6-8BD3-8229-7532B22B08F0}"/>
                </a:ext>
              </a:extLst>
            </p:cNvPr>
            <p:cNvSpPr/>
            <p:nvPr/>
          </p:nvSpPr>
          <p:spPr>
            <a:xfrm>
              <a:off x="3388312" y="354707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64C645C2-D434-666D-B6E0-7D82DB112985}"/>
                </a:ext>
              </a:extLst>
            </p:cNvPr>
            <p:cNvSpPr/>
            <p:nvPr/>
          </p:nvSpPr>
          <p:spPr>
            <a:xfrm>
              <a:off x="3596901" y="354724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BC04A68E-2C7E-7A00-43B1-AC96CA38E05F}"/>
                </a:ext>
              </a:extLst>
            </p:cNvPr>
            <p:cNvSpPr/>
            <p:nvPr/>
          </p:nvSpPr>
          <p:spPr>
            <a:xfrm>
              <a:off x="3807213" y="354707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BDB2F9AE-2F38-B7BD-902C-FFBCE0550FF2}"/>
                </a:ext>
              </a:extLst>
            </p:cNvPr>
            <p:cNvSpPr/>
            <p:nvPr/>
          </p:nvSpPr>
          <p:spPr>
            <a:xfrm>
              <a:off x="4017525" y="354707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5180E81A-5BCE-FAE3-847C-DCC84D407ED5}"/>
                </a:ext>
              </a:extLst>
            </p:cNvPr>
            <p:cNvSpPr/>
            <p:nvPr/>
          </p:nvSpPr>
          <p:spPr>
            <a:xfrm>
              <a:off x="4227837" y="354690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BC3EC74B-C508-7DC2-A58A-7577BC2BD8B1}"/>
                </a:ext>
              </a:extLst>
            </p:cNvPr>
            <p:cNvSpPr/>
            <p:nvPr/>
          </p:nvSpPr>
          <p:spPr>
            <a:xfrm>
              <a:off x="4436426" y="354707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3367A370-44ED-6CC5-2220-23287E3656A1}"/>
                </a:ext>
              </a:extLst>
            </p:cNvPr>
            <p:cNvSpPr/>
            <p:nvPr/>
          </p:nvSpPr>
          <p:spPr>
            <a:xfrm>
              <a:off x="4646738" y="3546907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5" name="Group 604">
            <a:extLst>
              <a:ext uri="{FF2B5EF4-FFF2-40B4-BE49-F238E27FC236}">
                <a16:creationId xmlns:a16="http://schemas.microsoft.com/office/drawing/2014/main" id="{ABCA7CE3-46F0-7492-5F8F-70FAED05B5A8}"/>
              </a:ext>
            </a:extLst>
          </p:cNvPr>
          <p:cNvGrpSpPr/>
          <p:nvPr/>
        </p:nvGrpSpPr>
        <p:grpSpPr>
          <a:xfrm>
            <a:off x="3549341" y="3920997"/>
            <a:ext cx="2613822" cy="549664"/>
            <a:chOff x="3549341" y="3920997"/>
            <a:chExt cx="2613822" cy="549664"/>
          </a:xfrm>
        </p:grpSpPr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5580E59C-A379-948B-6AEA-C74FAED224CA}"/>
                </a:ext>
              </a:extLst>
            </p:cNvPr>
            <p:cNvSpPr/>
            <p:nvPr/>
          </p:nvSpPr>
          <p:spPr>
            <a:xfrm>
              <a:off x="4855210" y="392116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6D15E70F-DB0C-E7E4-F4DA-B129614F22C5}"/>
                </a:ext>
              </a:extLst>
            </p:cNvPr>
            <p:cNvSpPr/>
            <p:nvPr/>
          </p:nvSpPr>
          <p:spPr>
            <a:xfrm>
              <a:off x="5065522" y="392099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774F9297-0F61-8641-C109-9422711DEFD9}"/>
                </a:ext>
              </a:extLst>
            </p:cNvPr>
            <p:cNvSpPr/>
            <p:nvPr/>
          </p:nvSpPr>
          <p:spPr>
            <a:xfrm>
              <a:off x="5274111" y="392116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2F019D16-A959-0BBE-EEF3-2BDEF273EC1E}"/>
                </a:ext>
              </a:extLst>
            </p:cNvPr>
            <p:cNvSpPr/>
            <p:nvPr/>
          </p:nvSpPr>
          <p:spPr>
            <a:xfrm>
              <a:off x="5484423" y="392099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A3E4B454-4CB5-B51D-445B-C94476674D16}"/>
                </a:ext>
              </a:extLst>
            </p:cNvPr>
            <p:cNvSpPr/>
            <p:nvPr/>
          </p:nvSpPr>
          <p:spPr>
            <a:xfrm>
              <a:off x="5694735" y="392116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53F69F65-27F0-5EF7-0968-536FE504E030}"/>
                </a:ext>
              </a:extLst>
            </p:cNvPr>
            <p:cNvSpPr/>
            <p:nvPr/>
          </p:nvSpPr>
          <p:spPr>
            <a:xfrm>
              <a:off x="5905047" y="392099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753C3F94-0FF5-2C25-71AD-2C04355616FF}"/>
                </a:ext>
              </a:extLst>
            </p:cNvPr>
            <p:cNvSpPr/>
            <p:nvPr/>
          </p:nvSpPr>
          <p:spPr>
            <a:xfrm>
              <a:off x="3595061" y="392287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599F9B0B-7F5C-0F56-F493-E9AE2B514095}"/>
                </a:ext>
              </a:extLst>
            </p:cNvPr>
            <p:cNvSpPr/>
            <p:nvPr/>
          </p:nvSpPr>
          <p:spPr>
            <a:xfrm>
              <a:off x="3549341" y="3922871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FEDF1ECB-F474-7DAB-135B-75CC8C1674D9}"/>
                </a:ext>
              </a:extLst>
            </p:cNvPr>
            <p:cNvSpPr/>
            <p:nvPr/>
          </p:nvSpPr>
          <p:spPr>
            <a:xfrm>
              <a:off x="6117443" y="3920997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B8F067ED-7DA0-0AED-545A-FD8609D33467}"/>
                </a:ext>
              </a:extLst>
            </p:cNvPr>
            <p:cNvSpPr/>
            <p:nvPr/>
          </p:nvSpPr>
          <p:spPr>
            <a:xfrm>
              <a:off x="3805373" y="392270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1D19E03B-6AAD-A2BE-D6F9-3C80F2A44FB2}"/>
                </a:ext>
              </a:extLst>
            </p:cNvPr>
            <p:cNvSpPr/>
            <p:nvPr/>
          </p:nvSpPr>
          <p:spPr>
            <a:xfrm>
              <a:off x="4013962" y="392287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1A34A255-4E30-41C6-E1B4-EA50BF366CA3}"/>
                </a:ext>
              </a:extLst>
            </p:cNvPr>
            <p:cNvSpPr/>
            <p:nvPr/>
          </p:nvSpPr>
          <p:spPr>
            <a:xfrm>
              <a:off x="4224274" y="392270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0C5C571E-FD95-4120-4CEE-22E38FB1C522}"/>
                </a:ext>
              </a:extLst>
            </p:cNvPr>
            <p:cNvSpPr/>
            <p:nvPr/>
          </p:nvSpPr>
          <p:spPr>
            <a:xfrm>
              <a:off x="4434586" y="392270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E88B8F62-FFCE-0A77-77F7-20E2D4551200}"/>
                </a:ext>
              </a:extLst>
            </p:cNvPr>
            <p:cNvSpPr/>
            <p:nvPr/>
          </p:nvSpPr>
          <p:spPr>
            <a:xfrm>
              <a:off x="4644898" y="392253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4B906834-7552-2FB3-1FFD-6ED0C054B1C0}"/>
                </a:ext>
              </a:extLst>
            </p:cNvPr>
            <p:cNvSpPr/>
            <p:nvPr/>
          </p:nvSpPr>
          <p:spPr>
            <a:xfrm>
              <a:off x="4855210" y="410404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ED8B1913-F6D1-2A5E-73A2-D52E1DD1EA9C}"/>
                </a:ext>
              </a:extLst>
            </p:cNvPr>
            <p:cNvSpPr/>
            <p:nvPr/>
          </p:nvSpPr>
          <p:spPr>
            <a:xfrm>
              <a:off x="5065522" y="410387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97C748C5-6165-E2F5-1865-1B5AC092300E}"/>
                </a:ext>
              </a:extLst>
            </p:cNvPr>
            <p:cNvSpPr/>
            <p:nvPr/>
          </p:nvSpPr>
          <p:spPr>
            <a:xfrm>
              <a:off x="5274111" y="410404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AF15B60B-0C66-900A-1F8E-3B5A8B3F9B65}"/>
                </a:ext>
              </a:extLst>
            </p:cNvPr>
            <p:cNvSpPr/>
            <p:nvPr/>
          </p:nvSpPr>
          <p:spPr>
            <a:xfrm>
              <a:off x="5484423" y="410387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242D5DEB-DEFF-6D0E-F305-289758260C47}"/>
                </a:ext>
              </a:extLst>
            </p:cNvPr>
            <p:cNvSpPr/>
            <p:nvPr/>
          </p:nvSpPr>
          <p:spPr>
            <a:xfrm>
              <a:off x="5694735" y="410404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AB01B918-279A-CF57-B98E-FC7F0B650995}"/>
                </a:ext>
              </a:extLst>
            </p:cNvPr>
            <p:cNvSpPr/>
            <p:nvPr/>
          </p:nvSpPr>
          <p:spPr>
            <a:xfrm>
              <a:off x="5905047" y="410387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FF83C54C-1090-CC15-C680-760209F4E754}"/>
                </a:ext>
              </a:extLst>
            </p:cNvPr>
            <p:cNvSpPr/>
            <p:nvPr/>
          </p:nvSpPr>
          <p:spPr>
            <a:xfrm>
              <a:off x="3595061" y="410575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0E95D4C5-07CA-A87C-2165-BB95E1401794}"/>
                </a:ext>
              </a:extLst>
            </p:cNvPr>
            <p:cNvSpPr/>
            <p:nvPr/>
          </p:nvSpPr>
          <p:spPr>
            <a:xfrm>
              <a:off x="3549341" y="4105751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F3AB4275-43CA-D27E-151E-D72CC1F46EA1}"/>
                </a:ext>
              </a:extLst>
            </p:cNvPr>
            <p:cNvSpPr/>
            <p:nvPr/>
          </p:nvSpPr>
          <p:spPr>
            <a:xfrm>
              <a:off x="6117443" y="4103877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67249583-4D96-A86E-1812-0BA98CFF9D57}"/>
                </a:ext>
              </a:extLst>
            </p:cNvPr>
            <p:cNvSpPr/>
            <p:nvPr/>
          </p:nvSpPr>
          <p:spPr>
            <a:xfrm>
              <a:off x="3805373" y="410558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227B5DB3-333A-BEFB-0447-9BF5D96C4D69}"/>
                </a:ext>
              </a:extLst>
            </p:cNvPr>
            <p:cNvSpPr/>
            <p:nvPr/>
          </p:nvSpPr>
          <p:spPr>
            <a:xfrm>
              <a:off x="4013962" y="410575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D10F37C8-06E7-AC29-DA6C-CD2009AB4067}"/>
                </a:ext>
              </a:extLst>
            </p:cNvPr>
            <p:cNvSpPr/>
            <p:nvPr/>
          </p:nvSpPr>
          <p:spPr>
            <a:xfrm>
              <a:off x="4224274" y="410558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C8FCADE5-948C-0208-CCD2-4DC7F898720D}"/>
                </a:ext>
              </a:extLst>
            </p:cNvPr>
            <p:cNvSpPr/>
            <p:nvPr/>
          </p:nvSpPr>
          <p:spPr>
            <a:xfrm>
              <a:off x="4434586" y="410558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70057033-866A-80D8-9318-AE0ADF556E5F}"/>
                </a:ext>
              </a:extLst>
            </p:cNvPr>
            <p:cNvSpPr/>
            <p:nvPr/>
          </p:nvSpPr>
          <p:spPr>
            <a:xfrm>
              <a:off x="4644898" y="410541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08892C5C-75B2-F7C8-182C-EB2A3293D9A7}"/>
                </a:ext>
              </a:extLst>
            </p:cNvPr>
            <p:cNvSpPr/>
            <p:nvPr/>
          </p:nvSpPr>
          <p:spPr>
            <a:xfrm>
              <a:off x="4855210" y="428607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FB11BB43-800D-34E4-F923-65D09B58053F}"/>
                </a:ext>
              </a:extLst>
            </p:cNvPr>
            <p:cNvSpPr/>
            <p:nvPr/>
          </p:nvSpPr>
          <p:spPr>
            <a:xfrm>
              <a:off x="5065522" y="428590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627B6D57-C4FB-117C-AFD4-B43E88FE0FD9}"/>
                </a:ext>
              </a:extLst>
            </p:cNvPr>
            <p:cNvSpPr/>
            <p:nvPr/>
          </p:nvSpPr>
          <p:spPr>
            <a:xfrm>
              <a:off x="5274111" y="428607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E2072AB7-6A98-B4EE-D8E1-C78D3045AC53}"/>
                </a:ext>
              </a:extLst>
            </p:cNvPr>
            <p:cNvSpPr/>
            <p:nvPr/>
          </p:nvSpPr>
          <p:spPr>
            <a:xfrm>
              <a:off x="5484423" y="428590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4E1AF2CD-87C8-7E3B-0D9F-86218738B62D}"/>
                </a:ext>
              </a:extLst>
            </p:cNvPr>
            <p:cNvSpPr/>
            <p:nvPr/>
          </p:nvSpPr>
          <p:spPr>
            <a:xfrm>
              <a:off x="5694735" y="428607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D2348170-CCEC-FD5D-0474-CB83D5919DCD}"/>
                </a:ext>
              </a:extLst>
            </p:cNvPr>
            <p:cNvSpPr/>
            <p:nvPr/>
          </p:nvSpPr>
          <p:spPr>
            <a:xfrm>
              <a:off x="5905047" y="4285907"/>
              <a:ext cx="210312" cy="1828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B406BD71-2132-A29E-70F9-6C2D0C912B73}"/>
                </a:ext>
              </a:extLst>
            </p:cNvPr>
            <p:cNvSpPr/>
            <p:nvPr/>
          </p:nvSpPr>
          <p:spPr>
            <a:xfrm>
              <a:off x="3595061" y="428778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22911F1A-8476-BF55-E02E-84C09D9A0984}"/>
                </a:ext>
              </a:extLst>
            </p:cNvPr>
            <p:cNvSpPr/>
            <p:nvPr/>
          </p:nvSpPr>
          <p:spPr>
            <a:xfrm>
              <a:off x="3549341" y="4287781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0BDCABA6-2D8E-C952-ECD9-F35401AC9739}"/>
                </a:ext>
              </a:extLst>
            </p:cNvPr>
            <p:cNvSpPr/>
            <p:nvPr/>
          </p:nvSpPr>
          <p:spPr>
            <a:xfrm>
              <a:off x="6117443" y="4285907"/>
              <a:ext cx="45720" cy="182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ABCF480A-6AF4-49FB-6423-BC1C04F9934B}"/>
                </a:ext>
              </a:extLst>
            </p:cNvPr>
            <p:cNvSpPr/>
            <p:nvPr/>
          </p:nvSpPr>
          <p:spPr>
            <a:xfrm>
              <a:off x="3805373" y="428761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0A125FAE-6AC5-53E0-1EA4-A0356D835F38}"/>
                </a:ext>
              </a:extLst>
            </p:cNvPr>
            <p:cNvSpPr/>
            <p:nvPr/>
          </p:nvSpPr>
          <p:spPr>
            <a:xfrm>
              <a:off x="4013962" y="428778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87CE703E-74FF-69B4-5BB6-6562FD6326D7}"/>
                </a:ext>
              </a:extLst>
            </p:cNvPr>
            <p:cNvSpPr/>
            <p:nvPr/>
          </p:nvSpPr>
          <p:spPr>
            <a:xfrm>
              <a:off x="4224274" y="428761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B944C84B-CABE-A656-38C5-A2DE6441FD92}"/>
                </a:ext>
              </a:extLst>
            </p:cNvPr>
            <p:cNvSpPr/>
            <p:nvPr/>
          </p:nvSpPr>
          <p:spPr>
            <a:xfrm>
              <a:off x="4434586" y="428761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98C5FC04-B5E4-A0F5-D30A-BE15D47F2900}"/>
                </a:ext>
              </a:extLst>
            </p:cNvPr>
            <p:cNvSpPr/>
            <p:nvPr/>
          </p:nvSpPr>
          <p:spPr>
            <a:xfrm>
              <a:off x="4644898" y="4287441"/>
              <a:ext cx="210312" cy="182880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36" name="Rectangle 535">
            <a:extLst>
              <a:ext uri="{FF2B5EF4-FFF2-40B4-BE49-F238E27FC236}">
                <a16:creationId xmlns:a16="http://schemas.microsoft.com/office/drawing/2014/main" id="{43508677-E97C-50C8-3F26-B79E7D0A3F1C}"/>
              </a:ext>
            </a:extLst>
          </p:cNvPr>
          <p:cNvSpPr/>
          <p:nvPr/>
        </p:nvSpPr>
        <p:spPr>
          <a:xfrm>
            <a:off x="4855210" y="4778100"/>
            <a:ext cx="210312" cy="182880"/>
          </a:xfrm>
          <a:prstGeom prst="rect">
            <a:avLst/>
          </a:prstGeom>
          <a:solidFill>
            <a:schemeClr val="bg2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7" name="Rectangle 536">
            <a:extLst>
              <a:ext uri="{FF2B5EF4-FFF2-40B4-BE49-F238E27FC236}">
                <a16:creationId xmlns:a16="http://schemas.microsoft.com/office/drawing/2014/main" id="{AB6D8C69-F273-A9E9-45B9-3D9263232FBB}"/>
              </a:ext>
            </a:extLst>
          </p:cNvPr>
          <p:cNvSpPr/>
          <p:nvPr/>
        </p:nvSpPr>
        <p:spPr>
          <a:xfrm>
            <a:off x="5065522" y="4777930"/>
            <a:ext cx="210312" cy="182880"/>
          </a:xfrm>
          <a:prstGeom prst="rect">
            <a:avLst/>
          </a:prstGeom>
          <a:solidFill>
            <a:schemeClr val="bg2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8" name="Rectangle 537">
            <a:extLst>
              <a:ext uri="{FF2B5EF4-FFF2-40B4-BE49-F238E27FC236}">
                <a16:creationId xmlns:a16="http://schemas.microsoft.com/office/drawing/2014/main" id="{04A62D32-B22B-9C73-5DE9-0DB6101B368C}"/>
              </a:ext>
            </a:extLst>
          </p:cNvPr>
          <p:cNvSpPr/>
          <p:nvPr/>
        </p:nvSpPr>
        <p:spPr>
          <a:xfrm>
            <a:off x="5275834" y="4778100"/>
            <a:ext cx="210312" cy="182880"/>
          </a:xfrm>
          <a:prstGeom prst="rect">
            <a:avLst/>
          </a:prstGeom>
          <a:solidFill>
            <a:schemeClr val="bg2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9" name="Rectangle 538">
            <a:extLst>
              <a:ext uri="{FF2B5EF4-FFF2-40B4-BE49-F238E27FC236}">
                <a16:creationId xmlns:a16="http://schemas.microsoft.com/office/drawing/2014/main" id="{7AED05F3-1387-7745-3E18-5E7D0C14BC97}"/>
              </a:ext>
            </a:extLst>
          </p:cNvPr>
          <p:cNvSpPr/>
          <p:nvPr/>
        </p:nvSpPr>
        <p:spPr>
          <a:xfrm>
            <a:off x="5486146" y="4777930"/>
            <a:ext cx="210312" cy="182880"/>
          </a:xfrm>
          <a:prstGeom prst="rect">
            <a:avLst/>
          </a:prstGeom>
          <a:solidFill>
            <a:schemeClr val="bg2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0" name="Rectangle 539">
            <a:extLst>
              <a:ext uri="{FF2B5EF4-FFF2-40B4-BE49-F238E27FC236}">
                <a16:creationId xmlns:a16="http://schemas.microsoft.com/office/drawing/2014/main" id="{8DE959A5-7295-FFE5-9FBD-D01186D4F9F4}"/>
              </a:ext>
            </a:extLst>
          </p:cNvPr>
          <p:cNvSpPr/>
          <p:nvPr/>
        </p:nvSpPr>
        <p:spPr>
          <a:xfrm>
            <a:off x="4015685" y="4778100"/>
            <a:ext cx="210312" cy="182880"/>
          </a:xfrm>
          <a:prstGeom prst="rect">
            <a:avLst/>
          </a:prstGeom>
          <a:solidFill>
            <a:schemeClr val="bg2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1" name="Rectangle 540">
            <a:extLst>
              <a:ext uri="{FF2B5EF4-FFF2-40B4-BE49-F238E27FC236}">
                <a16:creationId xmlns:a16="http://schemas.microsoft.com/office/drawing/2014/main" id="{71270151-3587-4EC9-65CA-6BF24FF1725B}"/>
              </a:ext>
            </a:extLst>
          </p:cNvPr>
          <p:cNvSpPr/>
          <p:nvPr/>
        </p:nvSpPr>
        <p:spPr>
          <a:xfrm>
            <a:off x="3969965" y="4778100"/>
            <a:ext cx="45720" cy="182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3" name="Rectangle 542">
            <a:extLst>
              <a:ext uri="{FF2B5EF4-FFF2-40B4-BE49-F238E27FC236}">
                <a16:creationId xmlns:a16="http://schemas.microsoft.com/office/drawing/2014/main" id="{DE8D8231-4200-FD90-95CA-BD60E9590B85}"/>
              </a:ext>
            </a:extLst>
          </p:cNvPr>
          <p:cNvSpPr/>
          <p:nvPr/>
        </p:nvSpPr>
        <p:spPr>
          <a:xfrm>
            <a:off x="4225997" y="4777930"/>
            <a:ext cx="210312" cy="182880"/>
          </a:xfrm>
          <a:prstGeom prst="rect">
            <a:avLst/>
          </a:prstGeom>
          <a:solidFill>
            <a:schemeClr val="bg2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4" name="Rectangle 543">
            <a:extLst>
              <a:ext uri="{FF2B5EF4-FFF2-40B4-BE49-F238E27FC236}">
                <a16:creationId xmlns:a16="http://schemas.microsoft.com/office/drawing/2014/main" id="{D3618098-5764-C22F-782C-978B6328043F}"/>
              </a:ext>
            </a:extLst>
          </p:cNvPr>
          <p:cNvSpPr/>
          <p:nvPr/>
        </p:nvSpPr>
        <p:spPr>
          <a:xfrm>
            <a:off x="4434586" y="4778100"/>
            <a:ext cx="210312" cy="182880"/>
          </a:xfrm>
          <a:prstGeom prst="rect">
            <a:avLst/>
          </a:prstGeom>
          <a:solidFill>
            <a:schemeClr val="bg2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5" name="Rectangle 544">
            <a:extLst>
              <a:ext uri="{FF2B5EF4-FFF2-40B4-BE49-F238E27FC236}">
                <a16:creationId xmlns:a16="http://schemas.microsoft.com/office/drawing/2014/main" id="{AADA07D2-248C-F368-31EB-873853B78AA6}"/>
              </a:ext>
            </a:extLst>
          </p:cNvPr>
          <p:cNvSpPr/>
          <p:nvPr/>
        </p:nvSpPr>
        <p:spPr>
          <a:xfrm>
            <a:off x="4644898" y="4777930"/>
            <a:ext cx="210312" cy="182880"/>
          </a:xfrm>
          <a:prstGeom prst="rect">
            <a:avLst/>
          </a:prstGeom>
          <a:solidFill>
            <a:schemeClr val="bg2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0" name="Rectangle 549">
            <a:extLst>
              <a:ext uri="{FF2B5EF4-FFF2-40B4-BE49-F238E27FC236}">
                <a16:creationId xmlns:a16="http://schemas.microsoft.com/office/drawing/2014/main" id="{F54DB843-D30E-39FB-03B4-5297993248F9}"/>
              </a:ext>
            </a:extLst>
          </p:cNvPr>
          <p:cNvSpPr/>
          <p:nvPr/>
        </p:nvSpPr>
        <p:spPr>
          <a:xfrm>
            <a:off x="4855210" y="4960980"/>
            <a:ext cx="210312" cy="182880"/>
          </a:xfrm>
          <a:prstGeom prst="rect">
            <a:avLst/>
          </a:prstGeom>
          <a:solidFill>
            <a:schemeClr val="bg2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1" name="Rectangle 550">
            <a:extLst>
              <a:ext uri="{FF2B5EF4-FFF2-40B4-BE49-F238E27FC236}">
                <a16:creationId xmlns:a16="http://schemas.microsoft.com/office/drawing/2014/main" id="{600C5AA3-0FDF-8157-C62A-D8C610DAE547}"/>
              </a:ext>
            </a:extLst>
          </p:cNvPr>
          <p:cNvSpPr/>
          <p:nvPr/>
        </p:nvSpPr>
        <p:spPr>
          <a:xfrm>
            <a:off x="5065522" y="4960810"/>
            <a:ext cx="210312" cy="182880"/>
          </a:xfrm>
          <a:prstGeom prst="rect">
            <a:avLst/>
          </a:prstGeom>
          <a:solidFill>
            <a:schemeClr val="bg2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2" name="Rectangle 551">
            <a:extLst>
              <a:ext uri="{FF2B5EF4-FFF2-40B4-BE49-F238E27FC236}">
                <a16:creationId xmlns:a16="http://schemas.microsoft.com/office/drawing/2014/main" id="{1C15E93C-06BF-5721-5E58-DF1B58DD8F50}"/>
              </a:ext>
            </a:extLst>
          </p:cNvPr>
          <p:cNvSpPr/>
          <p:nvPr/>
        </p:nvSpPr>
        <p:spPr>
          <a:xfrm>
            <a:off x="5275834" y="4960980"/>
            <a:ext cx="210312" cy="182880"/>
          </a:xfrm>
          <a:prstGeom prst="rect">
            <a:avLst/>
          </a:prstGeom>
          <a:solidFill>
            <a:schemeClr val="bg2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3" name="Rectangle 552">
            <a:extLst>
              <a:ext uri="{FF2B5EF4-FFF2-40B4-BE49-F238E27FC236}">
                <a16:creationId xmlns:a16="http://schemas.microsoft.com/office/drawing/2014/main" id="{FA5283BA-8E60-A047-34B5-1FEA986FECBA}"/>
              </a:ext>
            </a:extLst>
          </p:cNvPr>
          <p:cNvSpPr/>
          <p:nvPr/>
        </p:nvSpPr>
        <p:spPr>
          <a:xfrm>
            <a:off x="5486146" y="4960810"/>
            <a:ext cx="210312" cy="182880"/>
          </a:xfrm>
          <a:prstGeom prst="rect">
            <a:avLst/>
          </a:prstGeom>
          <a:solidFill>
            <a:schemeClr val="bg2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4" name="Rectangle 553">
            <a:extLst>
              <a:ext uri="{FF2B5EF4-FFF2-40B4-BE49-F238E27FC236}">
                <a16:creationId xmlns:a16="http://schemas.microsoft.com/office/drawing/2014/main" id="{36CE5A19-DCFA-4739-722D-3D90CACB95A2}"/>
              </a:ext>
            </a:extLst>
          </p:cNvPr>
          <p:cNvSpPr/>
          <p:nvPr/>
        </p:nvSpPr>
        <p:spPr>
          <a:xfrm>
            <a:off x="4015685" y="4960980"/>
            <a:ext cx="210312" cy="182880"/>
          </a:xfrm>
          <a:prstGeom prst="rect">
            <a:avLst/>
          </a:prstGeom>
          <a:solidFill>
            <a:schemeClr val="bg2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5" name="Rectangle 554">
            <a:extLst>
              <a:ext uri="{FF2B5EF4-FFF2-40B4-BE49-F238E27FC236}">
                <a16:creationId xmlns:a16="http://schemas.microsoft.com/office/drawing/2014/main" id="{74285864-77F9-233B-17B5-5DDE3EBCE4B6}"/>
              </a:ext>
            </a:extLst>
          </p:cNvPr>
          <p:cNvSpPr/>
          <p:nvPr/>
        </p:nvSpPr>
        <p:spPr>
          <a:xfrm>
            <a:off x="3969965" y="4960980"/>
            <a:ext cx="45720" cy="182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7" name="Rectangle 556">
            <a:extLst>
              <a:ext uri="{FF2B5EF4-FFF2-40B4-BE49-F238E27FC236}">
                <a16:creationId xmlns:a16="http://schemas.microsoft.com/office/drawing/2014/main" id="{6B87FC4C-688D-56DA-5FFE-29179A57CAE3}"/>
              </a:ext>
            </a:extLst>
          </p:cNvPr>
          <p:cNvSpPr/>
          <p:nvPr/>
        </p:nvSpPr>
        <p:spPr>
          <a:xfrm>
            <a:off x="4225997" y="4960810"/>
            <a:ext cx="210312" cy="182880"/>
          </a:xfrm>
          <a:prstGeom prst="rect">
            <a:avLst/>
          </a:prstGeom>
          <a:solidFill>
            <a:schemeClr val="bg2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8" name="Rectangle 557">
            <a:extLst>
              <a:ext uri="{FF2B5EF4-FFF2-40B4-BE49-F238E27FC236}">
                <a16:creationId xmlns:a16="http://schemas.microsoft.com/office/drawing/2014/main" id="{E3859600-11DB-71ED-F0A3-D436AD5F0837}"/>
              </a:ext>
            </a:extLst>
          </p:cNvPr>
          <p:cNvSpPr/>
          <p:nvPr/>
        </p:nvSpPr>
        <p:spPr>
          <a:xfrm>
            <a:off x="4434586" y="4960980"/>
            <a:ext cx="210312" cy="182880"/>
          </a:xfrm>
          <a:prstGeom prst="rect">
            <a:avLst/>
          </a:prstGeom>
          <a:solidFill>
            <a:schemeClr val="bg2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id="{F7248562-ACB5-E74E-CE42-CA270D30E695}"/>
              </a:ext>
            </a:extLst>
          </p:cNvPr>
          <p:cNvSpPr/>
          <p:nvPr/>
        </p:nvSpPr>
        <p:spPr>
          <a:xfrm>
            <a:off x="4644898" y="4960810"/>
            <a:ext cx="210312" cy="182880"/>
          </a:xfrm>
          <a:prstGeom prst="rect">
            <a:avLst/>
          </a:prstGeom>
          <a:solidFill>
            <a:schemeClr val="bg2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4E056A-26FF-D2C2-C60D-928C7703CC83}"/>
              </a:ext>
            </a:extLst>
          </p:cNvPr>
          <p:cNvSpPr txBox="1"/>
          <p:nvPr/>
        </p:nvSpPr>
        <p:spPr>
          <a:xfrm>
            <a:off x="10617162" y="4996583"/>
            <a:ext cx="132087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Beam pipe </a:t>
            </a:r>
          </a:p>
          <a:p>
            <a:r>
              <a:rPr lang="en-US" sz="1400" dirty="0"/>
              <a:t>R=11.7 mm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A2FF9E2-451E-9E48-0CF8-B1B7A8AC7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11</a:t>
            </a:fld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D78392-6EA3-B34C-D8F4-E4D595136960}"/>
              </a:ext>
            </a:extLst>
          </p:cNvPr>
          <p:cNvCxnSpPr>
            <a:cxnSpLocks/>
          </p:cNvCxnSpPr>
          <p:nvPr/>
        </p:nvCxnSpPr>
        <p:spPr>
          <a:xfrm>
            <a:off x="9575800" y="941661"/>
            <a:ext cx="21018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3B58664-33D5-73CA-7C53-9014BA1733EC}"/>
              </a:ext>
            </a:extLst>
          </p:cNvPr>
          <p:cNvSpPr txBox="1"/>
          <p:nvPr/>
        </p:nvSpPr>
        <p:spPr>
          <a:xfrm>
            <a:off x="10201823" y="599735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231 mm</a:t>
            </a:r>
          </a:p>
        </p:txBody>
      </p:sp>
    </p:spTree>
    <p:extLst>
      <p:ext uri="{BB962C8B-B14F-4D97-AF65-F5344CB8AC3E}">
        <p14:creationId xmlns:p14="http://schemas.microsoft.com/office/powerpoint/2010/main" val="268544199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C2F8F-6F51-2B3D-8850-A634EF737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AF5C6F-C335-3B49-D45B-703FE23ACCBC}"/>
              </a:ext>
            </a:extLst>
          </p:cNvPr>
          <p:cNvSpPr txBox="1"/>
          <p:nvPr/>
        </p:nvSpPr>
        <p:spPr>
          <a:xfrm>
            <a:off x="987552" y="416020"/>
            <a:ext cx="3703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CC66BC-DCC1-7991-687F-637A88828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2764" y="4017666"/>
            <a:ext cx="3697909" cy="2273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5D8522-4287-2640-82D1-383757FB7090}"/>
              </a:ext>
            </a:extLst>
          </p:cNvPr>
          <p:cNvSpPr txBox="1"/>
          <p:nvPr/>
        </p:nvSpPr>
        <p:spPr>
          <a:xfrm>
            <a:off x="10128907" y="2748736"/>
            <a:ext cx="1545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Polyimide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pipes</a:t>
            </a:r>
            <a:endParaRPr lang="it-IT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A7327F-610D-4992-D9E2-6C45B001E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093" y="2170676"/>
            <a:ext cx="2037814" cy="1463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CF28C6-8533-3E78-BEEE-946B7595F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552" y="2272708"/>
            <a:ext cx="6686283" cy="29993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80BAEE-8B80-28DD-3060-CD41D9872F22}"/>
              </a:ext>
            </a:extLst>
          </p:cNvPr>
          <p:cNvSpPr txBox="1"/>
          <p:nvPr/>
        </p:nvSpPr>
        <p:spPr>
          <a:xfrm>
            <a:off x="987551" y="1024281"/>
            <a:ext cx="1009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carbon materials are laid-up in the plate thickness to enhance thermal performance and guarantee structure integrity. 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1FE763-432C-CF58-A0F3-08CD12D2E64A}"/>
              </a:ext>
            </a:extLst>
          </p:cNvPr>
          <p:cNvSpPr txBox="1"/>
          <p:nvPr/>
        </p:nvSpPr>
        <p:spPr>
          <a:xfrm>
            <a:off x="1106424" y="5798474"/>
            <a:ext cx="3950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Lay-up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0.21 mm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987913-AA3A-8F00-46CA-32555A71DFC7}"/>
              </a:ext>
            </a:extLst>
          </p:cNvPr>
          <p:cNvSpPr txBox="1"/>
          <p:nvPr/>
        </p:nvSpPr>
        <p:spPr>
          <a:xfrm>
            <a:off x="4671574" y="5320197"/>
            <a:ext cx="2726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r>
              <a:rPr lang="it-IT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glued</a:t>
            </a:r>
            <a:r>
              <a:rPr lang="it-IT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it-IT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side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40A22C-32D6-ED60-BBC2-08C3697D0940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4133088" y="5154646"/>
            <a:ext cx="538486" cy="319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9FFBED-B69E-781D-5A12-DD30CCA9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110</a:t>
            </a:fld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9B8062-3E61-2E0B-2569-4002ACB92167}"/>
              </a:ext>
            </a:extLst>
          </p:cNvPr>
          <p:cNvSpPr txBox="1"/>
          <p:nvPr/>
        </p:nvSpPr>
        <p:spPr>
          <a:xfrm rot="20036909">
            <a:off x="10748505" y="622795"/>
            <a:ext cx="121058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Giada Bonini</a:t>
            </a:r>
          </a:p>
        </p:txBody>
      </p:sp>
    </p:spTree>
    <p:extLst>
      <p:ext uri="{BB962C8B-B14F-4D97-AF65-F5344CB8AC3E}">
        <p14:creationId xmlns:p14="http://schemas.microsoft.com/office/powerpoint/2010/main" val="121561324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FCFFFE-FE5E-E75F-DF26-4CE594C7189A}"/>
              </a:ext>
            </a:extLst>
          </p:cNvPr>
          <p:cNvSpPr txBox="1"/>
          <p:nvPr/>
        </p:nvSpPr>
        <p:spPr>
          <a:xfrm>
            <a:off x="987552" y="1325399"/>
            <a:ext cx="105247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"box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beam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"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configuration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provides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high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resistance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to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twisting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and torque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flexural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rigidity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structure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(EI)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increases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with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distance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between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cold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plates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 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value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of 5 cm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allows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stave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to support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applied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loads with an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acceptable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deflection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Foam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bars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provide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continuous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support to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cold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plates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longitudinal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direction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preventing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buckling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phenomenon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B477E-C9DA-3E0C-A13B-9D380D645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58" y="3596579"/>
            <a:ext cx="4541409" cy="23585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D48761-801A-C220-2BE7-D2EF8DE6EEE1}"/>
              </a:ext>
            </a:extLst>
          </p:cNvPr>
          <p:cNvSpPr txBox="1"/>
          <p:nvPr/>
        </p:nvSpPr>
        <p:spPr>
          <a:xfrm>
            <a:off x="987552" y="562324"/>
            <a:ext cx="651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"Box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endParaRPr lang="it-IT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49FD54-46A8-1FB0-8218-FDDE527FA210}"/>
              </a:ext>
            </a:extLst>
          </p:cNvPr>
          <p:cNvCxnSpPr/>
          <p:nvPr/>
        </p:nvCxnSpPr>
        <p:spPr>
          <a:xfrm>
            <a:off x="10948066" y="3719361"/>
            <a:ext cx="0" cy="21305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A3886B5-614B-C4A1-C5BD-2A0E969C09D3}"/>
              </a:ext>
            </a:extLst>
          </p:cNvPr>
          <p:cNvSpPr txBox="1"/>
          <p:nvPr/>
        </p:nvSpPr>
        <p:spPr>
          <a:xfrm>
            <a:off x="10948066" y="4606563"/>
            <a:ext cx="1005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539751-8AAC-3AEF-0ED4-F7E762EB5931}"/>
              </a:ext>
            </a:extLst>
          </p:cNvPr>
          <p:cNvSpPr txBox="1"/>
          <p:nvPr/>
        </p:nvSpPr>
        <p:spPr>
          <a:xfrm>
            <a:off x="9713625" y="3227247"/>
            <a:ext cx="1005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844DDEF-B613-9548-AF93-0A1D5C014A4D}"/>
              </a:ext>
            </a:extLst>
          </p:cNvPr>
          <p:cNvCxnSpPr/>
          <p:nvPr/>
        </p:nvCxnSpPr>
        <p:spPr>
          <a:xfrm>
            <a:off x="6435502" y="5955101"/>
            <a:ext cx="457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2E682D0-2C42-FA13-0118-BBA594D1CF33}"/>
              </a:ext>
            </a:extLst>
          </p:cNvPr>
          <p:cNvSpPr txBox="1"/>
          <p:nvPr/>
        </p:nvSpPr>
        <p:spPr>
          <a:xfrm>
            <a:off x="6223666" y="5985879"/>
            <a:ext cx="1005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9.5 mm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3E4CBE-C306-A30A-BE34-662A9598081D}"/>
              </a:ext>
            </a:extLst>
          </p:cNvPr>
          <p:cNvCxnSpPr/>
          <p:nvPr/>
        </p:nvCxnSpPr>
        <p:spPr>
          <a:xfrm>
            <a:off x="9914794" y="3596579"/>
            <a:ext cx="457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9BFE944-E401-F178-3292-9A490F77E860}"/>
              </a:ext>
            </a:extLst>
          </p:cNvPr>
          <p:cNvSpPr txBox="1"/>
          <p:nvPr/>
        </p:nvSpPr>
        <p:spPr>
          <a:xfrm>
            <a:off x="653308" y="5302403"/>
            <a:ext cx="48148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offset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position of the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staves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barrel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this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value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ensures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 minimum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distance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between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two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adjacent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staves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of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~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3 mm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(in the OT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innermost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5633623-F98C-CC4B-7DD7-8AC3E2237765}"/>
              </a:ext>
            </a:extLst>
          </p:cNvPr>
          <p:cNvCxnSpPr>
            <a:cxnSpLocks/>
          </p:cNvCxnSpPr>
          <p:nvPr/>
        </p:nvCxnSpPr>
        <p:spPr>
          <a:xfrm flipH="1" flipV="1">
            <a:off x="5434663" y="5849913"/>
            <a:ext cx="767508" cy="2898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9A8ACA5-A1E6-ACE1-6A8E-6E3AD92DB84A}"/>
              </a:ext>
            </a:extLst>
          </p:cNvPr>
          <p:cNvSpPr txBox="1"/>
          <p:nvPr/>
        </p:nvSpPr>
        <p:spPr>
          <a:xfrm>
            <a:off x="8009571" y="6016656"/>
            <a:ext cx="1548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</a:t>
            </a:r>
            <a:r>
              <a:rPr lang="it-IT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front </a:t>
            </a:r>
            <a:r>
              <a:rPr lang="it-IT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it-IT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2624E7-A1F3-CFED-CC3E-3EBE55DD0539}"/>
              </a:ext>
            </a:extLst>
          </p:cNvPr>
          <p:cNvSpPr txBox="1"/>
          <p:nvPr/>
        </p:nvSpPr>
        <p:spPr>
          <a:xfrm>
            <a:off x="927834" y="3898676"/>
            <a:ext cx="251336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SzPct val="110000"/>
            </a:pP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r>
              <a:rPr 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high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Young’s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Modulus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(E).</a:t>
            </a:r>
          </a:p>
          <a:p>
            <a:endParaRPr lang="it-IT" sz="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it-IT" sz="14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Foam</a:t>
            </a: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bar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low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density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(ρ)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56090229-4E15-89BC-70F0-7D7DC158E882}"/>
              </a:ext>
            </a:extLst>
          </p:cNvPr>
          <p:cNvSpPr/>
          <p:nvPr/>
        </p:nvSpPr>
        <p:spPr>
          <a:xfrm>
            <a:off x="3595072" y="4220626"/>
            <a:ext cx="512064" cy="136727"/>
          </a:xfrm>
          <a:prstGeom prst="rightArrow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73776A-ABFE-A8F8-0234-D6265079DA22}"/>
              </a:ext>
            </a:extLst>
          </p:cNvPr>
          <p:cNvSpPr txBox="1"/>
          <p:nvPr/>
        </p:nvSpPr>
        <p:spPr>
          <a:xfrm>
            <a:off x="4154854" y="4021788"/>
            <a:ext cx="174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SPECIFIC STIFFNESS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01CB7-FB94-0F60-E478-62CD38EC0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111</a:t>
            </a:fld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30A705-0958-3F63-B919-7031E8F1B1C2}"/>
              </a:ext>
            </a:extLst>
          </p:cNvPr>
          <p:cNvSpPr txBox="1"/>
          <p:nvPr/>
        </p:nvSpPr>
        <p:spPr>
          <a:xfrm rot="20036909">
            <a:off x="10563228" y="524763"/>
            <a:ext cx="121058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Giada Bonini</a:t>
            </a:r>
          </a:p>
        </p:txBody>
      </p:sp>
    </p:spTree>
    <p:extLst>
      <p:ext uri="{BB962C8B-B14F-4D97-AF65-F5344CB8AC3E}">
        <p14:creationId xmlns:p14="http://schemas.microsoft.com/office/powerpoint/2010/main" val="6194955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3F041-23DB-4FA4-E252-0C04686E8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538084-6EA5-E884-DA53-2011A85DE6F1}"/>
              </a:ext>
            </a:extLst>
          </p:cNvPr>
          <p:cNvSpPr txBox="1"/>
          <p:nvPr/>
        </p:nvSpPr>
        <p:spPr>
          <a:xfrm>
            <a:off x="669263" y="429100"/>
            <a:ext cx="3703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EBADB0-B8B2-D61B-81FA-206AADA11702}"/>
              </a:ext>
            </a:extLst>
          </p:cNvPr>
          <p:cNvSpPr txBox="1"/>
          <p:nvPr/>
        </p:nvSpPr>
        <p:spPr>
          <a:xfrm>
            <a:off x="658299" y="1258466"/>
            <a:ext cx="671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K13D2U Unidirectional Prepreg</a:t>
            </a:r>
            <a:endParaRPr lang="it-IT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1E1BBD-CB73-8368-503F-BD6DEDC5C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496" y="277735"/>
            <a:ext cx="2796653" cy="2161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016692-4CED-8F34-0DE9-D532B229C90B}"/>
              </a:ext>
            </a:extLst>
          </p:cNvPr>
          <p:cNvSpPr txBox="1"/>
          <p:nvPr/>
        </p:nvSpPr>
        <p:spPr>
          <a:xfrm>
            <a:off x="658299" y="1920715"/>
            <a:ext cx="76993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Made from ultra-high thermal conductivity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K13D2U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fibres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serves as the primary thermal structure to quickly transport heat generated from the chips to the tubes.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carbon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fibres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are oriented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transversally to the stave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enhancing the heat spreading towards the cooling channels from the sides of the stave.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8973F9-02AC-7C36-3BAB-54B2A10C1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683" y="122954"/>
            <a:ext cx="2185954" cy="12355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C0A419-735B-783B-4C58-32A4E3E1F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584" y="4523383"/>
            <a:ext cx="9359392" cy="15930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3BC499-2CFB-B708-2707-97E071F9C7FB}"/>
              </a:ext>
            </a:extLst>
          </p:cNvPr>
          <p:cNvSpPr txBox="1"/>
          <p:nvPr/>
        </p:nvSpPr>
        <p:spPr>
          <a:xfrm>
            <a:off x="6988830" y="1414871"/>
            <a:ext cx="1993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fibre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5E4B3C-69CA-E4C0-E43E-514756EB4D2D}"/>
              </a:ext>
            </a:extLst>
          </p:cNvPr>
          <p:cNvSpPr txBox="1"/>
          <p:nvPr/>
        </p:nvSpPr>
        <p:spPr>
          <a:xfrm>
            <a:off x="9338959" y="2361867"/>
            <a:ext cx="2356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Unidirectional</a:t>
            </a:r>
            <a:r>
              <a:rPr lang="it-IT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prepreg</a:t>
            </a:r>
            <a:endParaRPr lang="it-IT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F23C6D-B4F0-9C3C-24E4-F5754EEC6302}"/>
              </a:ext>
            </a:extLst>
          </p:cNvPr>
          <p:cNvSpPr txBox="1"/>
          <p:nvPr/>
        </p:nvSpPr>
        <p:spPr>
          <a:xfrm>
            <a:off x="8788186" y="3213376"/>
            <a:ext cx="3016963" cy="83099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Filament diameter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11μm  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120 g/m</a:t>
            </a:r>
            <a:r>
              <a:rPr lang="en-US" sz="1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120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it-IT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42C1A4F-8702-AE80-8788-0BE87837622D}"/>
              </a:ext>
            </a:extLst>
          </p:cNvPr>
          <p:cNvCxnSpPr/>
          <p:nvPr/>
        </p:nvCxnSpPr>
        <p:spPr>
          <a:xfrm flipH="1">
            <a:off x="10168128" y="2700421"/>
            <a:ext cx="128539" cy="4268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2A63F-CC5F-EA5B-D56C-DB149B24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112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469946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D8A15-F285-0AFC-CBAF-909DE381F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6EF827B-D63A-1105-8391-5F5BFF23B4D3}"/>
              </a:ext>
            </a:extLst>
          </p:cNvPr>
          <p:cNvSpPr txBox="1"/>
          <p:nvPr/>
        </p:nvSpPr>
        <p:spPr>
          <a:xfrm>
            <a:off x="662541" y="1501005"/>
            <a:ext cx="65612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Unidirectional prepreg is produced by aligning continuous carbon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fibres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a single, uniform direction and surrounding them with a polymer matrix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This manufacturing process creates a ready-to-mold material in sheet form.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is used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EX-1515 Cyanate Ester Resin System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preferable to epoxy resin for its low humidity absorption and better dimensional stability in time.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01C7F0-C718-72C2-F67C-71409109FB24}"/>
              </a:ext>
            </a:extLst>
          </p:cNvPr>
          <p:cNvSpPr txBox="1"/>
          <p:nvPr/>
        </p:nvSpPr>
        <p:spPr>
          <a:xfrm>
            <a:off x="662540" y="941756"/>
            <a:ext cx="7452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K13D2U Unidirectional Prepreg: Resin System</a:t>
            </a:r>
            <a:endParaRPr lang="it-IT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2CE906-C097-46D4-3620-89A634104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4243" y="3973460"/>
            <a:ext cx="5337814" cy="24835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076548-EE9B-0BB9-D96D-0A285BEFA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8" b="3920"/>
          <a:stretch>
            <a:fillRect/>
          </a:stretch>
        </p:blipFill>
        <p:spPr>
          <a:xfrm>
            <a:off x="7644385" y="1941366"/>
            <a:ext cx="4128785" cy="4515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E1E244-2FEB-9B44-F1F3-56A05A5CC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6342" y="302411"/>
            <a:ext cx="1784870" cy="14032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C5A3D5-B6B7-F07F-853F-C737A4BF1842}"/>
              </a:ext>
            </a:extLst>
          </p:cNvPr>
          <p:cNvSpPr txBox="1"/>
          <p:nvPr/>
        </p:nvSpPr>
        <p:spPr>
          <a:xfrm>
            <a:off x="5409439" y="3824718"/>
            <a:ext cx="1942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it-IT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curing</a:t>
            </a:r>
            <a:r>
              <a:rPr lang="it-IT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temperature: </a:t>
            </a:r>
            <a:r>
              <a:rPr lang="it-IT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121°C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51606C5-A0F9-BC18-E839-7F816B667471}"/>
              </a:ext>
            </a:extLst>
          </p:cNvPr>
          <p:cNvCxnSpPr>
            <a:endCxn id="3" idx="1"/>
          </p:cNvCxnSpPr>
          <p:nvPr/>
        </p:nvCxnSpPr>
        <p:spPr>
          <a:xfrm flipV="1">
            <a:off x="4773168" y="4086328"/>
            <a:ext cx="636271" cy="58625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FADFE5F-B151-7821-EC69-F475C1872B2B}"/>
              </a:ext>
            </a:extLst>
          </p:cNvPr>
          <p:cNvSpPr txBox="1"/>
          <p:nvPr/>
        </p:nvSpPr>
        <p:spPr>
          <a:xfrm>
            <a:off x="662540" y="302411"/>
            <a:ext cx="3703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CA7385-4576-CC5F-C6A3-965FD34B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113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178390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1B514-37F1-3585-4598-FE601EB3A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459A64-74F6-1B1E-3034-F12F76CA0CC9}"/>
              </a:ext>
            </a:extLst>
          </p:cNvPr>
          <p:cNvSpPr txBox="1"/>
          <p:nvPr/>
        </p:nvSpPr>
        <p:spPr>
          <a:xfrm>
            <a:off x="658299" y="401642"/>
            <a:ext cx="3703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094B7-58E8-F73B-6AB2-F8EA8AC39CBE}"/>
              </a:ext>
            </a:extLst>
          </p:cNvPr>
          <p:cNvSpPr txBox="1"/>
          <p:nvPr/>
        </p:nvSpPr>
        <p:spPr>
          <a:xfrm>
            <a:off x="658299" y="1258466"/>
            <a:ext cx="671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Pyrolytic Graphite</a:t>
            </a:r>
            <a:endParaRPr lang="it-IT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DCE488-2454-E447-EF6B-08AA279F4247}"/>
              </a:ext>
            </a:extLst>
          </p:cNvPr>
          <p:cNvSpPr txBox="1"/>
          <p:nvPr/>
        </p:nvSpPr>
        <p:spPr>
          <a:xfrm>
            <a:off x="751295" y="1901439"/>
            <a:ext cx="82205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High in-plane thermal conductivity and flexibility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Graphite foil is laid over the cooling pipes to enhances the thermal contact between the top of the cooling pipes and the plate.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transfers and spreads the heat from the carbon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plate to the embedded polyimide tubes.</a:t>
            </a:r>
          </a:p>
        </p:txBody>
      </p:sp>
      <p:pic>
        <p:nvPicPr>
          <p:cNvPr id="3" name="Picture 2" descr="A close-up of a foil&#10;&#10;AI-generated content may be incorrect.">
            <a:extLst>
              <a:ext uri="{FF2B5EF4-FFF2-40B4-BE49-F238E27FC236}">
                <a16:creationId xmlns:a16="http://schemas.microsoft.com/office/drawing/2014/main" id="{B101C4B5-FE80-5D36-1EAD-9F57FB539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8696"/>
          <a:stretch>
            <a:fillRect/>
          </a:stretch>
        </p:blipFill>
        <p:spPr>
          <a:xfrm>
            <a:off x="9084670" y="1658576"/>
            <a:ext cx="2356035" cy="2105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676400-0060-C6A2-577B-D369A1A0A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591" y="4431660"/>
            <a:ext cx="9244583" cy="105767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0039E-5E00-4357-CB3E-BEABE4D13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114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02665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C5A15-30B0-2DCD-7638-77027DA03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5B4EDF-FE56-37DA-F4B2-3614DCAC0461}"/>
              </a:ext>
            </a:extLst>
          </p:cNvPr>
          <p:cNvSpPr txBox="1"/>
          <p:nvPr/>
        </p:nvSpPr>
        <p:spPr>
          <a:xfrm>
            <a:off x="658299" y="1258466"/>
            <a:ext cx="671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Fleece</a:t>
            </a:r>
            <a:endParaRPr lang="it-IT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E6A24F-8EEF-B47A-FF7D-1688F65847BB}"/>
              </a:ext>
            </a:extLst>
          </p:cNvPr>
          <p:cNvSpPr txBox="1"/>
          <p:nvPr/>
        </p:nvSpPr>
        <p:spPr>
          <a:xfrm>
            <a:off x="751295" y="1901439"/>
            <a:ext cx="106238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Continuous-strand mat made of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non-oriented carbon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fibres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which are finished with a chemical binder to hold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fibres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securely in place.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Two carbon fleece layers encapsulate the whole plate layout to protect it, providing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resistance to abrasion and peeling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to add mechanical stiffness.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third layer is placed between the polyimide cooling tubing and the high-thermal conductivity plate, ensuring that the cooling channels remain firmly positioned and their section remains circular.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001333-51FA-F382-7F3A-749383AD1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995" y="478416"/>
            <a:ext cx="3855191" cy="11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FD3B81-3405-6AC8-D16F-1188E9E25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496" y="4729625"/>
            <a:ext cx="8065008" cy="11031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A7EDB1-2C6C-2EE6-0C16-AC057B146300}"/>
              </a:ext>
            </a:extLst>
          </p:cNvPr>
          <p:cNvSpPr txBox="1"/>
          <p:nvPr/>
        </p:nvSpPr>
        <p:spPr>
          <a:xfrm>
            <a:off x="669263" y="429100"/>
            <a:ext cx="3703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554DEB-AD5D-329A-3C58-93C7EDEB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115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041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0B3B4-D032-D2BA-5D08-318CFCC17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19FA64-BCC5-7B6A-C48E-8FB7548C76DB}"/>
              </a:ext>
            </a:extLst>
          </p:cNvPr>
          <p:cNvSpPr txBox="1"/>
          <p:nvPr/>
        </p:nvSpPr>
        <p:spPr>
          <a:xfrm>
            <a:off x="658299" y="1258466"/>
            <a:ext cx="671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Polyimide pipes</a:t>
            </a:r>
            <a:endParaRPr lang="it-IT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3545D0-2EC1-2872-DCEC-D7856FA54A6F}"/>
              </a:ext>
            </a:extLst>
          </p:cNvPr>
          <p:cNvSpPr txBox="1"/>
          <p:nvPr/>
        </p:nvSpPr>
        <p:spPr>
          <a:xfrm>
            <a:off x="689789" y="1935724"/>
            <a:ext cx="106121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Thermal stability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As a thermoset polymer, polyimide cannot be reshaped by heat at low temperatures (below 200°C) after it has been extruded.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Low deterioration rate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It is highly inert and compatible with most refrigerants, materials, weak acids, and solvents.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pipes are embedded in the carbon structure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this way their fragility and tendency to pinch and buckle under localized load does not aﬀect their use.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FC2AEE-FB05-38CC-456F-2EB4DB26F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466" y="236991"/>
            <a:ext cx="2037814" cy="1463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AA0DF0-A275-8437-289E-24F0001FA6F4}"/>
              </a:ext>
            </a:extLst>
          </p:cNvPr>
          <p:cNvSpPr txBox="1"/>
          <p:nvPr/>
        </p:nvSpPr>
        <p:spPr>
          <a:xfrm>
            <a:off x="669263" y="429100"/>
            <a:ext cx="3703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5C63BF-2554-62E2-74BF-D6845822F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340" y="4755881"/>
            <a:ext cx="7975319" cy="9865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94C822-1700-F6DE-119E-1AA85CC0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116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538113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4C7D8-CFA9-FBE2-B002-68C1E66B6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6070B92-7ECE-138B-2827-5A145BE08BAC}"/>
              </a:ext>
            </a:extLst>
          </p:cNvPr>
          <p:cNvSpPr txBox="1"/>
          <p:nvPr/>
        </p:nvSpPr>
        <p:spPr>
          <a:xfrm>
            <a:off x="658299" y="4134213"/>
            <a:ext cx="671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OPTION: PEEK pipes</a:t>
            </a:r>
            <a:endParaRPr lang="it-IT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E09640-7FE5-28B4-CE89-A34938C81CA7}"/>
              </a:ext>
            </a:extLst>
          </p:cNvPr>
          <p:cNvSpPr txBox="1"/>
          <p:nvPr/>
        </p:nvSpPr>
        <p:spPr>
          <a:xfrm>
            <a:off x="706083" y="1586279"/>
            <a:ext cx="76403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Kapton tubes are available in various lengths, internal diameters and wall thicknesses.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model, the following assumptions were made: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5CFF0C-F71B-9A97-2A3A-4289439081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89"/>
          <a:stretch>
            <a:fillRect/>
          </a:stretch>
        </p:blipFill>
        <p:spPr>
          <a:xfrm>
            <a:off x="9491291" y="3910360"/>
            <a:ext cx="2042410" cy="25439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A4717C-5403-9774-EABD-104136844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848" y="1458521"/>
            <a:ext cx="2527096" cy="16802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5DC43F-62C0-27A0-99BC-2857BBEF81A9}"/>
              </a:ext>
            </a:extLst>
          </p:cNvPr>
          <p:cNvSpPr txBox="1"/>
          <p:nvPr/>
        </p:nvSpPr>
        <p:spPr>
          <a:xfrm>
            <a:off x="658299" y="1108584"/>
            <a:ext cx="671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Polyimide pipes</a:t>
            </a:r>
            <a:endParaRPr lang="it-IT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D0E8D0-4690-B94A-129C-D493ECF57BA3}"/>
              </a:ext>
            </a:extLst>
          </p:cNvPr>
          <p:cNvSpPr txBox="1"/>
          <p:nvPr/>
        </p:nvSpPr>
        <p:spPr>
          <a:xfrm>
            <a:off x="1133856" y="2890391"/>
            <a:ext cx="3813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1.6 mm</a:t>
            </a:r>
          </a:p>
          <a:p>
            <a:endParaRPr lang="it-IT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 </a:t>
            </a:r>
            <a:r>
              <a:rPr lang="it-IT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32 </a:t>
            </a:r>
            <a:r>
              <a:rPr lang="it-IT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it-IT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6D8BF-8AA7-F82D-F656-D730238F11CC}"/>
              </a:ext>
            </a:extLst>
          </p:cNvPr>
          <p:cNvSpPr txBox="1"/>
          <p:nvPr/>
        </p:nvSpPr>
        <p:spPr>
          <a:xfrm>
            <a:off x="706083" y="4611908"/>
            <a:ext cx="8693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PEEK provides excellent mechanical properties, chemical stability and durability, at low material budget.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meters long pipes are commercially available.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Minimum wall thickness available: ~100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8945D9-E162-43A6-E744-894DE0C660ED}"/>
              </a:ext>
            </a:extLst>
          </p:cNvPr>
          <p:cNvSpPr txBox="1"/>
          <p:nvPr/>
        </p:nvSpPr>
        <p:spPr>
          <a:xfrm>
            <a:off x="669263" y="429100"/>
            <a:ext cx="3703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it-IT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DFE453-24AD-BA5C-3741-C0A41080C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117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74615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F68A3-AF78-8B3F-9D18-14F5DDB70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B7E02B-A61F-358F-2F67-A1FBA5C3680F}"/>
              </a:ext>
            </a:extLst>
          </p:cNvPr>
          <p:cNvSpPr txBox="1"/>
          <p:nvPr/>
        </p:nvSpPr>
        <p:spPr>
          <a:xfrm>
            <a:off x="987552" y="41602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production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it-IT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9EC4E8-63A6-F2E0-45A8-7688E9196839}"/>
              </a:ext>
            </a:extLst>
          </p:cNvPr>
          <p:cNvSpPr txBox="1"/>
          <p:nvPr/>
        </p:nvSpPr>
        <p:spPr>
          <a:xfrm>
            <a:off x="987552" y="1166842"/>
            <a:ext cx="9381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Prepare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carbon paper, prepreg, fleece, pipes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resin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Prepare 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substrate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0B49FD-25FC-FA21-CC64-D2B415A52C65}"/>
              </a:ext>
            </a:extLst>
          </p:cNvPr>
          <p:cNvSpPr txBox="1"/>
          <p:nvPr/>
        </p:nvSpPr>
        <p:spPr>
          <a:xfrm>
            <a:off x="1499616" y="2090172"/>
            <a:ext cx="6830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Cover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mould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 substrate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vaseline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teflon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tape 10 micron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Place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plyes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fleece-prepreg-fleece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inside the bottom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mould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Close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mould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 the top part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Cure at ~130°C 3h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extract the substrate for next use.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B0F09-E329-5868-0535-0B246BF381B0}"/>
              </a:ext>
            </a:extLst>
          </p:cNvPr>
          <p:cNvSpPr txBox="1"/>
          <p:nvPr/>
        </p:nvSpPr>
        <p:spPr>
          <a:xfrm>
            <a:off x="987552" y="3522948"/>
            <a:ext cx="9381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Prepare polyimide tubes with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internal steel wire mandrel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this allows polyimide pipes to retain their shape during the process.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68AE07-8D74-0CC9-B5C8-260E329056CD}"/>
              </a:ext>
            </a:extLst>
          </p:cNvPr>
          <p:cNvCxnSpPr/>
          <p:nvPr/>
        </p:nvCxnSpPr>
        <p:spPr>
          <a:xfrm>
            <a:off x="8622792" y="2414016"/>
            <a:ext cx="8046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FBFB030-853C-99D8-808E-AF069C83783E}"/>
              </a:ext>
            </a:extLst>
          </p:cNvPr>
          <p:cNvSpPr txBox="1"/>
          <p:nvPr/>
        </p:nvSpPr>
        <p:spPr>
          <a:xfrm>
            <a:off x="9537192" y="2120703"/>
            <a:ext cx="2039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jig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to produce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substrate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2558AA-1BA6-1F04-5BD0-AF7C634D07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196" b="39957"/>
          <a:stretch>
            <a:fillRect/>
          </a:stretch>
        </p:blipFill>
        <p:spPr>
          <a:xfrm>
            <a:off x="4730302" y="4117877"/>
            <a:ext cx="2961955" cy="12313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D54CFFE-AADC-CFF3-4076-CD80BB5FA702}"/>
              </a:ext>
            </a:extLst>
          </p:cNvPr>
          <p:cNvCxnSpPr/>
          <p:nvPr/>
        </p:nvCxnSpPr>
        <p:spPr>
          <a:xfrm flipV="1">
            <a:off x="6757416" y="5184648"/>
            <a:ext cx="82296" cy="768096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87765-E105-C409-5B31-8B8AC816AA3F}"/>
              </a:ext>
            </a:extLst>
          </p:cNvPr>
          <p:cNvCxnSpPr>
            <a:cxnSpLocks/>
          </p:cNvCxnSpPr>
          <p:nvPr/>
        </p:nvCxnSpPr>
        <p:spPr>
          <a:xfrm flipV="1">
            <a:off x="5434585" y="5278210"/>
            <a:ext cx="82296" cy="601382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4DEF7B4-F761-68F6-4003-B74D713FEF2D}"/>
              </a:ext>
            </a:extLst>
          </p:cNvPr>
          <p:cNvSpPr txBox="1"/>
          <p:nvPr/>
        </p:nvSpPr>
        <p:spPr>
          <a:xfrm>
            <a:off x="6327648" y="5925312"/>
            <a:ext cx="1517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Mandrel</a:t>
            </a:r>
            <a:endParaRPr lang="it-IT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0C0145-E7FC-38DD-AF8E-74ABD1A79BB5}"/>
              </a:ext>
            </a:extLst>
          </p:cNvPr>
          <p:cNvSpPr txBox="1"/>
          <p:nvPr/>
        </p:nvSpPr>
        <p:spPr>
          <a:xfrm>
            <a:off x="5105401" y="5879592"/>
            <a:ext cx="1517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26CC1-E7E8-BB1E-8515-3B2129CD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118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72553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54DB8-5C44-FD00-F8E5-DBDF8FA21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19AC33-ABD7-9D6B-FD87-419B0D8BAD1B}"/>
              </a:ext>
            </a:extLst>
          </p:cNvPr>
          <p:cNvSpPr txBox="1"/>
          <p:nvPr/>
        </p:nvSpPr>
        <p:spPr>
          <a:xfrm>
            <a:off x="987552" y="41602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production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it-IT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558F18-BBB8-EE18-7629-7CC306E5F9F7}"/>
              </a:ext>
            </a:extLst>
          </p:cNvPr>
          <p:cNvSpPr txBox="1"/>
          <p:nvPr/>
        </p:nvSpPr>
        <p:spPr>
          <a:xfrm>
            <a:off x="1152144" y="3123215"/>
            <a:ext cx="63733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Cover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mould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(plate side) with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vaseline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teflon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film</a:t>
            </a:r>
          </a:p>
          <a:p>
            <a:pPr marL="342900" indent="-342900">
              <a:buFont typeface="+mj-lt"/>
              <a:buAutoNum type="arabicPeriod" startAt="4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Cover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mould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(pipe side) with Penta 111(silicon oil)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teflon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Place 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impregnated substrate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(previously produced) in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mould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(plate side)</a:t>
            </a:r>
          </a:p>
          <a:p>
            <a:pPr marL="342900" indent="-342900">
              <a:buFont typeface="+mj-lt"/>
              <a:buAutoNum type="arabicPeriod" startAt="4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Place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fleece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 bottom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mould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(pipe side) and put resin</a:t>
            </a:r>
          </a:p>
          <a:p>
            <a:pPr marL="342900" indent="-342900">
              <a:buFont typeface="+mj-lt"/>
              <a:buAutoNum type="arabicPeriod" startAt="4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Place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carbon paper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bottom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mould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put resin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484F60-F9AB-2DEE-F445-4CD99A0CBB1A}"/>
              </a:ext>
            </a:extLst>
          </p:cNvPr>
          <p:cNvSpPr txBox="1"/>
          <p:nvPr/>
        </p:nvSpPr>
        <p:spPr>
          <a:xfrm>
            <a:off x="1152144" y="1246094"/>
            <a:ext cx="9582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To create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entire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another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jig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flat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on one side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pipes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grooves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on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other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FD3A7E-1D3B-0B99-8256-99782E63C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07771">
            <a:off x="4070817" y="1503122"/>
            <a:ext cx="6609276" cy="1343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9D351E-6941-1A4B-191B-ADBFD6E4ED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99" r="20844"/>
          <a:stretch>
            <a:fillRect/>
          </a:stretch>
        </p:blipFill>
        <p:spPr>
          <a:xfrm rot="5400000">
            <a:off x="8590865" y="3161245"/>
            <a:ext cx="2274964" cy="401464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59BE8A-A5D2-555B-6D71-241D96EB1740}"/>
              </a:ext>
            </a:extLst>
          </p:cNvPr>
          <p:cNvCxnSpPr>
            <a:cxnSpLocks/>
          </p:cNvCxnSpPr>
          <p:nvPr/>
        </p:nvCxnSpPr>
        <p:spPr>
          <a:xfrm flipV="1">
            <a:off x="7397496" y="4553712"/>
            <a:ext cx="1472184" cy="164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6C941E4-3DF6-FE87-8EF2-F7E5D81AF9A0}"/>
              </a:ext>
            </a:extLst>
          </p:cNvPr>
          <p:cNvCxnSpPr/>
          <p:nvPr/>
        </p:nvCxnSpPr>
        <p:spPr>
          <a:xfrm>
            <a:off x="7242048" y="5477256"/>
            <a:ext cx="14813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CD33325-AED4-7BD5-99C5-5709E00F7EA0}"/>
              </a:ext>
            </a:extLst>
          </p:cNvPr>
          <p:cNvCxnSpPr/>
          <p:nvPr/>
        </p:nvCxnSpPr>
        <p:spPr>
          <a:xfrm flipV="1">
            <a:off x="6931152" y="5669280"/>
            <a:ext cx="1938528" cy="4114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D1309F-E8C4-F7C5-232E-45DD3A2A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119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0924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3BF6E-B1EE-F03C-26D2-7370F5B7F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B1C8F6-E1C1-8F65-04B3-4F27AE03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62" y="16275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Stitched MAPS for VTX layers</a:t>
            </a:r>
            <a:br>
              <a:rPr lang="en-US" dirty="0"/>
            </a:br>
            <a:r>
              <a:rPr lang="en-US" sz="2000" dirty="0"/>
              <a:t>(“aggressive” geometry – not realistic with current beam pipe)</a:t>
            </a:r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C0ACDFE-BF13-E548-DE7F-4B2E354FA5D2}"/>
              </a:ext>
            </a:extLst>
          </p:cNvPr>
          <p:cNvSpPr/>
          <p:nvPr/>
        </p:nvSpPr>
        <p:spPr>
          <a:xfrm>
            <a:off x="9184214" y="74082"/>
            <a:ext cx="2743200" cy="2743200"/>
          </a:xfrm>
          <a:prstGeom prst="ellipse">
            <a:avLst/>
          </a:prstGeom>
          <a:noFill/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06DAD671-0C21-1D33-6A6F-BE9CE0896A71}"/>
              </a:ext>
            </a:extLst>
          </p:cNvPr>
          <p:cNvSpPr txBox="1"/>
          <p:nvPr/>
        </p:nvSpPr>
        <p:spPr>
          <a:xfrm>
            <a:off x="8008699" y="2481499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7DF6774F-D872-B0EC-07B7-CDFF8BC4D277}"/>
              </a:ext>
            </a:extLst>
          </p:cNvPr>
          <p:cNvSpPr txBox="1"/>
          <p:nvPr/>
        </p:nvSpPr>
        <p:spPr>
          <a:xfrm>
            <a:off x="9640146" y="2057318"/>
            <a:ext cx="1831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Wafer-size sensor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8FE7719E-0CA3-83EB-A413-5B744061737F}"/>
              </a:ext>
            </a:extLst>
          </p:cNvPr>
          <p:cNvSpPr txBox="1"/>
          <p:nvPr/>
        </p:nvSpPr>
        <p:spPr>
          <a:xfrm>
            <a:off x="596565" y="2072706"/>
            <a:ext cx="1719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wafer-size sensors for L5</a:t>
            </a: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74051636-E474-3AE7-B4AC-AE44650E1D14}"/>
              </a:ext>
            </a:extLst>
          </p:cNvPr>
          <p:cNvSpPr txBox="1"/>
          <p:nvPr/>
        </p:nvSpPr>
        <p:spPr>
          <a:xfrm>
            <a:off x="7292191" y="2341721"/>
            <a:ext cx="230704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L5 	R=36.2 mm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L4	R=30.1 mm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L3	R=24.0 mm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L2	R=18.0 mm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L1	R=11.9 mm</a:t>
            </a:r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63C62BEC-AE50-8E51-7623-3FE4EACC0E4C}"/>
              </a:ext>
            </a:extLst>
          </p:cNvPr>
          <p:cNvSpPr/>
          <p:nvPr/>
        </p:nvSpPr>
        <p:spPr>
          <a:xfrm>
            <a:off x="9817187" y="6089996"/>
            <a:ext cx="72000" cy="216000"/>
          </a:xfrm>
          <a:prstGeom prst="rect">
            <a:avLst/>
          </a:prstGeom>
          <a:solidFill>
            <a:schemeClr val="bg2">
              <a:lumMod val="25000"/>
              <a:alpha val="5845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84" name="Rectangle 383">
            <a:extLst>
              <a:ext uri="{FF2B5EF4-FFF2-40B4-BE49-F238E27FC236}">
                <a16:creationId xmlns:a16="http://schemas.microsoft.com/office/drawing/2014/main" id="{3731D8A6-C164-B363-353C-1E545338F0FB}"/>
              </a:ext>
            </a:extLst>
          </p:cNvPr>
          <p:cNvSpPr/>
          <p:nvPr/>
        </p:nvSpPr>
        <p:spPr>
          <a:xfrm>
            <a:off x="10915073" y="6089996"/>
            <a:ext cx="72000" cy="216000"/>
          </a:xfrm>
          <a:prstGeom prst="rect">
            <a:avLst/>
          </a:prstGeom>
          <a:solidFill>
            <a:schemeClr val="bg2">
              <a:lumMod val="25000"/>
              <a:alpha val="5845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DBC23320-B54E-3A09-798A-60D33299E591}"/>
              </a:ext>
            </a:extLst>
          </p:cNvPr>
          <p:cNvCxnSpPr/>
          <p:nvPr/>
        </p:nvCxnSpPr>
        <p:spPr>
          <a:xfrm flipV="1">
            <a:off x="8659802" y="6187487"/>
            <a:ext cx="3600000" cy="30697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5" name="Arc 394">
            <a:extLst>
              <a:ext uri="{FF2B5EF4-FFF2-40B4-BE49-F238E27FC236}">
                <a16:creationId xmlns:a16="http://schemas.microsoft.com/office/drawing/2014/main" id="{A2BE71EB-E2AA-F501-0B95-88162DDBBF59}"/>
              </a:ext>
            </a:extLst>
          </p:cNvPr>
          <p:cNvSpPr/>
          <p:nvPr/>
        </p:nvSpPr>
        <p:spPr>
          <a:xfrm>
            <a:off x="9906672" y="5697326"/>
            <a:ext cx="990000" cy="990000"/>
          </a:xfrm>
          <a:prstGeom prst="arc">
            <a:avLst>
              <a:gd name="adj1" fmla="val 10553233"/>
              <a:gd name="adj2" fmla="val 165109"/>
            </a:avLst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91FA310D-EE4E-A3B5-14C9-E04EE912642D}"/>
              </a:ext>
            </a:extLst>
          </p:cNvPr>
          <p:cNvSpPr txBox="1"/>
          <p:nvPr/>
        </p:nvSpPr>
        <p:spPr>
          <a:xfrm>
            <a:off x="8416636" y="6308209"/>
            <a:ext cx="3573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sensor covers ½ layer in r𝜑</a:t>
            </a:r>
          </a:p>
        </p:txBody>
      </p:sp>
      <p:sp>
        <p:nvSpPr>
          <p:cNvPr id="1261" name="TextBox 1260">
            <a:extLst>
              <a:ext uri="{FF2B5EF4-FFF2-40B4-BE49-F238E27FC236}">
                <a16:creationId xmlns:a16="http://schemas.microsoft.com/office/drawing/2014/main" id="{467814DF-0288-B258-D92A-D122BFDF1A40}"/>
              </a:ext>
            </a:extLst>
          </p:cNvPr>
          <p:cNvSpPr txBox="1"/>
          <p:nvPr/>
        </p:nvSpPr>
        <p:spPr>
          <a:xfrm>
            <a:off x="10617162" y="4996583"/>
            <a:ext cx="132087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Beam pipe </a:t>
            </a:r>
          </a:p>
          <a:p>
            <a:r>
              <a:rPr lang="en-US" sz="1400" dirty="0"/>
              <a:t>R=11.7 mm</a:t>
            </a:r>
          </a:p>
        </p:txBody>
      </p:sp>
      <p:grpSp>
        <p:nvGrpSpPr>
          <p:cNvPr id="995" name="Group 994">
            <a:extLst>
              <a:ext uri="{FF2B5EF4-FFF2-40B4-BE49-F238E27FC236}">
                <a16:creationId xmlns:a16="http://schemas.microsoft.com/office/drawing/2014/main" id="{E369FDCF-0CD5-F7A7-A5C9-A89660FD23D8}"/>
              </a:ext>
            </a:extLst>
          </p:cNvPr>
          <p:cNvGrpSpPr/>
          <p:nvPr/>
        </p:nvGrpSpPr>
        <p:grpSpPr>
          <a:xfrm>
            <a:off x="9380600" y="934424"/>
            <a:ext cx="2350425" cy="1042416"/>
            <a:chOff x="2831801" y="1972723"/>
            <a:chExt cx="2350425" cy="1042416"/>
          </a:xfrm>
        </p:grpSpPr>
        <p:sp>
          <p:nvSpPr>
            <p:cNvPr id="1005" name="Rectangle 1004">
              <a:extLst>
                <a:ext uri="{FF2B5EF4-FFF2-40B4-BE49-F238E27FC236}">
                  <a16:creationId xmlns:a16="http://schemas.microsoft.com/office/drawing/2014/main" id="{79B2FC4D-8DB3-4E1D-8CAB-37D7E98409E4}"/>
                </a:ext>
              </a:extLst>
            </p:cNvPr>
            <p:cNvSpPr/>
            <p:nvPr/>
          </p:nvSpPr>
          <p:spPr>
            <a:xfrm>
              <a:off x="2877938" y="197272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6" name="Rectangle 1005">
              <a:extLst>
                <a:ext uri="{FF2B5EF4-FFF2-40B4-BE49-F238E27FC236}">
                  <a16:creationId xmlns:a16="http://schemas.microsoft.com/office/drawing/2014/main" id="{A01E6C2F-78D7-BE71-A2B3-EFCB2E1C7195}"/>
                </a:ext>
              </a:extLst>
            </p:cNvPr>
            <p:cNvSpPr/>
            <p:nvPr/>
          </p:nvSpPr>
          <p:spPr>
            <a:xfrm>
              <a:off x="2832218" y="1972723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6" name="Rectangle 1015">
              <a:extLst>
                <a:ext uri="{FF2B5EF4-FFF2-40B4-BE49-F238E27FC236}">
                  <a16:creationId xmlns:a16="http://schemas.microsoft.com/office/drawing/2014/main" id="{14A4862C-E44C-D4D3-0126-DB31E91C218C}"/>
                </a:ext>
              </a:extLst>
            </p:cNvPr>
            <p:cNvSpPr/>
            <p:nvPr/>
          </p:nvSpPr>
          <p:spPr>
            <a:xfrm>
              <a:off x="3069962" y="197272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7" name="Rectangle 1016">
              <a:extLst>
                <a:ext uri="{FF2B5EF4-FFF2-40B4-BE49-F238E27FC236}">
                  <a16:creationId xmlns:a16="http://schemas.microsoft.com/office/drawing/2014/main" id="{B74A9B99-2065-5962-6168-0C16FE80E8F7}"/>
                </a:ext>
              </a:extLst>
            </p:cNvPr>
            <p:cNvSpPr/>
            <p:nvPr/>
          </p:nvSpPr>
          <p:spPr>
            <a:xfrm>
              <a:off x="3261986" y="197272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8" name="Rectangle 1017">
              <a:extLst>
                <a:ext uri="{FF2B5EF4-FFF2-40B4-BE49-F238E27FC236}">
                  <a16:creationId xmlns:a16="http://schemas.microsoft.com/office/drawing/2014/main" id="{EE7AC258-FBD8-2FFD-A3B9-E312AC5CACEF}"/>
                </a:ext>
              </a:extLst>
            </p:cNvPr>
            <p:cNvSpPr/>
            <p:nvPr/>
          </p:nvSpPr>
          <p:spPr>
            <a:xfrm>
              <a:off x="3454010" y="197272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9" name="Rectangle 1018">
              <a:extLst>
                <a:ext uri="{FF2B5EF4-FFF2-40B4-BE49-F238E27FC236}">
                  <a16:creationId xmlns:a16="http://schemas.microsoft.com/office/drawing/2014/main" id="{EABD75D6-E591-4F0C-B826-B1B25DC4FFB5}"/>
                </a:ext>
              </a:extLst>
            </p:cNvPr>
            <p:cNvSpPr/>
            <p:nvPr/>
          </p:nvSpPr>
          <p:spPr>
            <a:xfrm>
              <a:off x="3646034" y="197272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0" name="Rectangle 1019">
              <a:extLst>
                <a:ext uri="{FF2B5EF4-FFF2-40B4-BE49-F238E27FC236}">
                  <a16:creationId xmlns:a16="http://schemas.microsoft.com/office/drawing/2014/main" id="{4A3BFA7B-D864-DF47-EA97-D88DEBE888E2}"/>
                </a:ext>
              </a:extLst>
            </p:cNvPr>
            <p:cNvSpPr/>
            <p:nvPr/>
          </p:nvSpPr>
          <p:spPr>
            <a:xfrm>
              <a:off x="3838058" y="197272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1" name="Rectangle 1020">
              <a:extLst>
                <a:ext uri="{FF2B5EF4-FFF2-40B4-BE49-F238E27FC236}">
                  <a16:creationId xmlns:a16="http://schemas.microsoft.com/office/drawing/2014/main" id="{D96D654A-0CBD-90A0-CEA6-AAFD7B51E566}"/>
                </a:ext>
              </a:extLst>
            </p:cNvPr>
            <p:cNvSpPr/>
            <p:nvPr/>
          </p:nvSpPr>
          <p:spPr>
            <a:xfrm>
              <a:off x="4030082" y="197272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2" name="Rectangle 1021">
              <a:extLst>
                <a:ext uri="{FF2B5EF4-FFF2-40B4-BE49-F238E27FC236}">
                  <a16:creationId xmlns:a16="http://schemas.microsoft.com/office/drawing/2014/main" id="{B54122D4-C9FB-CFD5-0F07-1C46B8D95D42}"/>
                </a:ext>
              </a:extLst>
            </p:cNvPr>
            <p:cNvSpPr/>
            <p:nvPr/>
          </p:nvSpPr>
          <p:spPr>
            <a:xfrm>
              <a:off x="4222106" y="197272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3" name="Rectangle 1022">
              <a:extLst>
                <a:ext uri="{FF2B5EF4-FFF2-40B4-BE49-F238E27FC236}">
                  <a16:creationId xmlns:a16="http://schemas.microsoft.com/office/drawing/2014/main" id="{1AD42B70-06B4-0E90-2B16-4AF60C72C4FD}"/>
                </a:ext>
              </a:extLst>
            </p:cNvPr>
            <p:cNvSpPr/>
            <p:nvPr/>
          </p:nvSpPr>
          <p:spPr>
            <a:xfrm>
              <a:off x="4414130" y="197272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4DE73FC7-EF20-B422-0DB6-7134A9718A02}"/>
                </a:ext>
              </a:extLst>
            </p:cNvPr>
            <p:cNvSpPr/>
            <p:nvPr/>
          </p:nvSpPr>
          <p:spPr>
            <a:xfrm>
              <a:off x="4606154" y="197272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B8015C26-29C5-D9F6-38C4-3B23227E07AF}"/>
                </a:ext>
              </a:extLst>
            </p:cNvPr>
            <p:cNvSpPr/>
            <p:nvPr/>
          </p:nvSpPr>
          <p:spPr>
            <a:xfrm>
              <a:off x="4798178" y="197272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7246784F-BCE7-049F-67DF-58AA8175D3BA}"/>
                </a:ext>
              </a:extLst>
            </p:cNvPr>
            <p:cNvSpPr/>
            <p:nvPr/>
          </p:nvSpPr>
          <p:spPr>
            <a:xfrm>
              <a:off x="4990202" y="197272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id="{AAB55C8E-F8F5-775A-3EB4-A127A30076AE}"/>
                </a:ext>
              </a:extLst>
            </p:cNvPr>
            <p:cNvSpPr/>
            <p:nvPr/>
          </p:nvSpPr>
          <p:spPr>
            <a:xfrm>
              <a:off x="2877938" y="214645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D30D9109-3B54-3832-D160-576A8B4FF9D6}"/>
                </a:ext>
              </a:extLst>
            </p:cNvPr>
            <p:cNvSpPr/>
            <p:nvPr/>
          </p:nvSpPr>
          <p:spPr>
            <a:xfrm>
              <a:off x="2832218" y="2146459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id="{154BAE2E-9DD3-F027-92A6-44E8F1965BE5}"/>
                </a:ext>
              </a:extLst>
            </p:cNvPr>
            <p:cNvSpPr/>
            <p:nvPr/>
          </p:nvSpPr>
          <p:spPr>
            <a:xfrm>
              <a:off x="3069962" y="214645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428CD913-15DC-918B-07DA-521F57D808A5}"/>
                </a:ext>
              </a:extLst>
            </p:cNvPr>
            <p:cNvSpPr/>
            <p:nvPr/>
          </p:nvSpPr>
          <p:spPr>
            <a:xfrm>
              <a:off x="3261986" y="214645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202AECCF-9F90-DE0C-66B5-19AC1B7F1138}"/>
                </a:ext>
              </a:extLst>
            </p:cNvPr>
            <p:cNvSpPr/>
            <p:nvPr/>
          </p:nvSpPr>
          <p:spPr>
            <a:xfrm>
              <a:off x="3454010" y="214645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4C48FCC6-335D-AA5A-A8E7-85BC68219226}"/>
                </a:ext>
              </a:extLst>
            </p:cNvPr>
            <p:cNvSpPr/>
            <p:nvPr/>
          </p:nvSpPr>
          <p:spPr>
            <a:xfrm>
              <a:off x="3646034" y="214645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5" name="Rectangle 1024">
              <a:extLst>
                <a:ext uri="{FF2B5EF4-FFF2-40B4-BE49-F238E27FC236}">
                  <a16:creationId xmlns:a16="http://schemas.microsoft.com/office/drawing/2014/main" id="{97DD1E2B-AB27-745B-5182-7B7FD1606F3D}"/>
                </a:ext>
              </a:extLst>
            </p:cNvPr>
            <p:cNvSpPr/>
            <p:nvPr/>
          </p:nvSpPr>
          <p:spPr>
            <a:xfrm>
              <a:off x="3838058" y="214645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id="{EE02FE35-EF9D-C48F-F157-2EA2477869A6}"/>
                </a:ext>
              </a:extLst>
            </p:cNvPr>
            <p:cNvSpPr/>
            <p:nvPr/>
          </p:nvSpPr>
          <p:spPr>
            <a:xfrm>
              <a:off x="4030082" y="214645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620B9A61-84F1-9014-0200-4A5097F9FAF0}"/>
                </a:ext>
              </a:extLst>
            </p:cNvPr>
            <p:cNvSpPr/>
            <p:nvPr/>
          </p:nvSpPr>
          <p:spPr>
            <a:xfrm>
              <a:off x="4222106" y="214645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8" name="Rectangle 1027">
              <a:extLst>
                <a:ext uri="{FF2B5EF4-FFF2-40B4-BE49-F238E27FC236}">
                  <a16:creationId xmlns:a16="http://schemas.microsoft.com/office/drawing/2014/main" id="{7ED0D74B-5599-39F2-1688-A97D1ACDC316}"/>
                </a:ext>
              </a:extLst>
            </p:cNvPr>
            <p:cNvSpPr/>
            <p:nvPr/>
          </p:nvSpPr>
          <p:spPr>
            <a:xfrm>
              <a:off x="4414130" y="214645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A9390D8D-57C4-73C7-A9C2-F36260205296}"/>
                </a:ext>
              </a:extLst>
            </p:cNvPr>
            <p:cNvSpPr/>
            <p:nvPr/>
          </p:nvSpPr>
          <p:spPr>
            <a:xfrm>
              <a:off x="4606154" y="214645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0" name="Rectangle 1029">
              <a:extLst>
                <a:ext uri="{FF2B5EF4-FFF2-40B4-BE49-F238E27FC236}">
                  <a16:creationId xmlns:a16="http://schemas.microsoft.com/office/drawing/2014/main" id="{17B532DE-B5D5-80A8-7D1F-24CCA39A2382}"/>
                </a:ext>
              </a:extLst>
            </p:cNvPr>
            <p:cNvSpPr/>
            <p:nvPr/>
          </p:nvSpPr>
          <p:spPr>
            <a:xfrm>
              <a:off x="4798178" y="214645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1" name="Rectangle 1030">
              <a:extLst>
                <a:ext uri="{FF2B5EF4-FFF2-40B4-BE49-F238E27FC236}">
                  <a16:creationId xmlns:a16="http://schemas.microsoft.com/office/drawing/2014/main" id="{D2EBF429-F9A0-631F-BB8C-8F6A9858D13B}"/>
                </a:ext>
              </a:extLst>
            </p:cNvPr>
            <p:cNvSpPr/>
            <p:nvPr/>
          </p:nvSpPr>
          <p:spPr>
            <a:xfrm>
              <a:off x="4990202" y="214645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E4C9A311-86D4-EDCF-E959-C6A1BD669F6F}"/>
                </a:ext>
              </a:extLst>
            </p:cNvPr>
            <p:cNvSpPr/>
            <p:nvPr/>
          </p:nvSpPr>
          <p:spPr>
            <a:xfrm>
              <a:off x="2877938" y="232019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E7B27ED6-90DB-4DAE-FCA4-D8902FC3C3EF}"/>
                </a:ext>
              </a:extLst>
            </p:cNvPr>
            <p:cNvSpPr/>
            <p:nvPr/>
          </p:nvSpPr>
          <p:spPr>
            <a:xfrm>
              <a:off x="2832218" y="2320195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E62E2141-629F-60A9-2FA4-850F32BB4738}"/>
                </a:ext>
              </a:extLst>
            </p:cNvPr>
            <p:cNvSpPr/>
            <p:nvPr/>
          </p:nvSpPr>
          <p:spPr>
            <a:xfrm>
              <a:off x="3069962" y="232019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88F75D47-0D9A-3C43-D1F8-A47C6D0EF890}"/>
                </a:ext>
              </a:extLst>
            </p:cNvPr>
            <p:cNvSpPr/>
            <p:nvPr/>
          </p:nvSpPr>
          <p:spPr>
            <a:xfrm>
              <a:off x="3261986" y="232019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210D56D4-63B9-6D6F-9585-0EB2AC89C260}"/>
                </a:ext>
              </a:extLst>
            </p:cNvPr>
            <p:cNvSpPr/>
            <p:nvPr/>
          </p:nvSpPr>
          <p:spPr>
            <a:xfrm>
              <a:off x="3454010" y="232019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A6E5FEE4-685B-53DC-12B6-9B811BA3E646}"/>
                </a:ext>
              </a:extLst>
            </p:cNvPr>
            <p:cNvSpPr/>
            <p:nvPr/>
          </p:nvSpPr>
          <p:spPr>
            <a:xfrm>
              <a:off x="3646034" y="232019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2D0EB8FE-5B56-A2AA-472C-8620CD745EDF}"/>
                </a:ext>
              </a:extLst>
            </p:cNvPr>
            <p:cNvSpPr/>
            <p:nvPr/>
          </p:nvSpPr>
          <p:spPr>
            <a:xfrm>
              <a:off x="3838058" y="232019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703DF123-2B88-3A57-D1C3-E199D7DA54DF}"/>
                </a:ext>
              </a:extLst>
            </p:cNvPr>
            <p:cNvSpPr/>
            <p:nvPr/>
          </p:nvSpPr>
          <p:spPr>
            <a:xfrm>
              <a:off x="4030082" y="232019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0" name="Rectangle 1039">
              <a:extLst>
                <a:ext uri="{FF2B5EF4-FFF2-40B4-BE49-F238E27FC236}">
                  <a16:creationId xmlns:a16="http://schemas.microsoft.com/office/drawing/2014/main" id="{12920EB0-BE59-2E8D-B96A-99730A75E024}"/>
                </a:ext>
              </a:extLst>
            </p:cNvPr>
            <p:cNvSpPr/>
            <p:nvPr/>
          </p:nvSpPr>
          <p:spPr>
            <a:xfrm>
              <a:off x="4222106" y="232019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1" name="Rectangle 1040">
              <a:extLst>
                <a:ext uri="{FF2B5EF4-FFF2-40B4-BE49-F238E27FC236}">
                  <a16:creationId xmlns:a16="http://schemas.microsoft.com/office/drawing/2014/main" id="{950256A2-8671-BEF6-CA3D-05EEBEE19B0B}"/>
                </a:ext>
              </a:extLst>
            </p:cNvPr>
            <p:cNvSpPr/>
            <p:nvPr/>
          </p:nvSpPr>
          <p:spPr>
            <a:xfrm>
              <a:off x="4414130" y="232019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2" name="Rectangle 1041">
              <a:extLst>
                <a:ext uri="{FF2B5EF4-FFF2-40B4-BE49-F238E27FC236}">
                  <a16:creationId xmlns:a16="http://schemas.microsoft.com/office/drawing/2014/main" id="{F9A6EFD6-6A20-98A3-7BE7-9353E0730576}"/>
                </a:ext>
              </a:extLst>
            </p:cNvPr>
            <p:cNvSpPr/>
            <p:nvPr/>
          </p:nvSpPr>
          <p:spPr>
            <a:xfrm>
              <a:off x="4606154" y="232019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3" name="Rectangle 1042">
              <a:extLst>
                <a:ext uri="{FF2B5EF4-FFF2-40B4-BE49-F238E27FC236}">
                  <a16:creationId xmlns:a16="http://schemas.microsoft.com/office/drawing/2014/main" id="{FB596C00-517E-F4FB-5E41-40E1716D4D1D}"/>
                </a:ext>
              </a:extLst>
            </p:cNvPr>
            <p:cNvSpPr/>
            <p:nvPr/>
          </p:nvSpPr>
          <p:spPr>
            <a:xfrm>
              <a:off x="4798178" y="232019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4" name="Rectangle 1043">
              <a:extLst>
                <a:ext uri="{FF2B5EF4-FFF2-40B4-BE49-F238E27FC236}">
                  <a16:creationId xmlns:a16="http://schemas.microsoft.com/office/drawing/2014/main" id="{68A6AD59-97FB-BFFD-7748-352F56C1A39B}"/>
                </a:ext>
              </a:extLst>
            </p:cNvPr>
            <p:cNvSpPr/>
            <p:nvPr/>
          </p:nvSpPr>
          <p:spPr>
            <a:xfrm>
              <a:off x="4990202" y="232019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5" name="Rectangle 1044">
              <a:extLst>
                <a:ext uri="{FF2B5EF4-FFF2-40B4-BE49-F238E27FC236}">
                  <a16:creationId xmlns:a16="http://schemas.microsoft.com/office/drawing/2014/main" id="{8E58E2C1-A941-F98B-9085-13C0E726254B}"/>
                </a:ext>
              </a:extLst>
            </p:cNvPr>
            <p:cNvSpPr/>
            <p:nvPr/>
          </p:nvSpPr>
          <p:spPr>
            <a:xfrm>
              <a:off x="2877938" y="249393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6" name="Rectangle 1045">
              <a:extLst>
                <a:ext uri="{FF2B5EF4-FFF2-40B4-BE49-F238E27FC236}">
                  <a16:creationId xmlns:a16="http://schemas.microsoft.com/office/drawing/2014/main" id="{E8663FD4-6B63-0F72-394E-8579EE59A85E}"/>
                </a:ext>
              </a:extLst>
            </p:cNvPr>
            <p:cNvSpPr/>
            <p:nvPr/>
          </p:nvSpPr>
          <p:spPr>
            <a:xfrm>
              <a:off x="2832218" y="2493931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Rectangle 1046">
              <a:extLst>
                <a:ext uri="{FF2B5EF4-FFF2-40B4-BE49-F238E27FC236}">
                  <a16:creationId xmlns:a16="http://schemas.microsoft.com/office/drawing/2014/main" id="{06D6478E-DFE9-9176-169B-AC60178B0956}"/>
                </a:ext>
              </a:extLst>
            </p:cNvPr>
            <p:cNvSpPr/>
            <p:nvPr/>
          </p:nvSpPr>
          <p:spPr>
            <a:xfrm>
              <a:off x="3069962" y="249393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4" name="Rectangle 1053">
              <a:extLst>
                <a:ext uri="{FF2B5EF4-FFF2-40B4-BE49-F238E27FC236}">
                  <a16:creationId xmlns:a16="http://schemas.microsoft.com/office/drawing/2014/main" id="{A7583BA7-321F-E862-5FB6-1175811148C7}"/>
                </a:ext>
              </a:extLst>
            </p:cNvPr>
            <p:cNvSpPr/>
            <p:nvPr/>
          </p:nvSpPr>
          <p:spPr>
            <a:xfrm>
              <a:off x="3261986" y="249393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5" name="Rectangle 1054">
              <a:extLst>
                <a:ext uri="{FF2B5EF4-FFF2-40B4-BE49-F238E27FC236}">
                  <a16:creationId xmlns:a16="http://schemas.microsoft.com/office/drawing/2014/main" id="{8899A9D7-3BFC-F917-125E-0C3BE5404F80}"/>
                </a:ext>
              </a:extLst>
            </p:cNvPr>
            <p:cNvSpPr/>
            <p:nvPr/>
          </p:nvSpPr>
          <p:spPr>
            <a:xfrm>
              <a:off x="3454010" y="249393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6" name="Rectangle 1055">
              <a:extLst>
                <a:ext uri="{FF2B5EF4-FFF2-40B4-BE49-F238E27FC236}">
                  <a16:creationId xmlns:a16="http://schemas.microsoft.com/office/drawing/2014/main" id="{3A567DF2-8928-AC95-19F0-6CA59A3F3E3B}"/>
                </a:ext>
              </a:extLst>
            </p:cNvPr>
            <p:cNvSpPr/>
            <p:nvPr/>
          </p:nvSpPr>
          <p:spPr>
            <a:xfrm>
              <a:off x="3646034" y="249393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7" name="Rectangle 1056">
              <a:extLst>
                <a:ext uri="{FF2B5EF4-FFF2-40B4-BE49-F238E27FC236}">
                  <a16:creationId xmlns:a16="http://schemas.microsoft.com/office/drawing/2014/main" id="{A881DBAC-D696-4D9C-6FC0-6EB2742C9756}"/>
                </a:ext>
              </a:extLst>
            </p:cNvPr>
            <p:cNvSpPr/>
            <p:nvPr/>
          </p:nvSpPr>
          <p:spPr>
            <a:xfrm>
              <a:off x="3838058" y="249393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4" name="Rectangle 1063">
              <a:extLst>
                <a:ext uri="{FF2B5EF4-FFF2-40B4-BE49-F238E27FC236}">
                  <a16:creationId xmlns:a16="http://schemas.microsoft.com/office/drawing/2014/main" id="{20782BCD-06DC-0CEE-A512-C365CD6D2C9D}"/>
                </a:ext>
              </a:extLst>
            </p:cNvPr>
            <p:cNvSpPr/>
            <p:nvPr/>
          </p:nvSpPr>
          <p:spPr>
            <a:xfrm>
              <a:off x="4030082" y="249393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5" name="Rectangle 1064">
              <a:extLst>
                <a:ext uri="{FF2B5EF4-FFF2-40B4-BE49-F238E27FC236}">
                  <a16:creationId xmlns:a16="http://schemas.microsoft.com/office/drawing/2014/main" id="{1BCA325A-86D8-2858-0273-421FA4A3EAC5}"/>
                </a:ext>
              </a:extLst>
            </p:cNvPr>
            <p:cNvSpPr/>
            <p:nvPr/>
          </p:nvSpPr>
          <p:spPr>
            <a:xfrm>
              <a:off x="4222106" y="249393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6" name="Rectangle 1065">
              <a:extLst>
                <a:ext uri="{FF2B5EF4-FFF2-40B4-BE49-F238E27FC236}">
                  <a16:creationId xmlns:a16="http://schemas.microsoft.com/office/drawing/2014/main" id="{01600E79-9AE4-0F5B-9A7D-47BF6BD9B87A}"/>
                </a:ext>
              </a:extLst>
            </p:cNvPr>
            <p:cNvSpPr/>
            <p:nvPr/>
          </p:nvSpPr>
          <p:spPr>
            <a:xfrm>
              <a:off x="4414130" y="249393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7" name="Rectangle 1066">
              <a:extLst>
                <a:ext uri="{FF2B5EF4-FFF2-40B4-BE49-F238E27FC236}">
                  <a16:creationId xmlns:a16="http://schemas.microsoft.com/office/drawing/2014/main" id="{BE511F99-C5EA-59A2-D7E3-490151FB9B3F}"/>
                </a:ext>
              </a:extLst>
            </p:cNvPr>
            <p:cNvSpPr/>
            <p:nvPr/>
          </p:nvSpPr>
          <p:spPr>
            <a:xfrm>
              <a:off x="4606154" y="249393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4" name="Rectangle 1073">
              <a:extLst>
                <a:ext uri="{FF2B5EF4-FFF2-40B4-BE49-F238E27FC236}">
                  <a16:creationId xmlns:a16="http://schemas.microsoft.com/office/drawing/2014/main" id="{88DB64EA-9E91-F6EC-C457-878A9E809C8B}"/>
                </a:ext>
              </a:extLst>
            </p:cNvPr>
            <p:cNvSpPr/>
            <p:nvPr/>
          </p:nvSpPr>
          <p:spPr>
            <a:xfrm>
              <a:off x="4798178" y="249393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5" name="Rectangle 1074">
              <a:extLst>
                <a:ext uri="{FF2B5EF4-FFF2-40B4-BE49-F238E27FC236}">
                  <a16:creationId xmlns:a16="http://schemas.microsoft.com/office/drawing/2014/main" id="{418DD1EC-4752-1432-511A-D9EA60DF2881}"/>
                </a:ext>
              </a:extLst>
            </p:cNvPr>
            <p:cNvSpPr/>
            <p:nvPr/>
          </p:nvSpPr>
          <p:spPr>
            <a:xfrm>
              <a:off x="4990202" y="249393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6" name="Rectangle 1075">
              <a:extLst>
                <a:ext uri="{FF2B5EF4-FFF2-40B4-BE49-F238E27FC236}">
                  <a16:creationId xmlns:a16="http://schemas.microsoft.com/office/drawing/2014/main" id="{307FC49F-44E3-63C0-C921-F3715043B4E0}"/>
                </a:ext>
              </a:extLst>
            </p:cNvPr>
            <p:cNvSpPr/>
            <p:nvPr/>
          </p:nvSpPr>
          <p:spPr>
            <a:xfrm>
              <a:off x="2877521" y="266766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7" name="Rectangle 1076">
              <a:extLst>
                <a:ext uri="{FF2B5EF4-FFF2-40B4-BE49-F238E27FC236}">
                  <a16:creationId xmlns:a16="http://schemas.microsoft.com/office/drawing/2014/main" id="{3122DCF4-12A6-E608-D997-717BF2CC9F40}"/>
                </a:ext>
              </a:extLst>
            </p:cNvPr>
            <p:cNvSpPr/>
            <p:nvPr/>
          </p:nvSpPr>
          <p:spPr>
            <a:xfrm>
              <a:off x="2831801" y="2667667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8" name="Rectangle 1077">
              <a:extLst>
                <a:ext uri="{FF2B5EF4-FFF2-40B4-BE49-F238E27FC236}">
                  <a16:creationId xmlns:a16="http://schemas.microsoft.com/office/drawing/2014/main" id="{A24856B1-02F4-254B-6260-BA55F48B655E}"/>
                </a:ext>
              </a:extLst>
            </p:cNvPr>
            <p:cNvSpPr/>
            <p:nvPr/>
          </p:nvSpPr>
          <p:spPr>
            <a:xfrm>
              <a:off x="3069545" y="266766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9" name="Rectangle 1078">
              <a:extLst>
                <a:ext uri="{FF2B5EF4-FFF2-40B4-BE49-F238E27FC236}">
                  <a16:creationId xmlns:a16="http://schemas.microsoft.com/office/drawing/2014/main" id="{1B3F076A-7482-4338-7848-1D827FF64A02}"/>
                </a:ext>
              </a:extLst>
            </p:cNvPr>
            <p:cNvSpPr/>
            <p:nvPr/>
          </p:nvSpPr>
          <p:spPr>
            <a:xfrm>
              <a:off x="3261569" y="266766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0" name="Rectangle 1079">
              <a:extLst>
                <a:ext uri="{FF2B5EF4-FFF2-40B4-BE49-F238E27FC236}">
                  <a16:creationId xmlns:a16="http://schemas.microsoft.com/office/drawing/2014/main" id="{0FE28171-A48D-325E-6362-C65BE5EC11A1}"/>
                </a:ext>
              </a:extLst>
            </p:cNvPr>
            <p:cNvSpPr/>
            <p:nvPr/>
          </p:nvSpPr>
          <p:spPr>
            <a:xfrm>
              <a:off x="3453593" y="266766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1" name="Rectangle 1080">
              <a:extLst>
                <a:ext uri="{FF2B5EF4-FFF2-40B4-BE49-F238E27FC236}">
                  <a16:creationId xmlns:a16="http://schemas.microsoft.com/office/drawing/2014/main" id="{AEC3B88C-7626-3E40-8C7B-4F1A0F07CBDA}"/>
                </a:ext>
              </a:extLst>
            </p:cNvPr>
            <p:cNvSpPr/>
            <p:nvPr/>
          </p:nvSpPr>
          <p:spPr>
            <a:xfrm>
              <a:off x="3645617" y="266766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2" name="Rectangle 1081">
              <a:extLst>
                <a:ext uri="{FF2B5EF4-FFF2-40B4-BE49-F238E27FC236}">
                  <a16:creationId xmlns:a16="http://schemas.microsoft.com/office/drawing/2014/main" id="{B8F6C6A8-0026-DD0C-E3CB-4B951ABDCCDA}"/>
                </a:ext>
              </a:extLst>
            </p:cNvPr>
            <p:cNvSpPr/>
            <p:nvPr/>
          </p:nvSpPr>
          <p:spPr>
            <a:xfrm>
              <a:off x="3837641" y="266766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3" name="Rectangle 1082">
              <a:extLst>
                <a:ext uri="{FF2B5EF4-FFF2-40B4-BE49-F238E27FC236}">
                  <a16:creationId xmlns:a16="http://schemas.microsoft.com/office/drawing/2014/main" id="{60D8B0E8-8C96-8453-1986-F85A774F50BD}"/>
                </a:ext>
              </a:extLst>
            </p:cNvPr>
            <p:cNvSpPr/>
            <p:nvPr/>
          </p:nvSpPr>
          <p:spPr>
            <a:xfrm>
              <a:off x="4029665" y="266766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4" name="Rectangle 1083">
              <a:extLst>
                <a:ext uri="{FF2B5EF4-FFF2-40B4-BE49-F238E27FC236}">
                  <a16:creationId xmlns:a16="http://schemas.microsoft.com/office/drawing/2014/main" id="{2962C970-203A-1958-E414-75FD49FA47AF}"/>
                </a:ext>
              </a:extLst>
            </p:cNvPr>
            <p:cNvSpPr/>
            <p:nvPr/>
          </p:nvSpPr>
          <p:spPr>
            <a:xfrm>
              <a:off x="4221689" y="266766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C43BAE4-4BD9-BDFF-5087-385C9A2E2F68}"/>
                </a:ext>
              </a:extLst>
            </p:cNvPr>
            <p:cNvSpPr/>
            <p:nvPr/>
          </p:nvSpPr>
          <p:spPr>
            <a:xfrm>
              <a:off x="4413713" y="266766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05C249E5-AB1E-82EB-0AC2-591977A050B8}"/>
                </a:ext>
              </a:extLst>
            </p:cNvPr>
            <p:cNvSpPr/>
            <p:nvPr/>
          </p:nvSpPr>
          <p:spPr>
            <a:xfrm>
              <a:off x="4605737" y="266766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6FA6ECB5-EF6B-427A-A02D-341328411EC1}"/>
                </a:ext>
              </a:extLst>
            </p:cNvPr>
            <p:cNvSpPr/>
            <p:nvPr/>
          </p:nvSpPr>
          <p:spPr>
            <a:xfrm>
              <a:off x="4797761" y="266766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16EB92A-E587-7B2F-5721-430D2D757313}"/>
                </a:ext>
              </a:extLst>
            </p:cNvPr>
            <p:cNvSpPr/>
            <p:nvPr/>
          </p:nvSpPr>
          <p:spPr>
            <a:xfrm>
              <a:off x="4989785" y="266766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49F4DD94-2133-2A31-E0BF-9721A3E31FD9}"/>
                </a:ext>
              </a:extLst>
            </p:cNvPr>
            <p:cNvSpPr/>
            <p:nvPr/>
          </p:nvSpPr>
          <p:spPr>
            <a:xfrm>
              <a:off x="2877521" y="284140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D2FECAEE-9CA3-49B6-1046-15365C7BA039}"/>
                </a:ext>
              </a:extLst>
            </p:cNvPr>
            <p:cNvSpPr/>
            <p:nvPr/>
          </p:nvSpPr>
          <p:spPr>
            <a:xfrm>
              <a:off x="2831801" y="2841403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525D508-725E-4FC7-3760-8C90EF9A022E}"/>
                </a:ext>
              </a:extLst>
            </p:cNvPr>
            <p:cNvSpPr/>
            <p:nvPr/>
          </p:nvSpPr>
          <p:spPr>
            <a:xfrm>
              <a:off x="3069545" y="284140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29C5202A-3E38-FFFC-19FC-B97055992238}"/>
                </a:ext>
              </a:extLst>
            </p:cNvPr>
            <p:cNvSpPr/>
            <p:nvPr/>
          </p:nvSpPr>
          <p:spPr>
            <a:xfrm>
              <a:off x="3261569" y="284140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0372BC3D-C3E2-51CA-EBA5-28994C390BA1}"/>
                </a:ext>
              </a:extLst>
            </p:cNvPr>
            <p:cNvSpPr/>
            <p:nvPr/>
          </p:nvSpPr>
          <p:spPr>
            <a:xfrm>
              <a:off x="3453593" y="284140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F3C60228-31A2-5629-93A4-A936C46E452C}"/>
                </a:ext>
              </a:extLst>
            </p:cNvPr>
            <p:cNvSpPr/>
            <p:nvPr/>
          </p:nvSpPr>
          <p:spPr>
            <a:xfrm>
              <a:off x="3645617" y="284140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28CB137B-25C0-B487-41D5-A10D9B0C961E}"/>
                </a:ext>
              </a:extLst>
            </p:cNvPr>
            <p:cNvSpPr/>
            <p:nvPr/>
          </p:nvSpPr>
          <p:spPr>
            <a:xfrm>
              <a:off x="3837641" y="284140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F3A8F99B-CFCA-0B95-0BDA-DBCF6D50A3D8}"/>
                </a:ext>
              </a:extLst>
            </p:cNvPr>
            <p:cNvSpPr/>
            <p:nvPr/>
          </p:nvSpPr>
          <p:spPr>
            <a:xfrm>
              <a:off x="4029665" y="284140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42CD030-BA74-3B52-A278-ED12CBBEFB6B}"/>
                </a:ext>
              </a:extLst>
            </p:cNvPr>
            <p:cNvSpPr/>
            <p:nvPr/>
          </p:nvSpPr>
          <p:spPr>
            <a:xfrm>
              <a:off x="4221689" y="284140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807FE89F-6C0B-604D-120B-E32B4FC810FE}"/>
                </a:ext>
              </a:extLst>
            </p:cNvPr>
            <p:cNvSpPr/>
            <p:nvPr/>
          </p:nvSpPr>
          <p:spPr>
            <a:xfrm>
              <a:off x="4413713" y="284140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7DD947D2-2FD9-4659-135A-4CF2899A48D0}"/>
                </a:ext>
              </a:extLst>
            </p:cNvPr>
            <p:cNvSpPr/>
            <p:nvPr/>
          </p:nvSpPr>
          <p:spPr>
            <a:xfrm>
              <a:off x="4605737" y="284140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23EF07D1-04BB-F732-F6AF-A3F3850B2896}"/>
                </a:ext>
              </a:extLst>
            </p:cNvPr>
            <p:cNvSpPr/>
            <p:nvPr/>
          </p:nvSpPr>
          <p:spPr>
            <a:xfrm>
              <a:off x="4797761" y="284140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AC08A789-E2AA-7F25-9093-75B641F758C7}"/>
                </a:ext>
              </a:extLst>
            </p:cNvPr>
            <p:cNvSpPr/>
            <p:nvPr/>
          </p:nvSpPr>
          <p:spPr>
            <a:xfrm>
              <a:off x="4989785" y="284140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42" name="Group 1141">
            <a:extLst>
              <a:ext uri="{FF2B5EF4-FFF2-40B4-BE49-F238E27FC236}">
                <a16:creationId xmlns:a16="http://schemas.microsoft.com/office/drawing/2014/main" id="{B0F8596D-2303-CFE1-6586-CC9691B6CCAC}"/>
              </a:ext>
            </a:extLst>
          </p:cNvPr>
          <p:cNvGrpSpPr/>
          <p:nvPr/>
        </p:nvGrpSpPr>
        <p:grpSpPr>
          <a:xfrm>
            <a:off x="2482387" y="1730292"/>
            <a:ext cx="4688514" cy="1042416"/>
            <a:chOff x="2482387" y="1730292"/>
            <a:chExt cx="4688514" cy="1042416"/>
          </a:xfrm>
        </p:grpSpPr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3E62BBB9-3C73-1760-9EDB-0D14CFEC8868}"/>
                </a:ext>
              </a:extLst>
            </p:cNvPr>
            <p:cNvSpPr/>
            <p:nvPr/>
          </p:nvSpPr>
          <p:spPr>
            <a:xfrm>
              <a:off x="2528524" y="173029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5A3FE5D1-6966-7040-7595-7735615D16F0}"/>
                </a:ext>
              </a:extLst>
            </p:cNvPr>
            <p:cNvSpPr/>
            <p:nvPr/>
          </p:nvSpPr>
          <p:spPr>
            <a:xfrm>
              <a:off x="2482804" y="1730292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EF1A3A-4839-F401-B0F7-8D2AB7520331}"/>
                </a:ext>
              </a:extLst>
            </p:cNvPr>
            <p:cNvSpPr/>
            <p:nvPr/>
          </p:nvSpPr>
          <p:spPr>
            <a:xfrm>
              <a:off x="2720548" y="173029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3430DC-44C5-28B2-00DE-A3E243621B5A}"/>
                </a:ext>
              </a:extLst>
            </p:cNvPr>
            <p:cNvSpPr/>
            <p:nvPr/>
          </p:nvSpPr>
          <p:spPr>
            <a:xfrm>
              <a:off x="2912572" y="173029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665304-C22B-C815-9DC2-B7E5EA06A2FF}"/>
                </a:ext>
              </a:extLst>
            </p:cNvPr>
            <p:cNvSpPr/>
            <p:nvPr/>
          </p:nvSpPr>
          <p:spPr>
            <a:xfrm>
              <a:off x="3104596" y="173029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8EC279-2A85-6BFD-9E91-0F636EA1D16E}"/>
                </a:ext>
              </a:extLst>
            </p:cNvPr>
            <p:cNvSpPr/>
            <p:nvPr/>
          </p:nvSpPr>
          <p:spPr>
            <a:xfrm>
              <a:off x="3296620" y="173029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C7561B-BD53-F04D-AAEB-54C74504B6E8}"/>
                </a:ext>
              </a:extLst>
            </p:cNvPr>
            <p:cNvSpPr/>
            <p:nvPr/>
          </p:nvSpPr>
          <p:spPr>
            <a:xfrm>
              <a:off x="3488644" y="173029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4B3D7CA-DE0A-A11F-CAB7-F2C208068ACF}"/>
                </a:ext>
              </a:extLst>
            </p:cNvPr>
            <p:cNvSpPr/>
            <p:nvPr/>
          </p:nvSpPr>
          <p:spPr>
            <a:xfrm>
              <a:off x="3680668" y="173029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8D85D1-DD6E-35DE-C534-44DAD84DA214}"/>
                </a:ext>
              </a:extLst>
            </p:cNvPr>
            <p:cNvSpPr/>
            <p:nvPr/>
          </p:nvSpPr>
          <p:spPr>
            <a:xfrm>
              <a:off x="3872692" y="173029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47B94A-5801-46FD-37F3-F397E6B7B5A3}"/>
                </a:ext>
              </a:extLst>
            </p:cNvPr>
            <p:cNvSpPr/>
            <p:nvPr/>
          </p:nvSpPr>
          <p:spPr>
            <a:xfrm>
              <a:off x="4064716" y="173029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8989A9-A0BC-124F-763A-485886DB2E52}"/>
                </a:ext>
              </a:extLst>
            </p:cNvPr>
            <p:cNvSpPr/>
            <p:nvPr/>
          </p:nvSpPr>
          <p:spPr>
            <a:xfrm>
              <a:off x="4256740" y="173029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C9416F-196C-B1AE-D7AE-38867B8DBF09}"/>
                </a:ext>
              </a:extLst>
            </p:cNvPr>
            <p:cNvSpPr/>
            <p:nvPr/>
          </p:nvSpPr>
          <p:spPr>
            <a:xfrm>
              <a:off x="4448764" y="173029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D71A3A-8E61-E067-27C0-812448A712D3}"/>
                </a:ext>
              </a:extLst>
            </p:cNvPr>
            <p:cNvSpPr/>
            <p:nvPr/>
          </p:nvSpPr>
          <p:spPr>
            <a:xfrm>
              <a:off x="4640788" y="173029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C4470DC-7679-111F-EB84-6D777923A150}"/>
                </a:ext>
              </a:extLst>
            </p:cNvPr>
            <p:cNvSpPr/>
            <p:nvPr/>
          </p:nvSpPr>
          <p:spPr>
            <a:xfrm>
              <a:off x="2528524" y="190402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5B76957-25CE-DE7C-691D-9B18AC15E81D}"/>
                </a:ext>
              </a:extLst>
            </p:cNvPr>
            <p:cNvSpPr/>
            <p:nvPr/>
          </p:nvSpPr>
          <p:spPr>
            <a:xfrm>
              <a:off x="2482804" y="1904028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BC3387A-361C-2142-F188-427043BA0CBC}"/>
                </a:ext>
              </a:extLst>
            </p:cNvPr>
            <p:cNvSpPr/>
            <p:nvPr/>
          </p:nvSpPr>
          <p:spPr>
            <a:xfrm>
              <a:off x="2720548" y="190402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76140CC-5651-4360-7324-6560D159620D}"/>
                </a:ext>
              </a:extLst>
            </p:cNvPr>
            <p:cNvSpPr/>
            <p:nvPr/>
          </p:nvSpPr>
          <p:spPr>
            <a:xfrm>
              <a:off x="2912572" y="190402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0B496-5044-7E7D-1019-64A34A958F8D}"/>
                </a:ext>
              </a:extLst>
            </p:cNvPr>
            <p:cNvSpPr/>
            <p:nvPr/>
          </p:nvSpPr>
          <p:spPr>
            <a:xfrm>
              <a:off x="3104596" y="190402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6C9B07F-362F-1519-8F33-AD8DBB9811EE}"/>
                </a:ext>
              </a:extLst>
            </p:cNvPr>
            <p:cNvSpPr/>
            <p:nvPr/>
          </p:nvSpPr>
          <p:spPr>
            <a:xfrm>
              <a:off x="3296620" y="190402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7DA9619-9AD6-8375-AB73-B723C3B1FE76}"/>
                </a:ext>
              </a:extLst>
            </p:cNvPr>
            <p:cNvSpPr/>
            <p:nvPr/>
          </p:nvSpPr>
          <p:spPr>
            <a:xfrm>
              <a:off x="3488644" y="190402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6AF57D-6753-3957-B349-EF261F5F1C93}"/>
                </a:ext>
              </a:extLst>
            </p:cNvPr>
            <p:cNvSpPr/>
            <p:nvPr/>
          </p:nvSpPr>
          <p:spPr>
            <a:xfrm>
              <a:off x="3680668" y="190402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BC53761-B606-326F-F06E-1072915069BE}"/>
                </a:ext>
              </a:extLst>
            </p:cNvPr>
            <p:cNvSpPr/>
            <p:nvPr/>
          </p:nvSpPr>
          <p:spPr>
            <a:xfrm>
              <a:off x="3872692" y="190402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D95FDDA-FBE8-472F-279E-B10A019CD4BB}"/>
                </a:ext>
              </a:extLst>
            </p:cNvPr>
            <p:cNvSpPr/>
            <p:nvPr/>
          </p:nvSpPr>
          <p:spPr>
            <a:xfrm>
              <a:off x="4064716" y="190402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8C9A342-9EDF-6F9E-1E92-08B2726DE73F}"/>
                </a:ext>
              </a:extLst>
            </p:cNvPr>
            <p:cNvSpPr/>
            <p:nvPr/>
          </p:nvSpPr>
          <p:spPr>
            <a:xfrm>
              <a:off x="4256740" y="190402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4211FFA-7400-E047-C550-EAD59EBEF250}"/>
                </a:ext>
              </a:extLst>
            </p:cNvPr>
            <p:cNvSpPr/>
            <p:nvPr/>
          </p:nvSpPr>
          <p:spPr>
            <a:xfrm>
              <a:off x="4448764" y="190402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AE37C59-FFBA-1A20-E500-6388F5B78FC3}"/>
                </a:ext>
              </a:extLst>
            </p:cNvPr>
            <p:cNvSpPr/>
            <p:nvPr/>
          </p:nvSpPr>
          <p:spPr>
            <a:xfrm>
              <a:off x="4640788" y="190402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25AE674-1830-AF15-AF34-F3C172F0BBBB}"/>
                </a:ext>
              </a:extLst>
            </p:cNvPr>
            <p:cNvSpPr/>
            <p:nvPr/>
          </p:nvSpPr>
          <p:spPr>
            <a:xfrm>
              <a:off x="2528524" y="207776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39795D3-EAC5-5AAA-89AF-556631C90D08}"/>
                </a:ext>
              </a:extLst>
            </p:cNvPr>
            <p:cNvSpPr/>
            <p:nvPr/>
          </p:nvSpPr>
          <p:spPr>
            <a:xfrm>
              <a:off x="2482804" y="2077764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F666016-6F41-A3EF-A16F-372979474001}"/>
                </a:ext>
              </a:extLst>
            </p:cNvPr>
            <p:cNvSpPr/>
            <p:nvPr/>
          </p:nvSpPr>
          <p:spPr>
            <a:xfrm>
              <a:off x="2720548" y="207776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2AD746D-7158-7858-A556-6C95F480D27C}"/>
                </a:ext>
              </a:extLst>
            </p:cNvPr>
            <p:cNvSpPr/>
            <p:nvPr/>
          </p:nvSpPr>
          <p:spPr>
            <a:xfrm>
              <a:off x="2912572" y="207776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59283C-8A40-2150-573F-EA0BA249A03F}"/>
                </a:ext>
              </a:extLst>
            </p:cNvPr>
            <p:cNvSpPr/>
            <p:nvPr/>
          </p:nvSpPr>
          <p:spPr>
            <a:xfrm>
              <a:off x="3104596" y="207776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8DB1257-4A49-3E58-A601-673F4BDB4B54}"/>
                </a:ext>
              </a:extLst>
            </p:cNvPr>
            <p:cNvSpPr/>
            <p:nvPr/>
          </p:nvSpPr>
          <p:spPr>
            <a:xfrm>
              <a:off x="3296620" y="207776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10EC439-6014-CAF1-7798-959C39BE5579}"/>
                </a:ext>
              </a:extLst>
            </p:cNvPr>
            <p:cNvSpPr/>
            <p:nvPr/>
          </p:nvSpPr>
          <p:spPr>
            <a:xfrm>
              <a:off x="3488644" y="207776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0B34097-2DCF-DA94-2C06-C7D9489E2982}"/>
                </a:ext>
              </a:extLst>
            </p:cNvPr>
            <p:cNvSpPr/>
            <p:nvPr/>
          </p:nvSpPr>
          <p:spPr>
            <a:xfrm>
              <a:off x="3680668" y="207776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EAA2BD6-4DC1-D6C5-5AF4-84B59B06C04F}"/>
                </a:ext>
              </a:extLst>
            </p:cNvPr>
            <p:cNvSpPr/>
            <p:nvPr/>
          </p:nvSpPr>
          <p:spPr>
            <a:xfrm>
              <a:off x="3872692" y="207776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685F0E7-D1CD-3187-893E-D959156E54DB}"/>
                </a:ext>
              </a:extLst>
            </p:cNvPr>
            <p:cNvSpPr/>
            <p:nvPr/>
          </p:nvSpPr>
          <p:spPr>
            <a:xfrm>
              <a:off x="4064716" y="207776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307417D-AD82-3DB3-4A40-BC867CB64AF2}"/>
                </a:ext>
              </a:extLst>
            </p:cNvPr>
            <p:cNvSpPr/>
            <p:nvPr/>
          </p:nvSpPr>
          <p:spPr>
            <a:xfrm>
              <a:off x="4256740" y="207776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E288A25-C95C-94A3-4EFC-6506BC6F5565}"/>
                </a:ext>
              </a:extLst>
            </p:cNvPr>
            <p:cNvSpPr/>
            <p:nvPr/>
          </p:nvSpPr>
          <p:spPr>
            <a:xfrm>
              <a:off x="4448764" y="207776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8DE58E2-078A-AF98-3130-79DB4D053AC5}"/>
                </a:ext>
              </a:extLst>
            </p:cNvPr>
            <p:cNvSpPr/>
            <p:nvPr/>
          </p:nvSpPr>
          <p:spPr>
            <a:xfrm>
              <a:off x="4640788" y="207776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9F3672D-0134-4E1F-244E-1C058E3FE9FD}"/>
                </a:ext>
              </a:extLst>
            </p:cNvPr>
            <p:cNvSpPr/>
            <p:nvPr/>
          </p:nvSpPr>
          <p:spPr>
            <a:xfrm>
              <a:off x="2528524" y="225150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FAA0E81-B7EF-865C-0BB4-EF6BD1037C74}"/>
                </a:ext>
              </a:extLst>
            </p:cNvPr>
            <p:cNvSpPr/>
            <p:nvPr/>
          </p:nvSpPr>
          <p:spPr>
            <a:xfrm>
              <a:off x="2482804" y="2251500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43BD718-B0C5-2F00-0F44-11C7B7C9CCFE}"/>
                </a:ext>
              </a:extLst>
            </p:cNvPr>
            <p:cNvSpPr/>
            <p:nvPr/>
          </p:nvSpPr>
          <p:spPr>
            <a:xfrm>
              <a:off x="2720548" y="225150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B8B41FA-2FF2-7A8E-0593-2AADFFD80928}"/>
                </a:ext>
              </a:extLst>
            </p:cNvPr>
            <p:cNvSpPr/>
            <p:nvPr/>
          </p:nvSpPr>
          <p:spPr>
            <a:xfrm>
              <a:off x="2912572" y="225150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E1C0216-B9D4-7CAB-6904-21E422E2226E}"/>
                </a:ext>
              </a:extLst>
            </p:cNvPr>
            <p:cNvSpPr/>
            <p:nvPr/>
          </p:nvSpPr>
          <p:spPr>
            <a:xfrm>
              <a:off x="3104596" y="225150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CB723A7-EECA-3EE9-FBFC-E0385F0C27A7}"/>
                </a:ext>
              </a:extLst>
            </p:cNvPr>
            <p:cNvSpPr/>
            <p:nvPr/>
          </p:nvSpPr>
          <p:spPr>
            <a:xfrm>
              <a:off x="3296620" y="225150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0E1CA1E-B386-14B6-E81D-CF1F70DEC5AF}"/>
                </a:ext>
              </a:extLst>
            </p:cNvPr>
            <p:cNvSpPr/>
            <p:nvPr/>
          </p:nvSpPr>
          <p:spPr>
            <a:xfrm>
              <a:off x="3488644" y="225150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34E53DD-C7A7-BF98-4460-124CECF886F3}"/>
                </a:ext>
              </a:extLst>
            </p:cNvPr>
            <p:cNvSpPr/>
            <p:nvPr/>
          </p:nvSpPr>
          <p:spPr>
            <a:xfrm>
              <a:off x="3680668" y="225150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4FD5B7D-7AD7-7324-A55A-FD9E59EB1811}"/>
                </a:ext>
              </a:extLst>
            </p:cNvPr>
            <p:cNvSpPr/>
            <p:nvPr/>
          </p:nvSpPr>
          <p:spPr>
            <a:xfrm>
              <a:off x="3872692" y="225150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4395FE7-1C0F-1523-8ABB-5727D7AA32B4}"/>
                </a:ext>
              </a:extLst>
            </p:cNvPr>
            <p:cNvSpPr/>
            <p:nvPr/>
          </p:nvSpPr>
          <p:spPr>
            <a:xfrm>
              <a:off x="4064716" y="225150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4550735-938F-D722-1AB6-00954A90C931}"/>
                </a:ext>
              </a:extLst>
            </p:cNvPr>
            <p:cNvSpPr/>
            <p:nvPr/>
          </p:nvSpPr>
          <p:spPr>
            <a:xfrm>
              <a:off x="4256740" y="225150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99B5FD5-D3ED-7796-8E05-716A08C5BA15}"/>
                </a:ext>
              </a:extLst>
            </p:cNvPr>
            <p:cNvSpPr/>
            <p:nvPr/>
          </p:nvSpPr>
          <p:spPr>
            <a:xfrm>
              <a:off x="4448764" y="225150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DA50036-DA90-78AA-E386-8C5057A2E50F}"/>
                </a:ext>
              </a:extLst>
            </p:cNvPr>
            <p:cNvSpPr/>
            <p:nvPr/>
          </p:nvSpPr>
          <p:spPr>
            <a:xfrm>
              <a:off x="4640788" y="225150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D34FDEB-E9D3-B39D-FAF6-A0C4E65C9E24}"/>
                </a:ext>
              </a:extLst>
            </p:cNvPr>
            <p:cNvSpPr/>
            <p:nvPr/>
          </p:nvSpPr>
          <p:spPr>
            <a:xfrm>
              <a:off x="2528107" y="242523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D0A8159-0E93-5F84-37C8-2AB51640ACA1}"/>
                </a:ext>
              </a:extLst>
            </p:cNvPr>
            <p:cNvSpPr/>
            <p:nvPr/>
          </p:nvSpPr>
          <p:spPr>
            <a:xfrm>
              <a:off x="2482387" y="2425236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1E53E46-229F-08A7-7019-FBC96835C7EB}"/>
                </a:ext>
              </a:extLst>
            </p:cNvPr>
            <p:cNvSpPr/>
            <p:nvPr/>
          </p:nvSpPr>
          <p:spPr>
            <a:xfrm>
              <a:off x="2720131" y="242523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1BA3F6C-F9BC-3DEC-BEEF-928CEF362C27}"/>
                </a:ext>
              </a:extLst>
            </p:cNvPr>
            <p:cNvSpPr/>
            <p:nvPr/>
          </p:nvSpPr>
          <p:spPr>
            <a:xfrm>
              <a:off x="2912155" y="242523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F3B336D-E445-CB93-AE0B-7C98EB45E9F0}"/>
                </a:ext>
              </a:extLst>
            </p:cNvPr>
            <p:cNvSpPr/>
            <p:nvPr/>
          </p:nvSpPr>
          <p:spPr>
            <a:xfrm>
              <a:off x="3104179" y="242523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048E173-8F70-BCB0-B0AB-CFE6E92F42EB}"/>
                </a:ext>
              </a:extLst>
            </p:cNvPr>
            <p:cNvSpPr/>
            <p:nvPr/>
          </p:nvSpPr>
          <p:spPr>
            <a:xfrm>
              <a:off x="3296203" y="242523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6286757-CE3C-50F4-2365-ABA56B059E7F}"/>
                </a:ext>
              </a:extLst>
            </p:cNvPr>
            <p:cNvSpPr/>
            <p:nvPr/>
          </p:nvSpPr>
          <p:spPr>
            <a:xfrm>
              <a:off x="3488227" y="242523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6" name="Rectangle 895">
              <a:extLst>
                <a:ext uri="{FF2B5EF4-FFF2-40B4-BE49-F238E27FC236}">
                  <a16:creationId xmlns:a16="http://schemas.microsoft.com/office/drawing/2014/main" id="{E417F40F-5E7B-97E5-FF53-C648A9850230}"/>
                </a:ext>
              </a:extLst>
            </p:cNvPr>
            <p:cNvSpPr/>
            <p:nvPr/>
          </p:nvSpPr>
          <p:spPr>
            <a:xfrm>
              <a:off x="3680251" y="242523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7" name="Rectangle 896">
              <a:extLst>
                <a:ext uri="{FF2B5EF4-FFF2-40B4-BE49-F238E27FC236}">
                  <a16:creationId xmlns:a16="http://schemas.microsoft.com/office/drawing/2014/main" id="{D9D745E9-08B7-6A59-31C4-ECE4DD3B1D34}"/>
                </a:ext>
              </a:extLst>
            </p:cNvPr>
            <p:cNvSpPr/>
            <p:nvPr/>
          </p:nvSpPr>
          <p:spPr>
            <a:xfrm>
              <a:off x="3872275" y="242523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8" name="Rectangle 897">
              <a:extLst>
                <a:ext uri="{FF2B5EF4-FFF2-40B4-BE49-F238E27FC236}">
                  <a16:creationId xmlns:a16="http://schemas.microsoft.com/office/drawing/2014/main" id="{9FD3AFA0-EBE1-E4EA-EDBC-D83F6EB7FB5D}"/>
                </a:ext>
              </a:extLst>
            </p:cNvPr>
            <p:cNvSpPr/>
            <p:nvPr/>
          </p:nvSpPr>
          <p:spPr>
            <a:xfrm>
              <a:off x="4064299" y="242523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9" name="Rectangle 898">
              <a:extLst>
                <a:ext uri="{FF2B5EF4-FFF2-40B4-BE49-F238E27FC236}">
                  <a16:creationId xmlns:a16="http://schemas.microsoft.com/office/drawing/2014/main" id="{6114899C-3220-96D9-F539-C0FF439A5BB5}"/>
                </a:ext>
              </a:extLst>
            </p:cNvPr>
            <p:cNvSpPr/>
            <p:nvPr/>
          </p:nvSpPr>
          <p:spPr>
            <a:xfrm>
              <a:off x="4256323" y="242523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0" name="Rectangle 899">
              <a:extLst>
                <a:ext uri="{FF2B5EF4-FFF2-40B4-BE49-F238E27FC236}">
                  <a16:creationId xmlns:a16="http://schemas.microsoft.com/office/drawing/2014/main" id="{0EE01846-8650-CB21-479B-269135A04DC5}"/>
                </a:ext>
              </a:extLst>
            </p:cNvPr>
            <p:cNvSpPr/>
            <p:nvPr/>
          </p:nvSpPr>
          <p:spPr>
            <a:xfrm>
              <a:off x="4448347" y="242523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1" name="Rectangle 900">
              <a:extLst>
                <a:ext uri="{FF2B5EF4-FFF2-40B4-BE49-F238E27FC236}">
                  <a16:creationId xmlns:a16="http://schemas.microsoft.com/office/drawing/2014/main" id="{19588ED2-D4B6-626F-3495-D5281FEA146A}"/>
                </a:ext>
              </a:extLst>
            </p:cNvPr>
            <p:cNvSpPr/>
            <p:nvPr/>
          </p:nvSpPr>
          <p:spPr>
            <a:xfrm>
              <a:off x="4640371" y="242523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2" name="Rectangle 901">
              <a:extLst>
                <a:ext uri="{FF2B5EF4-FFF2-40B4-BE49-F238E27FC236}">
                  <a16:creationId xmlns:a16="http://schemas.microsoft.com/office/drawing/2014/main" id="{D88F047F-7614-8EA1-47F5-66B2D493EF40}"/>
                </a:ext>
              </a:extLst>
            </p:cNvPr>
            <p:cNvSpPr/>
            <p:nvPr/>
          </p:nvSpPr>
          <p:spPr>
            <a:xfrm>
              <a:off x="2528107" y="259897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3" name="Rectangle 902">
              <a:extLst>
                <a:ext uri="{FF2B5EF4-FFF2-40B4-BE49-F238E27FC236}">
                  <a16:creationId xmlns:a16="http://schemas.microsoft.com/office/drawing/2014/main" id="{D26B47AB-0C7E-1A0B-DBCD-9E79B51F37F6}"/>
                </a:ext>
              </a:extLst>
            </p:cNvPr>
            <p:cNvSpPr/>
            <p:nvPr/>
          </p:nvSpPr>
          <p:spPr>
            <a:xfrm>
              <a:off x="2482387" y="2598972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4" name="Rectangle 903">
              <a:extLst>
                <a:ext uri="{FF2B5EF4-FFF2-40B4-BE49-F238E27FC236}">
                  <a16:creationId xmlns:a16="http://schemas.microsoft.com/office/drawing/2014/main" id="{E288C3A1-8B61-0088-3AD6-82DCC208DD5E}"/>
                </a:ext>
              </a:extLst>
            </p:cNvPr>
            <p:cNvSpPr/>
            <p:nvPr/>
          </p:nvSpPr>
          <p:spPr>
            <a:xfrm>
              <a:off x="2720131" y="259897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5" name="Rectangle 904">
              <a:extLst>
                <a:ext uri="{FF2B5EF4-FFF2-40B4-BE49-F238E27FC236}">
                  <a16:creationId xmlns:a16="http://schemas.microsoft.com/office/drawing/2014/main" id="{D25BAA48-DC74-81D9-0595-1BA36B7F02BE}"/>
                </a:ext>
              </a:extLst>
            </p:cNvPr>
            <p:cNvSpPr/>
            <p:nvPr/>
          </p:nvSpPr>
          <p:spPr>
            <a:xfrm>
              <a:off x="2912155" y="259897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6" name="Rectangle 905">
              <a:extLst>
                <a:ext uri="{FF2B5EF4-FFF2-40B4-BE49-F238E27FC236}">
                  <a16:creationId xmlns:a16="http://schemas.microsoft.com/office/drawing/2014/main" id="{2CCA4C49-157D-BD06-830B-F64FE3730BE9}"/>
                </a:ext>
              </a:extLst>
            </p:cNvPr>
            <p:cNvSpPr/>
            <p:nvPr/>
          </p:nvSpPr>
          <p:spPr>
            <a:xfrm>
              <a:off x="3104179" y="259897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7" name="Rectangle 906">
              <a:extLst>
                <a:ext uri="{FF2B5EF4-FFF2-40B4-BE49-F238E27FC236}">
                  <a16:creationId xmlns:a16="http://schemas.microsoft.com/office/drawing/2014/main" id="{E9348006-94F3-F585-1A80-E42BC984125D}"/>
                </a:ext>
              </a:extLst>
            </p:cNvPr>
            <p:cNvSpPr/>
            <p:nvPr/>
          </p:nvSpPr>
          <p:spPr>
            <a:xfrm>
              <a:off x="3296203" y="259897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8" name="Rectangle 907">
              <a:extLst>
                <a:ext uri="{FF2B5EF4-FFF2-40B4-BE49-F238E27FC236}">
                  <a16:creationId xmlns:a16="http://schemas.microsoft.com/office/drawing/2014/main" id="{66E56EEA-EE3E-6AC2-8842-E3D35558D3E5}"/>
                </a:ext>
              </a:extLst>
            </p:cNvPr>
            <p:cNvSpPr/>
            <p:nvPr/>
          </p:nvSpPr>
          <p:spPr>
            <a:xfrm>
              <a:off x="3488227" y="259897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9" name="Rectangle 908">
              <a:extLst>
                <a:ext uri="{FF2B5EF4-FFF2-40B4-BE49-F238E27FC236}">
                  <a16:creationId xmlns:a16="http://schemas.microsoft.com/office/drawing/2014/main" id="{C68ECB54-01AA-D51C-313D-419E1FFA03AE}"/>
                </a:ext>
              </a:extLst>
            </p:cNvPr>
            <p:cNvSpPr/>
            <p:nvPr/>
          </p:nvSpPr>
          <p:spPr>
            <a:xfrm>
              <a:off x="3680251" y="259897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0" name="Rectangle 909">
              <a:extLst>
                <a:ext uri="{FF2B5EF4-FFF2-40B4-BE49-F238E27FC236}">
                  <a16:creationId xmlns:a16="http://schemas.microsoft.com/office/drawing/2014/main" id="{1CB6EE5A-3584-EEF0-2C71-B6D716D5D068}"/>
                </a:ext>
              </a:extLst>
            </p:cNvPr>
            <p:cNvSpPr/>
            <p:nvPr/>
          </p:nvSpPr>
          <p:spPr>
            <a:xfrm>
              <a:off x="3872275" y="259897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1" name="Rectangle 910">
              <a:extLst>
                <a:ext uri="{FF2B5EF4-FFF2-40B4-BE49-F238E27FC236}">
                  <a16:creationId xmlns:a16="http://schemas.microsoft.com/office/drawing/2014/main" id="{2CAB5464-F611-FA08-8EC0-17E8FBACBB23}"/>
                </a:ext>
              </a:extLst>
            </p:cNvPr>
            <p:cNvSpPr/>
            <p:nvPr/>
          </p:nvSpPr>
          <p:spPr>
            <a:xfrm>
              <a:off x="4064299" y="259897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2" name="Rectangle 911">
              <a:extLst>
                <a:ext uri="{FF2B5EF4-FFF2-40B4-BE49-F238E27FC236}">
                  <a16:creationId xmlns:a16="http://schemas.microsoft.com/office/drawing/2014/main" id="{B0D33580-42F1-E285-D83A-A68FF9641F53}"/>
                </a:ext>
              </a:extLst>
            </p:cNvPr>
            <p:cNvSpPr/>
            <p:nvPr/>
          </p:nvSpPr>
          <p:spPr>
            <a:xfrm>
              <a:off x="4256323" y="259897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3" name="Rectangle 912">
              <a:extLst>
                <a:ext uri="{FF2B5EF4-FFF2-40B4-BE49-F238E27FC236}">
                  <a16:creationId xmlns:a16="http://schemas.microsoft.com/office/drawing/2014/main" id="{30C800C8-87E1-4169-03B2-0A617796653B}"/>
                </a:ext>
              </a:extLst>
            </p:cNvPr>
            <p:cNvSpPr/>
            <p:nvPr/>
          </p:nvSpPr>
          <p:spPr>
            <a:xfrm>
              <a:off x="4448347" y="259897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4" name="Rectangle 913">
              <a:extLst>
                <a:ext uri="{FF2B5EF4-FFF2-40B4-BE49-F238E27FC236}">
                  <a16:creationId xmlns:a16="http://schemas.microsoft.com/office/drawing/2014/main" id="{BDB57739-CFEB-0A3C-D726-51272ED89E35}"/>
                </a:ext>
              </a:extLst>
            </p:cNvPr>
            <p:cNvSpPr/>
            <p:nvPr/>
          </p:nvSpPr>
          <p:spPr>
            <a:xfrm>
              <a:off x="4640371" y="259897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53BB4709-F872-22CB-DE1C-55BC4413B718}"/>
                </a:ext>
              </a:extLst>
            </p:cNvPr>
            <p:cNvSpPr/>
            <p:nvPr/>
          </p:nvSpPr>
          <p:spPr>
            <a:xfrm>
              <a:off x="4833229" y="173029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5EF9C6BF-55F6-B2AF-4B2F-302202ECA154}"/>
                </a:ext>
              </a:extLst>
            </p:cNvPr>
            <p:cNvSpPr/>
            <p:nvPr/>
          </p:nvSpPr>
          <p:spPr>
            <a:xfrm>
              <a:off x="5025253" y="173029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680FDB6F-00F3-9F67-059E-CF3D62827C5F}"/>
                </a:ext>
              </a:extLst>
            </p:cNvPr>
            <p:cNvSpPr/>
            <p:nvPr/>
          </p:nvSpPr>
          <p:spPr>
            <a:xfrm>
              <a:off x="5217277" y="173029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F2D00EED-62CE-AF65-385B-4D27095F5443}"/>
                </a:ext>
              </a:extLst>
            </p:cNvPr>
            <p:cNvSpPr/>
            <p:nvPr/>
          </p:nvSpPr>
          <p:spPr>
            <a:xfrm>
              <a:off x="5409301" y="173029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9A98D670-31CE-A343-302C-1D7831BAE8BA}"/>
                </a:ext>
              </a:extLst>
            </p:cNvPr>
            <p:cNvSpPr/>
            <p:nvPr/>
          </p:nvSpPr>
          <p:spPr>
            <a:xfrm>
              <a:off x="5601325" y="173029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BD416B09-3539-8B34-F180-861217AEFB58}"/>
                </a:ext>
              </a:extLst>
            </p:cNvPr>
            <p:cNvSpPr/>
            <p:nvPr/>
          </p:nvSpPr>
          <p:spPr>
            <a:xfrm>
              <a:off x="5793349" y="173029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88A96B24-AFD3-DFF5-6021-26B22B8EF70F}"/>
                </a:ext>
              </a:extLst>
            </p:cNvPr>
            <p:cNvSpPr/>
            <p:nvPr/>
          </p:nvSpPr>
          <p:spPr>
            <a:xfrm>
              <a:off x="5985373" y="173029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849AB74A-E742-365B-3A54-0E1F5D955B19}"/>
                </a:ext>
              </a:extLst>
            </p:cNvPr>
            <p:cNvSpPr/>
            <p:nvPr/>
          </p:nvSpPr>
          <p:spPr>
            <a:xfrm>
              <a:off x="6177397" y="173029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5BEACEEE-8722-220C-C13E-DB81A654B941}"/>
                </a:ext>
              </a:extLst>
            </p:cNvPr>
            <p:cNvSpPr/>
            <p:nvPr/>
          </p:nvSpPr>
          <p:spPr>
            <a:xfrm>
              <a:off x="6369421" y="173029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59CB3475-1132-52EF-50FE-39DC280C0A97}"/>
                </a:ext>
              </a:extLst>
            </p:cNvPr>
            <p:cNvSpPr/>
            <p:nvPr/>
          </p:nvSpPr>
          <p:spPr>
            <a:xfrm>
              <a:off x="6561445" y="173029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C44F6F68-B548-CBF4-9339-8A98DF333230}"/>
                </a:ext>
              </a:extLst>
            </p:cNvPr>
            <p:cNvSpPr/>
            <p:nvPr/>
          </p:nvSpPr>
          <p:spPr>
            <a:xfrm>
              <a:off x="6753469" y="173029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74A99759-F91A-E902-86EF-4FA542AB15D5}"/>
                </a:ext>
              </a:extLst>
            </p:cNvPr>
            <p:cNvSpPr/>
            <p:nvPr/>
          </p:nvSpPr>
          <p:spPr>
            <a:xfrm>
              <a:off x="6945493" y="173029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347FCFB-F9A9-41F0-2654-46026C4537B0}"/>
                </a:ext>
              </a:extLst>
            </p:cNvPr>
            <p:cNvSpPr/>
            <p:nvPr/>
          </p:nvSpPr>
          <p:spPr>
            <a:xfrm>
              <a:off x="4833229" y="190402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19EAA71F-AC28-16DD-F49A-897CEB397546}"/>
                </a:ext>
              </a:extLst>
            </p:cNvPr>
            <p:cNvSpPr/>
            <p:nvPr/>
          </p:nvSpPr>
          <p:spPr>
            <a:xfrm>
              <a:off x="5025253" y="190402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34B6DCCD-05A8-DB8B-519B-B1D86944BB52}"/>
                </a:ext>
              </a:extLst>
            </p:cNvPr>
            <p:cNvSpPr/>
            <p:nvPr/>
          </p:nvSpPr>
          <p:spPr>
            <a:xfrm>
              <a:off x="5217277" y="190402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0251198-7047-3161-F281-347C40988944}"/>
                </a:ext>
              </a:extLst>
            </p:cNvPr>
            <p:cNvSpPr/>
            <p:nvPr/>
          </p:nvSpPr>
          <p:spPr>
            <a:xfrm>
              <a:off x="5409301" y="190402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1F78BEB-97C0-1503-0B5F-63BEFE689957}"/>
                </a:ext>
              </a:extLst>
            </p:cNvPr>
            <p:cNvSpPr/>
            <p:nvPr/>
          </p:nvSpPr>
          <p:spPr>
            <a:xfrm>
              <a:off x="5601325" y="190402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0F6F7EB0-DC59-6D15-A8B0-EC148B8A2583}"/>
                </a:ext>
              </a:extLst>
            </p:cNvPr>
            <p:cNvSpPr/>
            <p:nvPr/>
          </p:nvSpPr>
          <p:spPr>
            <a:xfrm>
              <a:off x="5793349" y="190402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D24B23A7-DB3D-E42F-06CA-584CA94FA015}"/>
                </a:ext>
              </a:extLst>
            </p:cNvPr>
            <p:cNvSpPr/>
            <p:nvPr/>
          </p:nvSpPr>
          <p:spPr>
            <a:xfrm>
              <a:off x="5985373" y="190402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6A5719D5-74ED-49A5-3AD5-461AFA105E45}"/>
                </a:ext>
              </a:extLst>
            </p:cNvPr>
            <p:cNvSpPr/>
            <p:nvPr/>
          </p:nvSpPr>
          <p:spPr>
            <a:xfrm>
              <a:off x="6177397" y="190402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EF529843-D3D3-C5B9-D2D6-D3C0EDD3E7A4}"/>
                </a:ext>
              </a:extLst>
            </p:cNvPr>
            <p:cNvSpPr/>
            <p:nvPr/>
          </p:nvSpPr>
          <p:spPr>
            <a:xfrm>
              <a:off x="6369421" y="190402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4719C742-C35A-3B69-7EBA-62FFD6BB8E96}"/>
                </a:ext>
              </a:extLst>
            </p:cNvPr>
            <p:cNvSpPr/>
            <p:nvPr/>
          </p:nvSpPr>
          <p:spPr>
            <a:xfrm>
              <a:off x="6561445" y="190402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3CA18A9C-FE9B-2468-C4FB-38D1818DABF4}"/>
                </a:ext>
              </a:extLst>
            </p:cNvPr>
            <p:cNvSpPr/>
            <p:nvPr/>
          </p:nvSpPr>
          <p:spPr>
            <a:xfrm>
              <a:off x="6753469" y="190402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14F442FF-D9D2-4368-F59F-3D912EB41634}"/>
                </a:ext>
              </a:extLst>
            </p:cNvPr>
            <p:cNvSpPr/>
            <p:nvPr/>
          </p:nvSpPr>
          <p:spPr>
            <a:xfrm>
              <a:off x="6945493" y="190402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8C105BCA-2FB4-4492-F4B8-4F01B028217F}"/>
                </a:ext>
              </a:extLst>
            </p:cNvPr>
            <p:cNvSpPr/>
            <p:nvPr/>
          </p:nvSpPr>
          <p:spPr>
            <a:xfrm>
              <a:off x="4833229" y="207776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5522731-88C2-8D70-18C8-6E5B99248CD0}"/>
                </a:ext>
              </a:extLst>
            </p:cNvPr>
            <p:cNvSpPr/>
            <p:nvPr/>
          </p:nvSpPr>
          <p:spPr>
            <a:xfrm>
              <a:off x="5025253" y="207776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97BFCEE4-E127-B352-0E8A-2D878D9BC756}"/>
                </a:ext>
              </a:extLst>
            </p:cNvPr>
            <p:cNvSpPr/>
            <p:nvPr/>
          </p:nvSpPr>
          <p:spPr>
            <a:xfrm>
              <a:off x="5217277" y="207776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741FA805-02F4-8FD2-7996-04B487729DB9}"/>
                </a:ext>
              </a:extLst>
            </p:cNvPr>
            <p:cNvSpPr/>
            <p:nvPr/>
          </p:nvSpPr>
          <p:spPr>
            <a:xfrm>
              <a:off x="5409301" y="207776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1CAFE05F-A445-C0BC-36C1-13B739D25C87}"/>
                </a:ext>
              </a:extLst>
            </p:cNvPr>
            <p:cNvSpPr/>
            <p:nvPr/>
          </p:nvSpPr>
          <p:spPr>
            <a:xfrm>
              <a:off x="5601325" y="207776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B31944A0-3E76-037D-5E97-6CC61B914881}"/>
                </a:ext>
              </a:extLst>
            </p:cNvPr>
            <p:cNvSpPr/>
            <p:nvPr/>
          </p:nvSpPr>
          <p:spPr>
            <a:xfrm>
              <a:off x="5793349" y="207776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21820F72-9353-9DDF-04BC-DF1329586E7D}"/>
                </a:ext>
              </a:extLst>
            </p:cNvPr>
            <p:cNvSpPr/>
            <p:nvPr/>
          </p:nvSpPr>
          <p:spPr>
            <a:xfrm>
              <a:off x="5985373" y="207776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D6A6550A-DA94-6221-2A90-447F071F8DF3}"/>
                </a:ext>
              </a:extLst>
            </p:cNvPr>
            <p:cNvSpPr/>
            <p:nvPr/>
          </p:nvSpPr>
          <p:spPr>
            <a:xfrm>
              <a:off x="6177397" y="207776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A198C54D-CA6E-1880-A91C-13987B9017E3}"/>
                </a:ext>
              </a:extLst>
            </p:cNvPr>
            <p:cNvSpPr/>
            <p:nvPr/>
          </p:nvSpPr>
          <p:spPr>
            <a:xfrm>
              <a:off x="6369421" y="207776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E8C70A71-7C39-15AB-4525-B7C86DCEF54F}"/>
                </a:ext>
              </a:extLst>
            </p:cNvPr>
            <p:cNvSpPr/>
            <p:nvPr/>
          </p:nvSpPr>
          <p:spPr>
            <a:xfrm>
              <a:off x="6561445" y="207776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D6E526A9-84C7-8EE6-530C-D78DAFDA7FAF}"/>
                </a:ext>
              </a:extLst>
            </p:cNvPr>
            <p:cNvSpPr/>
            <p:nvPr/>
          </p:nvSpPr>
          <p:spPr>
            <a:xfrm>
              <a:off x="6753469" y="207776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B68B4161-E831-AF76-86CC-4F2F4552B922}"/>
                </a:ext>
              </a:extLst>
            </p:cNvPr>
            <p:cNvSpPr/>
            <p:nvPr/>
          </p:nvSpPr>
          <p:spPr>
            <a:xfrm>
              <a:off x="6945493" y="207776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CB21BF84-A063-4D4B-1E48-FFDC155000A8}"/>
                </a:ext>
              </a:extLst>
            </p:cNvPr>
            <p:cNvSpPr/>
            <p:nvPr/>
          </p:nvSpPr>
          <p:spPr>
            <a:xfrm>
              <a:off x="4833229" y="225150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970FA2A0-267F-A842-A175-BCB3EF40B919}"/>
                </a:ext>
              </a:extLst>
            </p:cNvPr>
            <p:cNvSpPr/>
            <p:nvPr/>
          </p:nvSpPr>
          <p:spPr>
            <a:xfrm>
              <a:off x="5025253" y="225150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A9B461AE-13F0-C40A-60AD-A5E50037494C}"/>
                </a:ext>
              </a:extLst>
            </p:cNvPr>
            <p:cNvSpPr/>
            <p:nvPr/>
          </p:nvSpPr>
          <p:spPr>
            <a:xfrm>
              <a:off x="5217277" y="225150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A8E9A199-69B4-4D04-1F66-2F6C7C16C2DD}"/>
                </a:ext>
              </a:extLst>
            </p:cNvPr>
            <p:cNvSpPr/>
            <p:nvPr/>
          </p:nvSpPr>
          <p:spPr>
            <a:xfrm>
              <a:off x="5409301" y="225150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A6739A34-53C4-13CD-AFD6-B42B1E384428}"/>
                </a:ext>
              </a:extLst>
            </p:cNvPr>
            <p:cNvSpPr/>
            <p:nvPr/>
          </p:nvSpPr>
          <p:spPr>
            <a:xfrm>
              <a:off x="5601325" y="225150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F6F8812F-4381-789F-7318-0492A7379D64}"/>
                </a:ext>
              </a:extLst>
            </p:cNvPr>
            <p:cNvSpPr/>
            <p:nvPr/>
          </p:nvSpPr>
          <p:spPr>
            <a:xfrm>
              <a:off x="5793349" y="225150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A60BBE93-752C-3CCF-8275-B9F4A0DEE74D}"/>
                </a:ext>
              </a:extLst>
            </p:cNvPr>
            <p:cNvSpPr/>
            <p:nvPr/>
          </p:nvSpPr>
          <p:spPr>
            <a:xfrm>
              <a:off x="5985373" y="225150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B121887C-83D2-8B76-A841-661ABD5CD9D5}"/>
                </a:ext>
              </a:extLst>
            </p:cNvPr>
            <p:cNvSpPr/>
            <p:nvPr/>
          </p:nvSpPr>
          <p:spPr>
            <a:xfrm>
              <a:off x="6177397" y="225150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1CFCC594-D7D0-72E0-1DB5-6F107AE94963}"/>
                </a:ext>
              </a:extLst>
            </p:cNvPr>
            <p:cNvSpPr/>
            <p:nvPr/>
          </p:nvSpPr>
          <p:spPr>
            <a:xfrm>
              <a:off x="6369421" y="225150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8" name="Rectangle 1087">
              <a:extLst>
                <a:ext uri="{FF2B5EF4-FFF2-40B4-BE49-F238E27FC236}">
                  <a16:creationId xmlns:a16="http://schemas.microsoft.com/office/drawing/2014/main" id="{512CC08B-5A01-B627-0646-06EBDB965504}"/>
                </a:ext>
              </a:extLst>
            </p:cNvPr>
            <p:cNvSpPr/>
            <p:nvPr/>
          </p:nvSpPr>
          <p:spPr>
            <a:xfrm>
              <a:off x="6561445" y="225150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9" name="Rectangle 1088">
              <a:extLst>
                <a:ext uri="{FF2B5EF4-FFF2-40B4-BE49-F238E27FC236}">
                  <a16:creationId xmlns:a16="http://schemas.microsoft.com/office/drawing/2014/main" id="{BC7CDAE2-2FDF-CB90-E5B7-A9402570F043}"/>
                </a:ext>
              </a:extLst>
            </p:cNvPr>
            <p:cNvSpPr/>
            <p:nvPr/>
          </p:nvSpPr>
          <p:spPr>
            <a:xfrm>
              <a:off x="6753469" y="225150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0" name="Rectangle 1089">
              <a:extLst>
                <a:ext uri="{FF2B5EF4-FFF2-40B4-BE49-F238E27FC236}">
                  <a16:creationId xmlns:a16="http://schemas.microsoft.com/office/drawing/2014/main" id="{96C8B6CC-D182-6072-4DCB-D7E17804CBF5}"/>
                </a:ext>
              </a:extLst>
            </p:cNvPr>
            <p:cNvSpPr/>
            <p:nvPr/>
          </p:nvSpPr>
          <p:spPr>
            <a:xfrm>
              <a:off x="6945493" y="225150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1" name="Rectangle 1090">
              <a:extLst>
                <a:ext uri="{FF2B5EF4-FFF2-40B4-BE49-F238E27FC236}">
                  <a16:creationId xmlns:a16="http://schemas.microsoft.com/office/drawing/2014/main" id="{E5754EF3-6731-CDB3-0223-9FB950F36C54}"/>
                </a:ext>
              </a:extLst>
            </p:cNvPr>
            <p:cNvSpPr/>
            <p:nvPr/>
          </p:nvSpPr>
          <p:spPr>
            <a:xfrm>
              <a:off x="4832812" y="242523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2" name="Rectangle 1091">
              <a:extLst>
                <a:ext uri="{FF2B5EF4-FFF2-40B4-BE49-F238E27FC236}">
                  <a16:creationId xmlns:a16="http://schemas.microsoft.com/office/drawing/2014/main" id="{EE2356C8-B047-471D-10A8-75F66E3E8588}"/>
                </a:ext>
              </a:extLst>
            </p:cNvPr>
            <p:cNvSpPr/>
            <p:nvPr/>
          </p:nvSpPr>
          <p:spPr>
            <a:xfrm>
              <a:off x="5024836" y="242523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3" name="Rectangle 1092">
              <a:extLst>
                <a:ext uri="{FF2B5EF4-FFF2-40B4-BE49-F238E27FC236}">
                  <a16:creationId xmlns:a16="http://schemas.microsoft.com/office/drawing/2014/main" id="{2F86EAC6-9449-BA0B-85E5-929F5EE705CA}"/>
                </a:ext>
              </a:extLst>
            </p:cNvPr>
            <p:cNvSpPr/>
            <p:nvPr/>
          </p:nvSpPr>
          <p:spPr>
            <a:xfrm>
              <a:off x="5216860" y="242523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4" name="Rectangle 1093">
              <a:extLst>
                <a:ext uri="{FF2B5EF4-FFF2-40B4-BE49-F238E27FC236}">
                  <a16:creationId xmlns:a16="http://schemas.microsoft.com/office/drawing/2014/main" id="{AFA5F7E0-6FB2-A7F7-EEE5-2D2D9EA235D6}"/>
                </a:ext>
              </a:extLst>
            </p:cNvPr>
            <p:cNvSpPr/>
            <p:nvPr/>
          </p:nvSpPr>
          <p:spPr>
            <a:xfrm>
              <a:off x="5408884" y="242523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5" name="Rectangle 1094">
              <a:extLst>
                <a:ext uri="{FF2B5EF4-FFF2-40B4-BE49-F238E27FC236}">
                  <a16:creationId xmlns:a16="http://schemas.microsoft.com/office/drawing/2014/main" id="{68EBDE3A-2DAC-EA2F-7A70-0F1D1C8D5E5F}"/>
                </a:ext>
              </a:extLst>
            </p:cNvPr>
            <p:cNvSpPr/>
            <p:nvPr/>
          </p:nvSpPr>
          <p:spPr>
            <a:xfrm>
              <a:off x="5600908" y="242523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6" name="Rectangle 1095">
              <a:extLst>
                <a:ext uri="{FF2B5EF4-FFF2-40B4-BE49-F238E27FC236}">
                  <a16:creationId xmlns:a16="http://schemas.microsoft.com/office/drawing/2014/main" id="{9ACB3728-FAD4-B4B7-7A1E-4D4B3D5F09BE}"/>
                </a:ext>
              </a:extLst>
            </p:cNvPr>
            <p:cNvSpPr/>
            <p:nvPr/>
          </p:nvSpPr>
          <p:spPr>
            <a:xfrm>
              <a:off x="5792932" y="242523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7" name="Rectangle 1096">
              <a:extLst>
                <a:ext uri="{FF2B5EF4-FFF2-40B4-BE49-F238E27FC236}">
                  <a16:creationId xmlns:a16="http://schemas.microsoft.com/office/drawing/2014/main" id="{B4981BD2-4AEA-5C8E-CF0C-75F95B91BAD8}"/>
                </a:ext>
              </a:extLst>
            </p:cNvPr>
            <p:cNvSpPr/>
            <p:nvPr/>
          </p:nvSpPr>
          <p:spPr>
            <a:xfrm>
              <a:off x="5984956" y="242523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8" name="Rectangle 1097">
              <a:extLst>
                <a:ext uri="{FF2B5EF4-FFF2-40B4-BE49-F238E27FC236}">
                  <a16:creationId xmlns:a16="http://schemas.microsoft.com/office/drawing/2014/main" id="{A84A30BB-F33B-5ED6-5E65-EAF9C423347D}"/>
                </a:ext>
              </a:extLst>
            </p:cNvPr>
            <p:cNvSpPr/>
            <p:nvPr/>
          </p:nvSpPr>
          <p:spPr>
            <a:xfrm>
              <a:off x="6176980" y="242523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6" name="Rectangle 1105">
              <a:extLst>
                <a:ext uri="{FF2B5EF4-FFF2-40B4-BE49-F238E27FC236}">
                  <a16:creationId xmlns:a16="http://schemas.microsoft.com/office/drawing/2014/main" id="{079D621B-C082-8427-24B8-926F813EAB5D}"/>
                </a:ext>
              </a:extLst>
            </p:cNvPr>
            <p:cNvSpPr/>
            <p:nvPr/>
          </p:nvSpPr>
          <p:spPr>
            <a:xfrm>
              <a:off x="6369004" y="242523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7" name="Rectangle 1106">
              <a:extLst>
                <a:ext uri="{FF2B5EF4-FFF2-40B4-BE49-F238E27FC236}">
                  <a16:creationId xmlns:a16="http://schemas.microsoft.com/office/drawing/2014/main" id="{C62F7652-71DC-D796-739B-1E8E895610FA}"/>
                </a:ext>
              </a:extLst>
            </p:cNvPr>
            <p:cNvSpPr/>
            <p:nvPr/>
          </p:nvSpPr>
          <p:spPr>
            <a:xfrm>
              <a:off x="6561028" y="242523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8" name="Rectangle 1107">
              <a:extLst>
                <a:ext uri="{FF2B5EF4-FFF2-40B4-BE49-F238E27FC236}">
                  <a16:creationId xmlns:a16="http://schemas.microsoft.com/office/drawing/2014/main" id="{123ACBD0-5601-31ED-BB19-6086D2C353A3}"/>
                </a:ext>
              </a:extLst>
            </p:cNvPr>
            <p:cNvSpPr/>
            <p:nvPr/>
          </p:nvSpPr>
          <p:spPr>
            <a:xfrm>
              <a:off x="6753052" y="242523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9" name="Rectangle 1108">
              <a:extLst>
                <a:ext uri="{FF2B5EF4-FFF2-40B4-BE49-F238E27FC236}">
                  <a16:creationId xmlns:a16="http://schemas.microsoft.com/office/drawing/2014/main" id="{8BF6A3D0-CBB3-3592-2BF7-E15661E3BED2}"/>
                </a:ext>
              </a:extLst>
            </p:cNvPr>
            <p:cNvSpPr/>
            <p:nvPr/>
          </p:nvSpPr>
          <p:spPr>
            <a:xfrm>
              <a:off x="6945076" y="242523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7" name="Rectangle 1116">
              <a:extLst>
                <a:ext uri="{FF2B5EF4-FFF2-40B4-BE49-F238E27FC236}">
                  <a16:creationId xmlns:a16="http://schemas.microsoft.com/office/drawing/2014/main" id="{E4DD97CE-625D-18B3-D101-FDC70D876ACD}"/>
                </a:ext>
              </a:extLst>
            </p:cNvPr>
            <p:cNvSpPr/>
            <p:nvPr/>
          </p:nvSpPr>
          <p:spPr>
            <a:xfrm>
              <a:off x="4832812" y="259897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8" name="Rectangle 1117">
              <a:extLst>
                <a:ext uri="{FF2B5EF4-FFF2-40B4-BE49-F238E27FC236}">
                  <a16:creationId xmlns:a16="http://schemas.microsoft.com/office/drawing/2014/main" id="{CFB3A927-53EB-ACB2-41EE-1AA35B55694F}"/>
                </a:ext>
              </a:extLst>
            </p:cNvPr>
            <p:cNvSpPr/>
            <p:nvPr/>
          </p:nvSpPr>
          <p:spPr>
            <a:xfrm>
              <a:off x="5024836" y="259897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9" name="Rectangle 1118">
              <a:extLst>
                <a:ext uri="{FF2B5EF4-FFF2-40B4-BE49-F238E27FC236}">
                  <a16:creationId xmlns:a16="http://schemas.microsoft.com/office/drawing/2014/main" id="{6493E843-2AD8-3F1F-DDE4-BF6E36BC3F35}"/>
                </a:ext>
              </a:extLst>
            </p:cNvPr>
            <p:cNvSpPr/>
            <p:nvPr/>
          </p:nvSpPr>
          <p:spPr>
            <a:xfrm>
              <a:off x="5216860" y="259897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C166E062-3C30-0862-9463-8DEA1BACD5AF}"/>
                </a:ext>
              </a:extLst>
            </p:cNvPr>
            <p:cNvSpPr/>
            <p:nvPr/>
          </p:nvSpPr>
          <p:spPr>
            <a:xfrm>
              <a:off x="5408884" y="259897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8" name="Rectangle 1127">
              <a:extLst>
                <a:ext uri="{FF2B5EF4-FFF2-40B4-BE49-F238E27FC236}">
                  <a16:creationId xmlns:a16="http://schemas.microsoft.com/office/drawing/2014/main" id="{9DD84241-B5B8-400F-0B01-7461670A4CC8}"/>
                </a:ext>
              </a:extLst>
            </p:cNvPr>
            <p:cNvSpPr/>
            <p:nvPr/>
          </p:nvSpPr>
          <p:spPr>
            <a:xfrm>
              <a:off x="5600908" y="259897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9" name="Rectangle 1128">
              <a:extLst>
                <a:ext uri="{FF2B5EF4-FFF2-40B4-BE49-F238E27FC236}">
                  <a16:creationId xmlns:a16="http://schemas.microsoft.com/office/drawing/2014/main" id="{7772C8CC-BD6E-EC95-52D7-2C2FF2CEC9AF}"/>
                </a:ext>
              </a:extLst>
            </p:cNvPr>
            <p:cNvSpPr/>
            <p:nvPr/>
          </p:nvSpPr>
          <p:spPr>
            <a:xfrm>
              <a:off x="5792932" y="259897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0" name="Rectangle 1129">
              <a:extLst>
                <a:ext uri="{FF2B5EF4-FFF2-40B4-BE49-F238E27FC236}">
                  <a16:creationId xmlns:a16="http://schemas.microsoft.com/office/drawing/2014/main" id="{8DD51A64-98FA-2028-1F29-0B2F6B865084}"/>
                </a:ext>
              </a:extLst>
            </p:cNvPr>
            <p:cNvSpPr/>
            <p:nvPr/>
          </p:nvSpPr>
          <p:spPr>
            <a:xfrm>
              <a:off x="5984956" y="259897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1" name="Rectangle 1130">
              <a:extLst>
                <a:ext uri="{FF2B5EF4-FFF2-40B4-BE49-F238E27FC236}">
                  <a16:creationId xmlns:a16="http://schemas.microsoft.com/office/drawing/2014/main" id="{963B5C25-1044-7AF5-0E4C-625FF9FB880E}"/>
                </a:ext>
              </a:extLst>
            </p:cNvPr>
            <p:cNvSpPr/>
            <p:nvPr/>
          </p:nvSpPr>
          <p:spPr>
            <a:xfrm>
              <a:off x="6176980" y="259897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2" name="Rectangle 1131">
              <a:extLst>
                <a:ext uri="{FF2B5EF4-FFF2-40B4-BE49-F238E27FC236}">
                  <a16:creationId xmlns:a16="http://schemas.microsoft.com/office/drawing/2014/main" id="{21335DCB-DA9C-9233-BF35-59E7A65AC729}"/>
                </a:ext>
              </a:extLst>
            </p:cNvPr>
            <p:cNvSpPr/>
            <p:nvPr/>
          </p:nvSpPr>
          <p:spPr>
            <a:xfrm>
              <a:off x="6369004" y="259897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3" name="Rectangle 1132">
              <a:extLst>
                <a:ext uri="{FF2B5EF4-FFF2-40B4-BE49-F238E27FC236}">
                  <a16:creationId xmlns:a16="http://schemas.microsoft.com/office/drawing/2014/main" id="{45277024-8525-C0E5-12BE-2385D223FF03}"/>
                </a:ext>
              </a:extLst>
            </p:cNvPr>
            <p:cNvSpPr/>
            <p:nvPr/>
          </p:nvSpPr>
          <p:spPr>
            <a:xfrm>
              <a:off x="6561028" y="259897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4" name="Rectangle 1133">
              <a:extLst>
                <a:ext uri="{FF2B5EF4-FFF2-40B4-BE49-F238E27FC236}">
                  <a16:creationId xmlns:a16="http://schemas.microsoft.com/office/drawing/2014/main" id="{32E98AF6-FAFC-1E42-12CE-4AACBBD96BB7}"/>
                </a:ext>
              </a:extLst>
            </p:cNvPr>
            <p:cNvSpPr/>
            <p:nvPr/>
          </p:nvSpPr>
          <p:spPr>
            <a:xfrm>
              <a:off x="6753052" y="259897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5" name="Rectangle 1134">
              <a:extLst>
                <a:ext uri="{FF2B5EF4-FFF2-40B4-BE49-F238E27FC236}">
                  <a16:creationId xmlns:a16="http://schemas.microsoft.com/office/drawing/2014/main" id="{8C8E8993-C8F0-5174-DC06-6814D77CF492}"/>
                </a:ext>
              </a:extLst>
            </p:cNvPr>
            <p:cNvSpPr/>
            <p:nvPr/>
          </p:nvSpPr>
          <p:spPr>
            <a:xfrm>
              <a:off x="6945076" y="259897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6" name="Rectangle 1135">
              <a:extLst>
                <a:ext uri="{FF2B5EF4-FFF2-40B4-BE49-F238E27FC236}">
                  <a16:creationId xmlns:a16="http://schemas.microsoft.com/office/drawing/2014/main" id="{AE8E70AB-93EF-71BA-5A56-475BC24782E1}"/>
                </a:ext>
              </a:extLst>
            </p:cNvPr>
            <p:cNvSpPr/>
            <p:nvPr/>
          </p:nvSpPr>
          <p:spPr>
            <a:xfrm>
              <a:off x="7125181" y="1730292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7" name="Rectangle 1136">
              <a:extLst>
                <a:ext uri="{FF2B5EF4-FFF2-40B4-BE49-F238E27FC236}">
                  <a16:creationId xmlns:a16="http://schemas.microsoft.com/office/drawing/2014/main" id="{D04ECA01-8713-4BAF-6AF7-FD6D4891FBF7}"/>
                </a:ext>
              </a:extLst>
            </p:cNvPr>
            <p:cNvSpPr/>
            <p:nvPr/>
          </p:nvSpPr>
          <p:spPr>
            <a:xfrm>
              <a:off x="7125181" y="1904028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8" name="Rectangle 1137">
              <a:extLst>
                <a:ext uri="{FF2B5EF4-FFF2-40B4-BE49-F238E27FC236}">
                  <a16:creationId xmlns:a16="http://schemas.microsoft.com/office/drawing/2014/main" id="{E213A9C6-D312-8495-722C-2CDBCB75EE1B}"/>
                </a:ext>
              </a:extLst>
            </p:cNvPr>
            <p:cNvSpPr/>
            <p:nvPr/>
          </p:nvSpPr>
          <p:spPr>
            <a:xfrm>
              <a:off x="7125181" y="2077764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9" name="Rectangle 1138">
              <a:extLst>
                <a:ext uri="{FF2B5EF4-FFF2-40B4-BE49-F238E27FC236}">
                  <a16:creationId xmlns:a16="http://schemas.microsoft.com/office/drawing/2014/main" id="{C520B13C-3559-BA35-E5FA-1A293E4C9B3D}"/>
                </a:ext>
              </a:extLst>
            </p:cNvPr>
            <p:cNvSpPr/>
            <p:nvPr/>
          </p:nvSpPr>
          <p:spPr>
            <a:xfrm>
              <a:off x="7125181" y="2251500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0" name="Rectangle 1139">
              <a:extLst>
                <a:ext uri="{FF2B5EF4-FFF2-40B4-BE49-F238E27FC236}">
                  <a16:creationId xmlns:a16="http://schemas.microsoft.com/office/drawing/2014/main" id="{36215C28-D64B-6926-0E02-E9B5F05A083A}"/>
                </a:ext>
              </a:extLst>
            </p:cNvPr>
            <p:cNvSpPr/>
            <p:nvPr/>
          </p:nvSpPr>
          <p:spPr>
            <a:xfrm>
              <a:off x="7124764" y="2425236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1" name="Rectangle 1140">
              <a:extLst>
                <a:ext uri="{FF2B5EF4-FFF2-40B4-BE49-F238E27FC236}">
                  <a16:creationId xmlns:a16="http://schemas.microsoft.com/office/drawing/2014/main" id="{8CF43836-9609-D32E-E14A-96B021D8FDE1}"/>
                </a:ext>
              </a:extLst>
            </p:cNvPr>
            <p:cNvSpPr/>
            <p:nvPr/>
          </p:nvSpPr>
          <p:spPr>
            <a:xfrm>
              <a:off x="7124764" y="2598972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8" name="Group 1827">
            <a:extLst>
              <a:ext uri="{FF2B5EF4-FFF2-40B4-BE49-F238E27FC236}">
                <a16:creationId xmlns:a16="http://schemas.microsoft.com/office/drawing/2014/main" id="{9103DA49-2CDC-4FB8-5B82-079C6FB5CE32}"/>
              </a:ext>
            </a:extLst>
          </p:cNvPr>
          <p:cNvGrpSpPr/>
          <p:nvPr/>
        </p:nvGrpSpPr>
        <p:grpSpPr>
          <a:xfrm>
            <a:off x="2871968" y="2936952"/>
            <a:ext cx="3919584" cy="868680"/>
            <a:chOff x="2871968" y="2936952"/>
            <a:chExt cx="3919584" cy="868680"/>
          </a:xfrm>
        </p:grpSpPr>
        <p:sp>
          <p:nvSpPr>
            <p:cNvPr id="1189" name="Rectangle 1188">
              <a:extLst>
                <a:ext uri="{FF2B5EF4-FFF2-40B4-BE49-F238E27FC236}">
                  <a16:creationId xmlns:a16="http://schemas.microsoft.com/office/drawing/2014/main" id="{8235B04E-B725-5AB9-2C3E-54C1E0496FA5}"/>
                </a:ext>
              </a:extLst>
            </p:cNvPr>
            <p:cNvSpPr/>
            <p:nvPr/>
          </p:nvSpPr>
          <p:spPr>
            <a:xfrm>
              <a:off x="2918105" y="293695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id="{7CBB474A-F333-FB5B-A59F-C698D78CE88B}"/>
                </a:ext>
              </a:extLst>
            </p:cNvPr>
            <p:cNvSpPr/>
            <p:nvPr/>
          </p:nvSpPr>
          <p:spPr>
            <a:xfrm>
              <a:off x="2872385" y="2936952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1" name="Rectangle 1190">
              <a:extLst>
                <a:ext uri="{FF2B5EF4-FFF2-40B4-BE49-F238E27FC236}">
                  <a16:creationId xmlns:a16="http://schemas.microsoft.com/office/drawing/2014/main" id="{79CE5EB7-93EE-77BD-AE64-C14A636A7A5C}"/>
                </a:ext>
              </a:extLst>
            </p:cNvPr>
            <p:cNvSpPr/>
            <p:nvPr/>
          </p:nvSpPr>
          <p:spPr>
            <a:xfrm>
              <a:off x="3110129" y="293695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2" name="Rectangle 1191">
              <a:extLst>
                <a:ext uri="{FF2B5EF4-FFF2-40B4-BE49-F238E27FC236}">
                  <a16:creationId xmlns:a16="http://schemas.microsoft.com/office/drawing/2014/main" id="{805D6CC3-44F2-90A5-7775-1CFECF33804B}"/>
                </a:ext>
              </a:extLst>
            </p:cNvPr>
            <p:cNvSpPr/>
            <p:nvPr/>
          </p:nvSpPr>
          <p:spPr>
            <a:xfrm>
              <a:off x="3302153" y="293695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3" name="Rectangle 1192">
              <a:extLst>
                <a:ext uri="{FF2B5EF4-FFF2-40B4-BE49-F238E27FC236}">
                  <a16:creationId xmlns:a16="http://schemas.microsoft.com/office/drawing/2014/main" id="{B0E752B9-C905-5817-93B8-1B4119D7D0EB}"/>
                </a:ext>
              </a:extLst>
            </p:cNvPr>
            <p:cNvSpPr/>
            <p:nvPr/>
          </p:nvSpPr>
          <p:spPr>
            <a:xfrm>
              <a:off x="3494177" y="293695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4" name="Rectangle 1193">
              <a:extLst>
                <a:ext uri="{FF2B5EF4-FFF2-40B4-BE49-F238E27FC236}">
                  <a16:creationId xmlns:a16="http://schemas.microsoft.com/office/drawing/2014/main" id="{06E7D9D9-C94A-66B1-06F2-848E61057D73}"/>
                </a:ext>
              </a:extLst>
            </p:cNvPr>
            <p:cNvSpPr/>
            <p:nvPr/>
          </p:nvSpPr>
          <p:spPr>
            <a:xfrm>
              <a:off x="3686201" y="293695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5" name="Rectangle 1194">
              <a:extLst>
                <a:ext uri="{FF2B5EF4-FFF2-40B4-BE49-F238E27FC236}">
                  <a16:creationId xmlns:a16="http://schemas.microsoft.com/office/drawing/2014/main" id="{A5B618BD-4AC6-A8DA-A868-E6EAC025E2FD}"/>
                </a:ext>
              </a:extLst>
            </p:cNvPr>
            <p:cNvSpPr/>
            <p:nvPr/>
          </p:nvSpPr>
          <p:spPr>
            <a:xfrm>
              <a:off x="3878225" y="293695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6" name="Rectangle 1195">
              <a:extLst>
                <a:ext uri="{FF2B5EF4-FFF2-40B4-BE49-F238E27FC236}">
                  <a16:creationId xmlns:a16="http://schemas.microsoft.com/office/drawing/2014/main" id="{B25DEE77-578F-A491-44F2-4843521CEDDE}"/>
                </a:ext>
              </a:extLst>
            </p:cNvPr>
            <p:cNvSpPr/>
            <p:nvPr/>
          </p:nvSpPr>
          <p:spPr>
            <a:xfrm>
              <a:off x="4070249" y="293695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:a16="http://schemas.microsoft.com/office/drawing/2014/main" id="{3624C491-5C07-02F4-BE63-2A0D7ACB4442}"/>
                </a:ext>
              </a:extLst>
            </p:cNvPr>
            <p:cNvSpPr/>
            <p:nvPr/>
          </p:nvSpPr>
          <p:spPr>
            <a:xfrm>
              <a:off x="4262273" y="293695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id="{58EAD99B-C2B1-A4E1-84EF-F608C30CD983}"/>
                </a:ext>
              </a:extLst>
            </p:cNvPr>
            <p:cNvSpPr/>
            <p:nvPr/>
          </p:nvSpPr>
          <p:spPr>
            <a:xfrm>
              <a:off x="4454297" y="293695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1" name="Rectangle 1210">
              <a:extLst>
                <a:ext uri="{FF2B5EF4-FFF2-40B4-BE49-F238E27FC236}">
                  <a16:creationId xmlns:a16="http://schemas.microsoft.com/office/drawing/2014/main" id="{A618BBFE-B502-7DC0-3664-3630EDFA9F26}"/>
                </a:ext>
              </a:extLst>
            </p:cNvPr>
            <p:cNvSpPr/>
            <p:nvPr/>
          </p:nvSpPr>
          <p:spPr>
            <a:xfrm>
              <a:off x="4646321" y="2936952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1D4CB298-A29B-FD80-F00D-0B9C71687C1D}"/>
                </a:ext>
              </a:extLst>
            </p:cNvPr>
            <p:cNvSpPr/>
            <p:nvPr/>
          </p:nvSpPr>
          <p:spPr>
            <a:xfrm>
              <a:off x="2918105" y="311068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A2DC094A-CFA6-557D-D483-864A426B8707}"/>
                </a:ext>
              </a:extLst>
            </p:cNvPr>
            <p:cNvSpPr/>
            <p:nvPr/>
          </p:nvSpPr>
          <p:spPr>
            <a:xfrm>
              <a:off x="2872385" y="3110688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BAE5EFD1-353D-DD4A-D91D-D181BA3D678E}"/>
                </a:ext>
              </a:extLst>
            </p:cNvPr>
            <p:cNvSpPr/>
            <p:nvPr/>
          </p:nvSpPr>
          <p:spPr>
            <a:xfrm>
              <a:off x="3110129" y="311068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57F2931C-3A85-C7D6-0222-12DF870B58EA}"/>
                </a:ext>
              </a:extLst>
            </p:cNvPr>
            <p:cNvSpPr/>
            <p:nvPr/>
          </p:nvSpPr>
          <p:spPr>
            <a:xfrm>
              <a:off x="3302153" y="311068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16D62392-014B-A74F-DB45-3FA04BAC4644}"/>
                </a:ext>
              </a:extLst>
            </p:cNvPr>
            <p:cNvSpPr/>
            <p:nvPr/>
          </p:nvSpPr>
          <p:spPr>
            <a:xfrm>
              <a:off x="3494177" y="311068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31047531-8AF8-CEBC-5228-165C04506FF1}"/>
                </a:ext>
              </a:extLst>
            </p:cNvPr>
            <p:cNvSpPr/>
            <p:nvPr/>
          </p:nvSpPr>
          <p:spPr>
            <a:xfrm>
              <a:off x="3686201" y="311068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E511FAFD-1A24-A615-2E4D-DA18CB830225}"/>
                </a:ext>
              </a:extLst>
            </p:cNvPr>
            <p:cNvSpPr/>
            <p:nvPr/>
          </p:nvSpPr>
          <p:spPr>
            <a:xfrm>
              <a:off x="3878225" y="311068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5A316C78-A82E-E989-7684-3ABFC00DC102}"/>
                </a:ext>
              </a:extLst>
            </p:cNvPr>
            <p:cNvSpPr/>
            <p:nvPr/>
          </p:nvSpPr>
          <p:spPr>
            <a:xfrm>
              <a:off x="4070249" y="311068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7C040E3F-17F6-82DD-3231-C25EA6345273}"/>
                </a:ext>
              </a:extLst>
            </p:cNvPr>
            <p:cNvSpPr/>
            <p:nvPr/>
          </p:nvSpPr>
          <p:spPr>
            <a:xfrm>
              <a:off x="4262273" y="311068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EAFB91A3-873C-A756-D7D8-F9EC637C93EF}"/>
                </a:ext>
              </a:extLst>
            </p:cNvPr>
            <p:cNvSpPr/>
            <p:nvPr/>
          </p:nvSpPr>
          <p:spPr>
            <a:xfrm>
              <a:off x="4454297" y="311068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6E9BB76D-8958-5F7E-0F5C-0B25EF4377A1}"/>
                </a:ext>
              </a:extLst>
            </p:cNvPr>
            <p:cNvSpPr/>
            <p:nvPr/>
          </p:nvSpPr>
          <p:spPr>
            <a:xfrm>
              <a:off x="4646321" y="311068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17DDD11D-B834-2325-43B6-2A929993ACE2}"/>
                </a:ext>
              </a:extLst>
            </p:cNvPr>
            <p:cNvSpPr/>
            <p:nvPr/>
          </p:nvSpPr>
          <p:spPr>
            <a:xfrm>
              <a:off x="2918105" y="328442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D139AC4A-8F13-674B-35E8-19B728484B38}"/>
                </a:ext>
              </a:extLst>
            </p:cNvPr>
            <p:cNvSpPr/>
            <p:nvPr/>
          </p:nvSpPr>
          <p:spPr>
            <a:xfrm>
              <a:off x="2872385" y="3284424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5BF5653E-5DCB-B5EF-0257-3CB4006545E6}"/>
                </a:ext>
              </a:extLst>
            </p:cNvPr>
            <p:cNvSpPr/>
            <p:nvPr/>
          </p:nvSpPr>
          <p:spPr>
            <a:xfrm>
              <a:off x="3110129" y="328442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EE380266-DFC1-9334-3282-1387EFD41499}"/>
                </a:ext>
              </a:extLst>
            </p:cNvPr>
            <p:cNvSpPr/>
            <p:nvPr/>
          </p:nvSpPr>
          <p:spPr>
            <a:xfrm>
              <a:off x="3302153" y="328442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CDF9AD74-3F35-6296-7C1A-9CBDA0E40BC5}"/>
                </a:ext>
              </a:extLst>
            </p:cNvPr>
            <p:cNvSpPr/>
            <p:nvPr/>
          </p:nvSpPr>
          <p:spPr>
            <a:xfrm>
              <a:off x="3494177" y="328442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B5846D75-EF46-0B3D-2F6E-B81F26AA5CB2}"/>
                </a:ext>
              </a:extLst>
            </p:cNvPr>
            <p:cNvSpPr/>
            <p:nvPr/>
          </p:nvSpPr>
          <p:spPr>
            <a:xfrm>
              <a:off x="3686201" y="328442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35C830D0-F84B-5F98-3917-3CC23BAC1A37}"/>
                </a:ext>
              </a:extLst>
            </p:cNvPr>
            <p:cNvSpPr/>
            <p:nvPr/>
          </p:nvSpPr>
          <p:spPr>
            <a:xfrm>
              <a:off x="3878225" y="328442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BFFBE3D9-C887-20D1-5D4F-F5FA05467CF4}"/>
                </a:ext>
              </a:extLst>
            </p:cNvPr>
            <p:cNvSpPr/>
            <p:nvPr/>
          </p:nvSpPr>
          <p:spPr>
            <a:xfrm>
              <a:off x="4070249" y="328442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EEBE677C-3A48-C887-4D5E-6B7FBDE23DBE}"/>
                </a:ext>
              </a:extLst>
            </p:cNvPr>
            <p:cNvSpPr/>
            <p:nvPr/>
          </p:nvSpPr>
          <p:spPr>
            <a:xfrm>
              <a:off x="4262273" y="328442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EA79A30E-F66E-4DC3-2B26-3DA182CA79A0}"/>
                </a:ext>
              </a:extLst>
            </p:cNvPr>
            <p:cNvSpPr/>
            <p:nvPr/>
          </p:nvSpPr>
          <p:spPr>
            <a:xfrm>
              <a:off x="4454297" y="328442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CFAA5B92-FDE5-29EC-4708-3432B7239FA8}"/>
                </a:ext>
              </a:extLst>
            </p:cNvPr>
            <p:cNvSpPr/>
            <p:nvPr/>
          </p:nvSpPr>
          <p:spPr>
            <a:xfrm>
              <a:off x="4646321" y="328442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56179D99-9FE3-B211-0D7B-020CE414CA79}"/>
                </a:ext>
              </a:extLst>
            </p:cNvPr>
            <p:cNvSpPr/>
            <p:nvPr/>
          </p:nvSpPr>
          <p:spPr>
            <a:xfrm>
              <a:off x="2917688" y="345816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7BEEE5F7-21A8-3037-0816-91AB73108EB3}"/>
                </a:ext>
              </a:extLst>
            </p:cNvPr>
            <p:cNvSpPr/>
            <p:nvPr/>
          </p:nvSpPr>
          <p:spPr>
            <a:xfrm>
              <a:off x="2871968" y="3458160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88177753-3C8F-633E-AD1F-91AFD1D4C755}"/>
                </a:ext>
              </a:extLst>
            </p:cNvPr>
            <p:cNvSpPr/>
            <p:nvPr/>
          </p:nvSpPr>
          <p:spPr>
            <a:xfrm>
              <a:off x="3109712" y="345816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E6812B2F-5064-95BD-15DE-8006C1982E53}"/>
                </a:ext>
              </a:extLst>
            </p:cNvPr>
            <p:cNvSpPr/>
            <p:nvPr/>
          </p:nvSpPr>
          <p:spPr>
            <a:xfrm>
              <a:off x="3301736" y="345816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A06F0BA8-FF4C-5B04-0CC9-C329B9FC197A}"/>
                </a:ext>
              </a:extLst>
            </p:cNvPr>
            <p:cNvSpPr/>
            <p:nvPr/>
          </p:nvSpPr>
          <p:spPr>
            <a:xfrm>
              <a:off x="3493760" y="345816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9CDE50C1-D488-40BD-9BC5-397D8924FC30}"/>
                </a:ext>
              </a:extLst>
            </p:cNvPr>
            <p:cNvSpPr/>
            <p:nvPr/>
          </p:nvSpPr>
          <p:spPr>
            <a:xfrm>
              <a:off x="3685784" y="345816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64535915-CCB6-83B6-EFCB-6BE4BEB6D2E1}"/>
                </a:ext>
              </a:extLst>
            </p:cNvPr>
            <p:cNvSpPr/>
            <p:nvPr/>
          </p:nvSpPr>
          <p:spPr>
            <a:xfrm>
              <a:off x="3877808" y="345816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35BB15CD-1AC7-AF0A-D12E-AF53FED3A693}"/>
                </a:ext>
              </a:extLst>
            </p:cNvPr>
            <p:cNvSpPr/>
            <p:nvPr/>
          </p:nvSpPr>
          <p:spPr>
            <a:xfrm>
              <a:off x="4069832" y="345816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0FCEB4E5-ABDB-A738-DF1D-C99969126156}"/>
                </a:ext>
              </a:extLst>
            </p:cNvPr>
            <p:cNvSpPr/>
            <p:nvPr/>
          </p:nvSpPr>
          <p:spPr>
            <a:xfrm>
              <a:off x="4261856" y="345816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9771F89A-0C45-D6C0-5039-E26CD60A9B66}"/>
                </a:ext>
              </a:extLst>
            </p:cNvPr>
            <p:cNvSpPr/>
            <p:nvPr/>
          </p:nvSpPr>
          <p:spPr>
            <a:xfrm>
              <a:off x="4453880" y="345816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6FCF9380-160E-8265-05A2-D379EBEE52A7}"/>
                </a:ext>
              </a:extLst>
            </p:cNvPr>
            <p:cNvSpPr/>
            <p:nvPr/>
          </p:nvSpPr>
          <p:spPr>
            <a:xfrm>
              <a:off x="4645904" y="3458160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BE8F1399-23E7-B792-79EC-D35D46240B4E}"/>
                </a:ext>
              </a:extLst>
            </p:cNvPr>
            <p:cNvSpPr/>
            <p:nvPr/>
          </p:nvSpPr>
          <p:spPr>
            <a:xfrm>
              <a:off x="2917688" y="363189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39E4AC6D-92ED-4CD2-29EA-C4821532535D}"/>
                </a:ext>
              </a:extLst>
            </p:cNvPr>
            <p:cNvSpPr/>
            <p:nvPr/>
          </p:nvSpPr>
          <p:spPr>
            <a:xfrm>
              <a:off x="2871968" y="3631896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40381493-0F13-0813-0E75-BB2F8BDD1839}"/>
                </a:ext>
              </a:extLst>
            </p:cNvPr>
            <p:cNvSpPr/>
            <p:nvPr/>
          </p:nvSpPr>
          <p:spPr>
            <a:xfrm>
              <a:off x="3109712" y="363189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38DD68FA-0453-6C00-FE76-EEEF585ADE4D}"/>
                </a:ext>
              </a:extLst>
            </p:cNvPr>
            <p:cNvSpPr/>
            <p:nvPr/>
          </p:nvSpPr>
          <p:spPr>
            <a:xfrm>
              <a:off x="3301736" y="363189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AFD9D9B5-13FA-9372-CBC8-4AAE153D0CC8}"/>
                </a:ext>
              </a:extLst>
            </p:cNvPr>
            <p:cNvSpPr/>
            <p:nvPr/>
          </p:nvSpPr>
          <p:spPr>
            <a:xfrm>
              <a:off x="3493760" y="363189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B94560B4-CB32-3246-9F0D-389D7718752E}"/>
                </a:ext>
              </a:extLst>
            </p:cNvPr>
            <p:cNvSpPr/>
            <p:nvPr/>
          </p:nvSpPr>
          <p:spPr>
            <a:xfrm>
              <a:off x="3685784" y="363189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A3468CEE-24E5-C2C1-0825-36BE1046B09B}"/>
                </a:ext>
              </a:extLst>
            </p:cNvPr>
            <p:cNvSpPr/>
            <p:nvPr/>
          </p:nvSpPr>
          <p:spPr>
            <a:xfrm>
              <a:off x="3877808" y="363189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C1E1F8E9-C06D-084C-B538-DA158FDF5E84}"/>
                </a:ext>
              </a:extLst>
            </p:cNvPr>
            <p:cNvSpPr/>
            <p:nvPr/>
          </p:nvSpPr>
          <p:spPr>
            <a:xfrm>
              <a:off x="4069832" y="363189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47D8758D-D64B-60E9-83C5-1306D7910508}"/>
                </a:ext>
              </a:extLst>
            </p:cNvPr>
            <p:cNvSpPr/>
            <p:nvPr/>
          </p:nvSpPr>
          <p:spPr>
            <a:xfrm>
              <a:off x="4261856" y="363189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2" name="Rectangle 1221">
              <a:extLst>
                <a:ext uri="{FF2B5EF4-FFF2-40B4-BE49-F238E27FC236}">
                  <a16:creationId xmlns:a16="http://schemas.microsoft.com/office/drawing/2014/main" id="{008474BE-9D46-1D0E-BE58-BB93B53E5ED2}"/>
                </a:ext>
              </a:extLst>
            </p:cNvPr>
            <p:cNvSpPr/>
            <p:nvPr/>
          </p:nvSpPr>
          <p:spPr>
            <a:xfrm>
              <a:off x="4453880" y="363189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3" name="Rectangle 1222">
              <a:extLst>
                <a:ext uri="{FF2B5EF4-FFF2-40B4-BE49-F238E27FC236}">
                  <a16:creationId xmlns:a16="http://schemas.microsoft.com/office/drawing/2014/main" id="{3BA2FD3B-46EE-82FB-C8DF-3674D23E4709}"/>
                </a:ext>
              </a:extLst>
            </p:cNvPr>
            <p:cNvSpPr/>
            <p:nvPr/>
          </p:nvSpPr>
          <p:spPr>
            <a:xfrm>
              <a:off x="4645904" y="3631896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2" name="Rectangle 1261">
              <a:extLst>
                <a:ext uri="{FF2B5EF4-FFF2-40B4-BE49-F238E27FC236}">
                  <a16:creationId xmlns:a16="http://schemas.microsoft.com/office/drawing/2014/main" id="{D48883FF-1084-9B3B-3F6D-1E352A0DD67F}"/>
                </a:ext>
              </a:extLst>
            </p:cNvPr>
            <p:cNvSpPr/>
            <p:nvPr/>
          </p:nvSpPr>
          <p:spPr>
            <a:xfrm>
              <a:off x="4837928" y="293695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3" name="Rectangle 1262">
              <a:extLst>
                <a:ext uri="{FF2B5EF4-FFF2-40B4-BE49-F238E27FC236}">
                  <a16:creationId xmlns:a16="http://schemas.microsoft.com/office/drawing/2014/main" id="{318996C9-B74A-E9E6-E755-CD072BCF5929}"/>
                </a:ext>
              </a:extLst>
            </p:cNvPr>
            <p:cNvSpPr/>
            <p:nvPr/>
          </p:nvSpPr>
          <p:spPr>
            <a:xfrm>
              <a:off x="5029952" y="293695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4" name="Rectangle 1263">
              <a:extLst>
                <a:ext uri="{FF2B5EF4-FFF2-40B4-BE49-F238E27FC236}">
                  <a16:creationId xmlns:a16="http://schemas.microsoft.com/office/drawing/2014/main" id="{74365D9D-BACC-2FA8-828A-7479CFDB17EF}"/>
                </a:ext>
              </a:extLst>
            </p:cNvPr>
            <p:cNvSpPr/>
            <p:nvPr/>
          </p:nvSpPr>
          <p:spPr>
            <a:xfrm>
              <a:off x="5221976" y="293695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5" name="Rectangle 1264">
              <a:extLst>
                <a:ext uri="{FF2B5EF4-FFF2-40B4-BE49-F238E27FC236}">
                  <a16:creationId xmlns:a16="http://schemas.microsoft.com/office/drawing/2014/main" id="{E0BD6848-9F81-0959-E14D-86EAFDFC4C26}"/>
                </a:ext>
              </a:extLst>
            </p:cNvPr>
            <p:cNvSpPr/>
            <p:nvPr/>
          </p:nvSpPr>
          <p:spPr>
            <a:xfrm>
              <a:off x="5414000" y="293695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6" name="Rectangle 1265">
              <a:extLst>
                <a:ext uri="{FF2B5EF4-FFF2-40B4-BE49-F238E27FC236}">
                  <a16:creationId xmlns:a16="http://schemas.microsoft.com/office/drawing/2014/main" id="{C547A605-3C0C-4A63-EB9B-AA323134CA4C}"/>
                </a:ext>
              </a:extLst>
            </p:cNvPr>
            <p:cNvSpPr/>
            <p:nvPr/>
          </p:nvSpPr>
          <p:spPr>
            <a:xfrm>
              <a:off x="5606024" y="293695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7" name="Rectangle 1266">
              <a:extLst>
                <a:ext uri="{FF2B5EF4-FFF2-40B4-BE49-F238E27FC236}">
                  <a16:creationId xmlns:a16="http://schemas.microsoft.com/office/drawing/2014/main" id="{C9915635-D572-5808-26BD-C114F5DC2B1A}"/>
                </a:ext>
              </a:extLst>
            </p:cNvPr>
            <p:cNvSpPr/>
            <p:nvPr/>
          </p:nvSpPr>
          <p:spPr>
            <a:xfrm>
              <a:off x="5798048" y="293695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8" name="Rectangle 1267">
              <a:extLst>
                <a:ext uri="{FF2B5EF4-FFF2-40B4-BE49-F238E27FC236}">
                  <a16:creationId xmlns:a16="http://schemas.microsoft.com/office/drawing/2014/main" id="{6406C5A5-7707-E481-8146-4B693B23D09A}"/>
                </a:ext>
              </a:extLst>
            </p:cNvPr>
            <p:cNvSpPr/>
            <p:nvPr/>
          </p:nvSpPr>
          <p:spPr>
            <a:xfrm>
              <a:off x="5990072" y="293695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9" name="Rectangle 1268">
              <a:extLst>
                <a:ext uri="{FF2B5EF4-FFF2-40B4-BE49-F238E27FC236}">
                  <a16:creationId xmlns:a16="http://schemas.microsoft.com/office/drawing/2014/main" id="{E7788B56-3647-43E2-602E-06FA9D1FEA0E}"/>
                </a:ext>
              </a:extLst>
            </p:cNvPr>
            <p:cNvSpPr/>
            <p:nvPr/>
          </p:nvSpPr>
          <p:spPr>
            <a:xfrm>
              <a:off x="6182096" y="293695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0" name="Rectangle 1269">
              <a:extLst>
                <a:ext uri="{FF2B5EF4-FFF2-40B4-BE49-F238E27FC236}">
                  <a16:creationId xmlns:a16="http://schemas.microsoft.com/office/drawing/2014/main" id="{FF2EDBCE-98AF-9073-303D-6460F5B5EF48}"/>
                </a:ext>
              </a:extLst>
            </p:cNvPr>
            <p:cNvSpPr/>
            <p:nvPr/>
          </p:nvSpPr>
          <p:spPr>
            <a:xfrm>
              <a:off x="6374120" y="293695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1" name="Rectangle 1270">
              <a:extLst>
                <a:ext uri="{FF2B5EF4-FFF2-40B4-BE49-F238E27FC236}">
                  <a16:creationId xmlns:a16="http://schemas.microsoft.com/office/drawing/2014/main" id="{501EF35A-4D9A-0C52-AA2B-416AF569B251}"/>
                </a:ext>
              </a:extLst>
            </p:cNvPr>
            <p:cNvSpPr/>
            <p:nvPr/>
          </p:nvSpPr>
          <p:spPr>
            <a:xfrm>
              <a:off x="6566144" y="2936952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4" name="Rectangle 1273">
              <a:extLst>
                <a:ext uri="{FF2B5EF4-FFF2-40B4-BE49-F238E27FC236}">
                  <a16:creationId xmlns:a16="http://schemas.microsoft.com/office/drawing/2014/main" id="{EB11FC4D-FB01-10AC-7057-3D0790A78412}"/>
                </a:ext>
              </a:extLst>
            </p:cNvPr>
            <p:cNvSpPr/>
            <p:nvPr/>
          </p:nvSpPr>
          <p:spPr>
            <a:xfrm>
              <a:off x="4837928" y="311068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5" name="Rectangle 1274">
              <a:extLst>
                <a:ext uri="{FF2B5EF4-FFF2-40B4-BE49-F238E27FC236}">
                  <a16:creationId xmlns:a16="http://schemas.microsoft.com/office/drawing/2014/main" id="{64577FF3-D9AA-250C-0A2D-90235D099C4C}"/>
                </a:ext>
              </a:extLst>
            </p:cNvPr>
            <p:cNvSpPr/>
            <p:nvPr/>
          </p:nvSpPr>
          <p:spPr>
            <a:xfrm>
              <a:off x="5029952" y="311068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6" name="Rectangle 1275">
              <a:extLst>
                <a:ext uri="{FF2B5EF4-FFF2-40B4-BE49-F238E27FC236}">
                  <a16:creationId xmlns:a16="http://schemas.microsoft.com/office/drawing/2014/main" id="{57BC4E25-C521-56E2-452F-AD4C1F1C4A32}"/>
                </a:ext>
              </a:extLst>
            </p:cNvPr>
            <p:cNvSpPr/>
            <p:nvPr/>
          </p:nvSpPr>
          <p:spPr>
            <a:xfrm>
              <a:off x="5221976" y="311068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7" name="Rectangle 1276">
              <a:extLst>
                <a:ext uri="{FF2B5EF4-FFF2-40B4-BE49-F238E27FC236}">
                  <a16:creationId xmlns:a16="http://schemas.microsoft.com/office/drawing/2014/main" id="{FE80F1E5-CEC3-1368-6BEA-042CA2EA038B}"/>
                </a:ext>
              </a:extLst>
            </p:cNvPr>
            <p:cNvSpPr/>
            <p:nvPr/>
          </p:nvSpPr>
          <p:spPr>
            <a:xfrm>
              <a:off x="5414000" y="311068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8" name="Rectangle 1277">
              <a:extLst>
                <a:ext uri="{FF2B5EF4-FFF2-40B4-BE49-F238E27FC236}">
                  <a16:creationId xmlns:a16="http://schemas.microsoft.com/office/drawing/2014/main" id="{90C6C812-4430-8C2D-0D5B-CB04EB9E31B8}"/>
                </a:ext>
              </a:extLst>
            </p:cNvPr>
            <p:cNvSpPr/>
            <p:nvPr/>
          </p:nvSpPr>
          <p:spPr>
            <a:xfrm>
              <a:off x="5606024" y="311068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9" name="Rectangle 1278">
              <a:extLst>
                <a:ext uri="{FF2B5EF4-FFF2-40B4-BE49-F238E27FC236}">
                  <a16:creationId xmlns:a16="http://schemas.microsoft.com/office/drawing/2014/main" id="{75F79FEE-C826-0899-1D60-C50D363A6CCD}"/>
                </a:ext>
              </a:extLst>
            </p:cNvPr>
            <p:cNvSpPr/>
            <p:nvPr/>
          </p:nvSpPr>
          <p:spPr>
            <a:xfrm>
              <a:off x="5798048" y="311068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4CBA6797-121D-39D9-A7B1-5B681C3AEE43}"/>
                </a:ext>
              </a:extLst>
            </p:cNvPr>
            <p:cNvSpPr/>
            <p:nvPr/>
          </p:nvSpPr>
          <p:spPr>
            <a:xfrm>
              <a:off x="5990072" y="311068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42BC18D5-3F9A-C880-EEED-E6767B83AC9B}"/>
                </a:ext>
              </a:extLst>
            </p:cNvPr>
            <p:cNvSpPr/>
            <p:nvPr/>
          </p:nvSpPr>
          <p:spPr>
            <a:xfrm>
              <a:off x="6182096" y="311068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FAE6EA85-45F0-EC41-9994-0E957BE5237E}"/>
                </a:ext>
              </a:extLst>
            </p:cNvPr>
            <p:cNvSpPr/>
            <p:nvPr/>
          </p:nvSpPr>
          <p:spPr>
            <a:xfrm>
              <a:off x="6374120" y="311068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C86F4B8-C99F-E8F8-6E27-EEA70687CD09}"/>
                </a:ext>
              </a:extLst>
            </p:cNvPr>
            <p:cNvSpPr/>
            <p:nvPr/>
          </p:nvSpPr>
          <p:spPr>
            <a:xfrm>
              <a:off x="6566144" y="3110688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334C43F1-B75D-EA52-0991-5AB6F7B3EF54}"/>
                </a:ext>
              </a:extLst>
            </p:cNvPr>
            <p:cNvSpPr/>
            <p:nvPr/>
          </p:nvSpPr>
          <p:spPr>
            <a:xfrm>
              <a:off x="4837928" y="328442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4D7FC7D9-A2CC-6498-3FB9-5BE4D6E2255B}"/>
                </a:ext>
              </a:extLst>
            </p:cNvPr>
            <p:cNvSpPr/>
            <p:nvPr/>
          </p:nvSpPr>
          <p:spPr>
            <a:xfrm>
              <a:off x="5029952" y="328442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FA8548BC-D015-CD56-F79E-281D23471773}"/>
                </a:ext>
              </a:extLst>
            </p:cNvPr>
            <p:cNvSpPr/>
            <p:nvPr/>
          </p:nvSpPr>
          <p:spPr>
            <a:xfrm>
              <a:off x="5221976" y="328442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C1E45635-0585-5255-C96C-26F645FD5109}"/>
                </a:ext>
              </a:extLst>
            </p:cNvPr>
            <p:cNvSpPr/>
            <p:nvPr/>
          </p:nvSpPr>
          <p:spPr>
            <a:xfrm>
              <a:off x="5414000" y="328442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698AB144-9D9B-8EB6-2E85-9AC812C4B4F2}"/>
                </a:ext>
              </a:extLst>
            </p:cNvPr>
            <p:cNvSpPr/>
            <p:nvPr/>
          </p:nvSpPr>
          <p:spPr>
            <a:xfrm>
              <a:off x="5606024" y="328442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0" name="Rectangle 1279">
              <a:extLst>
                <a:ext uri="{FF2B5EF4-FFF2-40B4-BE49-F238E27FC236}">
                  <a16:creationId xmlns:a16="http://schemas.microsoft.com/office/drawing/2014/main" id="{8BFFB6BC-2244-33A8-FBB3-FEDF28242E66}"/>
                </a:ext>
              </a:extLst>
            </p:cNvPr>
            <p:cNvSpPr/>
            <p:nvPr/>
          </p:nvSpPr>
          <p:spPr>
            <a:xfrm>
              <a:off x="5798048" y="328442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1" name="Rectangle 1280">
              <a:extLst>
                <a:ext uri="{FF2B5EF4-FFF2-40B4-BE49-F238E27FC236}">
                  <a16:creationId xmlns:a16="http://schemas.microsoft.com/office/drawing/2014/main" id="{25D24BE2-BA75-627D-E4A7-7664C1AA8F32}"/>
                </a:ext>
              </a:extLst>
            </p:cNvPr>
            <p:cNvSpPr/>
            <p:nvPr/>
          </p:nvSpPr>
          <p:spPr>
            <a:xfrm>
              <a:off x="5990072" y="328442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2" name="Rectangle 1281">
              <a:extLst>
                <a:ext uri="{FF2B5EF4-FFF2-40B4-BE49-F238E27FC236}">
                  <a16:creationId xmlns:a16="http://schemas.microsoft.com/office/drawing/2014/main" id="{CBE9DF77-5FD5-EB40-F22E-742B274F8282}"/>
                </a:ext>
              </a:extLst>
            </p:cNvPr>
            <p:cNvSpPr/>
            <p:nvPr/>
          </p:nvSpPr>
          <p:spPr>
            <a:xfrm>
              <a:off x="6182096" y="328442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3" name="Rectangle 1282">
              <a:extLst>
                <a:ext uri="{FF2B5EF4-FFF2-40B4-BE49-F238E27FC236}">
                  <a16:creationId xmlns:a16="http://schemas.microsoft.com/office/drawing/2014/main" id="{7BEB1E43-695E-5F26-217B-628B26215AFA}"/>
                </a:ext>
              </a:extLst>
            </p:cNvPr>
            <p:cNvSpPr/>
            <p:nvPr/>
          </p:nvSpPr>
          <p:spPr>
            <a:xfrm>
              <a:off x="6374120" y="328442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4" name="Rectangle 1283">
              <a:extLst>
                <a:ext uri="{FF2B5EF4-FFF2-40B4-BE49-F238E27FC236}">
                  <a16:creationId xmlns:a16="http://schemas.microsoft.com/office/drawing/2014/main" id="{E588E238-05E4-9009-2313-BB372A4B823A}"/>
                </a:ext>
              </a:extLst>
            </p:cNvPr>
            <p:cNvSpPr/>
            <p:nvPr/>
          </p:nvSpPr>
          <p:spPr>
            <a:xfrm>
              <a:off x="6566144" y="3284424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7" name="Rectangle 1286">
              <a:extLst>
                <a:ext uri="{FF2B5EF4-FFF2-40B4-BE49-F238E27FC236}">
                  <a16:creationId xmlns:a16="http://schemas.microsoft.com/office/drawing/2014/main" id="{17410729-B4FE-CCD2-D978-DFA8EBE8285C}"/>
                </a:ext>
              </a:extLst>
            </p:cNvPr>
            <p:cNvSpPr/>
            <p:nvPr/>
          </p:nvSpPr>
          <p:spPr>
            <a:xfrm>
              <a:off x="4837511" y="345816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8" name="Rectangle 1287">
              <a:extLst>
                <a:ext uri="{FF2B5EF4-FFF2-40B4-BE49-F238E27FC236}">
                  <a16:creationId xmlns:a16="http://schemas.microsoft.com/office/drawing/2014/main" id="{1374D7FA-E4FA-DA37-FADE-383D3E067217}"/>
                </a:ext>
              </a:extLst>
            </p:cNvPr>
            <p:cNvSpPr/>
            <p:nvPr/>
          </p:nvSpPr>
          <p:spPr>
            <a:xfrm>
              <a:off x="5029535" y="345816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9" name="Rectangle 1288">
              <a:extLst>
                <a:ext uri="{FF2B5EF4-FFF2-40B4-BE49-F238E27FC236}">
                  <a16:creationId xmlns:a16="http://schemas.microsoft.com/office/drawing/2014/main" id="{D48FE808-33D2-BA0A-FF2A-55BFD64F96A2}"/>
                </a:ext>
              </a:extLst>
            </p:cNvPr>
            <p:cNvSpPr/>
            <p:nvPr/>
          </p:nvSpPr>
          <p:spPr>
            <a:xfrm>
              <a:off x="5221559" y="345816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0" name="Rectangle 1289">
              <a:extLst>
                <a:ext uri="{FF2B5EF4-FFF2-40B4-BE49-F238E27FC236}">
                  <a16:creationId xmlns:a16="http://schemas.microsoft.com/office/drawing/2014/main" id="{5DE70F46-0DEA-5D41-5F52-3436CB434E5F}"/>
                </a:ext>
              </a:extLst>
            </p:cNvPr>
            <p:cNvSpPr/>
            <p:nvPr/>
          </p:nvSpPr>
          <p:spPr>
            <a:xfrm>
              <a:off x="5413583" y="345816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1" name="Rectangle 1290">
              <a:extLst>
                <a:ext uri="{FF2B5EF4-FFF2-40B4-BE49-F238E27FC236}">
                  <a16:creationId xmlns:a16="http://schemas.microsoft.com/office/drawing/2014/main" id="{B34BE4CD-D7CC-65AC-0C77-FDF6B98EE751}"/>
                </a:ext>
              </a:extLst>
            </p:cNvPr>
            <p:cNvSpPr/>
            <p:nvPr/>
          </p:nvSpPr>
          <p:spPr>
            <a:xfrm>
              <a:off x="5605607" y="345816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2" name="Rectangle 1291">
              <a:extLst>
                <a:ext uri="{FF2B5EF4-FFF2-40B4-BE49-F238E27FC236}">
                  <a16:creationId xmlns:a16="http://schemas.microsoft.com/office/drawing/2014/main" id="{1E14E37D-833E-FB2C-AC37-1120215110B7}"/>
                </a:ext>
              </a:extLst>
            </p:cNvPr>
            <p:cNvSpPr/>
            <p:nvPr/>
          </p:nvSpPr>
          <p:spPr>
            <a:xfrm>
              <a:off x="5797631" y="345816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3" name="Rectangle 1292">
              <a:extLst>
                <a:ext uri="{FF2B5EF4-FFF2-40B4-BE49-F238E27FC236}">
                  <a16:creationId xmlns:a16="http://schemas.microsoft.com/office/drawing/2014/main" id="{4F42ADB4-CE37-8115-3BD7-18448E8F5A38}"/>
                </a:ext>
              </a:extLst>
            </p:cNvPr>
            <p:cNvSpPr/>
            <p:nvPr/>
          </p:nvSpPr>
          <p:spPr>
            <a:xfrm>
              <a:off x="5989655" y="345816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4" name="Rectangle 1293">
              <a:extLst>
                <a:ext uri="{FF2B5EF4-FFF2-40B4-BE49-F238E27FC236}">
                  <a16:creationId xmlns:a16="http://schemas.microsoft.com/office/drawing/2014/main" id="{A9CC6C3C-16D7-3A0A-B9A7-C64D8BC22C9A}"/>
                </a:ext>
              </a:extLst>
            </p:cNvPr>
            <p:cNvSpPr/>
            <p:nvPr/>
          </p:nvSpPr>
          <p:spPr>
            <a:xfrm>
              <a:off x="6181679" y="345816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5" name="Rectangle 1294">
              <a:extLst>
                <a:ext uri="{FF2B5EF4-FFF2-40B4-BE49-F238E27FC236}">
                  <a16:creationId xmlns:a16="http://schemas.microsoft.com/office/drawing/2014/main" id="{CDEA1EA8-2979-459C-6FD7-9F8302A5148D}"/>
                </a:ext>
              </a:extLst>
            </p:cNvPr>
            <p:cNvSpPr/>
            <p:nvPr/>
          </p:nvSpPr>
          <p:spPr>
            <a:xfrm>
              <a:off x="6373703" y="345816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6" name="Rectangle 1295">
              <a:extLst>
                <a:ext uri="{FF2B5EF4-FFF2-40B4-BE49-F238E27FC236}">
                  <a16:creationId xmlns:a16="http://schemas.microsoft.com/office/drawing/2014/main" id="{00E2EB0C-254D-1922-6E88-8DB497613D7A}"/>
                </a:ext>
              </a:extLst>
            </p:cNvPr>
            <p:cNvSpPr/>
            <p:nvPr/>
          </p:nvSpPr>
          <p:spPr>
            <a:xfrm>
              <a:off x="6565727" y="3458160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9" name="Rectangle 1298">
              <a:extLst>
                <a:ext uri="{FF2B5EF4-FFF2-40B4-BE49-F238E27FC236}">
                  <a16:creationId xmlns:a16="http://schemas.microsoft.com/office/drawing/2014/main" id="{6D3FEB4F-9E3B-F859-F120-9A5A6E9045B9}"/>
                </a:ext>
              </a:extLst>
            </p:cNvPr>
            <p:cNvSpPr/>
            <p:nvPr/>
          </p:nvSpPr>
          <p:spPr>
            <a:xfrm>
              <a:off x="4837511" y="363189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0" name="Rectangle 1299">
              <a:extLst>
                <a:ext uri="{FF2B5EF4-FFF2-40B4-BE49-F238E27FC236}">
                  <a16:creationId xmlns:a16="http://schemas.microsoft.com/office/drawing/2014/main" id="{F0B16F7E-585D-C4F2-B147-F2E2A745FD87}"/>
                </a:ext>
              </a:extLst>
            </p:cNvPr>
            <p:cNvSpPr/>
            <p:nvPr/>
          </p:nvSpPr>
          <p:spPr>
            <a:xfrm>
              <a:off x="5029535" y="363189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1" name="Rectangle 1300">
              <a:extLst>
                <a:ext uri="{FF2B5EF4-FFF2-40B4-BE49-F238E27FC236}">
                  <a16:creationId xmlns:a16="http://schemas.microsoft.com/office/drawing/2014/main" id="{CEDE45AB-0A07-97C9-964E-E23F713F3934}"/>
                </a:ext>
              </a:extLst>
            </p:cNvPr>
            <p:cNvSpPr/>
            <p:nvPr/>
          </p:nvSpPr>
          <p:spPr>
            <a:xfrm>
              <a:off x="5221559" y="363189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2" name="Rectangle 1301">
              <a:extLst>
                <a:ext uri="{FF2B5EF4-FFF2-40B4-BE49-F238E27FC236}">
                  <a16:creationId xmlns:a16="http://schemas.microsoft.com/office/drawing/2014/main" id="{293E2E76-CDAB-9497-50E0-5F15C86F8A4A}"/>
                </a:ext>
              </a:extLst>
            </p:cNvPr>
            <p:cNvSpPr/>
            <p:nvPr/>
          </p:nvSpPr>
          <p:spPr>
            <a:xfrm>
              <a:off x="5413583" y="363189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3" name="Rectangle 1302">
              <a:extLst>
                <a:ext uri="{FF2B5EF4-FFF2-40B4-BE49-F238E27FC236}">
                  <a16:creationId xmlns:a16="http://schemas.microsoft.com/office/drawing/2014/main" id="{FC8B8AC4-8E68-672F-6E96-60FDAB3BF255}"/>
                </a:ext>
              </a:extLst>
            </p:cNvPr>
            <p:cNvSpPr/>
            <p:nvPr/>
          </p:nvSpPr>
          <p:spPr>
            <a:xfrm>
              <a:off x="5605607" y="363189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4" name="Rectangle 1303">
              <a:extLst>
                <a:ext uri="{FF2B5EF4-FFF2-40B4-BE49-F238E27FC236}">
                  <a16:creationId xmlns:a16="http://schemas.microsoft.com/office/drawing/2014/main" id="{B5ED82EB-2B04-6717-7919-0A4FCEF79DFB}"/>
                </a:ext>
              </a:extLst>
            </p:cNvPr>
            <p:cNvSpPr/>
            <p:nvPr/>
          </p:nvSpPr>
          <p:spPr>
            <a:xfrm>
              <a:off x="5797631" y="363189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5" name="Rectangle 1304">
              <a:extLst>
                <a:ext uri="{FF2B5EF4-FFF2-40B4-BE49-F238E27FC236}">
                  <a16:creationId xmlns:a16="http://schemas.microsoft.com/office/drawing/2014/main" id="{3AE9351C-DEC9-C3F7-4FA3-074118CC3DF6}"/>
                </a:ext>
              </a:extLst>
            </p:cNvPr>
            <p:cNvSpPr/>
            <p:nvPr/>
          </p:nvSpPr>
          <p:spPr>
            <a:xfrm>
              <a:off x="5989655" y="363189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6" name="Rectangle 1305">
              <a:extLst>
                <a:ext uri="{FF2B5EF4-FFF2-40B4-BE49-F238E27FC236}">
                  <a16:creationId xmlns:a16="http://schemas.microsoft.com/office/drawing/2014/main" id="{7BE7CA61-41DD-01E3-7E01-40A1F776B72B}"/>
                </a:ext>
              </a:extLst>
            </p:cNvPr>
            <p:cNvSpPr/>
            <p:nvPr/>
          </p:nvSpPr>
          <p:spPr>
            <a:xfrm>
              <a:off x="6181679" y="363189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7" name="Rectangle 1306">
              <a:extLst>
                <a:ext uri="{FF2B5EF4-FFF2-40B4-BE49-F238E27FC236}">
                  <a16:creationId xmlns:a16="http://schemas.microsoft.com/office/drawing/2014/main" id="{49575A83-E244-2F48-0033-E16CD2E54B06}"/>
                </a:ext>
              </a:extLst>
            </p:cNvPr>
            <p:cNvSpPr/>
            <p:nvPr/>
          </p:nvSpPr>
          <p:spPr>
            <a:xfrm>
              <a:off x="6373703" y="363189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8" name="Rectangle 1307">
              <a:extLst>
                <a:ext uri="{FF2B5EF4-FFF2-40B4-BE49-F238E27FC236}">
                  <a16:creationId xmlns:a16="http://schemas.microsoft.com/office/drawing/2014/main" id="{A6C7520A-5EC1-C09D-7BE1-188A085D4D5D}"/>
                </a:ext>
              </a:extLst>
            </p:cNvPr>
            <p:cNvSpPr/>
            <p:nvPr/>
          </p:nvSpPr>
          <p:spPr>
            <a:xfrm>
              <a:off x="6565727" y="3631896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0" name="Rectangle 1309">
              <a:extLst>
                <a:ext uri="{FF2B5EF4-FFF2-40B4-BE49-F238E27FC236}">
                  <a16:creationId xmlns:a16="http://schemas.microsoft.com/office/drawing/2014/main" id="{10827985-9831-327E-20B5-E209F965278D}"/>
                </a:ext>
              </a:extLst>
            </p:cNvPr>
            <p:cNvSpPr/>
            <p:nvPr/>
          </p:nvSpPr>
          <p:spPr>
            <a:xfrm>
              <a:off x="6745832" y="2936952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1" name="Rectangle 1310">
              <a:extLst>
                <a:ext uri="{FF2B5EF4-FFF2-40B4-BE49-F238E27FC236}">
                  <a16:creationId xmlns:a16="http://schemas.microsoft.com/office/drawing/2014/main" id="{5E8C346E-6050-D92E-77E1-55D13B83CB10}"/>
                </a:ext>
              </a:extLst>
            </p:cNvPr>
            <p:cNvSpPr/>
            <p:nvPr/>
          </p:nvSpPr>
          <p:spPr>
            <a:xfrm>
              <a:off x="6745832" y="3110688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2" name="Rectangle 1311">
              <a:extLst>
                <a:ext uri="{FF2B5EF4-FFF2-40B4-BE49-F238E27FC236}">
                  <a16:creationId xmlns:a16="http://schemas.microsoft.com/office/drawing/2014/main" id="{FE72B18C-4902-F0BF-9BD4-E09B7C7A30E9}"/>
                </a:ext>
              </a:extLst>
            </p:cNvPr>
            <p:cNvSpPr/>
            <p:nvPr/>
          </p:nvSpPr>
          <p:spPr>
            <a:xfrm>
              <a:off x="6745832" y="3284424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3" name="Rectangle 1312">
              <a:extLst>
                <a:ext uri="{FF2B5EF4-FFF2-40B4-BE49-F238E27FC236}">
                  <a16:creationId xmlns:a16="http://schemas.microsoft.com/office/drawing/2014/main" id="{4D568043-837E-00AC-E32D-068C1414A94E}"/>
                </a:ext>
              </a:extLst>
            </p:cNvPr>
            <p:cNvSpPr/>
            <p:nvPr/>
          </p:nvSpPr>
          <p:spPr>
            <a:xfrm>
              <a:off x="6745415" y="3458160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4" name="Rectangle 1313">
              <a:extLst>
                <a:ext uri="{FF2B5EF4-FFF2-40B4-BE49-F238E27FC236}">
                  <a16:creationId xmlns:a16="http://schemas.microsoft.com/office/drawing/2014/main" id="{618995F9-CA04-4197-1BA2-B17E961CE740}"/>
                </a:ext>
              </a:extLst>
            </p:cNvPr>
            <p:cNvSpPr/>
            <p:nvPr/>
          </p:nvSpPr>
          <p:spPr>
            <a:xfrm>
              <a:off x="6745415" y="3631896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9" name="Group 1828">
            <a:extLst>
              <a:ext uri="{FF2B5EF4-FFF2-40B4-BE49-F238E27FC236}">
                <a16:creationId xmlns:a16="http://schemas.microsoft.com/office/drawing/2014/main" id="{268A9830-9875-2185-81CF-EE000BB08ADD}"/>
              </a:ext>
            </a:extLst>
          </p:cNvPr>
          <p:cNvGrpSpPr/>
          <p:nvPr/>
        </p:nvGrpSpPr>
        <p:grpSpPr>
          <a:xfrm>
            <a:off x="3255599" y="3930489"/>
            <a:ext cx="3152322" cy="694944"/>
            <a:chOff x="3255599" y="3930489"/>
            <a:chExt cx="3152322" cy="694944"/>
          </a:xfrm>
        </p:grpSpPr>
        <p:sp>
          <p:nvSpPr>
            <p:cNvPr id="1499" name="Rectangle 1498">
              <a:extLst>
                <a:ext uri="{FF2B5EF4-FFF2-40B4-BE49-F238E27FC236}">
                  <a16:creationId xmlns:a16="http://schemas.microsoft.com/office/drawing/2014/main" id="{ABDF1C3D-685E-6C1F-EE72-0A5CD50163DB}"/>
                </a:ext>
              </a:extLst>
            </p:cNvPr>
            <p:cNvSpPr/>
            <p:nvPr/>
          </p:nvSpPr>
          <p:spPr>
            <a:xfrm>
              <a:off x="3301736" y="393048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0" name="Rectangle 1499">
              <a:extLst>
                <a:ext uri="{FF2B5EF4-FFF2-40B4-BE49-F238E27FC236}">
                  <a16:creationId xmlns:a16="http://schemas.microsoft.com/office/drawing/2014/main" id="{4EA07A51-D60C-75C9-C82B-F255CB23EE42}"/>
                </a:ext>
              </a:extLst>
            </p:cNvPr>
            <p:cNvSpPr/>
            <p:nvPr/>
          </p:nvSpPr>
          <p:spPr>
            <a:xfrm>
              <a:off x="3256016" y="3930489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1" name="Rectangle 1500">
              <a:extLst>
                <a:ext uri="{FF2B5EF4-FFF2-40B4-BE49-F238E27FC236}">
                  <a16:creationId xmlns:a16="http://schemas.microsoft.com/office/drawing/2014/main" id="{CAF3F68E-606A-C330-F29F-504359B15AE5}"/>
                </a:ext>
              </a:extLst>
            </p:cNvPr>
            <p:cNvSpPr/>
            <p:nvPr/>
          </p:nvSpPr>
          <p:spPr>
            <a:xfrm>
              <a:off x="3493760" y="393048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2" name="Rectangle 1501">
              <a:extLst>
                <a:ext uri="{FF2B5EF4-FFF2-40B4-BE49-F238E27FC236}">
                  <a16:creationId xmlns:a16="http://schemas.microsoft.com/office/drawing/2014/main" id="{A495ABEF-8540-0770-EB3F-F587DD984BB4}"/>
                </a:ext>
              </a:extLst>
            </p:cNvPr>
            <p:cNvSpPr/>
            <p:nvPr/>
          </p:nvSpPr>
          <p:spPr>
            <a:xfrm>
              <a:off x="3685784" y="393048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3" name="Rectangle 1502">
              <a:extLst>
                <a:ext uri="{FF2B5EF4-FFF2-40B4-BE49-F238E27FC236}">
                  <a16:creationId xmlns:a16="http://schemas.microsoft.com/office/drawing/2014/main" id="{BCD51DDB-605C-8C52-72AD-18F55567185A}"/>
                </a:ext>
              </a:extLst>
            </p:cNvPr>
            <p:cNvSpPr/>
            <p:nvPr/>
          </p:nvSpPr>
          <p:spPr>
            <a:xfrm>
              <a:off x="3877808" y="393048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4" name="Rectangle 1503">
              <a:extLst>
                <a:ext uri="{FF2B5EF4-FFF2-40B4-BE49-F238E27FC236}">
                  <a16:creationId xmlns:a16="http://schemas.microsoft.com/office/drawing/2014/main" id="{CB28E2C0-803A-A856-0ED4-DDD46340067B}"/>
                </a:ext>
              </a:extLst>
            </p:cNvPr>
            <p:cNvSpPr/>
            <p:nvPr/>
          </p:nvSpPr>
          <p:spPr>
            <a:xfrm>
              <a:off x="4069832" y="393048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5" name="Rectangle 1504">
              <a:extLst>
                <a:ext uri="{FF2B5EF4-FFF2-40B4-BE49-F238E27FC236}">
                  <a16:creationId xmlns:a16="http://schemas.microsoft.com/office/drawing/2014/main" id="{91BE334E-66B2-0188-9F10-8584F0907025}"/>
                </a:ext>
              </a:extLst>
            </p:cNvPr>
            <p:cNvSpPr/>
            <p:nvPr/>
          </p:nvSpPr>
          <p:spPr>
            <a:xfrm>
              <a:off x="4261856" y="393048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6" name="Rectangle 1505">
              <a:extLst>
                <a:ext uri="{FF2B5EF4-FFF2-40B4-BE49-F238E27FC236}">
                  <a16:creationId xmlns:a16="http://schemas.microsoft.com/office/drawing/2014/main" id="{588C73C6-A2F4-D0C7-A69F-A6083A96CBBA}"/>
                </a:ext>
              </a:extLst>
            </p:cNvPr>
            <p:cNvSpPr/>
            <p:nvPr/>
          </p:nvSpPr>
          <p:spPr>
            <a:xfrm>
              <a:off x="4453880" y="393048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7" name="Rectangle 1506">
              <a:extLst>
                <a:ext uri="{FF2B5EF4-FFF2-40B4-BE49-F238E27FC236}">
                  <a16:creationId xmlns:a16="http://schemas.microsoft.com/office/drawing/2014/main" id="{8CA5D4E3-7949-50D6-896E-2CB5231F4BBA}"/>
                </a:ext>
              </a:extLst>
            </p:cNvPr>
            <p:cNvSpPr/>
            <p:nvPr/>
          </p:nvSpPr>
          <p:spPr>
            <a:xfrm>
              <a:off x="4645904" y="393048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2" name="Rectangle 1511">
              <a:extLst>
                <a:ext uri="{FF2B5EF4-FFF2-40B4-BE49-F238E27FC236}">
                  <a16:creationId xmlns:a16="http://schemas.microsoft.com/office/drawing/2014/main" id="{F8CC9A26-7FB8-29BE-DD42-D3AF098D5029}"/>
                </a:ext>
              </a:extLst>
            </p:cNvPr>
            <p:cNvSpPr/>
            <p:nvPr/>
          </p:nvSpPr>
          <p:spPr>
            <a:xfrm>
              <a:off x="3301736" y="410422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3" name="Rectangle 1512">
              <a:extLst>
                <a:ext uri="{FF2B5EF4-FFF2-40B4-BE49-F238E27FC236}">
                  <a16:creationId xmlns:a16="http://schemas.microsoft.com/office/drawing/2014/main" id="{54DA391E-656E-88C7-48C8-FCAD91D3A47F}"/>
                </a:ext>
              </a:extLst>
            </p:cNvPr>
            <p:cNvSpPr/>
            <p:nvPr/>
          </p:nvSpPr>
          <p:spPr>
            <a:xfrm>
              <a:off x="3256016" y="4104225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4" name="Rectangle 1513">
              <a:extLst>
                <a:ext uri="{FF2B5EF4-FFF2-40B4-BE49-F238E27FC236}">
                  <a16:creationId xmlns:a16="http://schemas.microsoft.com/office/drawing/2014/main" id="{22F42DCF-2EF8-51A2-53BA-EE5B85B3600F}"/>
                </a:ext>
              </a:extLst>
            </p:cNvPr>
            <p:cNvSpPr/>
            <p:nvPr/>
          </p:nvSpPr>
          <p:spPr>
            <a:xfrm>
              <a:off x="3493760" y="410422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5" name="Rectangle 1514">
              <a:extLst>
                <a:ext uri="{FF2B5EF4-FFF2-40B4-BE49-F238E27FC236}">
                  <a16:creationId xmlns:a16="http://schemas.microsoft.com/office/drawing/2014/main" id="{A98FDA46-B3B0-6224-B486-1F2BE14C2ADF}"/>
                </a:ext>
              </a:extLst>
            </p:cNvPr>
            <p:cNvSpPr/>
            <p:nvPr/>
          </p:nvSpPr>
          <p:spPr>
            <a:xfrm>
              <a:off x="3685784" y="410422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6" name="Rectangle 1515">
              <a:extLst>
                <a:ext uri="{FF2B5EF4-FFF2-40B4-BE49-F238E27FC236}">
                  <a16:creationId xmlns:a16="http://schemas.microsoft.com/office/drawing/2014/main" id="{527B0948-C665-BF64-6855-BB72C4687363}"/>
                </a:ext>
              </a:extLst>
            </p:cNvPr>
            <p:cNvSpPr/>
            <p:nvPr/>
          </p:nvSpPr>
          <p:spPr>
            <a:xfrm>
              <a:off x="3877808" y="410422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7" name="Rectangle 1516">
              <a:extLst>
                <a:ext uri="{FF2B5EF4-FFF2-40B4-BE49-F238E27FC236}">
                  <a16:creationId xmlns:a16="http://schemas.microsoft.com/office/drawing/2014/main" id="{461A8186-48BD-AD18-D1D5-7B1AB3A61E20}"/>
                </a:ext>
              </a:extLst>
            </p:cNvPr>
            <p:cNvSpPr/>
            <p:nvPr/>
          </p:nvSpPr>
          <p:spPr>
            <a:xfrm>
              <a:off x="4069832" y="410422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8" name="Rectangle 1517">
              <a:extLst>
                <a:ext uri="{FF2B5EF4-FFF2-40B4-BE49-F238E27FC236}">
                  <a16:creationId xmlns:a16="http://schemas.microsoft.com/office/drawing/2014/main" id="{D4E51296-3BB1-9B7C-7D10-B72826F9B845}"/>
                </a:ext>
              </a:extLst>
            </p:cNvPr>
            <p:cNvSpPr/>
            <p:nvPr/>
          </p:nvSpPr>
          <p:spPr>
            <a:xfrm>
              <a:off x="4261856" y="410422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9" name="Rectangle 1518">
              <a:extLst>
                <a:ext uri="{FF2B5EF4-FFF2-40B4-BE49-F238E27FC236}">
                  <a16:creationId xmlns:a16="http://schemas.microsoft.com/office/drawing/2014/main" id="{95763B21-87A8-3E90-320A-38E4EC766391}"/>
                </a:ext>
              </a:extLst>
            </p:cNvPr>
            <p:cNvSpPr/>
            <p:nvPr/>
          </p:nvSpPr>
          <p:spPr>
            <a:xfrm>
              <a:off x="4453880" y="410422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0" name="Rectangle 1519">
              <a:extLst>
                <a:ext uri="{FF2B5EF4-FFF2-40B4-BE49-F238E27FC236}">
                  <a16:creationId xmlns:a16="http://schemas.microsoft.com/office/drawing/2014/main" id="{5D009321-7D7D-50A3-CCC8-DC23D3D2B754}"/>
                </a:ext>
              </a:extLst>
            </p:cNvPr>
            <p:cNvSpPr/>
            <p:nvPr/>
          </p:nvSpPr>
          <p:spPr>
            <a:xfrm>
              <a:off x="4645904" y="410422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5" name="Rectangle 1524">
              <a:extLst>
                <a:ext uri="{FF2B5EF4-FFF2-40B4-BE49-F238E27FC236}">
                  <a16:creationId xmlns:a16="http://schemas.microsoft.com/office/drawing/2014/main" id="{10352B6D-745C-F577-FFDB-1447B9C8A78F}"/>
                </a:ext>
              </a:extLst>
            </p:cNvPr>
            <p:cNvSpPr/>
            <p:nvPr/>
          </p:nvSpPr>
          <p:spPr>
            <a:xfrm>
              <a:off x="3301319" y="427796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6" name="Rectangle 1525">
              <a:extLst>
                <a:ext uri="{FF2B5EF4-FFF2-40B4-BE49-F238E27FC236}">
                  <a16:creationId xmlns:a16="http://schemas.microsoft.com/office/drawing/2014/main" id="{EC1BBAAD-869C-285D-85F2-6A33589B16F2}"/>
                </a:ext>
              </a:extLst>
            </p:cNvPr>
            <p:cNvSpPr/>
            <p:nvPr/>
          </p:nvSpPr>
          <p:spPr>
            <a:xfrm>
              <a:off x="3255599" y="4277961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7" name="Rectangle 1526">
              <a:extLst>
                <a:ext uri="{FF2B5EF4-FFF2-40B4-BE49-F238E27FC236}">
                  <a16:creationId xmlns:a16="http://schemas.microsoft.com/office/drawing/2014/main" id="{77D02455-E1F2-1743-EB48-D6DD7D15B8CA}"/>
                </a:ext>
              </a:extLst>
            </p:cNvPr>
            <p:cNvSpPr/>
            <p:nvPr/>
          </p:nvSpPr>
          <p:spPr>
            <a:xfrm>
              <a:off x="3493343" y="427796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8" name="Rectangle 1527">
              <a:extLst>
                <a:ext uri="{FF2B5EF4-FFF2-40B4-BE49-F238E27FC236}">
                  <a16:creationId xmlns:a16="http://schemas.microsoft.com/office/drawing/2014/main" id="{81BFE745-7EC7-51A2-39EF-F4E3D97FDE42}"/>
                </a:ext>
              </a:extLst>
            </p:cNvPr>
            <p:cNvSpPr/>
            <p:nvPr/>
          </p:nvSpPr>
          <p:spPr>
            <a:xfrm>
              <a:off x="3685367" y="427796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9" name="Rectangle 1528">
              <a:extLst>
                <a:ext uri="{FF2B5EF4-FFF2-40B4-BE49-F238E27FC236}">
                  <a16:creationId xmlns:a16="http://schemas.microsoft.com/office/drawing/2014/main" id="{1B539157-4FF6-FB9A-672C-2D0E7F81E534}"/>
                </a:ext>
              </a:extLst>
            </p:cNvPr>
            <p:cNvSpPr/>
            <p:nvPr/>
          </p:nvSpPr>
          <p:spPr>
            <a:xfrm>
              <a:off x="3877391" y="427796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0" name="Rectangle 1529">
              <a:extLst>
                <a:ext uri="{FF2B5EF4-FFF2-40B4-BE49-F238E27FC236}">
                  <a16:creationId xmlns:a16="http://schemas.microsoft.com/office/drawing/2014/main" id="{5265E70B-8157-C5A3-3A0B-E5201798E2F6}"/>
                </a:ext>
              </a:extLst>
            </p:cNvPr>
            <p:cNvSpPr/>
            <p:nvPr/>
          </p:nvSpPr>
          <p:spPr>
            <a:xfrm>
              <a:off x="4069415" y="427796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1" name="Rectangle 1530">
              <a:extLst>
                <a:ext uri="{FF2B5EF4-FFF2-40B4-BE49-F238E27FC236}">
                  <a16:creationId xmlns:a16="http://schemas.microsoft.com/office/drawing/2014/main" id="{80B709FB-5F88-34C2-17B8-0A5B46D58FA0}"/>
                </a:ext>
              </a:extLst>
            </p:cNvPr>
            <p:cNvSpPr/>
            <p:nvPr/>
          </p:nvSpPr>
          <p:spPr>
            <a:xfrm>
              <a:off x="4261439" y="427796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2" name="Rectangle 1531">
              <a:extLst>
                <a:ext uri="{FF2B5EF4-FFF2-40B4-BE49-F238E27FC236}">
                  <a16:creationId xmlns:a16="http://schemas.microsoft.com/office/drawing/2014/main" id="{04AA5BFD-3992-FD2D-60FC-16C7F9E781D7}"/>
                </a:ext>
              </a:extLst>
            </p:cNvPr>
            <p:cNvSpPr/>
            <p:nvPr/>
          </p:nvSpPr>
          <p:spPr>
            <a:xfrm>
              <a:off x="4453463" y="427796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3" name="Rectangle 1532">
              <a:extLst>
                <a:ext uri="{FF2B5EF4-FFF2-40B4-BE49-F238E27FC236}">
                  <a16:creationId xmlns:a16="http://schemas.microsoft.com/office/drawing/2014/main" id="{A36EF164-DDAD-75A9-07C6-7962E1B2FE0D}"/>
                </a:ext>
              </a:extLst>
            </p:cNvPr>
            <p:cNvSpPr/>
            <p:nvPr/>
          </p:nvSpPr>
          <p:spPr>
            <a:xfrm>
              <a:off x="4645487" y="4277961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8" name="Rectangle 1537">
              <a:extLst>
                <a:ext uri="{FF2B5EF4-FFF2-40B4-BE49-F238E27FC236}">
                  <a16:creationId xmlns:a16="http://schemas.microsoft.com/office/drawing/2014/main" id="{56895D40-8216-4717-A102-FB217FABBEDF}"/>
                </a:ext>
              </a:extLst>
            </p:cNvPr>
            <p:cNvSpPr/>
            <p:nvPr/>
          </p:nvSpPr>
          <p:spPr>
            <a:xfrm>
              <a:off x="3301319" y="445169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9" name="Rectangle 1538">
              <a:extLst>
                <a:ext uri="{FF2B5EF4-FFF2-40B4-BE49-F238E27FC236}">
                  <a16:creationId xmlns:a16="http://schemas.microsoft.com/office/drawing/2014/main" id="{82E80B72-8BC2-AD96-2222-427465FBA65A}"/>
                </a:ext>
              </a:extLst>
            </p:cNvPr>
            <p:cNvSpPr/>
            <p:nvPr/>
          </p:nvSpPr>
          <p:spPr>
            <a:xfrm>
              <a:off x="3255599" y="4451697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0" name="Rectangle 1539">
              <a:extLst>
                <a:ext uri="{FF2B5EF4-FFF2-40B4-BE49-F238E27FC236}">
                  <a16:creationId xmlns:a16="http://schemas.microsoft.com/office/drawing/2014/main" id="{219DB227-C118-17A5-601F-092C81BEAEF5}"/>
                </a:ext>
              </a:extLst>
            </p:cNvPr>
            <p:cNvSpPr/>
            <p:nvPr/>
          </p:nvSpPr>
          <p:spPr>
            <a:xfrm>
              <a:off x="3493343" y="445169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1" name="Rectangle 1540">
              <a:extLst>
                <a:ext uri="{FF2B5EF4-FFF2-40B4-BE49-F238E27FC236}">
                  <a16:creationId xmlns:a16="http://schemas.microsoft.com/office/drawing/2014/main" id="{1A73FA92-8332-D5CB-B087-B9CA3BC3E800}"/>
                </a:ext>
              </a:extLst>
            </p:cNvPr>
            <p:cNvSpPr/>
            <p:nvPr/>
          </p:nvSpPr>
          <p:spPr>
            <a:xfrm>
              <a:off x="3685367" y="445169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2" name="Rectangle 1541">
              <a:extLst>
                <a:ext uri="{FF2B5EF4-FFF2-40B4-BE49-F238E27FC236}">
                  <a16:creationId xmlns:a16="http://schemas.microsoft.com/office/drawing/2014/main" id="{8EDA7114-5429-22D8-EE95-56FB0F784D6D}"/>
                </a:ext>
              </a:extLst>
            </p:cNvPr>
            <p:cNvSpPr/>
            <p:nvPr/>
          </p:nvSpPr>
          <p:spPr>
            <a:xfrm>
              <a:off x="3877391" y="445169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3" name="Rectangle 1542">
              <a:extLst>
                <a:ext uri="{FF2B5EF4-FFF2-40B4-BE49-F238E27FC236}">
                  <a16:creationId xmlns:a16="http://schemas.microsoft.com/office/drawing/2014/main" id="{EA67CE10-8832-B801-43D5-71272C6E393E}"/>
                </a:ext>
              </a:extLst>
            </p:cNvPr>
            <p:cNvSpPr/>
            <p:nvPr/>
          </p:nvSpPr>
          <p:spPr>
            <a:xfrm>
              <a:off x="4069415" y="445169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4" name="Rectangle 1543">
              <a:extLst>
                <a:ext uri="{FF2B5EF4-FFF2-40B4-BE49-F238E27FC236}">
                  <a16:creationId xmlns:a16="http://schemas.microsoft.com/office/drawing/2014/main" id="{D6397026-F5D8-FAEC-E724-E588C605C9DA}"/>
                </a:ext>
              </a:extLst>
            </p:cNvPr>
            <p:cNvSpPr/>
            <p:nvPr/>
          </p:nvSpPr>
          <p:spPr>
            <a:xfrm>
              <a:off x="4261439" y="445169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5" name="Rectangle 1544">
              <a:extLst>
                <a:ext uri="{FF2B5EF4-FFF2-40B4-BE49-F238E27FC236}">
                  <a16:creationId xmlns:a16="http://schemas.microsoft.com/office/drawing/2014/main" id="{CEACA924-6741-C275-2B6D-95C8765608BC}"/>
                </a:ext>
              </a:extLst>
            </p:cNvPr>
            <p:cNvSpPr/>
            <p:nvPr/>
          </p:nvSpPr>
          <p:spPr>
            <a:xfrm>
              <a:off x="4453463" y="445169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6" name="Rectangle 1545">
              <a:extLst>
                <a:ext uri="{FF2B5EF4-FFF2-40B4-BE49-F238E27FC236}">
                  <a16:creationId xmlns:a16="http://schemas.microsoft.com/office/drawing/2014/main" id="{A6DFEC01-8071-8452-F8FA-A32EE6F09AF1}"/>
                </a:ext>
              </a:extLst>
            </p:cNvPr>
            <p:cNvSpPr/>
            <p:nvPr/>
          </p:nvSpPr>
          <p:spPr>
            <a:xfrm>
              <a:off x="4645487" y="4451697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9" name="Rectangle 1578">
              <a:extLst>
                <a:ext uri="{FF2B5EF4-FFF2-40B4-BE49-F238E27FC236}">
                  <a16:creationId xmlns:a16="http://schemas.microsoft.com/office/drawing/2014/main" id="{B26F181B-EEC0-C8AA-D08D-2447536AB62D}"/>
                </a:ext>
              </a:extLst>
            </p:cNvPr>
            <p:cNvSpPr/>
            <p:nvPr/>
          </p:nvSpPr>
          <p:spPr>
            <a:xfrm>
              <a:off x="4838345" y="3930489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0" name="Rectangle 1579">
              <a:extLst>
                <a:ext uri="{FF2B5EF4-FFF2-40B4-BE49-F238E27FC236}">
                  <a16:creationId xmlns:a16="http://schemas.microsoft.com/office/drawing/2014/main" id="{16E195F4-DF2F-2B47-AF76-C78896A99B0F}"/>
                </a:ext>
              </a:extLst>
            </p:cNvPr>
            <p:cNvSpPr/>
            <p:nvPr/>
          </p:nvSpPr>
          <p:spPr>
            <a:xfrm>
              <a:off x="5030369" y="3930489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1" name="Rectangle 1580">
              <a:extLst>
                <a:ext uri="{FF2B5EF4-FFF2-40B4-BE49-F238E27FC236}">
                  <a16:creationId xmlns:a16="http://schemas.microsoft.com/office/drawing/2014/main" id="{A0C01364-BB63-38E4-EAAB-C6D7401405FE}"/>
                </a:ext>
              </a:extLst>
            </p:cNvPr>
            <p:cNvSpPr/>
            <p:nvPr/>
          </p:nvSpPr>
          <p:spPr>
            <a:xfrm>
              <a:off x="5222393" y="3930489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2" name="Rectangle 1581">
              <a:extLst>
                <a:ext uri="{FF2B5EF4-FFF2-40B4-BE49-F238E27FC236}">
                  <a16:creationId xmlns:a16="http://schemas.microsoft.com/office/drawing/2014/main" id="{01CDC8E4-D06C-5863-F6DF-B7CF1BCB5D79}"/>
                </a:ext>
              </a:extLst>
            </p:cNvPr>
            <p:cNvSpPr/>
            <p:nvPr/>
          </p:nvSpPr>
          <p:spPr>
            <a:xfrm>
              <a:off x="5414417" y="3930489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3" name="Rectangle 1582">
              <a:extLst>
                <a:ext uri="{FF2B5EF4-FFF2-40B4-BE49-F238E27FC236}">
                  <a16:creationId xmlns:a16="http://schemas.microsoft.com/office/drawing/2014/main" id="{3D04EC06-2568-1657-9584-5A66AC4B1F47}"/>
                </a:ext>
              </a:extLst>
            </p:cNvPr>
            <p:cNvSpPr/>
            <p:nvPr/>
          </p:nvSpPr>
          <p:spPr>
            <a:xfrm>
              <a:off x="5606441" y="3930489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4" name="Rectangle 1583">
              <a:extLst>
                <a:ext uri="{FF2B5EF4-FFF2-40B4-BE49-F238E27FC236}">
                  <a16:creationId xmlns:a16="http://schemas.microsoft.com/office/drawing/2014/main" id="{D7C1BF5C-1C1E-91D0-C82F-2D1F6D394ADD}"/>
                </a:ext>
              </a:extLst>
            </p:cNvPr>
            <p:cNvSpPr/>
            <p:nvPr/>
          </p:nvSpPr>
          <p:spPr>
            <a:xfrm>
              <a:off x="5798465" y="3930489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5" name="Rectangle 1584">
              <a:extLst>
                <a:ext uri="{FF2B5EF4-FFF2-40B4-BE49-F238E27FC236}">
                  <a16:creationId xmlns:a16="http://schemas.microsoft.com/office/drawing/2014/main" id="{E7E31D41-3F8D-C134-72EC-925CF16CAEE7}"/>
                </a:ext>
              </a:extLst>
            </p:cNvPr>
            <p:cNvSpPr/>
            <p:nvPr/>
          </p:nvSpPr>
          <p:spPr>
            <a:xfrm>
              <a:off x="5990489" y="3930489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6" name="Rectangle 1585">
              <a:extLst>
                <a:ext uri="{FF2B5EF4-FFF2-40B4-BE49-F238E27FC236}">
                  <a16:creationId xmlns:a16="http://schemas.microsoft.com/office/drawing/2014/main" id="{6C8A89D0-5566-8E8A-9D36-9EE614706A42}"/>
                </a:ext>
              </a:extLst>
            </p:cNvPr>
            <p:cNvSpPr/>
            <p:nvPr/>
          </p:nvSpPr>
          <p:spPr>
            <a:xfrm>
              <a:off x="6182513" y="3930489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1" name="Rectangle 1590">
              <a:extLst>
                <a:ext uri="{FF2B5EF4-FFF2-40B4-BE49-F238E27FC236}">
                  <a16:creationId xmlns:a16="http://schemas.microsoft.com/office/drawing/2014/main" id="{9DDD411B-D68D-B5CE-C6A7-62E0C05E8C8F}"/>
                </a:ext>
              </a:extLst>
            </p:cNvPr>
            <p:cNvSpPr/>
            <p:nvPr/>
          </p:nvSpPr>
          <p:spPr>
            <a:xfrm>
              <a:off x="4838345" y="4104225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2" name="Rectangle 1591">
              <a:extLst>
                <a:ext uri="{FF2B5EF4-FFF2-40B4-BE49-F238E27FC236}">
                  <a16:creationId xmlns:a16="http://schemas.microsoft.com/office/drawing/2014/main" id="{A041B8B6-5058-7A76-915B-FF6C14C42570}"/>
                </a:ext>
              </a:extLst>
            </p:cNvPr>
            <p:cNvSpPr/>
            <p:nvPr/>
          </p:nvSpPr>
          <p:spPr>
            <a:xfrm>
              <a:off x="5030369" y="4104225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3" name="Rectangle 1592">
              <a:extLst>
                <a:ext uri="{FF2B5EF4-FFF2-40B4-BE49-F238E27FC236}">
                  <a16:creationId xmlns:a16="http://schemas.microsoft.com/office/drawing/2014/main" id="{C013A385-8D74-3B9A-33C0-907AC5A322C8}"/>
                </a:ext>
              </a:extLst>
            </p:cNvPr>
            <p:cNvSpPr/>
            <p:nvPr/>
          </p:nvSpPr>
          <p:spPr>
            <a:xfrm>
              <a:off x="5222393" y="4104225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4" name="Rectangle 1593">
              <a:extLst>
                <a:ext uri="{FF2B5EF4-FFF2-40B4-BE49-F238E27FC236}">
                  <a16:creationId xmlns:a16="http://schemas.microsoft.com/office/drawing/2014/main" id="{BE5E98F3-6B93-F4B5-CDBA-C80C56856393}"/>
                </a:ext>
              </a:extLst>
            </p:cNvPr>
            <p:cNvSpPr/>
            <p:nvPr/>
          </p:nvSpPr>
          <p:spPr>
            <a:xfrm>
              <a:off x="5414417" y="4104225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5" name="Rectangle 1594">
              <a:extLst>
                <a:ext uri="{FF2B5EF4-FFF2-40B4-BE49-F238E27FC236}">
                  <a16:creationId xmlns:a16="http://schemas.microsoft.com/office/drawing/2014/main" id="{34C244CE-FAD0-1F8F-C7D7-B3BEFD08E354}"/>
                </a:ext>
              </a:extLst>
            </p:cNvPr>
            <p:cNvSpPr/>
            <p:nvPr/>
          </p:nvSpPr>
          <p:spPr>
            <a:xfrm>
              <a:off x="5606441" y="4104225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6" name="Rectangle 1595">
              <a:extLst>
                <a:ext uri="{FF2B5EF4-FFF2-40B4-BE49-F238E27FC236}">
                  <a16:creationId xmlns:a16="http://schemas.microsoft.com/office/drawing/2014/main" id="{87C24DCF-0088-4F38-EE5E-66C794B2A2D3}"/>
                </a:ext>
              </a:extLst>
            </p:cNvPr>
            <p:cNvSpPr/>
            <p:nvPr/>
          </p:nvSpPr>
          <p:spPr>
            <a:xfrm>
              <a:off x="5798465" y="4104225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7" name="Rectangle 1596">
              <a:extLst>
                <a:ext uri="{FF2B5EF4-FFF2-40B4-BE49-F238E27FC236}">
                  <a16:creationId xmlns:a16="http://schemas.microsoft.com/office/drawing/2014/main" id="{73BF6B62-FD2B-4CF5-2F78-543920C42AE0}"/>
                </a:ext>
              </a:extLst>
            </p:cNvPr>
            <p:cNvSpPr/>
            <p:nvPr/>
          </p:nvSpPr>
          <p:spPr>
            <a:xfrm>
              <a:off x="5990489" y="4104225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8" name="Rectangle 1597">
              <a:extLst>
                <a:ext uri="{FF2B5EF4-FFF2-40B4-BE49-F238E27FC236}">
                  <a16:creationId xmlns:a16="http://schemas.microsoft.com/office/drawing/2014/main" id="{1C728666-E10D-9C87-F2ED-93CBAB145893}"/>
                </a:ext>
              </a:extLst>
            </p:cNvPr>
            <p:cNvSpPr/>
            <p:nvPr/>
          </p:nvSpPr>
          <p:spPr>
            <a:xfrm>
              <a:off x="6182513" y="4104225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3" name="Rectangle 1602">
              <a:extLst>
                <a:ext uri="{FF2B5EF4-FFF2-40B4-BE49-F238E27FC236}">
                  <a16:creationId xmlns:a16="http://schemas.microsoft.com/office/drawing/2014/main" id="{91630E99-7D9E-753A-BCAA-246B2813134E}"/>
                </a:ext>
              </a:extLst>
            </p:cNvPr>
            <p:cNvSpPr/>
            <p:nvPr/>
          </p:nvSpPr>
          <p:spPr>
            <a:xfrm>
              <a:off x="4837928" y="4277961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4" name="Rectangle 1603">
              <a:extLst>
                <a:ext uri="{FF2B5EF4-FFF2-40B4-BE49-F238E27FC236}">
                  <a16:creationId xmlns:a16="http://schemas.microsoft.com/office/drawing/2014/main" id="{8A932DB3-C940-E0CB-94BA-492C78A51C5D}"/>
                </a:ext>
              </a:extLst>
            </p:cNvPr>
            <p:cNvSpPr/>
            <p:nvPr/>
          </p:nvSpPr>
          <p:spPr>
            <a:xfrm>
              <a:off x="5029952" y="4277961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5" name="Rectangle 1604">
              <a:extLst>
                <a:ext uri="{FF2B5EF4-FFF2-40B4-BE49-F238E27FC236}">
                  <a16:creationId xmlns:a16="http://schemas.microsoft.com/office/drawing/2014/main" id="{35CED58F-6CD1-3DF6-C906-07BEA8ED00BC}"/>
                </a:ext>
              </a:extLst>
            </p:cNvPr>
            <p:cNvSpPr/>
            <p:nvPr/>
          </p:nvSpPr>
          <p:spPr>
            <a:xfrm>
              <a:off x="5221976" y="4277961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6" name="Rectangle 1605">
              <a:extLst>
                <a:ext uri="{FF2B5EF4-FFF2-40B4-BE49-F238E27FC236}">
                  <a16:creationId xmlns:a16="http://schemas.microsoft.com/office/drawing/2014/main" id="{1DE1A86A-EAA6-47CE-E522-02768D074CFE}"/>
                </a:ext>
              </a:extLst>
            </p:cNvPr>
            <p:cNvSpPr/>
            <p:nvPr/>
          </p:nvSpPr>
          <p:spPr>
            <a:xfrm>
              <a:off x="5414000" y="4277961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7" name="Rectangle 1606">
              <a:extLst>
                <a:ext uri="{FF2B5EF4-FFF2-40B4-BE49-F238E27FC236}">
                  <a16:creationId xmlns:a16="http://schemas.microsoft.com/office/drawing/2014/main" id="{02CBA5EE-B141-D001-7B4B-33ED4A9D1495}"/>
                </a:ext>
              </a:extLst>
            </p:cNvPr>
            <p:cNvSpPr/>
            <p:nvPr/>
          </p:nvSpPr>
          <p:spPr>
            <a:xfrm>
              <a:off x="5606024" y="4277961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8" name="Rectangle 1607">
              <a:extLst>
                <a:ext uri="{FF2B5EF4-FFF2-40B4-BE49-F238E27FC236}">
                  <a16:creationId xmlns:a16="http://schemas.microsoft.com/office/drawing/2014/main" id="{31696372-54D4-AEE4-B5AF-2A3D1000ADF1}"/>
                </a:ext>
              </a:extLst>
            </p:cNvPr>
            <p:cNvSpPr/>
            <p:nvPr/>
          </p:nvSpPr>
          <p:spPr>
            <a:xfrm>
              <a:off x="5798048" y="4277961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9" name="Rectangle 1608">
              <a:extLst>
                <a:ext uri="{FF2B5EF4-FFF2-40B4-BE49-F238E27FC236}">
                  <a16:creationId xmlns:a16="http://schemas.microsoft.com/office/drawing/2014/main" id="{2413FF32-A695-02DE-ED63-36154702EBB1}"/>
                </a:ext>
              </a:extLst>
            </p:cNvPr>
            <p:cNvSpPr/>
            <p:nvPr/>
          </p:nvSpPr>
          <p:spPr>
            <a:xfrm>
              <a:off x="5990072" y="4277961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0" name="Rectangle 1609">
              <a:extLst>
                <a:ext uri="{FF2B5EF4-FFF2-40B4-BE49-F238E27FC236}">
                  <a16:creationId xmlns:a16="http://schemas.microsoft.com/office/drawing/2014/main" id="{975DFED7-C48C-C34A-8CD1-B12D0E9B4ABE}"/>
                </a:ext>
              </a:extLst>
            </p:cNvPr>
            <p:cNvSpPr/>
            <p:nvPr/>
          </p:nvSpPr>
          <p:spPr>
            <a:xfrm>
              <a:off x="6182096" y="4277961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5" name="Rectangle 1614">
              <a:extLst>
                <a:ext uri="{FF2B5EF4-FFF2-40B4-BE49-F238E27FC236}">
                  <a16:creationId xmlns:a16="http://schemas.microsoft.com/office/drawing/2014/main" id="{CB9BABAB-7240-D83E-94F0-B42C503D8FC7}"/>
                </a:ext>
              </a:extLst>
            </p:cNvPr>
            <p:cNvSpPr/>
            <p:nvPr/>
          </p:nvSpPr>
          <p:spPr>
            <a:xfrm>
              <a:off x="4837928" y="4451697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6" name="Rectangle 1615">
              <a:extLst>
                <a:ext uri="{FF2B5EF4-FFF2-40B4-BE49-F238E27FC236}">
                  <a16:creationId xmlns:a16="http://schemas.microsoft.com/office/drawing/2014/main" id="{9D54B997-0113-93F2-79CB-9691A94D5D46}"/>
                </a:ext>
              </a:extLst>
            </p:cNvPr>
            <p:cNvSpPr/>
            <p:nvPr/>
          </p:nvSpPr>
          <p:spPr>
            <a:xfrm>
              <a:off x="5029952" y="4451697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7" name="Rectangle 1616">
              <a:extLst>
                <a:ext uri="{FF2B5EF4-FFF2-40B4-BE49-F238E27FC236}">
                  <a16:creationId xmlns:a16="http://schemas.microsoft.com/office/drawing/2014/main" id="{7C2CD9BE-5EE2-1C54-0B76-5E5AC7084C49}"/>
                </a:ext>
              </a:extLst>
            </p:cNvPr>
            <p:cNvSpPr/>
            <p:nvPr/>
          </p:nvSpPr>
          <p:spPr>
            <a:xfrm>
              <a:off x="5221976" y="4451697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8" name="Rectangle 1617">
              <a:extLst>
                <a:ext uri="{FF2B5EF4-FFF2-40B4-BE49-F238E27FC236}">
                  <a16:creationId xmlns:a16="http://schemas.microsoft.com/office/drawing/2014/main" id="{4F30D24F-E42B-D67E-BB65-657CB8403730}"/>
                </a:ext>
              </a:extLst>
            </p:cNvPr>
            <p:cNvSpPr/>
            <p:nvPr/>
          </p:nvSpPr>
          <p:spPr>
            <a:xfrm>
              <a:off x="5414000" y="4451697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9" name="Rectangle 1618">
              <a:extLst>
                <a:ext uri="{FF2B5EF4-FFF2-40B4-BE49-F238E27FC236}">
                  <a16:creationId xmlns:a16="http://schemas.microsoft.com/office/drawing/2014/main" id="{F9750ED9-B082-A3B8-B5E0-37D17B604F75}"/>
                </a:ext>
              </a:extLst>
            </p:cNvPr>
            <p:cNvSpPr/>
            <p:nvPr/>
          </p:nvSpPr>
          <p:spPr>
            <a:xfrm>
              <a:off x="5606024" y="4451697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0" name="Rectangle 1619">
              <a:extLst>
                <a:ext uri="{FF2B5EF4-FFF2-40B4-BE49-F238E27FC236}">
                  <a16:creationId xmlns:a16="http://schemas.microsoft.com/office/drawing/2014/main" id="{B77E92F6-4C98-9B04-A0C9-F5B08085791B}"/>
                </a:ext>
              </a:extLst>
            </p:cNvPr>
            <p:cNvSpPr/>
            <p:nvPr/>
          </p:nvSpPr>
          <p:spPr>
            <a:xfrm>
              <a:off x="5798048" y="4451697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1" name="Rectangle 1620">
              <a:extLst>
                <a:ext uri="{FF2B5EF4-FFF2-40B4-BE49-F238E27FC236}">
                  <a16:creationId xmlns:a16="http://schemas.microsoft.com/office/drawing/2014/main" id="{2768C837-3E2E-B0A3-0365-2C3841BC1444}"/>
                </a:ext>
              </a:extLst>
            </p:cNvPr>
            <p:cNvSpPr/>
            <p:nvPr/>
          </p:nvSpPr>
          <p:spPr>
            <a:xfrm>
              <a:off x="5990072" y="4451697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2" name="Rectangle 1621">
              <a:extLst>
                <a:ext uri="{FF2B5EF4-FFF2-40B4-BE49-F238E27FC236}">
                  <a16:creationId xmlns:a16="http://schemas.microsoft.com/office/drawing/2014/main" id="{2F091E9E-1CEF-27A2-D6BA-D85515AA3166}"/>
                </a:ext>
              </a:extLst>
            </p:cNvPr>
            <p:cNvSpPr/>
            <p:nvPr/>
          </p:nvSpPr>
          <p:spPr>
            <a:xfrm>
              <a:off x="6182096" y="4451697"/>
              <a:ext cx="192024" cy="17373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5" name="Rectangle 1624">
              <a:extLst>
                <a:ext uri="{FF2B5EF4-FFF2-40B4-BE49-F238E27FC236}">
                  <a16:creationId xmlns:a16="http://schemas.microsoft.com/office/drawing/2014/main" id="{49662F11-42E7-C65D-1ED7-EBAA1CE19B1C}"/>
                </a:ext>
              </a:extLst>
            </p:cNvPr>
            <p:cNvSpPr/>
            <p:nvPr/>
          </p:nvSpPr>
          <p:spPr>
            <a:xfrm>
              <a:off x="6362201" y="3930489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6" name="Rectangle 1625">
              <a:extLst>
                <a:ext uri="{FF2B5EF4-FFF2-40B4-BE49-F238E27FC236}">
                  <a16:creationId xmlns:a16="http://schemas.microsoft.com/office/drawing/2014/main" id="{7C71ACF3-DFA4-06E2-F7E7-49BE972D16C1}"/>
                </a:ext>
              </a:extLst>
            </p:cNvPr>
            <p:cNvSpPr/>
            <p:nvPr/>
          </p:nvSpPr>
          <p:spPr>
            <a:xfrm>
              <a:off x="6362201" y="4104225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7" name="Rectangle 1626">
              <a:extLst>
                <a:ext uri="{FF2B5EF4-FFF2-40B4-BE49-F238E27FC236}">
                  <a16:creationId xmlns:a16="http://schemas.microsoft.com/office/drawing/2014/main" id="{A1F3D55E-D4EB-2077-E741-5C3CF757B234}"/>
                </a:ext>
              </a:extLst>
            </p:cNvPr>
            <p:cNvSpPr/>
            <p:nvPr/>
          </p:nvSpPr>
          <p:spPr>
            <a:xfrm>
              <a:off x="6361784" y="4277961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8" name="Rectangle 1627">
              <a:extLst>
                <a:ext uri="{FF2B5EF4-FFF2-40B4-BE49-F238E27FC236}">
                  <a16:creationId xmlns:a16="http://schemas.microsoft.com/office/drawing/2014/main" id="{30B68746-4501-CDE8-8BB3-B31063BC491B}"/>
                </a:ext>
              </a:extLst>
            </p:cNvPr>
            <p:cNvSpPr/>
            <p:nvPr/>
          </p:nvSpPr>
          <p:spPr>
            <a:xfrm>
              <a:off x="6361784" y="4451697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6" name="Group 1785">
            <a:extLst>
              <a:ext uri="{FF2B5EF4-FFF2-40B4-BE49-F238E27FC236}">
                <a16:creationId xmlns:a16="http://schemas.microsoft.com/office/drawing/2014/main" id="{3B34B8B9-ABA2-F5C1-BD43-8B6DCB18B10F}"/>
              </a:ext>
            </a:extLst>
          </p:cNvPr>
          <p:cNvGrpSpPr/>
          <p:nvPr/>
        </p:nvGrpSpPr>
        <p:grpSpPr>
          <a:xfrm>
            <a:off x="3648075" y="4750291"/>
            <a:ext cx="2350008" cy="521208"/>
            <a:chOff x="3257330" y="4773293"/>
            <a:chExt cx="2350008" cy="521208"/>
          </a:xfrm>
        </p:grpSpPr>
        <p:sp>
          <p:nvSpPr>
            <p:cNvPr id="1630" name="Rectangle 1629">
              <a:extLst>
                <a:ext uri="{FF2B5EF4-FFF2-40B4-BE49-F238E27FC236}">
                  <a16:creationId xmlns:a16="http://schemas.microsoft.com/office/drawing/2014/main" id="{8B44DF21-FC7E-2040-FB10-AFCE13656D52}"/>
                </a:ext>
              </a:extLst>
            </p:cNvPr>
            <p:cNvSpPr/>
            <p:nvPr/>
          </p:nvSpPr>
          <p:spPr>
            <a:xfrm>
              <a:off x="3303050" y="477329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1" name="Rectangle 1630">
              <a:extLst>
                <a:ext uri="{FF2B5EF4-FFF2-40B4-BE49-F238E27FC236}">
                  <a16:creationId xmlns:a16="http://schemas.microsoft.com/office/drawing/2014/main" id="{AF0D951E-3EA3-E963-4FE4-0680A9B220CE}"/>
                </a:ext>
              </a:extLst>
            </p:cNvPr>
            <p:cNvSpPr/>
            <p:nvPr/>
          </p:nvSpPr>
          <p:spPr>
            <a:xfrm>
              <a:off x="3257330" y="4773293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2" name="Rectangle 1631">
              <a:extLst>
                <a:ext uri="{FF2B5EF4-FFF2-40B4-BE49-F238E27FC236}">
                  <a16:creationId xmlns:a16="http://schemas.microsoft.com/office/drawing/2014/main" id="{9DE13AE1-697D-2B8E-BA39-A7A9232F6973}"/>
                </a:ext>
              </a:extLst>
            </p:cNvPr>
            <p:cNvSpPr/>
            <p:nvPr/>
          </p:nvSpPr>
          <p:spPr>
            <a:xfrm>
              <a:off x="3495074" y="477329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3" name="Rectangle 1632">
              <a:extLst>
                <a:ext uri="{FF2B5EF4-FFF2-40B4-BE49-F238E27FC236}">
                  <a16:creationId xmlns:a16="http://schemas.microsoft.com/office/drawing/2014/main" id="{398B27FA-A1FD-0118-B32E-60EDEEFADBFB}"/>
                </a:ext>
              </a:extLst>
            </p:cNvPr>
            <p:cNvSpPr/>
            <p:nvPr/>
          </p:nvSpPr>
          <p:spPr>
            <a:xfrm>
              <a:off x="3687098" y="477329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4" name="Rectangle 1633">
              <a:extLst>
                <a:ext uri="{FF2B5EF4-FFF2-40B4-BE49-F238E27FC236}">
                  <a16:creationId xmlns:a16="http://schemas.microsoft.com/office/drawing/2014/main" id="{65F8E942-EEC7-E8EA-98BF-FC94C92045D3}"/>
                </a:ext>
              </a:extLst>
            </p:cNvPr>
            <p:cNvSpPr/>
            <p:nvPr/>
          </p:nvSpPr>
          <p:spPr>
            <a:xfrm>
              <a:off x="3879122" y="477329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5" name="Rectangle 1634">
              <a:extLst>
                <a:ext uri="{FF2B5EF4-FFF2-40B4-BE49-F238E27FC236}">
                  <a16:creationId xmlns:a16="http://schemas.microsoft.com/office/drawing/2014/main" id="{46CC1C60-4918-8A1A-063E-9590128355B8}"/>
                </a:ext>
              </a:extLst>
            </p:cNvPr>
            <p:cNvSpPr/>
            <p:nvPr/>
          </p:nvSpPr>
          <p:spPr>
            <a:xfrm>
              <a:off x="4071146" y="477329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6" name="Rectangle 1635">
              <a:extLst>
                <a:ext uri="{FF2B5EF4-FFF2-40B4-BE49-F238E27FC236}">
                  <a16:creationId xmlns:a16="http://schemas.microsoft.com/office/drawing/2014/main" id="{9A55A5DC-66CC-3D8A-F2B7-0475256475A1}"/>
                </a:ext>
              </a:extLst>
            </p:cNvPr>
            <p:cNvSpPr/>
            <p:nvPr/>
          </p:nvSpPr>
          <p:spPr>
            <a:xfrm>
              <a:off x="4263170" y="477329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7" name="Rectangle 1636">
              <a:extLst>
                <a:ext uri="{FF2B5EF4-FFF2-40B4-BE49-F238E27FC236}">
                  <a16:creationId xmlns:a16="http://schemas.microsoft.com/office/drawing/2014/main" id="{3DB1FF64-292F-97BF-141C-02597AA720FC}"/>
                </a:ext>
              </a:extLst>
            </p:cNvPr>
            <p:cNvSpPr/>
            <p:nvPr/>
          </p:nvSpPr>
          <p:spPr>
            <a:xfrm>
              <a:off x="4455194" y="477329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8" name="Rectangle 1637">
              <a:extLst>
                <a:ext uri="{FF2B5EF4-FFF2-40B4-BE49-F238E27FC236}">
                  <a16:creationId xmlns:a16="http://schemas.microsoft.com/office/drawing/2014/main" id="{DE3FB7F1-C0E2-B635-A609-145978154AFE}"/>
                </a:ext>
              </a:extLst>
            </p:cNvPr>
            <p:cNvSpPr/>
            <p:nvPr/>
          </p:nvSpPr>
          <p:spPr>
            <a:xfrm>
              <a:off x="4647218" y="477329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9" name="Rectangle 1638">
              <a:extLst>
                <a:ext uri="{FF2B5EF4-FFF2-40B4-BE49-F238E27FC236}">
                  <a16:creationId xmlns:a16="http://schemas.microsoft.com/office/drawing/2014/main" id="{6E287815-354E-3366-B662-C28CDD4CCE59}"/>
                </a:ext>
              </a:extLst>
            </p:cNvPr>
            <p:cNvSpPr/>
            <p:nvPr/>
          </p:nvSpPr>
          <p:spPr>
            <a:xfrm>
              <a:off x="4839242" y="477329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0" name="Rectangle 1639">
              <a:extLst>
                <a:ext uri="{FF2B5EF4-FFF2-40B4-BE49-F238E27FC236}">
                  <a16:creationId xmlns:a16="http://schemas.microsoft.com/office/drawing/2014/main" id="{218D7C37-2D21-0F4F-D552-D1878DD159E2}"/>
                </a:ext>
              </a:extLst>
            </p:cNvPr>
            <p:cNvSpPr/>
            <p:nvPr/>
          </p:nvSpPr>
          <p:spPr>
            <a:xfrm>
              <a:off x="5031266" y="477329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1" name="Rectangle 1640">
              <a:extLst>
                <a:ext uri="{FF2B5EF4-FFF2-40B4-BE49-F238E27FC236}">
                  <a16:creationId xmlns:a16="http://schemas.microsoft.com/office/drawing/2014/main" id="{65CE9758-A84E-ACE5-7991-118910214985}"/>
                </a:ext>
              </a:extLst>
            </p:cNvPr>
            <p:cNvSpPr/>
            <p:nvPr/>
          </p:nvSpPr>
          <p:spPr>
            <a:xfrm>
              <a:off x="5223290" y="477329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2" name="Rectangle 1641">
              <a:extLst>
                <a:ext uri="{FF2B5EF4-FFF2-40B4-BE49-F238E27FC236}">
                  <a16:creationId xmlns:a16="http://schemas.microsoft.com/office/drawing/2014/main" id="{CE8725FE-1B9C-FC8F-8EC1-B624D4C60241}"/>
                </a:ext>
              </a:extLst>
            </p:cNvPr>
            <p:cNvSpPr/>
            <p:nvPr/>
          </p:nvSpPr>
          <p:spPr>
            <a:xfrm>
              <a:off x="5415314" y="4773293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3" name="Rectangle 1642">
              <a:extLst>
                <a:ext uri="{FF2B5EF4-FFF2-40B4-BE49-F238E27FC236}">
                  <a16:creationId xmlns:a16="http://schemas.microsoft.com/office/drawing/2014/main" id="{DC84AC00-862B-58DA-E94E-93BD25842146}"/>
                </a:ext>
              </a:extLst>
            </p:cNvPr>
            <p:cNvSpPr/>
            <p:nvPr/>
          </p:nvSpPr>
          <p:spPr>
            <a:xfrm>
              <a:off x="3303050" y="494702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4" name="Rectangle 1643">
              <a:extLst>
                <a:ext uri="{FF2B5EF4-FFF2-40B4-BE49-F238E27FC236}">
                  <a16:creationId xmlns:a16="http://schemas.microsoft.com/office/drawing/2014/main" id="{6E71460A-2A39-9425-02E9-888245D73A16}"/>
                </a:ext>
              </a:extLst>
            </p:cNvPr>
            <p:cNvSpPr/>
            <p:nvPr/>
          </p:nvSpPr>
          <p:spPr>
            <a:xfrm>
              <a:off x="3257330" y="4947029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5" name="Rectangle 1644">
              <a:extLst>
                <a:ext uri="{FF2B5EF4-FFF2-40B4-BE49-F238E27FC236}">
                  <a16:creationId xmlns:a16="http://schemas.microsoft.com/office/drawing/2014/main" id="{7E7048C8-AF6E-7865-BA1C-CD11EEFD3A3A}"/>
                </a:ext>
              </a:extLst>
            </p:cNvPr>
            <p:cNvSpPr/>
            <p:nvPr/>
          </p:nvSpPr>
          <p:spPr>
            <a:xfrm>
              <a:off x="3495074" y="494702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6" name="Rectangle 1645">
              <a:extLst>
                <a:ext uri="{FF2B5EF4-FFF2-40B4-BE49-F238E27FC236}">
                  <a16:creationId xmlns:a16="http://schemas.microsoft.com/office/drawing/2014/main" id="{643E5CB3-8C4D-D137-5DDC-8F78BA17499A}"/>
                </a:ext>
              </a:extLst>
            </p:cNvPr>
            <p:cNvSpPr/>
            <p:nvPr/>
          </p:nvSpPr>
          <p:spPr>
            <a:xfrm>
              <a:off x="3687098" y="494702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7" name="Rectangle 1646">
              <a:extLst>
                <a:ext uri="{FF2B5EF4-FFF2-40B4-BE49-F238E27FC236}">
                  <a16:creationId xmlns:a16="http://schemas.microsoft.com/office/drawing/2014/main" id="{39AF4538-BA42-1D1B-9D62-2016C8E5CFA0}"/>
                </a:ext>
              </a:extLst>
            </p:cNvPr>
            <p:cNvSpPr/>
            <p:nvPr/>
          </p:nvSpPr>
          <p:spPr>
            <a:xfrm>
              <a:off x="3879122" y="494702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8" name="Rectangle 1647">
              <a:extLst>
                <a:ext uri="{FF2B5EF4-FFF2-40B4-BE49-F238E27FC236}">
                  <a16:creationId xmlns:a16="http://schemas.microsoft.com/office/drawing/2014/main" id="{FDFA55FC-9CBB-845B-F030-E930E12466D2}"/>
                </a:ext>
              </a:extLst>
            </p:cNvPr>
            <p:cNvSpPr/>
            <p:nvPr/>
          </p:nvSpPr>
          <p:spPr>
            <a:xfrm>
              <a:off x="4071146" y="494702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9" name="Rectangle 1648">
              <a:extLst>
                <a:ext uri="{FF2B5EF4-FFF2-40B4-BE49-F238E27FC236}">
                  <a16:creationId xmlns:a16="http://schemas.microsoft.com/office/drawing/2014/main" id="{25094E8D-E447-1F5B-0996-77BD35F86998}"/>
                </a:ext>
              </a:extLst>
            </p:cNvPr>
            <p:cNvSpPr/>
            <p:nvPr/>
          </p:nvSpPr>
          <p:spPr>
            <a:xfrm>
              <a:off x="4263170" y="494702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0" name="Rectangle 1649">
              <a:extLst>
                <a:ext uri="{FF2B5EF4-FFF2-40B4-BE49-F238E27FC236}">
                  <a16:creationId xmlns:a16="http://schemas.microsoft.com/office/drawing/2014/main" id="{B95CB661-D540-EF80-DCC1-31B4BA0F757C}"/>
                </a:ext>
              </a:extLst>
            </p:cNvPr>
            <p:cNvSpPr/>
            <p:nvPr/>
          </p:nvSpPr>
          <p:spPr>
            <a:xfrm>
              <a:off x="4455194" y="494702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1" name="Rectangle 1650">
              <a:extLst>
                <a:ext uri="{FF2B5EF4-FFF2-40B4-BE49-F238E27FC236}">
                  <a16:creationId xmlns:a16="http://schemas.microsoft.com/office/drawing/2014/main" id="{FB1DC8FF-DC9F-A2CA-EF91-3C418D53E370}"/>
                </a:ext>
              </a:extLst>
            </p:cNvPr>
            <p:cNvSpPr/>
            <p:nvPr/>
          </p:nvSpPr>
          <p:spPr>
            <a:xfrm>
              <a:off x="4647218" y="494702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2" name="Rectangle 1651">
              <a:extLst>
                <a:ext uri="{FF2B5EF4-FFF2-40B4-BE49-F238E27FC236}">
                  <a16:creationId xmlns:a16="http://schemas.microsoft.com/office/drawing/2014/main" id="{A27B209D-4B58-4F6A-5563-321AFB2848FE}"/>
                </a:ext>
              </a:extLst>
            </p:cNvPr>
            <p:cNvSpPr/>
            <p:nvPr/>
          </p:nvSpPr>
          <p:spPr>
            <a:xfrm>
              <a:off x="4839242" y="494702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3" name="Rectangle 1652">
              <a:extLst>
                <a:ext uri="{FF2B5EF4-FFF2-40B4-BE49-F238E27FC236}">
                  <a16:creationId xmlns:a16="http://schemas.microsoft.com/office/drawing/2014/main" id="{38573C83-2288-E335-27CC-931B434457E3}"/>
                </a:ext>
              </a:extLst>
            </p:cNvPr>
            <p:cNvSpPr/>
            <p:nvPr/>
          </p:nvSpPr>
          <p:spPr>
            <a:xfrm>
              <a:off x="5031266" y="494702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4" name="Rectangle 1653">
              <a:extLst>
                <a:ext uri="{FF2B5EF4-FFF2-40B4-BE49-F238E27FC236}">
                  <a16:creationId xmlns:a16="http://schemas.microsoft.com/office/drawing/2014/main" id="{21B1DF0B-4B91-57B9-46E9-98C34C21C540}"/>
                </a:ext>
              </a:extLst>
            </p:cNvPr>
            <p:cNvSpPr/>
            <p:nvPr/>
          </p:nvSpPr>
          <p:spPr>
            <a:xfrm>
              <a:off x="5223290" y="494702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5" name="Rectangle 1654">
              <a:extLst>
                <a:ext uri="{FF2B5EF4-FFF2-40B4-BE49-F238E27FC236}">
                  <a16:creationId xmlns:a16="http://schemas.microsoft.com/office/drawing/2014/main" id="{3F46F6D9-BF9A-A830-10E0-E6D1412332AD}"/>
                </a:ext>
              </a:extLst>
            </p:cNvPr>
            <p:cNvSpPr/>
            <p:nvPr/>
          </p:nvSpPr>
          <p:spPr>
            <a:xfrm>
              <a:off x="5415314" y="4947029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6" name="Rectangle 1655">
              <a:extLst>
                <a:ext uri="{FF2B5EF4-FFF2-40B4-BE49-F238E27FC236}">
                  <a16:creationId xmlns:a16="http://schemas.microsoft.com/office/drawing/2014/main" id="{D7F2CF2E-D9CA-B756-BC20-319DF4C35DB8}"/>
                </a:ext>
              </a:extLst>
            </p:cNvPr>
            <p:cNvSpPr/>
            <p:nvPr/>
          </p:nvSpPr>
          <p:spPr>
            <a:xfrm>
              <a:off x="3303050" y="512076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7" name="Rectangle 1656">
              <a:extLst>
                <a:ext uri="{FF2B5EF4-FFF2-40B4-BE49-F238E27FC236}">
                  <a16:creationId xmlns:a16="http://schemas.microsoft.com/office/drawing/2014/main" id="{4F964072-A80D-E9A0-4B82-17D7EBA3341E}"/>
                </a:ext>
              </a:extLst>
            </p:cNvPr>
            <p:cNvSpPr/>
            <p:nvPr/>
          </p:nvSpPr>
          <p:spPr>
            <a:xfrm>
              <a:off x="3257330" y="5120765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8" name="Rectangle 1657">
              <a:extLst>
                <a:ext uri="{FF2B5EF4-FFF2-40B4-BE49-F238E27FC236}">
                  <a16:creationId xmlns:a16="http://schemas.microsoft.com/office/drawing/2014/main" id="{8FE23CB1-40B1-DFA2-B559-10B1452A5CD2}"/>
                </a:ext>
              </a:extLst>
            </p:cNvPr>
            <p:cNvSpPr/>
            <p:nvPr/>
          </p:nvSpPr>
          <p:spPr>
            <a:xfrm>
              <a:off x="3495074" y="512076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9" name="Rectangle 1658">
              <a:extLst>
                <a:ext uri="{FF2B5EF4-FFF2-40B4-BE49-F238E27FC236}">
                  <a16:creationId xmlns:a16="http://schemas.microsoft.com/office/drawing/2014/main" id="{0FC7F55A-BA9E-C7E7-CC72-7C210E23B28A}"/>
                </a:ext>
              </a:extLst>
            </p:cNvPr>
            <p:cNvSpPr/>
            <p:nvPr/>
          </p:nvSpPr>
          <p:spPr>
            <a:xfrm>
              <a:off x="3687098" y="512076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0" name="Rectangle 1659">
              <a:extLst>
                <a:ext uri="{FF2B5EF4-FFF2-40B4-BE49-F238E27FC236}">
                  <a16:creationId xmlns:a16="http://schemas.microsoft.com/office/drawing/2014/main" id="{50CF5590-EB25-C448-E90B-E020B76A1A4C}"/>
                </a:ext>
              </a:extLst>
            </p:cNvPr>
            <p:cNvSpPr/>
            <p:nvPr/>
          </p:nvSpPr>
          <p:spPr>
            <a:xfrm>
              <a:off x="3879122" y="512076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1" name="Rectangle 1660">
              <a:extLst>
                <a:ext uri="{FF2B5EF4-FFF2-40B4-BE49-F238E27FC236}">
                  <a16:creationId xmlns:a16="http://schemas.microsoft.com/office/drawing/2014/main" id="{B522FB90-FB3C-28A2-F3F6-5AC702EA1E28}"/>
                </a:ext>
              </a:extLst>
            </p:cNvPr>
            <p:cNvSpPr/>
            <p:nvPr/>
          </p:nvSpPr>
          <p:spPr>
            <a:xfrm>
              <a:off x="4071146" y="512076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2" name="Rectangle 1661">
              <a:extLst>
                <a:ext uri="{FF2B5EF4-FFF2-40B4-BE49-F238E27FC236}">
                  <a16:creationId xmlns:a16="http://schemas.microsoft.com/office/drawing/2014/main" id="{F3C261CE-BE3E-1418-26CF-42F9D4E1E4A3}"/>
                </a:ext>
              </a:extLst>
            </p:cNvPr>
            <p:cNvSpPr/>
            <p:nvPr/>
          </p:nvSpPr>
          <p:spPr>
            <a:xfrm>
              <a:off x="4263170" y="512076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3" name="Rectangle 1662">
              <a:extLst>
                <a:ext uri="{FF2B5EF4-FFF2-40B4-BE49-F238E27FC236}">
                  <a16:creationId xmlns:a16="http://schemas.microsoft.com/office/drawing/2014/main" id="{58D03FCD-2779-A35D-96D1-1A379654D4DC}"/>
                </a:ext>
              </a:extLst>
            </p:cNvPr>
            <p:cNvSpPr/>
            <p:nvPr/>
          </p:nvSpPr>
          <p:spPr>
            <a:xfrm>
              <a:off x="4455194" y="512076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4" name="Rectangle 1663">
              <a:extLst>
                <a:ext uri="{FF2B5EF4-FFF2-40B4-BE49-F238E27FC236}">
                  <a16:creationId xmlns:a16="http://schemas.microsoft.com/office/drawing/2014/main" id="{A7CBC41D-14FA-E1AC-C2AE-68E498586A08}"/>
                </a:ext>
              </a:extLst>
            </p:cNvPr>
            <p:cNvSpPr/>
            <p:nvPr/>
          </p:nvSpPr>
          <p:spPr>
            <a:xfrm>
              <a:off x="4647218" y="512076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5" name="Rectangle 1664">
              <a:extLst>
                <a:ext uri="{FF2B5EF4-FFF2-40B4-BE49-F238E27FC236}">
                  <a16:creationId xmlns:a16="http://schemas.microsoft.com/office/drawing/2014/main" id="{37F0F80A-EDE5-60F6-353B-FBD462855B40}"/>
                </a:ext>
              </a:extLst>
            </p:cNvPr>
            <p:cNvSpPr/>
            <p:nvPr/>
          </p:nvSpPr>
          <p:spPr>
            <a:xfrm>
              <a:off x="4839242" y="512076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6" name="Rectangle 1665">
              <a:extLst>
                <a:ext uri="{FF2B5EF4-FFF2-40B4-BE49-F238E27FC236}">
                  <a16:creationId xmlns:a16="http://schemas.microsoft.com/office/drawing/2014/main" id="{6339A033-27B0-E741-052C-934F30CEB3B7}"/>
                </a:ext>
              </a:extLst>
            </p:cNvPr>
            <p:cNvSpPr/>
            <p:nvPr/>
          </p:nvSpPr>
          <p:spPr>
            <a:xfrm>
              <a:off x="5031266" y="512076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7" name="Rectangle 1666">
              <a:extLst>
                <a:ext uri="{FF2B5EF4-FFF2-40B4-BE49-F238E27FC236}">
                  <a16:creationId xmlns:a16="http://schemas.microsoft.com/office/drawing/2014/main" id="{DC320319-DFF8-0689-1392-380808F8F267}"/>
                </a:ext>
              </a:extLst>
            </p:cNvPr>
            <p:cNvSpPr/>
            <p:nvPr/>
          </p:nvSpPr>
          <p:spPr>
            <a:xfrm>
              <a:off x="5223290" y="512076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8" name="Rectangle 1667">
              <a:extLst>
                <a:ext uri="{FF2B5EF4-FFF2-40B4-BE49-F238E27FC236}">
                  <a16:creationId xmlns:a16="http://schemas.microsoft.com/office/drawing/2014/main" id="{5BE0B658-A749-7BAF-169C-576F1A377A09}"/>
                </a:ext>
              </a:extLst>
            </p:cNvPr>
            <p:cNvSpPr/>
            <p:nvPr/>
          </p:nvSpPr>
          <p:spPr>
            <a:xfrm>
              <a:off x="5415314" y="5120765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27" name="Group 1826">
            <a:extLst>
              <a:ext uri="{FF2B5EF4-FFF2-40B4-BE49-F238E27FC236}">
                <a16:creationId xmlns:a16="http://schemas.microsoft.com/office/drawing/2014/main" id="{597408EC-FC6E-1775-38CD-A962B666C4CF}"/>
              </a:ext>
            </a:extLst>
          </p:cNvPr>
          <p:cNvGrpSpPr/>
          <p:nvPr/>
        </p:nvGrpSpPr>
        <p:grpSpPr>
          <a:xfrm>
            <a:off x="4069832" y="5560628"/>
            <a:ext cx="1581150" cy="348427"/>
            <a:chOff x="10034498" y="3658753"/>
            <a:chExt cx="1581150" cy="348427"/>
          </a:xfrm>
        </p:grpSpPr>
        <p:sp>
          <p:nvSpPr>
            <p:cNvPr id="1788" name="Rectangle 1787">
              <a:extLst>
                <a:ext uri="{FF2B5EF4-FFF2-40B4-BE49-F238E27FC236}">
                  <a16:creationId xmlns:a16="http://schemas.microsoft.com/office/drawing/2014/main" id="{E787FA64-F626-74F5-13AD-DE87C83EB43B}"/>
                </a:ext>
              </a:extLst>
            </p:cNvPr>
            <p:cNvSpPr/>
            <p:nvPr/>
          </p:nvSpPr>
          <p:spPr>
            <a:xfrm>
              <a:off x="10034498" y="365970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9" name="Rectangle 1788">
              <a:extLst>
                <a:ext uri="{FF2B5EF4-FFF2-40B4-BE49-F238E27FC236}">
                  <a16:creationId xmlns:a16="http://schemas.microsoft.com/office/drawing/2014/main" id="{879916F0-E7EC-45EC-0EEE-D0D9864B1C0E}"/>
                </a:ext>
              </a:extLst>
            </p:cNvPr>
            <p:cNvSpPr/>
            <p:nvPr/>
          </p:nvSpPr>
          <p:spPr>
            <a:xfrm>
              <a:off x="11569928" y="3658753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0" name="Rectangle 1789">
              <a:extLst>
                <a:ext uri="{FF2B5EF4-FFF2-40B4-BE49-F238E27FC236}">
                  <a16:creationId xmlns:a16="http://schemas.microsoft.com/office/drawing/2014/main" id="{85118D54-F2EB-3045-1DD0-E02B74DFD8A9}"/>
                </a:ext>
              </a:extLst>
            </p:cNvPr>
            <p:cNvSpPr/>
            <p:nvPr/>
          </p:nvSpPr>
          <p:spPr>
            <a:xfrm>
              <a:off x="10226522" y="365970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1" name="Rectangle 1790">
              <a:extLst>
                <a:ext uri="{FF2B5EF4-FFF2-40B4-BE49-F238E27FC236}">
                  <a16:creationId xmlns:a16="http://schemas.microsoft.com/office/drawing/2014/main" id="{8200D648-E07B-307E-1FFE-57332B41C7EC}"/>
                </a:ext>
              </a:extLst>
            </p:cNvPr>
            <p:cNvSpPr/>
            <p:nvPr/>
          </p:nvSpPr>
          <p:spPr>
            <a:xfrm>
              <a:off x="10418546" y="365970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2" name="Rectangle 1791">
              <a:extLst>
                <a:ext uri="{FF2B5EF4-FFF2-40B4-BE49-F238E27FC236}">
                  <a16:creationId xmlns:a16="http://schemas.microsoft.com/office/drawing/2014/main" id="{6A4FFCE1-511A-4553-1D98-27B72288D0BB}"/>
                </a:ext>
              </a:extLst>
            </p:cNvPr>
            <p:cNvSpPr/>
            <p:nvPr/>
          </p:nvSpPr>
          <p:spPr>
            <a:xfrm>
              <a:off x="10610570" y="365970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3" name="Rectangle 1792">
              <a:extLst>
                <a:ext uri="{FF2B5EF4-FFF2-40B4-BE49-F238E27FC236}">
                  <a16:creationId xmlns:a16="http://schemas.microsoft.com/office/drawing/2014/main" id="{6EAD65D9-04B5-34BA-F4B2-DCF658AB7381}"/>
                </a:ext>
              </a:extLst>
            </p:cNvPr>
            <p:cNvSpPr/>
            <p:nvPr/>
          </p:nvSpPr>
          <p:spPr>
            <a:xfrm>
              <a:off x="10802594" y="365970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4" name="Rectangle 1793">
              <a:extLst>
                <a:ext uri="{FF2B5EF4-FFF2-40B4-BE49-F238E27FC236}">
                  <a16:creationId xmlns:a16="http://schemas.microsoft.com/office/drawing/2014/main" id="{5D2D794D-3820-5DA3-8AB8-A63F5EEEDB9A}"/>
                </a:ext>
              </a:extLst>
            </p:cNvPr>
            <p:cNvSpPr/>
            <p:nvPr/>
          </p:nvSpPr>
          <p:spPr>
            <a:xfrm>
              <a:off x="10994618" y="365970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5" name="Rectangle 1794">
              <a:extLst>
                <a:ext uri="{FF2B5EF4-FFF2-40B4-BE49-F238E27FC236}">
                  <a16:creationId xmlns:a16="http://schemas.microsoft.com/office/drawing/2014/main" id="{8B46E51C-4C33-283E-4310-96B7BA317982}"/>
                </a:ext>
              </a:extLst>
            </p:cNvPr>
            <p:cNvSpPr/>
            <p:nvPr/>
          </p:nvSpPr>
          <p:spPr>
            <a:xfrm>
              <a:off x="11186642" y="365970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6" name="Rectangle 1795">
              <a:extLst>
                <a:ext uri="{FF2B5EF4-FFF2-40B4-BE49-F238E27FC236}">
                  <a16:creationId xmlns:a16="http://schemas.microsoft.com/office/drawing/2014/main" id="{370FD3CE-8EAA-61B1-E49F-D0C636900E42}"/>
                </a:ext>
              </a:extLst>
            </p:cNvPr>
            <p:cNvSpPr/>
            <p:nvPr/>
          </p:nvSpPr>
          <p:spPr>
            <a:xfrm>
              <a:off x="11378666" y="3659708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1" name="Rectangle 1800">
              <a:extLst>
                <a:ext uri="{FF2B5EF4-FFF2-40B4-BE49-F238E27FC236}">
                  <a16:creationId xmlns:a16="http://schemas.microsoft.com/office/drawing/2014/main" id="{A9C993FD-2C51-EEB6-E24C-1D4691CFDC22}"/>
                </a:ext>
              </a:extLst>
            </p:cNvPr>
            <p:cNvSpPr/>
            <p:nvPr/>
          </p:nvSpPr>
          <p:spPr>
            <a:xfrm>
              <a:off x="10034498" y="383344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2" name="Rectangle 1801">
              <a:extLst>
                <a:ext uri="{FF2B5EF4-FFF2-40B4-BE49-F238E27FC236}">
                  <a16:creationId xmlns:a16="http://schemas.microsoft.com/office/drawing/2014/main" id="{DDB1C817-FD04-A49C-732C-FF39F7B7A4AC}"/>
                </a:ext>
              </a:extLst>
            </p:cNvPr>
            <p:cNvSpPr/>
            <p:nvPr/>
          </p:nvSpPr>
          <p:spPr>
            <a:xfrm>
              <a:off x="11569928" y="3832489"/>
              <a:ext cx="45720" cy="1737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3" name="Rectangle 1802">
              <a:extLst>
                <a:ext uri="{FF2B5EF4-FFF2-40B4-BE49-F238E27FC236}">
                  <a16:creationId xmlns:a16="http://schemas.microsoft.com/office/drawing/2014/main" id="{3E942485-E2AD-5986-FA9D-D99211DF4768}"/>
                </a:ext>
              </a:extLst>
            </p:cNvPr>
            <p:cNvSpPr/>
            <p:nvPr/>
          </p:nvSpPr>
          <p:spPr>
            <a:xfrm>
              <a:off x="10226522" y="383344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4" name="Rectangle 1803">
              <a:extLst>
                <a:ext uri="{FF2B5EF4-FFF2-40B4-BE49-F238E27FC236}">
                  <a16:creationId xmlns:a16="http://schemas.microsoft.com/office/drawing/2014/main" id="{713B5B8C-939F-79E9-8255-117F7D1E067D}"/>
                </a:ext>
              </a:extLst>
            </p:cNvPr>
            <p:cNvSpPr/>
            <p:nvPr/>
          </p:nvSpPr>
          <p:spPr>
            <a:xfrm>
              <a:off x="10418546" y="383344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5" name="Rectangle 1804">
              <a:extLst>
                <a:ext uri="{FF2B5EF4-FFF2-40B4-BE49-F238E27FC236}">
                  <a16:creationId xmlns:a16="http://schemas.microsoft.com/office/drawing/2014/main" id="{B83CBFE7-27EC-6A64-4996-2FC5410FE64A}"/>
                </a:ext>
              </a:extLst>
            </p:cNvPr>
            <p:cNvSpPr/>
            <p:nvPr/>
          </p:nvSpPr>
          <p:spPr>
            <a:xfrm>
              <a:off x="10610570" y="383344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6" name="Rectangle 1805">
              <a:extLst>
                <a:ext uri="{FF2B5EF4-FFF2-40B4-BE49-F238E27FC236}">
                  <a16:creationId xmlns:a16="http://schemas.microsoft.com/office/drawing/2014/main" id="{1CC39AD5-00A6-82D8-E6DA-FDBB6573FCEF}"/>
                </a:ext>
              </a:extLst>
            </p:cNvPr>
            <p:cNvSpPr/>
            <p:nvPr/>
          </p:nvSpPr>
          <p:spPr>
            <a:xfrm>
              <a:off x="10802594" y="383344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7" name="Rectangle 1806">
              <a:extLst>
                <a:ext uri="{FF2B5EF4-FFF2-40B4-BE49-F238E27FC236}">
                  <a16:creationId xmlns:a16="http://schemas.microsoft.com/office/drawing/2014/main" id="{245C20B7-9672-8D39-446F-16FBF8C45E61}"/>
                </a:ext>
              </a:extLst>
            </p:cNvPr>
            <p:cNvSpPr/>
            <p:nvPr/>
          </p:nvSpPr>
          <p:spPr>
            <a:xfrm>
              <a:off x="10994618" y="383344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8" name="Rectangle 1807">
              <a:extLst>
                <a:ext uri="{FF2B5EF4-FFF2-40B4-BE49-F238E27FC236}">
                  <a16:creationId xmlns:a16="http://schemas.microsoft.com/office/drawing/2014/main" id="{DA9EAF30-05A3-FB11-0920-9871EEA3FE00}"/>
                </a:ext>
              </a:extLst>
            </p:cNvPr>
            <p:cNvSpPr/>
            <p:nvPr/>
          </p:nvSpPr>
          <p:spPr>
            <a:xfrm>
              <a:off x="11186642" y="383344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9" name="Rectangle 1808">
              <a:extLst>
                <a:ext uri="{FF2B5EF4-FFF2-40B4-BE49-F238E27FC236}">
                  <a16:creationId xmlns:a16="http://schemas.microsoft.com/office/drawing/2014/main" id="{C32B73AD-8CBC-0B72-EA8A-D6C03526A59B}"/>
                </a:ext>
              </a:extLst>
            </p:cNvPr>
            <p:cNvSpPr/>
            <p:nvPr/>
          </p:nvSpPr>
          <p:spPr>
            <a:xfrm>
              <a:off x="11378666" y="3833444"/>
              <a:ext cx="192024" cy="173736"/>
            </a:xfrm>
            <a:prstGeom prst="rect">
              <a:avLst/>
            </a:prstGeom>
            <a:solidFill>
              <a:schemeClr val="bg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41F6D-3F3E-551E-D8FA-C3004FF33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12</a:t>
            </a:fld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2FB7DFA-E78E-13E8-F8C9-283EFFA34034}"/>
              </a:ext>
            </a:extLst>
          </p:cNvPr>
          <p:cNvCxnSpPr>
            <a:cxnSpLocks/>
          </p:cNvCxnSpPr>
          <p:nvPr/>
        </p:nvCxnSpPr>
        <p:spPr>
          <a:xfrm>
            <a:off x="9423400" y="852761"/>
            <a:ext cx="23114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8535977-A29E-4F57-EFE5-38EBF7477F44}"/>
              </a:ext>
            </a:extLst>
          </p:cNvPr>
          <p:cNvSpPr txBox="1"/>
          <p:nvPr/>
        </p:nvSpPr>
        <p:spPr>
          <a:xfrm>
            <a:off x="10195473" y="510835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254 mm</a:t>
            </a:r>
          </a:p>
        </p:txBody>
      </p:sp>
    </p:spTree>
    <p:extLst>
      <p:ext uri="{BB962C8B-B14F-4D97-AF65-F5344CB8AC3E}">
        <p14:creationId xmlns:p14="http://schemas.microsoft.com/office/powerpoint/2010/main" val="281871976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93BB4-AA07-3679-71A1-12F4A46F8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7C2E27-4ADB-8267-9B10-83B164B381A5}"/>
              </a:ext>
            </a:extLst>
          </p:cNvPr>
          <p:cNvSpPr txBox="1"/>
          <p:nvPr/>
        </p:nvSpPr>
        <p:spPr>
          <a:xfrm>
            <a:off x="987552" y="41602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production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it-IT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4F67-347C-D862-D061-D0D73D33EBAE}"/>
              </a:ext>
            </a:extLst>
          </p:cNvPr>
          <p:cNvSpPr txBox="1"/>
          <p:nvPr/>
        </p:nvSpPr>
        <p:spPr>
          <a:xfrm>
            <a:off x="1069848" y="1394999"/>
            <a:ext cx="60076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9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Place tubes with mandrels in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mould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9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9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Join top and bottom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mould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screw together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11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Rise temperature up to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60°C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apply nominal value torque screw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This value regulates the exit of excess resin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11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11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Cure 24h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Room Temperature</a:t>
            </a:r>
          </a:p>
          <a:p>
            <a:pPr marL="342900" indent="-342900">
              <a:buFont typeface="+mj-lt"/>
              <a:buAutoNum type="arabicPeriod" startAt="11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11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Finishing cleaning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cut the cold plate to give it the final dimensions.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9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226CE8-BDA8-E7A5-61F6-64FF3EF43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357" y="152699"/>
            <a:ext cx="1424322" cy="1837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79F675-08D9-7C40-A82D-21508EE3E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2" r="45189"/>
          <a:stretch>
            <a:fillRect/>
          </a:stretch>
        </p:blipFill>
        <p:spPr>
          <a:xfrm rot="16200000">
            <a:off x="9365071" y="889049"/>
            <a:ext cx="1041941" cy="377007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9AB639-27F0-9611-F61F-35929B8665F7}"/>
              </a:ext>
            </a:extLst>
          </p:cNvPr>
          <p:cNvCxnSpPr>
            <a:cxnSpLocks/>
          </p:cNvCxnSpPr>
          <p:nvPr/>
        </p:nvCxnSpPr>
        <p:spPr>
          <a:xfrm flipV="1">
            <a:off x="5660136" y="1188720"/>
            <a:ext cx="2761488" cy="3605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30A956F-76BA-9C22-D78D-5D28FE960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767" y="4987925"/>
            <a:ext cx="4457770" cy="1112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0A869C-7021-D979-6D34-E761585A2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2" t="3305" r="14267" b="16311"/>
          <a:stretch>
            <a:fillRect/>
          </a:stretch>
        </p:blipFill>
        <p:spPr>
          <a:xfrm rot="5400000">
            <a:off x="8403203" y="3046538"/>
            <a:ext cx="2308324" cy="412948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6B3F6A5-40BA-E6B6-E2FB-C5298B3BBE68}"/>
              </a:ext>
            </a:extLst>
          </p:cNvPr>
          <p:cNvCxnSpPr/>
          <p:nvPr/>
        </p:nvCxnSpPr>
        <p:spPr>
          <a:xfrm>
            <a:off x="6007608" y="2121408"/>
            <a:ext cx="1837944" cy="3749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659C3C6-AD3D-77C4-A1CD-C35CA55BD187}"/>
              </a:ext>
            </a:extLst>
          </p:cNvPr>
          <p:cNvSpPr txBox="1"/>
          <p:nvPr/>
        </p:nvSpPr>
        <p:spPr>
          <a:xfrm>
            <a:off x="8781874" y="3557532"/>
            <a:ext cx="1783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it-IT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curing</a:t>
            </a:r>
            <a:r>
              <a:rPr lang="it-IT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6B9765-BF30-4E6F-AC3B-1223AC55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120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14617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88732-E107-9F69-A279-EE4D1CB9C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4D95A3-1519-0C4E-CED9-BE4442FA4616}"/>
              </a:ext>
            </a:extLst>
          </p:cNvPr>
          <p:cNvSpPr txBox="1"/>
          <p:nvPr/>
        </p:nvSpPr>
        <p:spPr>
          <a:xfrm>
            <a:off x="609600" y="302311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Opteon</a:t>
            </a:r>
            <a:r>
              <a:rPr lang="it-IT" sz="2800" b="1" baseline="30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SF10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06734-C592-45AC-F290-BD7DB9C31E9F}"/>
              </a:ext>
            </a:extLst>
          </p:cNvPr>
          <p:cNvSpPr txBox="1"/>
          <p:nvPr/>
        </p:nvSpPr>
        <p:spPr>
          <a:xfrm>
            <a:off x="609600" y="1480828"/>
            <a:ext cx="65578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Zero Residue: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evaporates completely without leaving films or deposits that could interfere with sensor performance (in case of leak).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Compatibility: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compatible with most metals, plastics and elastomers, including Polyimide and Peek.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Dielectric Properties: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has a low dielectric constant, making it safe even for direct immersion cooling.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Thermal Stability: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with a boiling point of 110 °C and a wide operating range (from -80 °C to 60 °C), it ensures consistent heat dissipation.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impact: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OPD (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Ozone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Depletion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 = 0, GWP (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Global Warming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 = 2.5 (100yr).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flammable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low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toxicity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not oxidize nor degrade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during storage.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2A6E6-E62F-AEA9-A420-6AFC50D8A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161" y="1769837"/>
            <a:ext cx="4485627" cy="4438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A33C01-D228-0DD7-86EE-8F0A79C0303F}"/>
              </a:ext>
            </a:extLst>
          </p:cNvPr>
          <p:cNvSpPr txBox="1"/>
          <p:nvPr/>
        </p:nvSpPr>
        <p:spPr>
          <a:xfrm>
            <a:off x="609600" y="1005296"/>
            <a:ext cx="10512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Alternative fluid for replacing PFCs, PFPEs, HFEs, HFCs, and HCFCs in heat transfer applications.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E00278-45B2-FC2F-AB98-2CE496F68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787" y="240755"/>
            <a:ext cx="2354904" cy="5847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C635A-C91F-CE18-D528-A8FF48E9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121</a:t>
            </a:fld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51CBFF-3D22-EC54-B99C-34A2341B177A}"/>
              </a:ext>
            </a:extLst>
          </p:cNvPr>
          <p:cNvSpPr txBox="1"/>
          <p:nvPr/>
        </p:nvSpPr>
        <p:spPr>
          <a:xfrm rot="20036909">
            <a:off x="10748505" y="622795"/>
            <a:ext cx="121058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Giada Bonini</a:t>
            </a:r>
          </a:p>
        </p:txBody>
      </p:sp>
    </p:spTree>
    <p:extLst>
      <p:ext uri="{BB962C8B-B14F-4D97-AF65-F5344CB8AC3E}">
        <p14:creationId xmlns:p14="http://schemas.microsoft.com/office/powerpoint/2010/main" val="650891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B8A63-DE2C-A8B2-C22A-D371B0D87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D46E4-4723-B01C-641C-F97AD9EC5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611"/>
            <a:ext cx="10515600" cy="1325563"/>
          </a:xfrm>
        </p:spPr>
        <p:txBody>
          <a:bodyPr/>
          <a:lstStyle/>
          <a:p>
            <a:r>
              <a:rPr lang="en-US" dirty="0"/>
              <a:t>Mechanics for VTX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D36FC-F6B6-7811-C81B-EEB1B3ED7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54269"/>
            <a:ext cx="7524527" cy="336149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Starting point is the mechanics of the ALICE ITS3</a:t>
            </a:r>
          </a:p>
          <a:p>
            <a:pPr>
              <a:lnSpc>
                <a:spcPct val="110000"/>
              </a:lnSpc>
            </a:pPr>
            <a:r>
              <a:rPr lang="en-US" dirty="0"/>
              <a:t>To be adapted for a geometry with conical boundaries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Non trivial</a:t>
            </a:r>
          </a:p>
          <a:p>
            <a:pPr>
              <a:lnSpc>
                <a:spcPct val="110000"/>
              </a:lnSpc>
            </a:pPr>
            <a:r>
              <a:rPr lang="en-US" dirty="0"/>
              <a:t>Some design work started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No doubt that curved MAPS are the option to aim for</a:t>
            </a:r>
          </a:p>
          <a:p>
            <a:pPr lvl="1">
              <a:lnSpc>
                <a:spcPct val="110000"/>
              </a:lnSpc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And air cooling is a must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9ABC86-E52C-0326-AEA2-5539C49695BE}"/>
              </a:ext>
            </a:extLst>
          </p:cNvPr>
          <p:cNvGrpSpPr/>
          <p:nvPr/>
        </p:nvGrpSpPr>
        <p:grpSpPr>
          <a:xfrm>
            <a:off x="7889735" y="1682596"/>
            <a:ext cx="4302265" cy="5091079"/>
            <a:chOff x="7889735" y="1682596"/>
            <a:chExt cx="4302265" cy="50910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15D9973-E49D-DC55-D0C2-D32F91889D25}"/>
                </a:ext>
              </a:extLst>
            </p:cNvPr>
            <p:cNvSpPr/>
            <p:nvPr/>
          </p:nvSpPr>
          <p:spPr>
            <a:xfrm>
              <a:off x="7938287" y="2430276"/>
              <a:ext cx="1406298" cy="82699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5EBB3E-6002-4FB8-FBB1-D8E342B3B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2"/>
            <a:stretch>
              <a:fillRect/>
            </a:stretch>
          </p:blipFill>
          <p:spPr>
            <a:xfrm>
              <a:off x="7889735" y="1682596"/>
              <a:ext cx="4302265" cy="313316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97B952-D5C3-F5C3-515A-2D8752B91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05801" y="5253036"/>
              <a:ext cx="3841614" cy="152063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5C524B-D980-B34E-6659-5E7F8A0440EA}"/>
                </a:ext>
              </a:extLst>
            </p:cNvPr>
            <p:cNvSpPr/>
            <p:nvPr/>
          </p:nvSpPr>
          <p:spPr>
            <a:xfrm>
              <a:off x="7889735" y="2726497"/>
              <a:ext cx="1394444" cy="5307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67809A5-2D0E-4A2E-0CEE-2E001543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13</a:t>
            </a:fld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19430C-C285-AA42-DE35-2F380CB1BF0D}"/>
              </a:ext>
            </a:extLst>
          </p:cNvPr>
          <p:cNvCxnSpPr/>
          <p:nvPr/>
        </p:nvCxnSpPr>
        <p:spPr>
          <a:xfrm>
            <a:off x="574535" y="5987288"/>
            <a:ext cx="5486400" cy="0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18BD74-4090-7C09-C3A9-FB5FE94CE6B1}"/>
              </a:ext>
            </a:extLst>
          </p:cNvPr>
          <p:cNvCxnSpPr/>
          <p:nvPr/>
        </p:nvCxnSpPr>
        <p:spPr>
          <a:xfrm>
            <a:off x="574535" y="4368800"/>
            <a:ext cx="0" cy="18288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53FA41-B5E0-AC85-417C-8299CF455E2F}"/>
              </a:ext>
            </a:extLst>
          </p:cNvPr>
          <p:cNvCxnSpPr>
            <a:cxnSpLocks/>
          </p:cNvCxnSpPr>
          <p:nvPr/>
        </p:nvCxnSpPr>
        <p:spPr>
          <a:xfrm flipH="1">
            <a:off x="574535" y="5155184"/>
            <a:ext cx="7315200" cy="1042415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63AA0B-1D0B-DBE6-045C-FDA6AE991BEF}"/>
              </a:ext>
            </a:extLst>
          </p:cNvPr>
          <p:cNvCxnSpPr>
            <a:cxnSpLocks/>
          </p:cNvCxnSpPr>
          <p:nvPr/>
        </p:nvCxnSpPr>
        <p:spPr>
          <a:xfrm flipH="1">
            <a:off x="574535" y="5466080"/>
            <a:ext cx="7315200" cy="731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48DA149-C36E-C7F0-DA90-B2EAE440A896}"/>
              </a:ext>
            </a:extLst>
          </p:cNvPr>
          <p:cNvCxnSpPr/>
          <p:nvPr/>
        </p:nvCxnSpPr>
        <p:spPr>
          <a:xfrm>
            <a:off x="574535" y="6197600"/>
            <a:ext cx="73152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7EC3EC-1347-968B-D1EA-6AA7B4C966E1}"/>
              </a:ext>
            </a:extLst>
          </p:cNvPr>
          <p:cNvCxnSpPr/>
          <p:nvPr/>
        </p:nvCxnSpPr>
        <p:spPr>
          <a:xfrm>
            <a:off x="574535" y="5959856"/>
            <a:ext cx="1691640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F29EA9-5795-B98A-4E88-9B1B822F9764}"/>
              </a:ext>
            </a:extLst>
          </p:cNvPr>
          <p:cNvCxnSpPr/>
          <p:nvPr/>
        </p:nvCxnSpPr>
        <p:spPr>
          <a:xfrm>
            <a:off x="574535" y="5840984"/>
            <a:ext cx="2532888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BB41A7-6A96-2461-A45D-61228AECC082}"/>
              </a:ext>
            </a:extLst>
          </p:cNvPr>
          <p:cNvCxnSpPr/>
          <p:nvPr/>
        </p:nvCxnSpPr>
        <p:spPr>
          <a:xfrm>
            <a:off x="574535" y="5722112"/>
            <a:ext cx="3383280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320E93-0A83-AD21-4B31-2689FD5B3A44}"/>
              </a:ext>
            </a:extLst>
          </p:cNvPr>
          <p:cNvCxnSpPr/>
          <p:nvPr/>
        </p:nvCxnSpPr>
        <p:spPr>
          <a:xfrm>
            <a:off x="574535" y="5594096"/>
            <a:ext cx="4224528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196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2BB6B-8868-447B-4E87-142A13BAC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Content Placeholder 523">
            <a:extLst>
              <a:ext uri="{FF2B5EF4-FFF2-40B4-BE49-F238E27FC236}">
                <a16:creationId xmlns:a16="http://schemas.microsoft.com/office/drawing/2014/main" id="{C79B882F-C914-4681-D058-B12784254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25625"/>
            <a:ext cx="11353800" cy="466725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Reticle-size MAPS, bump-bonded onto a </a:t>
            </a:r>
            <a:r>
              <a:rPr lang="en-US" b="1" dirty="0">
                <a:solidFill>
                  <a:srgbClr val="C00000"/>
                </a:solidFill>
              </a:rPr>
              <a:t>H</a:t>
            </a:r>
            <a:r>
              <a:rPr lang="en-US" dirty="0"/>
              <a:t>igh-</a:t>
            </a:r>
            <a:r>
              <a:rPr lang="en-US" b="1" dirty="0">
                <a:solidFill>
                  <a:srgbClr val="C00000"/>
                </a:solidFill>
              </a:rPr>
              <a:t>D</a:t>
            </a:r>
            <a:r>
              <a:rPr lang="en-US" dirty="0"/>
              <a:t>ensity </a:t>
            </a:r>
            <a:r>
              <a:rPr lang="en-US" b="1" dirty="0">
                <a:solidFill>
                  <a:srgbClr val="C00000"/>
                </a:solidFill>
              </a:rPr>
              <a:t>I</a:t>
            </a:r>
            <a:r>
              <a:rPr lang="en-US" dirty="0"/>
              <a:t>nterconnect circuit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25×32 mm</a:t>
            </a:r>
            <a:r>
              <a:rPr lang="en-US" baseline="30000" dirty="0"/>
              <a:t>2</a:t>
            </a:r>
            <a:r>
              <a:rPr lang="en-US" dirty="0"/>
              <a:t> MAPS ⟶ 50×128 mm</a:t>
            </a:r>
            <a:r>
              <a:rPr lang="en-US" baseline="30000" dirty="0"/>
              <a:t>2</a:t>
            </a:r>
            <a:r>
              <a:rPr lang="en-US" dirty="0"/>
              <a:t> module</a:t>
            </a:r>
          </a:p>
          <a:p>
            <a:r>
              <a:rPr lang="en-US" dirty="0"/>
              <a:t>Building block of the barrel staves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Industrial flip-chip process for module construction</a:t>
            </a:r>
          </a:p>
          <a:p>
            <a:r>
              <a:rPr lang="en-US" dirty="0"/>
              <a:t>Cope with MAPS process yield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Chip peripheries are located side by side in the center of the module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D84C43-27C7-3710-9E5C-810C0B4C7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Tracker (silicon, or not silicon?)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17C21A-ABA9-D53A-0FF3-8F920254C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52336-84CD-1192-362B-39F1BFCB1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188" y="4916817"/>
            <a:ext cx="2668131" cy="1905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B2F440E-7250-EEB5-79BC-B4A88C8BF72A}"/>
              </a:ext>
            </a:extLst>
          </p:cNvPr>
          <p:cNvGrpSpPr/>
          <p:nvPr/>
        </p:nvGrpSpPr>
        <p:grpSpPr>
          <a:xfrm>
            <a:off x="7984232" y="2675595"/>
            <a:ext cx="4847367" cy="1996888"/>
            <a:chOff x="7984232" y="2675595"/>
            <a:chExt cx="4847367" cy="19968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6D87F78-5060-82E4-F9D3-B6A9983B01F7}"/>
                </a:ext>
              </a:extLst>
            </p:cNvPr>
            <p:cNvGrpSpPr/>
            <p:nvPr/>
          </p:nvGrpSpPr>
          <p:grpSpPr>
            <a:xfrm>
              <a:off x="7984232" y="2675595"/>
              <a:ext cx="4847367" cy="1996888"/>
              <a:chOff x="8027096" y="2675595"/>
              <a:chExt cx="4847367" cy="199688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C9A61D5-3ECD-33E0-C895-363F5A1E2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25691" r="65227" b="37320"/>
              <a:stretch>
                <a:fillRect/>
              </a:stretch>
            </p:blipFill>
            <p:spPr>
              <a:xfrm>
                <a:off x="8027096" y="2675595"/>
                <a:ext cx="4371787" cy="1996888"/>
              </a:xfrm>
              <a:prstGeom prst="rect">
                <a:avLst/>
              </a:prstGeom>
            </p:spPr>
          </p:pic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CAC280FF-06FD-27B2-1096-393932D9D2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7433" y="3515591"/>
                <a:ext cx="915240" cy="121227"/>
              </a:xfrm>
              <a:prstGeom prst="straightConnector1">
                <a:avLst/>
              </a:prstGeom>
              <a:ln w="12700"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BCDE8CE-FB69-3260-63B7-3DCEC2C513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11245" y="3731558"/>
                <a:ext cx="1721428" cy="379778"/>
              </a:xfrm>
              <a:prstGeom prst="straightConnector1">
                <a:avLst/>
              </a:prstGeom>
              <a:ln w="12700"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5926AD5-AF23-2097-1054-5816A2DFC89E}"/>
                  </a:ext>
                </a:extLst>
              </p:cNvPr>
              <p:cNvSpPr txBox="1"/>
              <p:nvPr/>
            </p:nvSpPr>
            <p:spPr>
              <a:xfrm>
                <a:off x="11575053" y="3374310"/>
                <a:ext cx="129941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50.05 mm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FFB2F6-B27E-70EC-7FD7-012DC22ADB5E}"/>
                  </a:ext>
                </a:extLst>
              </p:cNvPr>
              <p:cNvSpPr txBox="1"/>
              <p:nvPr/>
            </p:nvSpPr>
            <p:spPr>
              <a:xfrm rot="20722094">
                <a:off x="10800662" y="3862493"/>
                <a:ext cx="129941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128.15 mm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B2EB7C-6A2A-E7D7-AE34-D6F9513F0560}"/>
                </a:ext>
              </a:extLst>
            </p:cNvPr>
            <p:cNvSpPr/>
            <p:nvPr/>
          </p:nvSpPr>
          <p:spPr>
            <a:xfrm rot="20119808">
              <a:off x="12079932" y="3583464"/>
              <a:ext cx="423863" cy="148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2236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15475-5D85-87D8-8D1F-4711CF7AA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011D685-E06D-6BB2-F779-82FABA3AF63F}"/>
              </a:ext>
            </a:extLst>
          </p:cNvPr>
          <p:cNvGrpSpPr/>
          <p:nvPr/>
        </p:nvGrpSpPr>
        <p:grpSpPr>
          <a:xfrm>
            <a:off x="8874077" y="2268706"/>
            <a:ext cx="3071880" cy="2153515"/>
            <a:chOff x="8788349" y="2268706"/>
            <a:chExt cx="3071880" cy="21535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14B23F-5A40-B562-7A04-8ECA9E31E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92"/>
            <a:stretch/>
          </p:blipFill>
          <p:spPr>
            <a:xfrm>
              <a:off x="9024248" y="2855081"/>
              <a:ext cx="2835981" cy="1081696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D48BE43-F8B3-0F03-22B8-55746232D74D}"/>
                </a:ext>
              </a:extLst>
            </p:cNvPr>
            <p:cNvCxnSpPr/>
            <p:nvPr/>
          </p:nvCxnSpPr>
          <p:spPr>
            <a:xfrm>
              <a:off x="9024248" y="4307547"/>
              <a:ext cx="107829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02A23F-AF9B-3655-4FC8-A6133787D1E8}"/>
                </a:ext>
              </a:extLst>
            </p:cNvPr>
            <p:cNvSpPr txBox="1"/>
            <p:nvPr/>
          </p:nvSpPr>
          <p:spPr>
            <a:xfrm>
              <a:off x="10249035" y="3952188"/>
              <a:ext cx="7516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glue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503ABE7-F294-3EB6-194A-815926E87DA2}"/>
                </a:ext>
              </a:extLst>
            </p:cNvPr>
            <p:cNvCxnSpPr/>
            <p:nvPr/>
          </p:nvCxnSpPr>
          <p:spPr>
            <a:xfrm>
              <a:off x="9024248" y="4086740"/>
              <a:ext cx="1078296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ysDash"/>
              <a:miter lim="800000"/>
            </a:ln>
            <a:effectLst/>
          </p:spPr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9DF814-95C2-634B-3178-A4F0AB374EC5}"/>
                </a:ext>
              </a:extLst>
            </p:cNvPr>
            <p:cNvSpPr txBox="1"/>
            <p:nvPr/>
          </p:nvSpPr>
          <p:spPr>
            <a:xfrm>
              <a:off x="10249035" y="4160611"/>
              <a:ext cx="11619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heater (chip)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D4A963-4310-216A-4D71-CB284EEE3D35}"/>
                </a:ext>
              </a:extLst>
            </p:cNvPr>
            <p:cNvSpPr/>
            <p:nvPr/>
          </p:nvSpPr>
          <p:spPr>
            <a:xfrm>
              <a:off x="10343670" y="3233287"/>
              <a:ext cx="1503859" cy="2064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ABE798-3D64-FA88-09A0-9C3FA8C4CF9C}"/>
                </a:ext>
              </a:extLst>
            </p:cNvPr>
            <p:cNvSpPr txBox="1"/>
            <p:nvPr/>
          </p:nvSpPr>
          <p:spPr>
            <a:xfrm>
              <a:off x="10184261" y="3216358"/>
              <a:ext cx="16759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GB" sz="1100" b="1" dirty="0">
                  <a:solidFill>
                    <a:srgbClr val="FF99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Polyimide cooling pipes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4323AA-7A1F-E963-2917-68FDDB93F898}"/>
                </a:ext>
              </a:extLst>
            </p:cNvPr>
            <p:cNvSpPr/>
            <p:nvPr/>
          </p:nvSpPr>
          <p:spPr>
            <a:xfrm>
              <a:off x="8788349" y="3422094"/>
              <a:ext cx="993800" cy="8535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86A72CC-AD15-6193-D4AD-8D8276CB3C4A}"/>
                </a:ext>
              </a:extLst>
            </p:cNvPr>
            <p:cNvSpPr/>
            <p:nvPr/>
          </p:nvSpPr>
          <p:spPr>
            <a:xfrm>
              <a:off x="9718036" y="3448200"/>
              <a:ext cx="71987" cy="72795"/>
            </a:xfrm>
            <a:prstGeom prst="ellipse">
              <a:avLst/>
            </a:prstGeom>
            <a:solidFill>
              <a:srgbClr val="FF99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96DCC39-5C5F-5D91-E527-D1BB1F7FC687}"/>
                </a:ext>
              </a:extLst>
            </p:cNvPr>
            <p:cNvSpPr/>
            <p:nvPr/>
          </p:nvSpPr>
          <p:spPr>
            <a:xfrm>
              <a:off x="9358467" y="3448200"/>
              <a:ext cx="71987" cy="72795"/>
            </a:xfrm>
            <a:prstGeom prst="ellipse">
              <a:avLst/>
            </a:prstGeom>
            <a:solidFill>
              <a:srgbClr val="FF99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031C6DFB-5118-AB82-E14F-AF33E30651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23020"/>
            <a:stretch/>
          </p:blipFill>
          <p:spPr bwMode="auto">
            <a:xfrm flipH="1">
              <a:off x="9099720" y="2268706"/>
              <a:ext cx="1054024" cy="704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746BE0F-D582-E498-038B-68EB37E07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920" y="-55579"/>
            <a:ext cx="5214681" cy="1969675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E11E3F54-8E09-449F-4CD3-A76BF2225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72" y="1825624"/>
            <a:ext cx="8867504" cy="497069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Starting point is the “cold plate” invented for the ALICE ITS2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en-US" sz="1900" dirty="0"/>
              <a:t>				[Corrado Gargiulo &amp; Massimo Angeletti]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Extremely light and efficient thermal interface 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Deploy with larger size, remove space frame and couple two plates with thick foam structures in between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Lightweight ultra-stiff mechanical structure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Use to support </a:t>
            </a:r>
            <a:r>
              <a:rPr lang="en-US" b="1" dirty="0"/>
              <a:t>two </a:t>
            </a:r>
            <a:r>
              <a:rPr lang="en-US" dirty="0"/>
              <a:t>active layers</a:t>
            </a:r>
          </a:p>
          <a:p>
            <a:pPr lvl="1">
              <a:lnSpc>
                <a:spcPct val="110000"/>
              </a:lnSpc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Lightweight ⟶ lightweight / 2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The detector layout is optimized for physics </a:t>
            </a:r>
            <a:r>
              <a:rPr lang="en-US" i="1" dirty="0"/>
              <a:t>and mechanics </a:t>
            </a: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Self-supporting structures, joined by flanges at the end (barrel)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EC640-5504-341E-9926-9D9CC4E6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75" y="32970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Mechanics for the Outer Tracker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9C5B1D7-F878-F2CB-136E-03ED2D4EE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44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FD239-3182-7BB2-F3A2-F385EDDA3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CDB18F-6593-E96E-1F7D-BA50A876E5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45" r="3406"/>
          <a:stretch>
            <a:fillRect/>
          </a:stretch>
        </p:blipFill>
        <p:spPr>
          <a:xfrm>
            <a:off x="1328702" y="720141"/>
            <a:ext cx="9162748" cy="43525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193525-F136-DDEE-E22E-AAC8D0668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858" y="1763419"/>
            <a:ext cx="2932176" cy="10302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D4B96-3B45-A6AA-EB81-D077568D7F21}"/>
              </a:ext>
            </a:extLst>
          </p:cNvPr>
          <p:cNvSpPr txBox="1"/>
          <p:nvPr/>
        </p:nvSpPr>
        <p:spPr>
          <a:xfrm>
            <a:off x="742052" y="1464772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HDI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DF486D-9856-4C49-2E17-D739F01FD893}"/>
              </a:ext>
            </a:extLst>
          </p:cNvPr>
          <p:cNvSpPr txBox="1"/>
          <p:nvPr/>
        </p:nvSpPr>
        <p:spPr>
          <a:xfrm>
            <a:off x="211611" y="2629732"/>
            <a:ext cx="151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</a:p>
          <a:p>
            <a:pPr algn="ct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(2 x 4 chips)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B46DE2-5858-3C29-9286-2B7DF3E2B632}"/>
              </a:ext>
            </a:extLst>
          </p:cNvPr>
          <p:cNvSpPr txBox="1"/>
          <p:nvPr/>
        </p:nvSpPr>
        <p:spPr>
          <a:xfrm>
            <a:off x="2118134" y="2437366"/>
            <a:ext cx="6797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4A5B8A3-2689-3EE0-9CB5-5ACC338F402D}"/>
              </a:ext>
            </a:extLst>
          </p:cNvPr>
          <p:cNvCxnSpPr>
            <a:cxnSpLocks/>
          </p:cNvCxnSpPr>
          <p:nvPr/>
        </p:nvCxnSpPr>
        <p:spPr>
          <a:xfrm>
            <a:off x="1328702" y="1717935"/>
            <a:ext cx="868178" cy="292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816849-DEA7-AFB3-7E69-0A4AF0865A0C}"/>
              </a:ext>
            </a:extLst>
          </p:cNvPr>
          <p:cNvCxnSpPr/>
          <p:nvPr/>
        </p:nvCxnSpPr>
        <p:spPr>
          <a:xfrm flipV="1">
            <a:off x="1494236" y="2629732"/>
            <a:ext cx="356135" cy="266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4CE9A56-4AC5-B8C2-2287-EC386A299915}"/>
              </a:ext>
            </a:extLst>
          </p:cNvPr>
          <p:cNvSpPr txBox="1"/>
          <p:nvPr/>
        </p:nvSpPr>
        <p:spPr>
          <a:xfrm>
            <a:off x="4764247" y="3994506"/>
            <a:ext cx="60683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On a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glued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x 21) = 42 </a:t>
            </a:r>
            <a:r>
              <a:rPr lang="it-IT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endParaRPr lang="it-IT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⟶ 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string</a:t>
            </a:r>
            <a:endParaRPr lang="it-IT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strings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+ the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foam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⟶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</a:t>
            </a:r>
            <a:endParaRPr lang="it-IT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it-IT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23F409-3E9C-3A89-D70F-CCE397383A3B}"/>
              </a:ext>
            </a:extLst>
          </p:cNvPr>
          <p:cNvSpPr txBox="1"/>
          <p:nvPr/>
        </p:nvSpPr>
        <p:spPr>
          <a:xfrm rot="20586261">
            <a:off x="6331457" y="1120507"/>
            <a:ext cx="1571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D9DA5E-34D2-9A86-241F-1A74ED138941}"/>
              </a:ext>
            </a:extLst>
          </p:cNvPr>
          <p:cNvSpPr txBox="1"/>
          <p:nvPr/>
        </p:nvSpPr>
        <p:spPr>
          <a:xfrm rot="404230">
            <a:off x="9851758" y="442331"/>
            <a:ext cx="1571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1062A8F-A091-8B0D-B1AC-D2FBCDA84339}"/>
              </a:ext>
            </a:extLst>
          </p:cNvPr>
          <p:cNvCxnSpPr/>
          <p:nvPr/>
        </p:nvCxnSpPr>
        <p:spPr>
          <a:xfrm>
            <a:off x="9947968" y="662937"/>
            <a:ext cx="512842" cy="5720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4AFBB5C-B0E1-40CB-CBB8-E22249E3C535}"/>
              </a:ext>
            </a:extLst>
          </p:cNvPr>
          <p:cNvCxnSpPr/>
          <p:nvPr/>
        </p:nvCxnSpPr>
        <p:spPr>
          <a:xfrm flipV="1">
            <a:off x="4115034" y="720141"/>
            <a:ext cx="5637677" cy="16264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4FFDE25-A94A-1A40-9F55-91AE1A7C8E7B}"/>
              </a:ext>
            </a:extLst>
          </p:cNvPr>
          <p:cNvSpPr txBox="1"/>
          <p:nvPr/>
        </p:nvSpPr>
        <p:spPr>
          <a:xfrm>
            <a:off x="987552" y="416020"/>
            <a:ext cx="771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Outer Tracker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</a:t>
            </a:r>
            <a:endParaRPr lang="it-IT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2B2F63-0756-DB69-2242-7FF4636DE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16</a:t>
            </a:fld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8A7870-1D29-A159-EC79-6CE1CC9DBCE2}"/>
              </a:ext>
            </a:extLst>
          </p:cNvPr>
          <p:cNvSpPr txBox="1"/>
          <p:nvPr/>
        </p:nvSpPr>
        <p:spPr>
          <a:xfrm rot="20036909">
            <a:off x="10563228" y="524763"/>
            <a:ext cx="121058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Giada Bonini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1BB0692F-479D-A95F-AC92-EC4D3626F44D}"/>
              </a:ext>
            </a:extLst>
          </p:cNvPr>
          <p:cNvSpPr/>
          <p:nvPr/>
        </p:nvSpPr>
        <p:spPr>
          <a:xfrm>
            <a:off x="8470896" y="1024262"/>
            <a:ext cx="2458035" cy="3541014"/>
          </a:xfrm>
          <a:prstGeom prst="arc">
            <a:avLst>
              <a:gd name="adj1" fmla="val 15647871"/>
              <a:gd name="adj2" fmla="val 4706940"/>
            </a:avLst>
          </a:prstGeom>
          <a:ln w="38100">
            <a:solidFill>
              <a:srgbClr val="FFC000"/>
            </a:solidFill>
            <a:headEnd type="stealth"/>
            <a:tailEnd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53C1C0-19F8-2B87-C5C4-B19F4031C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7542">
            <a:off x="281977" y="5095747"/>
            <a:ext cx="11711909" cy="22661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2DD3F8-F2BC-5261-CC8E-9BF024D7AF47}"/>
              </a:ext>
            </a:extLst>
          </p:cNvPr>
          <p:cNvSpPr txBox="1"/>
          <p:nvPr/>
        </p:nvSpPr>
        <p:spPr>
          <a:xfrm>
            <a:off x="67460" y="5336805"/>
            <a:ext cx="6583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10 cm </a:t>
            </a:r>
            <a:r>
              <a:rPr lang="it-IT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  <a:r>
              <a:rPr lang="it-IT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x </a:t>
            </a:r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cm </a:t>
            </a:r>
            <a:r>
              <a:rPr lang="it-IT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r>
              <a:rPr lang="it-IT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x</a:t>
            </a:r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268.8 cm </a:t>
            </a:r>
            <a:r>
              <a:rPr lang="it-IT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it-IT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0.170 kg </a:t>
            </a:r>
            <a:r>
              <a:rPr lang="it-IT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(mass)</a:t>
            </a:r>
          </a:p>
          <a:p>
            <a:r>
              <a:rPr lang="it-IT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7983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3AD68-DB13-9BF5-6E4D-4ABFD4475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A434912E-4B9F-A8FD-1361-1EC9EF5CC0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46"/>
          <a:stretch>
            <a:fillRect/>
          </a:stretch>
        </p:blipFill>
        <p:spPr>
          <a:xfrm>
            <a:off x="1260087" y="4833428"/>
            <a:ext cx="7199753" cy="19801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871A34-2593-BBBC-D1A1-694057372191}"/>
              </a:ext>
            </a:extLst>
          </p:cNvPr>
          <p:cNvSpPr txBox="1"/>
          <p:nvPr/>
        </p:nvSpPr>
        <p:spPr>
          <a:xfrm>
            <a:off x="987551" y="1169845"/>
            <a:ext cx="9204661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embeds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pipes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straight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– no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bends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flow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direction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opposite in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two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pipes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of 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cold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plate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(single-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phase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cooling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Cooling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pipes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under the chips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periphery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Staves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flanges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ends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FDC6BDD-9DD8-8C6C-5D17-64F4585547AA}"/>
              </a:ext>
            </a:extLst>
          </p:cNvPr>
          <p:cNvSpPr txBox="1"/>
          <p:nvPr/>
        </p:nvSpPr>
        <p:spPr>
          <a:xfrm>
            <a:off x="987552" y="416020"/>
            <a:ext cx="5632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Outer Tracker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</a:t>
            </a:r>
            <a:endParaRPr lang="it-IT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05305F-296D-869F-C5D7-8772B1F60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17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E5812-BC85-64D7-A489-03027AF6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08" t="4932" r="8556"/>
          <a:stretch>
            <a:fillRect/>
          </a:stretch>
        </p:blipFill>
        <p:spPr>
          <a:xfrm>
            <a:off x="9588116" y="2692595"/>
            <a:ext cx="2601882" cy="41654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E9201A-7404-07D0-151B-120D6293AC07}"/>
              </a:ext>
            </a:extLst>
          </p:cNvPr>
          <p:cNvSpPr txBox="1"/>
          <p:nvPr/>
        </p:nvSpPr>
        <p:spPr>
          <a:xfrm rot="20036909">
            <a:off x="10563228" y="524763"/>
            <a:ext cx="121058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Giada Bonini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8E414B2-BBF5-2190-8C29-6C39B58A5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119" y="1958540"/>
            <a:ext cx="7772400" cy="31956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FD1D1E-B2E3-2006-5BCB-36453917A447}"/>
              </a:ext>
            </a:extLst>
          </p:cNvPr>
          <p:cNvSpPr txBox="1"/>
          <p:nvPr/>
        </p:nvSpPr>
        <p:spPr>
          <a:xfrm>
            <a:off x="589676" y="5980315"/>
            <a:ext cx="1201506" cy="4616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Full block </a:t>
            </a:r>
          </a:p>
          <a:p>
            <a:pPr algn="ctr"/>
            <a:r>
              <a:rPr lang="en-US" sz="1200" dirty="0"/>
              <a:t>at stave ends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45B787-280C-A49D-34CC-A06897B5A21F}"/>
              </a:ext>
            </a:extLst>
          </p:cNvPr>
          <p:cNvCxnSpPr>
            <a:cxnSpLocks/>
          </p:cNvCxnSpPr>
          <p:nvPr/>
        </p:nvCxnSpPr>
        <p:spPr>
          <a:xfrm flipV="1">
            <a:off x="3645521" y="2922261"/>
            <a:ext cx="0" cy="4555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7F7886-05F0-7E3B-D04A-BF82738C28BD}"/>
              </a:ext>
            </a:extLst>
          </p:cNvPr>
          <p:cNvCxnSpPr>
            <a:cxnSpLocks/>
          </p:cNvCxnSpPr>
          <p:nvPr/>
        </p:nvCxnSpPr>
        <p:spPr>
          <a:xfrm flipV="1">
            <a:off x="3373838" y="2922261"/>
            <a:ext cx="0" cy="4981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F5D682-D2EF-FF15-41D5-399A28A422A5}"/>
              </a:ext>
            </a:extLst>
          </p:cNvPr>
          <p:cNvCxnSpPr>
            <a:cxnSpLocks/>
          </p:cNvCxnSpPr>
          <p:nvPr/>
        </p:nvCxnSpPr>
        <p:spPr>
          <a:xfrm>
            <a:off x="3373242" y="2922261"/>
            <a:ext cx="272279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AB1F79A-A3BF-2F6A-A28C-D52A57C19971}"/>
              </a:ext>
            </a:extLst>
          </p:cNvPr>
          <p:cNvSpPr txBox="1"/>
          <p:nvPr/>
        </p:nvSpPr>
        <p:spPr>
          <a:xfrm>
            <a:off x="3151745" y="2597542"/>
            <a:ext cx="987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mm</a:t>
            </a:r>
          </a:p>
        </p:txBody>
      </p:sp>
    </p:spTree>
    <p:extLst>
      <p:ext uri="{BB962C8B-B14F-4D97-AF65-F5344CB8AC3E}">
        <p14:creationId xmlns:p14="http://schemas.microsoft.com/office/powerpoint/2010/main" val="772510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01A5D4-4968-7C7D-F8E7-1CC06FBD9D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63" r="6431"/>
          <a:stretch>
            <a:fillRect/>
          </a:stretch>
        </p:blipFill>
        <p:spPr>
          <a:xfrm>
            <a:off x="5980176" y="1157384"/>
            <a:ext cx="4343400" cy="49455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36F8AC-9F56-8859-E12C-CA12A756B25D}"/>
              </a:ext>
            </a:extLst>
          </p:cNvPr>
          <p:cNvSpPr txBox="1"/>
          <p:nvPr/>
        </p:nvSpPr>
        <p:spPr>
          <a:xfrm>
            <a:off x="987552" y="416020"/>
            <a:ext cx="522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Tracker layout (barrel)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5CD0B8-FE61-415F-A6B9-F9D79F693CE8}"/>
              </a:ext>
            </a:extLst>
          </p:cNvPr>
          <p:cNvSpPr txBox="1"/>
          <p:nvPr/>
        </p:nvSpPr>
        <p:spPr>
          <a:xfrm>
            <a:off x="9880814" y="3023242"/>
            <a:ext cx="735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MID1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23BD64-0A75-41A1-8F66-E2E2D64D6E0F}"/>
              </a:ext>
            </a:extLst>
          </p:cNvPr>
          <p:cNvSpPr txBox="1"/>
          <p:nvPr/>
        </p:nvSpPr>
        <p:spPr>
          <a:xfrm>
            <a:off x="9880814" y="2815493"/>
            <a:ext cx="735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MID2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1ECA1-33A0-9E6A-46C5-FB27F1FC3A4A}"/>
              </a:ext>
            </a:extLst>
          </p:cNvPr>
          <p:cNvSpPr txBox="1"/>
          <p:nvPr/>
        </p:nvSpPr>
        <p:spPr>
          <a:xfrm>
            <a:off x="9880814" y="2607744"/>
            <a:ext cx="735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MID3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3712F-3B0B-1AD7-8741-ADD640C0B52B}"/>
              </a:ext>
            </a:extLst>
          </p:cNvPr>
          <p:cNvSpPr txBox="1"/>
          <p:nvPr/>
        </p:nvSpPr>
        <p:spPr>
          <a:xfrm>
            <a:off x="10182566" y="2012161"/>
            <a:ext cx="735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OUT1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4A674-54DF-842C-2326-9EBC9D9F0E91}"/>
              </a:ext>
            </a:extLst>
          </p:cNvPr>
          <p:cNvSpPr txBox="1"/>
          <p:nvPr/>
        </p:nvSpPr>
        <p:spPr>
          <a:xfrm>
            <a:off x="10182566" y="1804412"/>
            <a:ext cx="735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OUT2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101456-F0FB-3ED3-397C-5A5F624A6CCF}"/>
              </a:ext>
            </a:extLst>
          </p:cNvPr>
          <p:cNvSpPr txBox="1"/>
          <p:nvPr/>
        </p:nvSpPr>
        <p:spPr>
          <a:xfrm>
            <a:off x="10442448" y="2780868"/>
            <a:ext cx="1216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Middle </a:t>
            </a:r>
            <a:r>
              <a:rPr lang="it-IT" sz="1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  <a:endParaRPr lang="it-IT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931652-E9C0-3579-5767-96637034562E}"/>
              </a:ext>
            </a:extLst>
          </p:cNvPr>
          <p:cNvSpPr txBox="1"/>
          <p:nvPr/>
        </p:nvSpPr>
        <p:spPr>
          <a:xfrm>
            <a:off x="10762488" y="1886352"/>
            <a:ext cx="1094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</a:t>
            </a:r>
            <a:r>
              <a:rPr lang="it-IT" sz="1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  <a:endParaRPr lang="it-IT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ight Bracket 12">
            <a:extLst>
              <a:ext uri="{FF2B5EF4-FFF2-40B4-BE49-F238E27FC236}">
                <a16:creationId xmlns:a16="http://schemas.microsoft.com/office/drawing/2014/main" id="{54A39C2A-D5D7-016B-DB94-D2C94D59DF3D}"/>
              </a:ext>
            </a:extLst>
          </p:cNvPr>
          <p:cNvSpPr/>
          <p:nvPr/>
        </p:nvSpPr>
        <p:spPr>
          <a:xfrm>
            <a:off x="10387584" y="2607744"/>
            <a:ext cx="109728" cy="692497"/>
          </a:xfrm>
          <a:prstGeom prst="rightBracke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ight Bracket 13">
            <a:extLst>
              <a:ext uri="{FF2B5EF4-FFF2-40B4-BE49-F238E27FC236}">
                <a16:creationId xmlns:a16="http://schemas.microsoft.com/office/drawing/2014/main" id="{E985CEE7-3DC5-A678-F63D-8338C529708D}"/>
              </a:ext>
            </a:extLst>
          </p:cNvPr>
          <p:cNvSpPr/>
          <p:nvPr/>
        </p:nvSpPr>
        <p:spPr>
          <a:xfrm>
            <a:off x="10725912" y="1804412"/>
            <a:ext cx="73152" cy="484748"/>
          </a:xfrm>
          <a:prstGeom prst="rightBracke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62122BD-602B-F79A-7EAF-5822F569A5BE}"/>
              </a:ext>
            </a:extLst>
          </p:cNvPr>
          <p:cNvGraphicFramePr>
            <a:graphicFrameLocks noGrp="1"/>
          </p:cNvGraphicFramePr>
          <p:nvPr/>
        </p:nvGraphicFramePr>
        <p:xfrm>
          <a:off x="1284222" y="1835514"/>
          <a:ext cx="3757170" cy="23005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52390">
                  <a:extLst>
                    <a:ext uri="{9D8B030D-6E8A-4147-A177-3AD203B41FA5}">
                      <a16:colId xmlns:a16="http://schemas.microsoft.com/office/drawing/2014/main" val="1770444955"/>
                    </a:ext>
                  </a:extLst>
                </a:gridCol>
                <a:gridCol w="1252390">
                  <a:extLst>
                    <a:ext uri="{9D8B030D-6E8A-4147-A177-3AD203B41FA5}">
                      <a16:colId xmlns:a16="http://schemas.microsoft.com/office/drawing/2014/main" val="3847751335"/>
                    </a:ext>
                  </a:extLst>
                </a:gridCol>
                <a:gridCol w="1252390">
                  <a:extLst>
                    <a:ext uri="{9D8B030D-6E8A-4147-A177-3AD203B41FA5}">
                      <a16:colId xmlns:a16="http://schemas.microsoft.com/office/drawing/2014/main" val="1273377227"/>
                    </a:ext>
                  </a:extLst>
                </a:gridCol>
              </a:tblGrid>
              <a:tr h="524769"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 </a:t>
                      </a:r>
                      <a:r>
                        <a:rPr lang="it-IT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cold</a:t>
                      </a:r>
                      <a:r>
                        <a:rPr lang="it-IT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plate</a:t>
                      </a:r>
                      <a:r>
                        <a:rPr lang="it-IT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Upper </a:t>
                      </a:r>
                      <a:r>
                        <a:rPr lang="it-IT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cold</a:t>
                      </a:r>
                      <a:r>
                        <a:rPr lang="it-IT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plate</a:t>
                      </a:r>
                      <a:endParaRPr lang="it-IT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5498401"/>
                  </a:ext>
                </a:extLst>
              </a:tr>
              <a:tr h="355148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712.1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762.1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4889999"/>
                  </a:ext>
                </a:extLst>
              </a:tr>
              <a:tr h="355148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839.4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889.4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7013628"/>
                  </a:ext>
                </a:extLst>
              </a:tr>
              <a:tr h="355148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966.8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1016.8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8534141"/>
                  </a:ext>
                </a:extLst>
              </a:tr>
              <a:tr h="355148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1603.1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1653.1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5890738"/>
                  </a:ext>
                </a:extLst>
              </a:tr>
              <a:tr h="355148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1780.3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933691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3C8B0B3-FCBE-0EF5-90C2-EDFE6E2930FD}"/>
              </a:ext>
            </a:extLst>
          </p:cNvPr>
          <p:cNvSpPr txBox="1"/>
          <p:nvPr/>
        </p:nvSpPr>
        <p:spPr>
          <a:xfrm>
            <a:off x="877824" y="1343554"/>
            <a:ext cx="316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radius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(mm):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E3601C-B501-85B7-9451-EF526428E2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2"/>
          <a:stretch>
            <a:fillRect/>
          </a:stretch>
        </p:blipFill>
        <p:spPr>
          <a:xfrm>
            <a:off x="1124712" y="4381280"/>
            <a:ext cx="4562856" cy="2060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A5E682D-5EE2-180E-CEE9-3D07CD9F5A35}"/>
              </a:ext>
            </a:extLst>
          </p:cNvPr>
          <p:cNvSpPr txBox="1"/>
          <p:nvPr/>
        </p:nvSpPr>
        <p:spPr>
          <a:xfrm>
            <a:off x="2820924" y="6097710"/>
            <a:ext cx="1170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Front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0B04A-E217-02F8-BF20-6A31E7EE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18</a:t>
            </a:fld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45EBF1-4891-F657-E1D2-D2451E2E97A8}"/>
              </a:ext>
            </a:extLst>
          </p:cNvPr>
          <p:cNvSpPr txBox="1"/>
          <p:nvPr/>
        </p:nvSpPr>
        <p:spPr>
          <a:xfrm rot="20036909">
            <a:off x="10563228" y="524763"/>
            <a:ext cx="121058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Giada Bonini</a:t>
            </a:r>
          </a:p>
        </p:txBody>
      </p:sp>
    </p:spTree>
    <p:extLst>
      <p:ext uri="{BB962C8B-B14F-4D97-AF65-F5344CB8AC3E}">
        <p14:creationId xmlns:p14="http://schemas.microsoft.com/office/powerpoint/2010/main" val="1095255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52B93-D0F2-0C7A-F496-7C0EF19CF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83961-5A27-E167-D367-8B91DC1D67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63" r="6431"/>
          <a:stretch>
            <a:fillRect/>
          </a:stretch>
        </p:blipFill>
        <p:spPr>
          <a:xfrm>
            <a:off x="5980176" y="1157384"/>
            <a:ext cx="4343400" cy="49455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D7A802-E04E-3BE0-5B57-4B36C62A1394}"/>
              </a:ext>
            </a:extLst>
          </p:cNvPr>
          <p:cNvSpPr txBox="1"/>
          <p:nvPr/>
        </p:nvSpPr>
        <p:spPr>
          <a:xfrm>
            <a:off x="987552" y="562324"/>
            <a:ext cx="521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Tracker layout (barrel)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4A3858-C8F4-8ADF-5F54-5FC384B4527C}"/>
              </a:ext>
            </a:extLst>
          </p:cNvPr>
          <p:cNvSpPr txBox="1"/>
          <p:nvPr/>
        </p:nvSpPr>
        <p:spPr>
          <a:xfrm>
            <a:off x="9880814" y="3023242"/>
            <a:ext cx="735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MID1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529DFE-F37A-F94A-0966-67397FD81EB5}"/>
              </a:ext>
            </a:extLst>
          </p:cNvPr>
          <p:cNvSpPr txBox="1"/>
          <p:nvPr/>
        </p:nvSpPr>
        <p:spPr>
          <a:xfrm>
            <a:off x="9880814" y="2815493"/>
            <a:ext cx="735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MID2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4AE60-6A3C-902F-FB93-427A23E735B8}"/>
              </a:ext>
            </a:extLst>
          </p:cNvPr>
          <p:cNvSpPr txBox="1"/>
          <p:nvPr/>
        </p:nvSpPr>
        <p:spPr>
          <a:xfrm>
            <a:off x="9880814" y="2607744"/>
            <a:ext cx="735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MID3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2ABFC-928D-620E-E9D0-43AA0248C677}"/>
              </a:ext>
            </a:extLst>
          </p:cNvPr>
          <p:cNvSpPr txBox="1"/>
          <p:nvPr/>
        </p:nvSpPr>
        <p:spPr>
          <a:xfrm>
            <a:off x="10182566" y="2012161"/>
            <a:ext cx="735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OUT1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B12C4C-A8C5-AF0A-69EE-3F6CC26FD1D0}"/>
              </a:ext>
            </a:extLst>
          </p:cNvPr>
          <p:cNvSpPr txBox="1"/>
          <p:nvPr/>
        </p:nvSpPr>
        <p:spPr>
          <a:xfrm>
            <a:off x="10182566" y="1804412"/>
            <a:ext cx="735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OUT2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F57E5-3653-4D20-8814-BD4BA978648D}"/>
              </a:ext>
            </a:extLst>
          </p:cNvPr>
          <p:cNvSpPr txBox="1"/>
          <p:nvPr/>
        </p:nvSpPr>
        <p:spPr>
          <a:xfrm>
            <a:off x="10442448" y="2780868"/>
            <a:ext cx="1216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Middle </a:t>
            </a:r>
            <a:r>
              <a:rPr lang="it-IT" sz="1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  <a:endParaRPr lang="it-IT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C3838C-608E-6DCC-388F-2F715A3A426F}"/>
              </a:ext>
            </a:extLst>
          </p:cNvPr>
          <p:cNvSpPr txBox="1"/>
          <p:nvPr/>
        </p:nvSpPr>
        <p:spPr>
          <a:xfrm>
            <a:off x="10762488" y="1886352"/>
            <a:ext cx="1094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</a:t>
            </a:r>
            <a:r>
              <a:rPr lang="it-IT" sz="1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  <a:endParaRPr lang="it-IT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ight Bracket 12">
            <a:extLst>
              <a:ext uri="{FF2B5EF4-FFF2-40B4-BE49-F238E27FC236}">
                <a16:creationId xmlns:a16="http://schemas.microsoft.com/office/drawing/2014/main" id="{7F692601-91FE-0310-B066-18AAB49E39ED}"/>
              </a:ext>
            </a:extLst>
          </p:cNvPr>
          <p:cNvSpPr/>
          <p:nvPr/>
        </p:nvSpPr>
        <p:spPr>
          <a:xfrm>
            <a:off x="10387584" y="2607744"/>
            <a:ext cx="109728" cy="692497"/>
          </a:xfrm>
          <a:prstGeom prst="rightBracke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ight Bracket 13">
            <a:extLst>
              <a:ext uri="{FF2B5EF4-FFF2-40B4-BE49-F238E27FC236}">
                <a16:creationId xmlns:a16="http://schemas.microsoft.com/office/drawing/2014/main" id="{90AB69E2-2A2A-5407-B278-B3DB4196BAC6}"/>
              </a:ext>
            </a:extLst>
          </p:cNvPr>
          <p:cNvSpPr/>
          <p:nvPr/>
        </p:nvSpPr>
        <p:spPr>
          <a:xfrm>
            <a:off x="10725912" y="1804412"/>
            <a:ext cx="73152" cy="484748"/>
          </a:xfrm>
          <a:prstGeom prst="rightBracke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D40DF726-5BA6-9001-F754-D24E3ECF9329}"/>
              </a:ext>
            </a:extLst>
          </p:cNvPr>
          <p:cNvGraphicFramePr>
            <a:graphicFrameLocks noGrp="1"/>
          </p:cNvGraphicFramePr>
          <p:nvPr/>
        </p:nvGraphicFramePr>
        <p:xfrm>
          <a:off x="577596" y="2324112"/>
          <a:ext cx="4861560" cy="26121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10817">
                  <a:extLst>
                    <a:ext uri="{9D8B030D-6E8A-4147-A177-3AD203B41FA5}">
                      <a16:colId xmlns:a16="http://schemas.microsoft.com/office/drawing/2014/main" val="1770444955"/>
                    </a:ext>
                  </a:extLst>
                </a:gridCol>
                <a:gridCol w="868631">
                  <a:extLst>
                    <a:ext uri="{9D8B030D-6E8A-4147-A177-3AD203B41FA5}">
                      <a16:colId xmlns:a16="http://schemas.microsoft.com/office/drawing/2014/main" val="1201734018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847751335"/>
                    </a:ext>
                  </a:extLst>
                </a:gridCol>
                <a:gridCol w="1307592">
                  <a:extLst>
                    <a:ext uri="{9D8B030D-6E8A-4147-A177-3AD203B41FA5}">
                      <a16:colId xmlns:a16="http://schemas.microsoft.com/office/drawing/2014/main" val="1273377227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959671100"/>
                    </a:ext>
                  </a:extLst>
                </a:gridCol>
              </a:tblGrid>
              <a:tr h="692784"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N. of </a:t>
                      </a:r>
                      <a:r>
                        <a:rPr lang="it-IT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staves</a:t>
                      </a:r>
                      <a:r>
                        <a:rPr lang="it-IT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N. of </a:t>
                      </a:r>
                      <a:r>
                        <a:rPr lang="it-IT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modules</a:t>
                      </a:r>
                      <a:endParaRPr lang="it-IT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Silicon </a:t>
                      </a:r>
                      <a:r>
                        <a:rPr lang="it-IT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</a:t>
                      </a:r>
                      <a:r>
                        <a:rPr lang="it-IT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surface</a:t>
                      </a:r>
                      <a:r>
                        <a:rPr lang="it-IT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</a:t>
                      </a:r>
                      <a:r>
                        <a:rPr lang="it-IT" sz="1400" b="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it-IT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(kW)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5498401"/>
                  </a:ext>
                </a:extLst>
              </a:tr>
              <a:tr h="38386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4889999"/>
                  </a:ext>
                </a:extLst>
              </a:tr>
              <a:tr h="38386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7013628"/>
                  </a:ext>
                </a:extLst>
              </a:tr>
              <a:tr h="38386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8534141"/>
                  </a:ext>
                </a:extLst>
              </a:tr>
              <a:tr h="38386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5890738"/>
                  </a:ext>
                </a:extLst>
              </a:tr>
              <a:tr h="38386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933691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72A4F-DAA8-4217-3036-40C9A91A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19</a:t>
            </a:fld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891839-4FE0-DCE4-82A9-2547842A48D1}"/>
              </a:ext>
            </a:extLst>
          </p:cNvPr>
          <p:cNvSpPr txBox="1"/>
          <p:nvPr/>
        </p:nvSpPr>
        <p:spPr>
          <a:xfrm rot="20036909">
            <a:off x="10563228" y="524763"/>
            <a:ext cx="121058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Giada Bonini</a:t>
            </a:r>
          </a:p>
        </p:txBody>
      </p:sp>
    </p:spTree>
    <p:extLst>
      <p:ext uri="{BB962C8B-B14F-4D97-AF65-F5344CB8AC3E}">
        <p14:creationId xmlns:p14="http://schemas.microsoft.com/office/powerpoint/2010/main" val="3869898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AE6CF-35A7-1FB8-37D5-2311FBAB8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and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6274C-A1EF-23AA-A1E0-EE24F8071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6420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 young project: started from scratch less than one year ago</a:t>
            </a:r>
          </a:p>
          <a:p>
            <a:pPr>
              <a:lnSpc>
                <a:spcPct val="110000"/>
              </a:lnSpc>
            </a:pPr>
            <a:r>
              <a:rPr lang="en-US" dirty="0"/>
              <a:t>High-level goal: develop a detector design that will become a proposal for one of the four FCC-ee detectors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The four detectors should be sufficiently different from each other</a:t>
            </a:r>
          </a:p>
          <a:p>
            <a:pPr>
              <a:lnSpc>
                <a:spcPct val="110000"/>
              </a:lnSpc>
            </a:pPr>
            <a:r>
              <a:rPr lang="en-US" b="1" dirty="0"/>
              <a:t>Problem-driven approach: optimize performance</a:t>
            </a:r>
          </a:p>
          <a:p>
            <a:pPr>
              <a:lnSpc>
                <a:spcPct val="110000"/>
              </a:lnSpc>
            </a:pPr>
            <a:r>
              <a:rPr lang="en-US" dirty="0"/>
              <a:t>Adopt state-of-the-art (… </a:t>
            </a:r>
            <a:r>
              <a:rPr lang="en-US" b="1" dirty="0"/>
              <a:t>but not futuristic</a:t>
            </a:r>
            <a:r>
              <a:rPr lang="en-US" dirty="0"/>
              <a:t>) detector technologies, and technical solutions for system design</a:t>
            </a:r>
          </a:p>
          <a:p>
            <a:pPr>
              <a:lnSpc>
                <a:spcPct val="110000"/>
              </a:lnSpc>
            </a:pPr>
            <a:r>
              <a:rPr lang="en-US" dirty="0"/>
              <a:t>Make sure the detector is realistic and affordable</a:t>
            </a:r>
          </a:p>
          <a:p>
            <a:pPr>
              <a:lnSpc>
                <a:spcPct val="110000"/>
              </a:lnSpc>
            </a:pPr>
            <a:r>
              <a:rPr lang="en-US" dirty="0"/>
              <a:t>Minimize complexity and M&amp;O cost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Minimal number of different detector technologies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Robust detector design, requiring minimal/no maintenance to the extent possible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FFA94-97D6-74AD-5752-B2715081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4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D25547-0B4C-F71C-5C0B-1B71DF0B51C7}"/>
              </a:ext>
            </a:extLst>
          </p:cNvPr>
          <p:cNvSpPr txBox="1"/>
          <p:nvPr/>
        </p:nvSpPr>
        <p:spPr>
          <a:xfrm>
            <a:off x="1014984" y="361156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Tracker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fluids</a:t>
            </a:r>
            <a:endParaRPr lang="it-IT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CF553-C6D6-274E-BE20-ACFD080B1E6A}"/>
              </a:ext>
            </a:extLst>
          </p:cNvPr>
          <p:cNvSpPr txBox="1"/>
          <p:nvPr/>
        </p:nvSpPr>
        <p:spPr>
          <a:xfrm>
            <a:off x="1014984" y="1053577"/>
            <a:ext cx="8891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Eco-friendly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electronics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immersion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 no damage to the sensors in case of leaks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BCA9C9-44FD-DC04-645C-A5F19ADC17A6}"/>
              </a:ext>
            </a:extLst>
          </p:cNvPr>
          <p:cNvSpPr txBox="1"/>
          <p:nvPr/>
        </p:nvSpPr>
        <p:spPr>
          <a:xfrm>
            <a:off x="1014984" y="6142373"/>
            <a:ext cx="10140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Opteon</a:t>
            </a:r>
            <a:r>
              <a:rPr lang="en-US" sz="1600" b="1" baseline="30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TM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SF10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identified as a plausible choice, taking into account all relevant thermo-physics properties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00A59-57F8-C88B-8DC0-FDDEEC5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20</a:t>
            </a:fld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B6CFF-2307-0449-1E8E-DD897D4EAD36}"/>
              </a:ext>
            </a:extLst>
          </p:cNvPr>
          <p:cNvSpPr txBox="1"/>
          <p:nvPr/>
        </p:nvSpPr>
        <p:spPr>
          <a:xfrm rot="20036909">
            <a:off x="10748505" y="622795"/>
            <a:ext cx="121058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Giada Bonini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C28E87-EEC0-6F37-F39E-0F5E2AD808C9}"/>
              </a:ext>
            </a:extLst>
          </p:cNvPr>
          <p:cNvGrpSpPr/>
          <p:nvPr/>
        </p:nvGrpSpPr>
        <p:grpSpPr>
          <a:xfrm>
            <a:off x="211873" y="2705456"/>
            <a:ext cx="11753307" cy="2912984"/>
            <a:chOff x="211873" y="2705456"/>
            <a:chExt cx="11753307" cy="291298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F9B62B5-2D92-79FF-EF57-ABEAA58ED677}"/>
                </a:ext>
              </a:extLst>
            </p:cNvPr>
            <p:cNvSpPr txBox="1"/>
            <p:nvPr/>
          </p:nvSpPr>
          <p:spPr>
            <a:xfrm>
              <a:off x="2304288" y="5131153"/>
              <a:ext cx="171907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Arial" panose="020B0604020202020204" pitchFamily="34" charset="0"/>
                  <a:cs typeface="Arial" panose="020B0604020202020204" pitchFamily="34" charset="0"/>
                </a:rPr>
                <a:t>3M</a:t>
              </a:r>
              <a:r>
                <a:rPr lang="it-IT" sz="11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TM</a:t>
              </a:r>
              <a:r>
                <a:rPr lang="it-IT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Novec</a:t>
              </a:r>
              <a:r>
                <a:rPr lang="it-IT" sz="1100" dirty="0">
                  <a:latin typeface="Arial" panose="020B0604020202020204" pitchFamily="34" charset="0"/>
                  <a:cs typeface="Arial" panose="020B0604020202020204" pitchFamily="34" charset="0"/>
                </a:rPr>
                <a:t> 774 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will no longer be produced</a:t>
              </a:r>
              <a:endParaRPr lang="it-IT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B696610-5859-904E-0F95-DD40AAAFC55A}"/>
                </a:ext>
              </a:extLst>
            </p:cNvPr>
            <p:cNvCxnSpPr>
              <a:cxnSpLocks/>
            </p:cNvCxnSpPr>
            <p:nvPr/>
          </p:nvCxnSpPr>
          <p:spPr>
            <a:xfrm>
              <a:off x="2423160" y="4529887"/>
              <a:ext cx="347472" cy="6012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FC20DC4-E1B7-836E-8136-5A5ECA811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557" y="2705456"/>
              <a:ext cx="11316885" cy="231289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E0B5DF4-3E44-A387-6899-193D31D45071}"/>
                </a:ext>
              </a:extLst>
            </p:cNvPr>
            <p:cNvSpPr txBox="1"/>
            <p:nvPr/>
          </p:nvSpPr>
          <p:spPr>
            <a:xfrm>
              <a:off x="8275320" y="5187553"/>
              <a:ext cx="145389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Low boiling points 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not optimal </a:t>
              </a:r>
              <a:endParaRPr lang="it-IT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EF94880-A73B-D51B-3E0A-CAB3E28F8E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1392" y="4914906"/>
              <a:ext cx="264033" cy="21624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9E2046-C0F4-125C-06A0-03281474E966}"/>
                </a:ext>
              </a:extLst>
            </p:cNvPr>
            <p:cNvSpPr/>
            <p:nvPr/>
          </p:nvSpPr>
          <p:spPr>
            <a:xfrm>
              <a:off x="211873" y="3832433"/>
              <a:ext cx="11753307" cy="319105"/>
            </a:xfrm>
            <a:prstGeom prst="rect">
              <a:avLst/>
            </a:prstGeom>
            <a:noFill/>
            <a:ln w="444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641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9DD3C-B950-5DF7-3B47-61C246CE2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A3B2A7-3A0E-9D9B-9890-8B20DAAFB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336" y="2274366"/>
            <a:ext cx="4818578" cy="2872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F902C0-8A25-DAE8-3388-8C1092B89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46" y="2274367"/>
            <a:ext cx="4781098" cy="28721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03D047-9869-29E6-2431-76E210C9E733}"/>
              </a:ext>
            </a:extLst>
          </p:cNvPr>
          <p:cNvSpPr txBox="1"/>
          <p:nvPr/>
        </p:nvSpPr>
        <p:spPr>
          <a:xfrm>
            <a:off x="658368" y="354231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Tracker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sizing</a:t>
            </a:r>
            <a:endParaRPr lang="it-IT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2A9B41-53F1-5519-0C84-365509B325E4}"/>
              </a:ext>
            </a:extLst>
          </p:cNvPr>
          <p:cNvSpPr txBox="1"/>
          <p:nvPr/>
        </p:nvSpPr>
        <p:spPr>
          <a:xfrm>
            <a:off x="4485921" y="2319900"/>
            <a:ext cx="1064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(ΔT=5°C)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022171-BED0-082D-FB3D-9A99B6DEBD74}"/>
              </a:ext>
            </a:extLst>
          </p:cNvPr>
          <p:cNvSpPr txBox="1"/>
          <p:nvPr/>
        </p:nvSpPr>
        <p:spPr>
          <a:xfrm>
            <a:off x="9688335" y="2335488"/>
            <a:ext cx="1152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(ID=1.6mm)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62991B-F50F-E913-BF39-B52B82821525}"/>
              </a:ext>
            </a:extLst>
          </p:cNvPr>
          <p:cNvSpPr txBox="1"/>
          <p:nvPr/>
        </p:nvSpPr>
        <p:spPr>
          <a:xfrm>
            <a:off x="9252154" y="6226282"/>
            <a:ext cx="2521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step: </a:t>
            </a:r>
            <a:r>
              <a:rPr lang="it-IT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it-IT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endParaRPr lang="it-IT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4790A-079E-202A-CBA4-CC1F4FAE5484}"/>
              </a:ext>
            </a:extLst>
          </p:cNvPr>
          <p:cNvSpPr txBox="1"/>
          <p:nvPr/>
        </p:nvSpPr>
        <p:spPr>
          <a:xfrm>
            <a:off x="658368" y="1055831"/>
            <a:ext cx="5458968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Pixel Power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dissipation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20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Periphery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Power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dissipation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50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MAPS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temperature: &lt; 30°C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0C377-451E-D61A-B46D-13DDF6CC0625}"/>
              </a:ext>
            </a:extLst>
          </p:cNvPr>
          <p:cNvSpPr txBox="1"/>
          <p:nvPr/>
        </p:nvSpPr>
        <p:spPr>
          <a:xfrm>
            <a:off x="6582106" y="987177"/>
            <a:ext cx="441045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dissipated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per chip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0.161 W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it-IT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dissipated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1.29 W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it-IT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dissipated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54.15 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DE996C-AA31-D5FC-ADD9-F0BD12FA44F2}"/>
              </a:ext>
            </a:extLst>
          </p:cNvPr>
          <p:cNvSpPr txBox="1"/>
          <p:nvPr/>
        </p:nvSpPr>
        <p:spPr>
          <a:xfrm>
            <a:off x="800946" y="5278693"/>
            <a:ext cx="4410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Nominal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chosen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C7155C-5D2A-E3AA-213B-0ACB2165F211}"/>
              </a:ext>
            </a:extLst>
          </p:cNvPr>
          <p:cNvSpPr txBox="1"/>
          <p:nvPr/>
        </p:nvSpPr>
        <p:spPr>
          <a:xfrm>
            <a:off x="918901" y="5672284"/>
            <a:ext cx="494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Pipe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ID = 1.6 mm</a:t>
            </a:r>
          </a:p>
          <a:p>
            <a:endParaRPr lang="it-IT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Fluid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in-out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temperature: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ΔT = 5°C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B88AEB-6A79-173E-A964-DAC3581396A0}"/>
              </a:ext>
            </a:extLst>
          </p:cNvPr>
          <p:cNvSpPr txBox="1"/>
          <p:nvPr/>
        </p:nvSpPr>
        <p:spPr>
          <a:xfrm>
            <a:off x="6430600" y="5719458"/>
            <a:ext cx="4410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drop: 0.95 bar 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53855178-3733-B25D-DA9C-CE2E4A96F17A}"/>
              </a:ext>
            </a:extLst>
          </p:cNvPr>
          <p:cNvSpPr/>
          <p:nvPr/>
        </p:nvSpPr>
        <p:spPr>
          <a:xfrm>
            <a:off x="5776349" y="5826546"/>
            <a:ext cx="567312" cy="137740"/>
          </a:xfrm>
          <a:prstGeom prst="right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F2EEFD-1AD1-81CF-4B68-B408ACF82D7D}"/>
              </a:ext>
            </a:extLst>
          </p:cNvPr>
          <p:cNvSpPr txBox="1"/>
          <p:nvPr/>
        </p:nvSpPr>
        <p:spPr>
          <a:xfrm>
            <a:off x="9252154" y="5265463"/>
            <a:ext cx="25215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Graphics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fluid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15°C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B0C9A8E-EDC5-F336-EA25-7BDF3D8F8EA5}"/>
              </a:ext>
            </a:extLst>
          </p:cNvPr>
          <p:cNvCxnSpPr>
            <a:endCxn id="22" idx="1"/>
          </p:cNvCxnSpPr>
          <p:nvPr/>
        </p:nvCxnSpPr>
        <p:spPr>
          <a:xfrm>
            <a:off x="8787334" y="5278693"/>
            <a:ext cx="464820" cy="102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77B8802-3278-25BA-0ADC-98CE6F7653CD}"/>
              </a:ext>
            </a:extLst>
          </p:cNvPr>
          <p:cNvSpPr txBox="1"/>
          <p:nvPr/>
        </p:nvSpPr>
        <p:spPr>
          <a:xfrm>
            <a:off x="4810827" y="887561"/>
            <a:ext cx="1771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 power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</a:t>
            </a:r>
            <a:endParaRPr lang="it-IT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D3E82DA-04A6-358C-F33C-39794133BD11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4417268" y="1149171"/>
            <a:ext cx="393559" cy="3071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458FA774-2745-637B-EAEF-BDF3860B976D}"/>
              </a:ext>
            </a:extLst>
          </p:cNvPr>
          <p:cNvSpPr/>
          <p:nvPr/>
        </p:nvSpPr>
        <p:spPr>
          <a:xfrm>
            <a:off x="5303520" y="1453896"/>
            <a:ext cx="1040141" cy="140419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3D5661-3845-45C3-F9BB-10A469DA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21</a:t>
            </a:fld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6306A-0A6A-8202-FAEE-8CA8293C11FF}"/>
              </a:ext>
            </a:extLst>
          </p:cNvPr>
          <p:cNvSpPr txBox="1"/>
          <p:nvPr/>
        </p:nvSpPr>
        <p:spPr>
          <a:xfrm rot="20036909">
            <a:off x="10748505" y="622795"/>
            <a:ext cx="121058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Giada Bonini</a:t>
            </a:r>
          </a:p>
        </p:txBody>
      </p:sp>
    </p:spTree>
    <p:extLst>
      <p:ext uri="{BB962C8B-B14F-4D97-AF65-F5344CB8AC3E}">
        <p14:creationId xmlns:p14="http://schemas.microsoft.com/office/powerpoint/2010/main" val="2965538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D6B25-1014-028A-4119-3AFB5C63B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E8F7A8-48EF-1CE5-D352-72B79F47598B}"/>
              </a:ext>
            </a:extLst>
          </p:cNvPr>
          <p:cNvSpPr txBox="1"/>
          <p:nvPr/>
        </p:nvSpPr>
        <p:spPr>
          <a:xfrm>
            <a:off x="713232" y="38045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it-IT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BEFD6-CFAB-D2CD-552F-F4A986AA4077}"/>
              </a:ext>
            </a:extLst>
          </p:cNvPr>
          <p:cNvSpPr txBox="1"/>
          <p:nvPr/>
        </p:nvSpPr>
        <p:spPr>
          <a:xfrm>
            <a:off x="713232" y="1180770"/>
            <a:ext cx="11251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stave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sag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under (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electronics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pipes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fluid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weight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Total mass: ~ 0.175 Kg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9BB0AD-3736-CE66-7946-592376443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88" t="24330" r="5052" b="35587"/>
          <a:stretch>
            <a:fillRect/>
          </a:stretch>
        </p:blipFill>
        <p:spPr>
          <a:xfrm>
            <a:off x="1885950" y="3287063"/>
            <a:ext cx="6678930" cy="13579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3E82DC-1E50-E1F0-410A-748B66D626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294" t="21638" r="4251" b="36113"/>
          <a:stretch>
            <a:fillRect/>
          </a:stretch>
        </p:blipFill>
        <p:spPr>
          <a:xfrm>
            <a:off x="1981199" y="4957511"/>
            <a:ext cx="6579883" cy="14640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2E6137-12AA-4898-C69C-89CF2CA672F2}"/>
              </a:ext>
            </a:extLst>
          </p:cNvPr>
          <p:cNvSpPr txBox="1"/>
          <p:nvPr/>
        </p:nvSpPr>
        <p:spPr>
          <a:xfrm>
            <a:off x="765736" y="1738645"/>
            <a:ext cx="50224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Applied 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distributed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mass on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surfaces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to model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electronic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Applied 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distributed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mass on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locations to model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pipes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fluid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047A74-3E3F-4293-5E90-30AA8583A866}"/>
              </a:ext>
            </a:extLst>
          </p:cNvPr>
          <p:cNvSpPr txBox="1"/>
          <p:nvPr/>
        </p:nvSpPr>
        <p:spPr>
          <a:xfrm>
            <a:off x="9469374" y="3783627"/>
            <a:ext cx="2098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sag</a:t>
            </a:r>
            <a:r>
              <a:rPr lang="it-IT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1.02 mm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3CDA0F-6194-5A7D-2276-55D061FEE9D4}"/>
              </a:ext>
            </a:extLst>
          </p:cNvPr>
          <p:cNvSpPr txBox="1"/>
          <p:nvPr/>
        </p:nvSpPr>
        <p:spPr>
          <a:xfrm>
            <a:off x="9455657" y="5546493"/>
            <a:ext cx="2098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sag</a:t>
            </a:r>
            <a:r>
              <a:rPr lang="it-IT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0.69 mm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0D0682C-7117-1A6B-8E35-2284F8DFE1C7}"/>
              </a:ext>
            </a:extLst>
          </p:cNvPr>
          <p:cNvSpPr/>
          <p:nvPr/>
        </p:nvSpPr>
        <p:spPr>
          <a:xfrm>
            <a:off x="8952738" y="3879752"/>
            <a:ext cx="393192" cy="146304"/>
          </a:xfrm>
          <a:prstGeom prst="right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A44B405-8FBA-7836-CE9B-B6E21DB3891A}"/>
              </a:ext>
            </a:extLst>
          </p:cNvPr>
          <p:cNvSpPr/>
          <p:nvPr/>
        </p:nvSpPr>
        <p:spPr>
          <a:xfrm>
            <a:off x="8952738" y="5642618"/>
            <a:ext cx="393192" cy="146304"/>
          </a:xfrm>
          <a:prstGeom prst="right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97E1C3-67D3-ECCC-ABE4-12C9340920C7}"/>
              </a:ext>
            </a:extLst>
          </p:cNvPr>
          <p:cNvSpPr txBox="1"/>
          <p:nvPr/>
        </p:nvSpPr>
        <p:spPr>
          <a:xfrm>
            <a:off x="1885950" y="4038598"/>
            <a:ext cx="9601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Simple support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67FB43-CC94-34C9-F726-A5BD2AF5F44B}"/>
              </a:ext>
            </a:extLst>
          </p:cNvPr>
          <p:cNvSpPr txBox="1"/>
          <p:nvPr/>
        </p:nvSpPr>
        <p:spPr>
          <a:xfrm>
            <a:off x="7992618" y="4076754"/>
            <a:ext cx="9601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Simple support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DBE45E-D341-5299-50E3-695E588A7B21}"/>
              </a:ext>
            </a:extLst>
          </p:cNvPr>
          <p:cNvSpPr txBox="1"/>
          <p:nvPr/>
        </p:nvSpPr>
        <p:spPr>
          <a:xfrm>
            <a:off x="1981199" y="5882185"/>
            <a:ext cx="15819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Clamped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CA52BA-0353-F464-3088-0959907650E1}"/>
              </a:ext>
            </a:extLst>
          </p:cNvPr>
          <p:cNvSpPr txBox="1"/>
          <p:nvPr/>
        </p:nvSpPr>
        <p:spPr>
          <a:xfrm>
            <a:off x="7893398" y="5916564"/>
            <a:ext cx="15819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Clamped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CD7425-FFBC-32F4-75E6-22C65CAA3D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604" t="20203" r="2245" b="32978"/>
          <a:stretch>
            <a:fillRect/>
          </a:stretch>
        </p:blipFill>
        <p:spPr>
          <a:xfrm>
            <a:off x="5949352" y="1664564"/>
            <a:ext cx="5867286" cy="135794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B5B9F-151A-3D2A-0018-6821FEB1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22</a:t>
            </a:fld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9B513-EC65-1C4B-A01F-0220DE0F09BF}"/>
              </a:ext>
            </a:extLst>
          </p:cNvPr>
          <p:cNvSpPr txBox="1"/>
          <p:nvPr/>
        </p:nvSpPr>
        <p:spPr>
          <a:xfrm rot="20036909">
            <a:off x="10748505" y="622795"/>
            <a:ext cx="121058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Giada Bonini</a:t>
            </a:r>
          </a:p>
        </p:txBody>
      </p:sp>
    </p:spTree>
    <p:extLst>
      <p:ext uri="{BB962C8B-B14F-4D97-AF65-F5344CB8AC3E}">
        <p14:creationId xmlns:p14="http://schemas.microsoft.com/office/powerpoint/2010/main" val="1310172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F618B-BD22-FDFE-014E-DC5ADB12D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12AD9-ED15-B847-C508-0F374DA38C17}"/>
              </a:ext>
            </a:extLst>
          </p:cNvPr>
          <p:cNvSpPr txBox="1"/>
          <p:nvPr/>
        </p:nvSpPr>
        <p:spPr>
          <a:xfrm>
            <a:off x="987551" y="416020"/>
            <a:ext cx="7436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Tracker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mechanics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86D7E5-33F5-F87E-7A08-D8BF40D8D8B3}"/>
              </a:ext>
            </a:extLst>
          </p:cNvPr>
          <p:cNvSpPr txBox="1"/>
          <p:nvPr/>
        </p:nvSpPr>
        <p:spPr>
          <a:xfrm>
            <a:off x="987552" y="1414072"/>
            <a:ext cx="100949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Thermal simulations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Construction of a 1.5 m long stave demonstrator, in collaboration with Purdue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Material being procured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 of the flange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6448D0-CE8E-8B96-4B8C-7779C0753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EE61-F443-484E-9DCF-83C0B9456D5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364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AC5C4-0298-9E85-33D0-0CDE0AF48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788B5E9-2859-115F-89B9-592DA02A3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71" y="1825624"/>
            <a:ext cx="10515599" cy="4970695"/>
          </a:xfrm>
        </p:spPr>
        <p:txBody>
          <a:bodyPr>
            <a:normAutofit fontScale="92500"/>
          </a:bodyPr>
          <a:lstStyle/>
          <a:p>
            <a:pPr marL="914400" lvl="2" indent="0">
              <a:lnSpc>
                <a:spcPct val="100000"/>
              </a:lnSpc>
              <a:buNone/>
            </a:pPr>
            <a:r>
              <a:rPr lang="en-US" dirty="0"/>
              <a:t>Key technologies:</a:t>
            </a:r>
          </a:p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r>
              <a:rPr lang="en-US" b="1" dirty="0"/>
              <a:t>Serial powering </a:t>
            </a:r>
            <a:r>
              <a:rPr lang="en-US" dirty="0"/>
              <a:t>for delivering the required power to the modules</a:t>
            </a:r>
          </a:p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r>
              <a:rPr lang="en-US" b="1" dirty="0" err="1"/>
              <a:t>Aluminium</a:t>
            </a:r>
            <a:r>
              <a:rPr lang="en-US" dirty="0"/>
              <a:t> </a:t>
            </a:r>
            <a:r>
              <a:rPr lang="en-US" dirty="0" err="1"/>
              <a:t>interconnets</a:t>
            </a:r>
            <a:r>
              <a:rPr lang="en-US" dirty="0"/>
              <a:t> (rather than copper) for power and readout</a:t>
            </a:r>
          </a:p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r>
              <a:rPr lang="en-US" b="1" dirty="0"/>
              <a:t>Data merging and command sharing</a:t>
            </a:r>
            <a:r>
              <a:rPr lang="en-US" dirty="0"/>
              <a:t> across multiple chips</a:t>
            </a:r>
          </a:p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r>
              <a:rPr lang="en-US" b="1" dirty="0"/>
              <a:t>Silicon photonics readout</a:t>
            </a:r>
            <a:r>
              <a:rPr lang="en-US" dirty="0"/>
              <a:t> (tbc)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B4DF6A-C37B-BCB3-1144-7AA03250C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75" y="32970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Outer Tracker Stave: electronics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17DAC9-EA88-FD18-F8F8-09A2CDE42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2CA73-C55E-F28D-AE19-C02AD30AF034}"/>
              </a:ext>
            </a:extLst>
          </p:cNvPr>
          <p:cNvSpPr txBox="1"/>
          <p:nvPr/>
        </p:nvSpPr>
        <p:spPr>
          <a:xfrm rot="20036909">
            <a:off x="10678777" y="602623"/>
            <a:ext cx="135005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Stella </a:t>
            </a:r>
            <a:r>
              <a:rPr lang="en-US" sz="1400" dirty="0" err="1"/>
              <a:t>Orfanelli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4517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479A-92C5-EAC3-5D79-D96D524B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97082"/>
            <a:ext cx="10515600" cy="800352"/>
          </a:xfrm>
        </p:spPr>
        <p:txBody>
          <a:bodyPr>
            <a:normAutofit/>
          </a:bodyPr>
          <a:lstStyle/>
          <a:p>
            <a:r>
              <a:rPr lang="en-GB" sz="3600" dirty="0"/>
              <a:t>Serial powering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91BFC-AC54-B684-3978-788738F60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94516"/>
            <a:ext cx="7141030" cy="54395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800" dirty="0"/>
              <a:t>Modules powered in </a:t>
            </a:r>
            <a:r>
              <a:rPr lang="en-GB" sz="1800" b="1" dirty="0"/>
              <a:t>constant current chain</a:t>
            </a:r>
            <a:r>
              <a:rPr lang="en-GB" sz="1800" dirty="0"/>
              <a:t> </a:t>
            </a:r>
          </a:p>
          <a:p>
            <a:r>
              <a:rPr lang="en-GB" sz="1800" dirty="0"/>
              <a:t>Demonstrated in </a:t>
            </a:r>
            <a:r>
              <a:rPr lang="en-GB" sz="1800" b="1" dirty="0"/>
              <a:t>CMS &amp; ATLAS (5–14 modules)</a:t>
            </a:r>
            <a:r>
              <a:rPr lang="en-GB" sz="1800" dirty="0"/>
              <a:t> </a:t>
            </a:r>
          </a:p>
          <a:p>
            <a:r>
              <a:rPr lang="en-GB" sz="1800" b="1" dirty="0"/>
              <a:t>Insensitive to voltage drops</a:t>
            </a:r>
            <a:r>
              <a:rPr lang="en-GB" sz="1800" dirty="0"/>
              <a:t> </a:t>
            </a:r>
          </a:p>
          <a:p>
            <a:r>
              <a:rPr lang="en-GB" sz="1800" b="1" dirty="0"/>
              <a:t>Reduces cable mass &amp; losses</a:t>
            </a:r>
            <a:r>
              <a:rPr lang="en-GB" sz="1800" dirty="0"/>
              <a:t> </a:t>
            </a:r>
          </a:p>
          <a:p>
            <a:r>
              <a:rPr lang="en-GB" sz="1800" dirty="0"/>
              <a:t>Uses </a:t>
            </a:r>
            <a:r>
              <a:rPr lang="en-GB" sz="1800" b="1" dirty="0"/>
              <a:t>on-chip Shunt-LDO regulators</a:t>
            </a:r>
            <a:r>
              <a:rPr lang="en-GB" sz="1800" dirty="0"/>
              <a:t> </a:t>
            </a:r>
          </a:p>
          <a:p>
            <a:r>
              <a:rPr lang="en-GB" sz="1800" dirty="0"/>
              <a:t>Failure tolerant → current redistributed </a:t>
            </a:r>
          </a:p>
        </p:txBody>
      </p:sp>
      <p:pic>
        <p:nvPicPr>
          <p:cNvPr id="5" name="Picture 4" descr="A diagram of a chip&#10;&#10;AI-generated content may be incorrect.">
            <a:extLst>
              <a:ext uri="{FF2B5EF4-FFF2-40B4-BE49-F238E27FC236}">
                <a16:creationId xmlns:a16="http://schemas.microsoft.com/office/drawing/2014/main" id="{38736D7A-5EFE-5CCA-3079-D1A68DC708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062"/>
          <a:stretch>
            <a:fillRect/>
          </a:stretch>
        </p:blipFill>
        <p:spPr>
          <a:xfrm>
            <a:off x="7631453" y="1183134"/>
            <a:ext cx="4255747" cy="4163703"/>
          </a:xfrm>
          <a:prstGeom prst="rect">
            <a:avLst/>
          </a:prstGeom>
        </p:spPr>
      </p:pic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22627ED2-C93B-03B9-7D03-B23999DDD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28" y="4244607"/>
            <a:ext cx="2828260" cy="19398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B3E9FF-4556-B395-91A0-AC50E67AD2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23" t="15329" r="28935" b="37148"/>
          <a:stretch>
            <a:fillRect/>
          </a:stretch>
        </p:blipFill>
        <p:spPr>
          <a:xfrm>
            <a:off x="3981557" y="4205125"/>
            <a:ext cx="2840640" cy="19793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BCE73C0-1CD5-0278-D631-0CB71204D1C5}"/>
              </a:ext>
            </a:extLst>
          </p:cNvPr>
          <p:cNvSpPr txBox="1"/>
          <p:nvPr/>
        </p:nvSpPr>
        <p:spPr>
          <a:xfrm>
            <a:off x="304800" y="6283022"/>
            <a:ext cx="353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>
                    <a:lumMod val="50000"/>
                  </a:schemeClr>
                </a:solidFill>
              </a:rPr>
              <a:t>CMS barrel SP chain of 8 modules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3050D7-ABC2-1042-C87F-BB38620AE816}"/>
              </a:ext>
            </a:extLst>
          </p:cNvPr>
          <p:cNvSpPr txBox="1"/>
          <p:nvPr/>
        </p:nvSpPr>
        <p:spPr>
          <a:xfrm>
            <a:off x="4087800" y="6312075"/>
            <a:ext cx="262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>
                    <a:lumMod val="50000"/>
                  </a:schemeClr>
                </a:solidFill>
              </a:rPr>
              <a:t>ATLAS barrel system test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98CE4EF-9E4D-EACE-93B9-F01A0DAE0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F4F5-9A68-1B4E-99AF-D80A1B4971E6}" type="slidenum">
              <a:rPr lang="en-CH" smtClean="0"/>
              <a:t>25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8E62F1-A5B9-849E-4ACB-9B59B6B1595C}"/>
              </a:ext>
            </a:extLst>
          </p:cNvPr>
          <p:cNvSpPr txBox="1"/>
          <p:nvPr/>
        </p:nvSpPr>
        <p:spPr>
          <a:xfrm rot="20036909">
            <a:off x="10678777" y="602623"/>
            <a:ext cx="135005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Stella </a:t>
            </a:r>
            <a:r>
              <a:rPr lang="en-US" sz="1400" dirty="0" err="1"/>
              <a:t>Orfanelli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21438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5410F-C649-2EA8-F50E-39C567E2F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AC1B4-14A0-BDF6-FFC2-AEAFDAC8D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73" y="72904"/>
            <a:ext cx="11189629" cy="885374"/>
          </a:xfrm>
        </p:spPr>
        <p:txBody>
          <a:bodyPr>
            <a:normAutofit/>
          </a:bodyPr>
          <a:lstStyle/>
          <a:p>
            <a:r>
              <a:rPr lang="en-CH" dirty="0"/>
              <a:t>Implementing serial powering over a stave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32CEB6-7629-2192-F60C-080286878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80" y="1392134"/>
            <a:ext cx="7870967" cy="5270371"/>
          </a:xfrm>
        </p:spPr>
        <p:txBody>
          <a:bodyPr>
            <a:normAutofit/>
          </a:bodyPr>
          <a:lstStyle/>
          <a:p>
            <a:r>
              <a:rPr lang="en-US" sz="2000" dirty="0"/>
              <a:t>Two </a:t>
            </a:r>
            <a:r>
              <a:rPr lang="en-CH" sz="2000"/>
              <a:t>chains </a:t>
            </a:r>
            <a:r>
              <a:rPr lang="en-CH" sz="2000" dirty="0"/>
              <a:t>of </a:t>
            </a:r>
            <a:r>
              <a:rPr lang="en-CH" sz="2000"/>
              <a:t>20+22 modules</a:t>
            </a:r>
            <a:endParaRPr lang="en-US" sz="2000" dirty="0"/>
          </a:p>
          <a:p>
            <a:r>
              <a:rPr lang="en-US" sz="2000" dirty="0"/>
              <a:t>Two serial powering nodes per module</a:t>
            </a:r>
          </a:p>
          <a:p>
            <a:pPr lvl="1"/>
            <a:r>
              <a:rPr lang="en-US" sz="1600" dirty="0"/>
              <a:t>4 MAPS per node</a:t>
            </a:r>
            <a:endParaRPr lang="en-CH" sz="1600" dirty="0"/>
          </a:p>
          <a:p>
            <a:pPr lvl="1">
              <a:buFont typeface="Wingdings" pitchFamily="2" charset="2"/>
              <a:buChar char="§"/>
            </a:pPr>
            <a:endParaRPr lang="en-CH" sz="2000" b="1" dirty="0"/>
          </a:p>
          <a:p>
            <a:pPr lvl="1">
              <a:buFont typeface="Wingdings" pitchFamily="2" charset="2"/>
              <a:buChar char="§"/>
            </a:pPr>
            <a:endParaRPr lang="en-CH" sz="2000" b="1" dirty="0"/>
          </a:p>
          <a:p>
            <a:pPr lvl="1">
              <a:buFont typeface="Wingdings" pitchFamily="2" charset="2"/>
              <a:buChar char="§"/>
            </a:pPr>
            <a:endParaRPr lang="en-CH" sz="2000" b="1" dirty="0"/>
          </a:p>
          <a:p>
            <a:pPr lvl="1">
              <a:buFont typeface="Wingdings" pitchFamily="2" charset="2"/>
              <a:buChar char="§"/>
            </a:pPr>
            <a:endParaRPr lang="en-CH" sz="2000" b="1" dirty="0"/>
          </a:p>
          <a:p>
            <a:pPr lvl="1">
              <a:buFont typeface="Wingdings" pitchFamily="2" charset="2"/>
              <a:buChar char="§"/>
            </a:pPr>
            <a:endParaRPr lang="en-CH" sz="2000" b="1" dirty="0"/>
          </a:p>
          <a:p>
            <a:pPr lvl="1">
              <a:buFont typeface="Wingdings" pitchFamily="2" charset="2"/>
              <a:buChar char="§"/>
            </a:pPr>
            <a:endParaRPr lang="en-CH" sz="2000" b="1" dirty="0"/>
          </a:p>
          <a:p>
            <a:pPr lvl="1">
              <a:buFont typeface="Wingdings" pitchFamily="2" charset="2"/>
              <a:buChar char="§"/>
            </a:pPr>
            <a:endParaRPr lang="en-CH" sz="2000" b="1" dirty="0"/>
          </a:p>
          <a:p>
            <a:pPr lvl="1">
              <a:buFont typeface="Wingdings" pitchFamily="2" charset="2"/>
              <a:buChar char="§"/>
            </a:pPr>
            <a:r>
              <a:rPr lang="en-CH" sz="2000" b="1" dirty="0"/>
              <a:t>Cooling pipes below the SLDO location </a:t>
            </a:r>
            <a:r>
              <a:rPr lang="en-CH" sz="2000" dirty="0"/>
              <a:t>to </a:t>
            </a:r>
            <a:r>
              <a:rPr lang="en-CH" sz="2000"/>
              <a:t>avoid hotspots</a:t>
            </a:r>
            <a:endParaRPr lang="en-US" sz="2000" dirty="0"/>
          </a:p>
          <a:p>
            <a:pPr lvl="1">
              <a:buFont typeface="Wingdings" pitchFamily="2" charset="2"/>
              <a:buChar char="§"/>
            </a:pPr>
            <a:endParaRPr lang="en-US" sz="2000" dirty="0"/>
          </a:p>
          <a:p>
            <a:pPr lvl="1">
              <a:buFont typeface="Wingdings" pitchFamily="2" charset="2"/>
              <a:buChar char="§"/>
            </a:pPr>
            <a:r>
              <a:rPr lang="en-CH" sz="2000"/>
              <a:t>Charge pump integrated on the periphery to </a:t>
            </a:r>
            <a:r>
              <a:rPr lang="en-US" sz="2000" dirty="0"/>
              <a:t>bias</a:t>
            </a:r>
            <a:r>
              <a:rPr lang="en-CH" sz="2000"/>
              <a:t> the</a:t>
            </a:r>
            <a:r>
              <a:rPr lang="en-US" sz="2000" dirty="0"/>
              <a:t> </a:t>
            </a:r>
            <a:r>
              <a:rPr lang="en-CH" sz="2000"/>
              <a:t>sensor (no extra bias line required)</a:t>
            </a:r>
            <a:endParaRPr lang="en-CH" sz="2000" dirty="0"/>
          </a:p>
          <a:p>
            <a:pPr marL="457200" lvl="1" indent="0">
              <a:buNone/>
            </a:pPr>
            <a:endParaRPr lang="en-CH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23C89E-7D9A-FC70-06B6-2F69DEA02606}"/>
              </a:ext>
            </a:extLst>
          </p:cNvPr>
          <p:cNvSpPr/>
          <p:nvPr/>
        </p:nvSpPr>
        <p:spPr>
          <a:xfrm>
            <a:off x="899885" y="2986313"/>
            <a:ext cx="10392229" cy="8853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DEAF7B-A5FA-07EA-35DA-A6DDC322F26C}"/>
              </a:ext>
            </a:extLst>
          </p:cNvPr>
          <p:cNvGrpSpPr/>
          <p:nvPr/>
        </p:nvGrpSpPr>
        <p:grpSpPr>
          <a:xfrm>
            <a:off x="1175659" y="3062513"/>
            <a:ext cx="9786819" cy="304799"/>
            <a:chOff x="696684" y="4209142"/>
            <a:chExt cx="9786819" cy="304799"/>
          </a:xfrm>
        </p:grpSpPr>
        <p:pic>
          <p:nvPicPr>
            <p:cNvPr id="57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3C5DCB48-DE63-B963-B4AA-5B405514C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696684" y="4209142"/>
              <a:ext cx="442365" cy="304799"/>
            </a:xfrm>
            <a:prstGeom prst="rect">
              <a:avLst/>
            </a:prstGeom>
          </p:spPr>
        </p:pic>
        <p:pic>
          <p:nvPicPr>
            <p:cNvPr id="60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13A635AF-7F8A-1F68-4F75-53132A655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1163907" y="4209142"/>
              <a:ext cx="442365" cy="304799"/>
            </a:xfrm>
            <a:prstGeom prst="rect">
              <a:avLst/>
            </a:prstGeom>
          </p:spPr>
        </p:pic>
        <p:pic>
          <p:nvPicPr>
            <p:cNvPr id="61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C9AE4E76-151C-ABC0-2319-2E8967046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1631130" y="4209142"/>
              <a:ext cx="442365" cy="304799"/>
            </a:xfrm>
            <a:prstGeom prst="rect">
              <a:avLst/>
            </a:prstGeom>
          </p:spPr>
        </p:pic>
        <p:pic>
          <p:nvPicPr>
            <p:cNvPr id="62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B93C709D-08F2-F522-8808-608E90E94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2098353" y="4209142"/>
              <a:ext cx="442365" cy="304799"/>
            </a:xfrm>
            <a:prstGeom prst="rect">
              <a:avLst/>
            </a:prstGeom>
          </p:spPr>
        </p:pic>
        <p:pic>
          <p:nvPicPr>
            <p:cNvPr id="63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892095D8-41B4-BC7B-4DC4-1B12F3052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2565576" y="4209142"/>
              <a:ext cx="442365" cy="304799"/>
            </a:xfrm>
            <a:prstGeom prst="rect">
              <a:avLst/>
            </a:prstGeom>
          </p:spPr>
        </p:pic>
        <p:pic>
          <p:nvPicPr>
            <p:cNvPr id="64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98FF03B0-D86F-8D02-53A9-B14EE8C2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3032799" y="4209142"/>
              <a:ext cx="442365" cy="304799"/>
            </a:xfrm>
            <a:prstGeom prst="rect">
              <a:avLst/>
            </a:prstGeom>
          </p:spPr>
        </p:pic>
        <p:pic>
          <p:nvPicPr>
            <p:cNvPr id="65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702998D0-B085-F1D2-88D6-46CDF311C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3500022" y="4209142"/>
              <a:ext cx="442365" cy="304799"/>
            </a:xfrm>
            <a:prstGeom prst="rect">
              <a:avLst/>
            </a:prstGeom>
          </p:spPr>
        </p:pic>
        <p:pic>
          <p:nvPicPr>
            <p:cNvPr id="66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335C03BA-9DCB-AC40-934E-C701621C0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3967245" y="4209142"/>
              <a:ext cx="442365" cy="304799"/>
            </a:xfrm>
            <a:prstGeom prst="rect">
              <a:avLst/>
            </a:prstGeom>
          </p:spPr>
        </p:pic>
        <p:pic>
          <p:nvPicPr>
            <p:cNvPr id="67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BF0E1722-AC4D-DD63-B313-F6403D5AD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4434468" y="4209142"/>
              <a:ext cx="442365" cy="304799"/>
            </a:xfrm>
            <a:prstGeom prst="rect">
              <a:avLst/>
            </a:prstGeom>
          </p:spPr>
        </p:pic>
        <p:pic>
          <p:nvPicPr>
            <p:cNvPr id="68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C058087A-E53A-01E5-B36A-32215AE23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4901691" y="4209142"/>
              <a:ext cx="442365" cy="304799"/>
            </a:xfrm>
            <a:prstGeom prst="rect">
              <a:avLst/>
            </a:prstGeom>
          </p:spPr>
        </p:pic>
        <p:pic>
          <p:nvPicPr>
            <p:cNvPr id="69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43501B95-97EF-2772-F8CF-5414DE00C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5368914" y="4209142"/>
              <a:ext cx="442365" cy="304799"/>
            </a:xfrm>
            <a:prstGeom prst="rect">
              <a:avLst/>
            </a:prstGeom>
          </p:spPr>
        </p:pic>
        <p:pic>
          <p:nvPicPr>
            <p:cNvPr id="70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BC5196AC-1CAB-1F4D-B07A-B4B1F08FB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5836137" y="4209142"/>
              <a:ext cx="442365" cy="304799"/>
            </a:xfrm>
            <a:prstGeom prst="rect">
              <a:avLst/>
            </a:prstGeom>
          </p:spPr>
        </p:pic>
        <p:pic>
          <p:nvPicPr>
            <p:cNvPr id="71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A23485E8-934A-43B5-CA52-E094740AE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6303360" y="4209142"/>
              <a:ext cx="442365" cy="304799"/>
            </a:xfrm>
            <a:prstGeom prst="rect">
              <a:avLst/>
            </a:prstGeom>
          </p:spPr>
        </p:pic>
        <p:pic>
          <p:nvPicPr>
            <p:cNvPr id="72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FC6A5D1B-853A-FF4B-E7DA-016380B04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6770583" y="4209142"/>
              <a:ext cx="442365" cy="304799"/>
            </a:xfrm>
            <a:prstGeom prst="rect">
              <a:avLst/>
            </a:prstGeom>
          </p:spPr>
        </p:pic>
        <p:pic>
          <p:nvPicPr>
            <p:cNvPr id="73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86E5CCDE-3E45-B4E9-F225-CCFB3DA0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7237806" y="4209142"/>
              <a:ext cx="442365" cy="304799"/>
            </a:xfrm>
            <a:prstGeom prst="rect">
              <a:avLst/>
            </a:prstGeom>
          </p:spPr>
        </p:pic>
        <p:pic>
          <p:nvPicPr>
            <p:cNvPr id="74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1D20DC26-6BDD-08CB-C65D-9C78A3DE9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7705029" y="4209142"/>
              <a:ext cx="442365" cy="304799"/>
            </a:xfrm>
            <a:prstGeom prst="rect">
              <a:avLst/>
            </a:prstGeom>
          </p:spPr>
        </p:pic>
        <p:pic>
          <p:nvPicPr>
            <p:cNvPr id="75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96C0C9D4-7D04-3A80-E3D6-B49D2C0DE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8172252" y="4209142"/>
              <a:ext cx="442365" cy="304799"/>
            </a:xfrm>
            <a:prstGeom prst="rect">
              <a:avLst/>
            </a:prstGeom>
          </p:spPr>
        </p:pic>
        <p:pic>
          <p:nvPicPr>
            <p:cNvPr id="76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24C6BF95-4E4B-EAC9-A9C0-DEC19EA5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8639475" y="4209142"/>
              <a:ext cx="442365" cy="304799"/>
            </a:xfrm>
            <a:prstGeom prst="rect">
              <a:avLst/>
            </a:prstGeom>
          </p:spPr>
        </p:pic>
        <p:pic>
          <p:nvPicPr>
            <p:cNvPr id="77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8145BB87-6CE1-ED18-CCFF-16DB3DAE1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9106698" y="4209142"/>
              <a:ext cx="442365" cy="304799"/>
            </a:xfrm>
            <a:prstGeom prst="rect">
              <a:avLst/>
            </a:prstGeom>
          </p:spPr>
        </p:pic>
        <p:pic>
          <p:nvPicPr>
            <p:cNvPr id="78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B5BBE688-343B-FC24-636D-5678E897E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9573921" y="4209142"/>
              <a:ext cx="442365" cy="304799"/>
            </a:xfrm>
            <a:prstGeom prst="rect">
              <a:avLst/>
            </a:prstGeom>
          </p:spPr>
        </p:pic>
        <p:pic>
          <p:nvPicPr>
            <p:cNvPr id="79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BFA4BE56-D9D7-10E0-ABC3-42E916FE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10041138" y="4209142"/>
              <a:ext cx="442365" cy="304799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4331717-1A16-E6BD-27C2-3B2E8E6EC4F5}"/>
              </a:ext>
            </a:extLst>
          </p:cNvPr>
          <p:cNvGrpSpPr/>
          <p:nvPr/>
        </p:nvGrpSpPr>
        <p:grpSpPr>
          <a:xfrm>
            <a:off x="1175659" y="3479801"/>
            <a:ext cx="9786819" cy="304799"/>
            <a:chOff x="696684" y="4209142"/>
            <a:chExt cx="9786819" cy="304799"/>
          </a:xfrm>
        </p:grpSpPr>
        <p:pic>
          <p:nvPicPr>
            <p:cNvPr id="81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D4026B06-2CAB-09C4-53DA-78E20DB86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696684" y="4209142"/>
              <a:ext cx="442365" cy="304799"/>
            </a:xfrm>
            <a:prstGeom prst="rect">
              <a:avLst/>
            </a:prstGeom>
          </p:spPr>
        </p:pic>
        <p:pic>
          <p:nvPicPr>
            <p:cNvPr id="82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59C520F9-7740-95DB-2635-B3A34F2AD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1163907" y="4209142"/>
              <a:ext cx="442365" cy="304799"/>
            </a:xfrm>
            <a:prstGeom prst="rect">
              <a:avLst/>
            </a:prstGeom>
          </p:spPr>
        </p:pic>
        <p:pic>
          <p:nvPicPr>
            <p:cNvPr id="83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88DAC7B8-C234-CD50-326F-AB35D4869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1631130" y="4209142"/>
              <a:ext cx="442365" cy="304799"/>
            </a:xfrm>
            <a:prstGeom prst="rect">
              <a:avLst/>
            </a:prstGeom>
          </p:spPr>
        </p:pic>
        <p:pic>
          <p:nvPicPr>
            <p:cNvPr id="84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19BCB29B-ECC4-D95D-E72D-D1B226E9F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2098353" y="4209142"/>
              <a:ext cx="442365" cy="304799"/>
            </a:xfrm>
            <a:prstGeom prst="rect">
              <a:avLst/>
            </a:prstGeom>
          </p:spPr>
        </p:pic>
        <p:pic>
          <p:nvPicPr>
            <p:cNvPr id="85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AEDE6DA2-F9B0-C60E-E788-34AD0178B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2565576" y="4209142"/>
              <a:ext cx="442365" cy="304799"/>
            </a:xfrm>
            <a:prstGeom prst="rect">
              <a:avLst/>
            </a:prstGeom>
          </p:spPr>
        </p:pic>
        <p:pic>
          <p:nvPicPr>
            <p:cNvPr id="86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F41FA6DC-21F3-8132-A770-54874CB85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3032799" y="4209142"/>
              <a:ext cx="442365" cy="304799"/>
            </a:xfrm>
            <a:prstGeom prst="rect">
              <a:avLst/>
            </a:prstGeom>
          </p:spPr>
        </p:pic>
        <p:pic>
          <p:nvPicPr>
            <p:cNvPr id="87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63DC4BFF-F8BF-3510-1187-B8B3C4A41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3500022" y="4209142"/>
              <a:ext cx="442365" cy="304799"/>
            </a:xfrm>
            <a:prstGeom prst="rect">
              <a:avLst/>
            </a:prstGeom>
          </p:spPr>
        </p:pic>
        <p:pic>
          <p:nvPicPr>
            <p:cNvPr id="88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E74D35D9-912D-B6C9-4C55-3505FBA3F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3967245" y="4209142"/>
              <a:ext cx="442365" cy="304799"/>
            </a:xfrm>
            <a:prstGeom prst="rect">
              <a:avLst/>
            </a:prstGeom>
          </p:spPr>
        </p:pic>
        <p:pic>
          <p:nvPicPr>
            <p:cNvPr id="89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F6AA8DCE-B8C2-C2C8-7317-19E21609D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4434468" y="4209142"/>
              <a:ext cx="442365" cy="304799"/>
            </a:xfrm>
            <a:prstGeom prst="rect">
              <a:avLst/>
            </a:prstGeom>
          </p:spPr>
        </p:pic>
        <p:pic>
          <p:nvPicPr>
            <p:cNvPr id="90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4759A002-D35C-DC50-49E8-7AD99A06B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4901691" y="4209142"/>
              <a:ext cx="442365" cy="304799"/>
            </a:xfrm>
            <a:prstGeom prst="rect">
              <a:avLst/>
            </a:prstGeom>
          </p:spPr>
        </p:pic>
        <p:pic>
          <p:nvPicPr>
            <p:cNvPr id="91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0E0F5A83-2C28-B8A4-8E81-ECF5396CE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5368914" y="4209142"/>
              <a:ext cx="442365" cy="304799"/>
            </a:xfrm>
            <a:prstGeom prst="rect">
              <a:avLst/>
            </a:prstGeom>
          </p:spPr>
        </p:pic>
        <p:pic>
          <p:nvPicPr>
            <p:cNvPr id="92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F854D76E-7C21-3734-31F1-0934CE388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5836137" y="4209142"/>
              <a:ext cx="442365" cy="304799"/>
            </a:xfrm>
            <a:prstGeom prst="rect">
              <a:avLst/>
            </a:prstGeom>
          </p:spPr>
        </p:pic>
        <p:pic>
          <p:nvPicPr>
            <p:cNvPr id="93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93F0EEED-9DB5-55DE-BE34-1989AD79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6303360" y="4209142"/>
              <a:ext cx="442365" cy="304799"/>
            </a:xfrm>
            <a:prstGeom prst="rect">
              <a:avLst/>
            </a:prstGeom>
          </p:spPr>
        </p:pic>
        <p:pic>
          <p:nvPicPr>
            <p:cNvPr id="94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3F53EABF-CDB8-BFCC-0B47-67013B65F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6770583" y="4209142"/>
              <a:ext cx="442365" cy="304799"/>
            </a:xfrm>
            <a:prstGeom prst="rect">
              <a:avLst/>
            </a:prstGeom>
          </p:spPr>
        </p:pic>
        <p:pic>
          <p:nvPicPr>
            <p:cNvPr id="95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F43CB0AA-86F9-B617-1034-F14155D1D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7237806" y="4209142"/>
              <a:ext cx="442365" cy="304799"/>
            </a:xfrm>
            <a:prstGeom prst="rect">
              <a:avLst/>
            </a:prstGeom>
          </p:spPr>
        </p:pic>
        <p:pic>
          <p:nvPicPr>
            <p:cNvPr id="96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9882163B-2BAC-E1FC-5C3C-8A3C2ACCA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7705029" y="4209142"/>
              <a:ext cx="442365" cy="304799"/>
            </a:xfrm>
            <a:prstGeom prst="rect">
              <a:avLst/>
            </a:prstGeom>
          </p:spPr>
        </p:pic>
        <p:pic>
          <p:nvPicPr>
            <p:cNvPr id="97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214A4154-98BD-E3A6-BE7B-EF8500DA7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8172252" y="4209142"/>
              <a:ext cx="442365" cy="304799"/>
            </a:xfrm>
            <a:prstGeom prst="rect">
              <a:avLst/>
            </a:prstGeom>
          </p:spPr>
        </p:pic>
        <p:pic>
          <p:nvPicPr>
            <p:cNvPr id="98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E739C970-1BBE-C17B-8B1E-4F807283F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8639475" y="4209142"/>
              <a:ext cx="442365" cy="304799"/>
            </a:xfrm>
            <a:prstGeom prst="rect">
              <a:avLst/>
            </a:prstGeom>
          </p:spPr>
        </p:pic>
        <p:pic>
          <p:nvPicPr>
            <p:cNvPr id="99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5F6F97CC-ECE9-8FF6-6B8E-916122BD4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9106698" y="4209142"/>
              <a:ext cx="442365" cy="304799"/>
            </a:xfrm>
            <a:prstGeom prst="rect">
              <a:avLst/>
            </a:prstGeom>
          </p:spPr>
        </p:pic>
        <p:pic>
          <p:nvPicPr>
            <p:cNvPr id="100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60698CA5-C8A1-0F0C-D7ED-158F21C53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9573921" y="4209142"/>
              <a:ext cx="442365" cy="304799"/>
            </a:xfrm>
            <a:prstGeom prst="rect">
              <a:avLst/>
            </a:prstGeom>
          </p:spPr>
        </p:pic>
        <p:pic>
          <p:nvPicPr>
            <p:cNvPr id="101" name="Content Placeholder 4" descr="A diagram of a sensor gap&#10;&#10;AI-generated content may be incorrect.">
              <a:extLst>
                <a:ext uri="{FF2B5EF4-FFF2-40B4-BE49-F238E27FC236}">
                  <a16:creationId xmlns:a16="http://schemas.microsoft.com/office/drawing/2014/main" id="{ACEC8D3A-5879-A52F-22D1-65E372E39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903" t="6550" r="21993" b="29663"/>
            <a:stretch>
              <a:fillRect/>
            </a:stretch>
          </p:blipFill>
          <p:spPr>
            <a:xfrm>
              <a:off x="10041138" y="4209142"/>
              <a:ext cx="442365" cy="304799"/>
            </a:xfrm>
            <a:prstGeom prst="rect">
              <a:avLst/>
            </a:prstGeom>
          </p:spPr>
        </p:pic>
      </p:grp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0BCBEC5-416E-D861-3343-BC55CA257103}"/>
              </a:ext>
            </a:extLst>
          </p:cNvPr>
          <p:cNvCxnSpPr>
            <a:cxnSpLocks/>
          </p:cNvCxnSpPr>
          <p:nvPr/>
        </p:nvCxnSpPr>
        <p:spPr>
          <a:xfrm>
            <a:off x="6082005" y="2693181"/>
            <a:ext cx="0" cy="162844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A9A82831-8A25-686D-5259-16FC7F22AF15}"/>
              </a:ext>
            </a:extLst>
          </p:cNvPr>
          <p:cNvSpPr txBox="1"/>
          <p:nvPr/>
        </p:nvSpPr>
        <p:spPr>
          <a:xfrm>
            <a:off x="5737297" y="4011660"/>
            <a:ext cx="115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dirty="0"/>
              <a:t>Z=0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C39FAB5-7303-A238-AFB1-66248DEBCA1C}"/>
              </a:ext>
            </a:extLst>
          </p:cNvPr>
          <p:cNvSpPr txBox="1"/>
          <p:nvPr/>
        </p:nvSpPr>
        <p:spPr>
          <a:xfrm>
            <a:off x="424227" y="2758105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Iin1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A94C03B-79D2-725F-69CB-C2BB70D3BA95}"/>
              </a:ext>
            </a:extLst>
          </p:cNvPr>
          <p:cNvSpPr txBox="1"/>
          <p:nvPr/>
        </p:nvSpPr>
        <p:spPr>
          <a:xfrm>
            <a:off x="212464" y="365798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Iout1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38F43D9-F856-0FAF-BC8B-743A5A76B2C8}"/>
              </a:ext>
            </a:extLst>
          </p:cNvPr>
          <p:cNvSpPr txBox="1"/>
          <p:nvPr/>
        </p:nvSpPr>
        <p:spPr>
          <a:xfrm>
            <a:off x="11416985" y="2693181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Iin2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DDFCEB6-D371-BAA9-FC7B-2B1A56599F4F}"/>
              </a:ext>
            </a:extLst>
          </p:cNvPr>
          <p:cNvSpPr txBox="1"/>
          <p:nvPr/>
        </p:nvSpPr>
        <p:spPr>
          <a:xfrm>
            <a:off x="11380540" y="358983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Iout2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AAA0249-C06F-349C-1626-6D9560FD0A80}"/>
              </a:ext>
            </a:extLst>
          </p:cNvPr>
          <p:cNvGrpSpPr/>
          <p:nvPr/>
        </p:nvGrpSpPr>
        <p:grpSpPr>
          <a:xfrm>
            <a:off x="497116" y="3171824"/>
            <a:ext cx="5235359" cy="497898"/>
            <a:chOff x="420912" y="5062311"/>
            <a:chExt cx="5235359" cy="497898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1A98074-8E7E-05BA-0473-22177DA6326D}"/>
                </a:ext>
              </a:extLst>
            </p:cNvPr>
            <p:cNvCxnSpPr>
              <a:cxnSpLocks/>
            </p:cNvCxnSpPr>
            <p:nvPr/>
          </p:nvCxnSpPr>
          <p:spPr>
            <a:xfrm>
              <a:off x="420912" y="5065486"/>
              <a:ext cx="5235359" cy="0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9C5F41C-4923-7087-C2F5-F568A1390DFF}"/>
                </a:ext>
              </a:extLst>
            </p:cNvPr>
            <p:cNvCxnSpPr>
              <a:cxnSpLocks/>
            </p:cNvCxnSpPr>
            <p:nvPr/>
          </p:nvCxnSpPr>
          <p:spPr>
            <a:xfrm>
              <a:off x="420912" y="5551714"/>
              <a:ext cx="5235359" cy="0"/>
            </a:xfrm>
            <a:prstGeom prst="line">
              <a:avLst/>
            </a:prstGeom>
            <a:ln w="635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985E13B-963D-E0F7-313E-63F5C76768A5}"/>
                </a:ext>
              </a:extLst>
            </p:cNvPr>
            <p:cNvCxnSpPr>
              <a:cxnSpLocks/>
            </p:cNvCxnSpPr>
            <p:nvPr/>
          </p:nvCxnSpPr>
          <p:spPr>
            <a:xfrm>
              <a:off x="5656271" y="5062311"/>
              <a:ext cx="0" cy="497898"/>
            </a:xfrm>
            <a:prstGeom prst="line">
              <a:avLst/>
            </a:prstGeom>
            <a:ln w="63500">
              <a:solidFill>
                <a:srgbClr val="C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73D148A-BC10-E840-DF95-80F0C5FA9D5E}"/>
              </a:ext>
            </a:extLst>
          </p:cNvPr>
          <p:cNvGrpSpPr/>
          <p:nvPr/>
        </p:nvGrpSpPr>
        <p:grpSpPr>
          <a:xfrm flipH="1">
            <a:off x="5935358" y="3166363"/>
            <a:ext cx="5708561" cy="497898"/>
            <a:chOff x="420912" y="5062311"/>
            <a:chExt cx="5235359" cy="497898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CD7453A-761B-6444-DA63-B2B873C3806A}"/>
                </a:ext>
              </a:extLst>
            </p:cNvPr>
            <p:cNvCxnSpPr>
              <a:cxnSpLocks/>
            </p:cNvCxnSpPr>
            <p:nvPr/>
          </p:nvCxnSpPr>
          <p:spPr>
            <a:xfrm>
              <a:off x="420912" y="5065486"/>
              <a:ext cx="5235359" cy="0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36D6F43-1858-3518-E4E2-43DC1D7B8EFC}"/>
                </a:ext>
              </a:extLst>
            </p:cNvPr>
            <p:cNvCxnSpPr>
              <a:cxnSpLocks/>
            </p:cNvCxnSpPr>
            <p:nvPr/>
          </p:nvCxnSpPr>
          <p:spPr>
            <a:xfrm>
              <a:off x="420912" y="5551714"/>
              <a:ext cx="5235359" cy="0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23D4E8DE-5DAC-C920-DF47-7FF9EC148E79}"/>
                </a:ext>
              </a:extLst>
            </p:cNvPr>
            <p:cNvCxnSpPr>
              <a:cxnSpLocks/>
            </p:cNvCxnSpPr>
            <p:nvPr/>
          </p:nvCxnSpPr>
          <p:spPr>
            <a:xfrm>
              <a:off x="5656271" y="5062311"/>
              <a:ext cx="0" cy="497898"/>
            </a:xfrm>
            <a:prstGeom prst="line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id="{EE2487F8-D412-822D-11E4-DCD2D3578B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923" r="57218"/>
          <a:stretch>
            <a:fillRect/>
          </a:stretch>
        </p:blipFill>
        <p:spPr>
          <a:xfrm>
            <a:off x="7878585" y="4572000"/>
            <a:ext cx="2930624" cy="2149475"/>
          </a:xfrm>
          <a:prstGeom prst="rect">
            <a:avLst/>
          </a:prstGeom>
        </p:spPr>
      </p:pic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D7BA4B59-75B1-6F7A-431C-C5D4DAE6971D}"/>
              </a:ext>
            </a:extLst>
          </p:cNvPr>
          <p:cNvCxnSpPr>
            <a:cxnSpLocks/>
          </p:cNvCxnSpPr>
          <p:nvPr/>
        </p:nvCxnSpPr>
        <p:spPr>
          <a:xfrm>
            <a:off x="497116" y="3174999"/>
            <a:ext cx="2817584" cy="0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E8477E96-4A25-89E7-6841-0CD676E9D65C}"/>
              </a:ext>
            </a:extLst>
          </p:cNvPr>
          <p:cNvCxnSpPr>
            <a:cxnSpLocks/>
          </p:cNvCxnSpPr>
          <p:nvPr/>
        </p:nvCxnSpPr>
        <p:spPr>
          <a:xfrm>
            <a:off x="2962678" y="3655766"/>
            <a:ext cx="2817584" cy="0"/>
          </a:xfrm>
          <a:prstGeom prst="line">
            <a:avLst/>
          </a:prstGeom>
          <a:ln w="63500">
            <a:solidFill>
              <a:srgbClr val="C0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9F8877AC-2E2E-FB9D-7870-9CC5D1543E8A}"/>
              </a:ext>
            </a:extLst>
          </p:cNvPr>
          <p:cNvCxnSpPr>
            <a:cxnSpLocks/>
          </p:cNvCxnSpPr>
          <p:nvPr/>
        </p:nvCxnSpPr>
        <p:spPr>
          <a:xfrm flipH="1">
            <a:off x="8473969" y="3166363"/>
            <a:ext cx="3169950" cy="0"/>
          </a:xfrm>
          <a:prstGeom prst="line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3980DF0C-F8D9-E9F6-AD00-F21217A78E18}"/>
              </a:ext>
            </a:extLst>
          </p:cNvPr>
          <p:cNvCxnSpPr>
            <a:cxnSpLocks/>
          </p:cNvCxnSpPr>
          <p:nvPr/>
        </p:nvCxnSpPr>
        <p:spPr>
          <a:xfrm>
            <a:off x="6629400" y="3647129"/>
            <a:ext cx="1996969" cy="0"/>
          </a:xfrm>
          <a:prstGeom prst="line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AC5915E7-A75D-FC82-1D84-563EA7D4EE9E}"/>
              </a:ext>
            </a:extLst>
          </p:cNvPr>
          <p:cNvCxnSpPr>
            <a:cxnSpLocks/>
          </p:cNvCxnSpPr>
          <p:nvPr/>
        </p:nvCxnSpPr>
        <p:spPr>
          <a:xfrm>
            <a:off x="473289" y="3174999"/>
            <a:ext cx="667470" cy="10746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06156FCC-75AD-8143-906E-C2AF1D2487B7}"/>
              </a:ext>
            </a:extLst>
          </p:cNvPr>
          <p:cNvCxnSpPr>
            <a:cxnSpLocks/>
          </p:cNvCxnSpPr>
          <p:nvPr/>
        </p:nvCxnSpPr>
        <p:spPr>
          <a:xfrm flipH="1" flipV="1">
            <a:off x="411858" y="3647129"/>
            <a:ext cx="714909" cy="17132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75FB98B8-D467-ECE6-9C20-94AE2E3F25EB}"/>
              </a:ext>
            </a:extLst>
          </p:cNvPr>
          <p:cNvCxnSpPr>
            <a:cxnSpLocks/>
          </p:cNvCxnSpPr>
          <p:nvPr/>
        </p:nvCxnSpPr>
        <p:spPr>
          <a:xfrm flipH="1">
            <a:off x="10962478" y="3166363"/>
            <a:ext cx="728781" cy="0"/>
          </a:xfrm>
          <a:prstGeom prst="line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DFB2BE4E-53D7-383E-E120-C982636E0414}"/>
              </a:ext>
            </a:extLst>
          </p:cNvPr>
          <p:cNvCxnSpPr>
            <a:cxnSpLocks/>
          </p:cNvCxnSpPr>
          <p:nvPr/>
        </p:nvCxnSpPr>
        <p:spPr>
          <a:xfrm>
            <a:off x="10741295" y="3655695"/>
            <a:ext cx="969599" cy="0"/>
          </a:xfrm>
          <a:prstGeom prst="line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Slide Number Placeholder 164">
            <a:extLst>
              <a:ext uri="{FF2B5EF4-FFF2-40B4-BE49-F238E27FC236}">
                <a16:creationId xmlns:a16="http://schemas.microsoft.com/office/drawing/2014/main" id="{AD689A2E-ED09-2F77-156C-8FB1CBAC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F4F5-9A68-1B4E-99AF-D80A1B4971E6}" type="slidenum">
              <a:rPr lang="en-CH" smtClean="0"/>
              <a:t>26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660DA2-390A-1A55-AE39-85C16D7DFB13}"/>
              </a:ext>
            </a:extLst>
          </p:cNvPr>
          <p:cNvSpPr txBox="1"/>
          <p:nvPr/>
        </p:nvSpPr>
        <p:spPr>
          <a:xfrm rot="20036909">
            <a:off x="10678777" y="602623"/>
            <a:ext cx="135005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Stella </a:t>
            </a:r>
            <a:r>
              <a:rPr lang="en-US" sz="1400" dirty="0" err="1"/>
              <a:t>Orfanelli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69898E-55AD-B637-9E28-FDCBBFC01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788" y="1155333"/>
            <a:ext cx="5074325" cy="168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68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EF127-9D69-9321-671E-084538276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1298B-D1C3-1548-D37B-1A01F0532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42" y="107038"/>
            <a:ext cx="10744858" cy="869421"/>
          </a:xfrm>
        </p:spPr>
        <p:txBody>
          <a:bodyPr>
            <a:normAutofit/>
          </a:bodyPr>
          <a:lstStyle/>
          <a:p>
            <a:r>
              <a:rPr lang="en-CH" sz="3600" dirty="0"/>
              <a:t>High Density Interconnect (</a:t>
            </a:r>
            <a:r>
              <a:rPr lang="en-CH" sz="3600"/>
              <a:t>HDI)</a:t>
            </a:r>
            <a:endParaRPr lang="en-CH" sz="36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9585E7-A279-0C54-EA4F-867DBFE6428F}"/>
              </a:ext>
            </a:extLst>
          </p:cNvPr>
          <p:cNvGrpSpPr/>
          <p:nvPr/>
        </p:nvGrpSpPr>
        <p:grpSpPr>
          <a:xfrm>
            <a:off x="448510" y="1432601"/>
            <a:ext cx="11743490" cy="5182866"/>
            <a:chOff x="-202999" y="1047880"/>
            <a:chExt cx="12174431" cy="58696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76E92A-3835-9905-B4E2-A2EE6B159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4264" y="4368961"/>
              <a:ext cx="5367556" cy="2308324"/>
            </a:xfrm>
            <a:prstGeom prst="rect">
              <a:avLst/>
            </a:prstGeom>
            <a:scene3d>
              <a:camera prst="orthographicFront">
                <a:rot lat="19200000" lon="18600000" rev="3600000"/>
              </a:camera>
              <a:lightRig rig="threePt" dir="t"/>
            </a:scene3d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564B52-225D-A60E-F2B1-425E3E525472}"/>
                </a:ext>
              </a:extLst>
            </p:cNvPr>
            <p:cNvSpPr/>
            <p:nvPr/>
          </p:nvSpPr>
          <p:spPr>
            <a:xfrm>
              <a:off x="2334264" y="3462218"/>
              <a:ext cx="5127171" cy="1957419"/>
            </a:xfrm>
            <a:prstGeom prst="rect">
              <a:avLst/>
            </a:prstGeom>
            <a:scene3d>
              <a:camera prst="isometricOffAxis1Top">
                <a:rot lat="19200000" lon="18600000" rev="360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4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2505EC7-A139-E7A1-DD39-96A1A23E1898}"/>
                </a:ext>
              </a:extLst>
            </p:cNvPr>
            <p:cNvSpPr/>
            <p:nvPr/>
          </p:nvSpPr>
          <p:spPr>
            <a:xfrm>
              <a:off x="2334264" y="2274327"/>
              <a:ext cx="5127171" cy="195741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scene3d>
              <a:camera prst="isometricOffAxis1Top">
                <a:rot lat="19200000" lon="18600000" rev="360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4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97BA36-E057-A30C-CCCB-98C98BF3D2B5}"/>
                </a:ext>
              </a:extLst>
            </p:cNvPr>
            <p:cNvSpPr/>
            <p:nvPr/>
          </p:nvSpPr>
          <p:spPr>
            <a:xfrm>
              <a:off x="2334264" y="1403701"/>
              <a:ext cx="5127171" cy="1957419"/>
            </a:xfrm>
            <a:prstGeom prst="rect">
              <a:avLst/>
            </a:prstGeom>
            <a:scene3d>
              <a:camera prst="isometricOffAxis1Top">
                <a:rot lat="19200000" lon="18600000" rev="360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357367-5F14-D1D1-1DE8-B5382FEAB416}"/>
                </a:ext>
              </a:extLst>
            </p:cNvPr>
            <p:cNvSpPr/>
            <p:nvPr/>
          </p:nvSpPr>
          <p:spPr>
            <a:xfrm flipH="1">
              <a:off x="6773108" y="3246405"/>
              <a:ext cx="504437" cy="618636"/>
            </a:xfrm>
            <a:prstGeom prst="rect">
              <a:avLst/>
            </a:prstGeom>
            <a:scene3d>
              <a:camera prst="isometricOffAxis1Top">
                <a:rot lat="19200000" lon="18600000" rev="360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4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EEBD5B-FE7D-40B1-B2B9-04762062494D}"/>
                </a:ext>
              </a:extLst>
            </p:cNvPr>
            <p:cNvSpPr/>
            <p:nvPr/>
          </p:nvSpPr>
          <p:spPr>
            <a:xfrm>
              <a:off x="2988888" y="4114972"/>
              <a:ext cx="1935168" cy="1405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scene3d>
              <a:camera prst="isometricOffAxis1Top">
                <a:rot lat="19200000" lon="18600000" rev="360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dirty="0"/>
                <a:t>Iin1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767E66-159D-E2A7-EA10-DCF817EE7888}"/>
                </a:ext>
              </a:extLst>
            </p:cNvPr>
            <p:cNvSpPr/>
            <p:nvPr/>
          </p:nvSpPr>
          <p:spPr>
            <a:xfrm>
              <a:off x="3582787" y="1549177"/>
              <a:ext cx="2725013" cy="15596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scene3d>
              <a:camera prst="isometricOffAxis1Top">
                <a:rot lat="19200000" lon="18600000" rev="360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dirty="0"/>
                <a:t>Iout1=Iin2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ACAA80-DAA4-EAD1-A8FB-36934A7CD53C}"/>
                </a:ext>
              </a:extLst>
            </p:cNvPr>
            <p:cNvSpPr/>
            <p:nvPr/>
          </p:nvSpPr>
          <p:spPr>
            <a:xfrm>
              <a:off x="4654050" y="3429000"/>
              <a:ext cx="1935168" cy="14057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scene3d>
              <a:camera prst="isometricOffAxis1Top">
                <a:rot lat="19200000" lon="18600000" rev="360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dirty="0"/>
                <a:t>Iout2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F10F82-F3AF-7B94-D4A3-0A065698EE76}"/>
                </a:ext>
              </a:extLst>
            </p:cNvPr>
            <p:cNvSpPr txBox="1"/>
            <p:nvPr/>
          </p:nvSpPr>
          <p:spPr>
            <a:xfrm>
              <a:off x="-202999" y="1047880"/>
              <a:ext cx="4671015" cy="418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>
                  <a:solidFill>
                    <a:srgbClr val="146182"/>
                  </a:solidFill>
                </a:rPr>
                <a:t>&lt;</a:t>
              </a:r>
              <a:r>
                <a:rPr lang="en-US" dirty="0">
                  <a:solidFill>
                    <a:srgbClr val="146182"/>
                  </a:solidFill>
                </a:rPr>
                <a:t> </a:t>
              </a:r>
              <a:r>
                <a:rPr lang="en-CH">
                  <a:solidFill>
                    <a:srgbClr val="146182"/>
                  </a:solidFill>
                </a:rPr>
                <a:t>5</a:t>
              </a:r>
              <a:r>
                <a:rPr lang="en-CH" dirty="0">
                  <a:solidFill>
                    <a:srgbClr val="146182"/>
                  </a:solidFill>
                </a:rPr>
                <a:t>% losses on </a:t>
              </a:r>
              <a:r>
                <a:rPr lang="en-CH">
                  <a:solidFill>
                    <a:srgbClr val="146182"/>
                  </a:solidFill>
                </a:rPr>
                <a:t>the HDI</a:t>
              </a:r>
              <a:endParaRPr lang="en-CH" dirty="0">
                <a:solidFill>
                  <a:srgbClr val="146182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AFA788-B611-9BCA-57FB-A9BB22AE3BFA}"/>
                </a:ext>
              </a:extLst>
            </p:cNvPr>
            <p:cNvSpPr/>
            <p:nvPr/>
          </p:nvSpPr>
          <p:spPr>
            <a:xfrm>
              <a:off x="3010301" y="2791520"/>
              <a:ext cx="223835" cy="577960"/>
            </a:xfrm>
            <a:prstGeom prst="rect">
              <a:avLst/>
            </a:prstGeom>
            <a:solidFill>
              <a:schemeClr val="accent2"/>
            </a:solidFill>
            <a:scene3d>
              <a:camera prst="isometricOffAxis1Top">
                <a:rot lat="19200000" lon="18600000" rev="3600000"/>
              </a:camera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53FCCD-6DF3-1297-8E08-5A8F0224960B}"/>
                </a:ext>
              </a:extLst>
            </p:cNvPr>
            <p:cNvSpPr txBox="1"/>
            <p:nvPr/>
          </p:nvSpPr>
          <p:spPr>
            <a:xfrm>
              <a:off x="-202998" y="5431426"/>
              <a:ext cx="2735897" cy="731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>
                  <a:solidFill>
                    <a:schemeClr val="accent3"/>
                  </a:solidFill>
                </a:rPr>
                <a:t>8-MAPS module flip-chipped on HDI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F63E98E-97AD-7407-5916-14758313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02999" y="6185581"/>
              <a:ext cx="2090910" cy="73198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33C1D62-23A0-B3E8-99E0-6752649DD029}"/>
                </a:ext>
              </a:extLst>
            </p:cNvPr>
            <p:cNvSpPr txBox="1"/>
            <p:nvPr/>
          </p:nvSpPr>
          <p:spPr>
            <a:xfrm>
              <a:off x="7541680" y="3067078"/>
              <a:ext cx="1038377" cy="418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>
                  <a:solidFill>
                    <a:srgbClr val="0070C0"/>
                  </a:solidFill>
                </a:rPr>
                <a:t>1 </a:t>
              </a:r>
              <a:r>
                <a:rPr lang="en-US" b="1" dirty="0">
                  <a:solidFill>
                    <a:srgbClr val="0070C0"/>
                  </a:solidFill>
                </a:rPr>
                <a:t>µ</a:t>
              </a:r>
              <a:r>
                <a:rPr lang="en-CH" b="1">
                  <a:solidFill>
                    <a:srgbClr val="0070C0"/>
                  </a:solidFill>
                </a:rPr>
                <a:t>m Al</a:t>
              </a:r>
              <a:endParaRPr lang="en-CH" b="1" dirty="0">
                <a:solidFill>
                  <a:srgbClr val="0070C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F03C05A-9723-4173-6619-1F62CE72A4A4}"/>
                </a:ext>
              </a:extLst>
            </p:cNvPr>
            <p:cNvSpPr txBox="1"/>
            <p:nvPr/>
          </p:nvSpPr>
          <p:spPr>
            <a:xfrm>
              <a:off x="7541680" y="1323763"/>
              <a:ext cx="1038377" cy="418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>
                  <a:solidFill>
                    <a:srgbClr val="0070C0"/>
                  </a:solidFill>
                </a:rPr>
                <a:t>1 </a:t>
              </a:r>
              <a:r>
                <a:rPr lang="en-US" b="1" dirty="0">
                  <a:solidFill>
                    <a:srgbClr val="0070C0"/>
                  </a:solidFill>
                </a:rPr>
                <a:t>µ</a:t>
              </a:r>
              <a:r>
                <a:rPr lang="en-CH" b="1">
                  <a:solidFill>
                    <a:srgbClr val="0070C0"/>
                  </a:solidFill>
                </a:rPr>
                <a:t>m Al</a:t>
              </a:r>
              <a:endParaRPr lang="en-CH" b="1" dirty="0">
                <a:solidFill>
                  <a:srgbClr val="0070C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A8F49E6-5597-86CC-EAA0-2365D36999A2}"/>
                </a:ext>
              </a:extLst>
            </p:cNvPr>
            <p:cNvSpPr txBox="1"/>
            <p:nvPr/>
          </p:nvSpPr>
          <p:spPr>
            <a:xfrm>
              <a:off x="7181810" y="2209559"/>
              <a:ext cx="3705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rgbClr val="FFCFB6"/>
                  </a:solidFill>
                </a:rPr>
                <a:t>40-50 um dielectric (PI or prepreg)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44A9088-01E3-DBA9-8DB5-67706C5F5452}"/>
                </a:ext>
              </a:extLst>
            </p:cNvPr>
            <p:cNvSpPr txBox="1"/>
            <p:nvPr/>
          </p:nvSpPr>
          <p:spPr>
            <a:xfrm>
              <a:off x="-150868" y="3228436"/>
              <a:ext cx="2681511" cy="10456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accent2"/>
                  </a:solidFill>
                </a:rPr>
                <a:t>Small power connector</a:t>
              </a:r>
            </a:p>
            <a:p>
              <a:r>
                <a:rPr lang="en-GB" dirty="0">
                  <a:solidFill>
                    <a:schemeClr val="accent2"/>
                  </a:solidFill>
                </a:rPr>
                <a:t>with 2 pins (0.3 A/pin)</a:t>
              </a:r>
              <a:endParaRPr lang="en-CH" dirty="0">
                <a:solidFill>
                  <a:schemeClr val="accent2"/>
                </a:solidFill>
              </a:endParaRPr>
            </a:p>
            <a:p>
              <a:pPr marL="285750" indent="-285750">
                <a:buFont typeface="Wingdings" pitchFamily="2" charset="2"/>
                <a:buChar char="Ø"/>
              </a:pPr>
              <a:endParaRPr lang="en-CH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5857816-F7E2-D43F-0BA5-56A0E655A719}"/>
                </a:ext>
              </a:extLst>
            </p:cNvPr>
            <p:cNvSpPr txBox="1"/>
            <p:nvPr/>
          </p:nvSpPr>
          <p:spPr>
            <a:xfrm>
              <a:off x="7591010" y="3433842"/>
              <a:ext cx="438042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accent2"/>
                  </a:solidFill>
                </a:rPr>
                <a:t>Power pigtail to pass the current to the next module in series</a:t>
              </a:r>
              <a:endParaRPr lang="en-CH" dirty="0">
                <a:solidFill>
                  <a:schemeClr val="accent2"/>
                </a:solidFill>
              </a:endParaRPr>
            </a:p>
            <a:p>
              <a:pPr marL="285750" indent="-285750">
                <a:buFont typeface="Wingdings" pitchFamily="2" charset="2"/>
                <a:buChar char="Ø"/>
              </a:pPr>
              <a:endParaRPr lang="en-CH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AD6A6EC-9B23-42C4-5E53-6655ED33DD1F}"/>
                </a:ext>
              </a:extLst>
            </p:cNvPr>
            <p:cNvSpPr/>
            <p:nvPr/>
          </p:nvSpPr>
          <p:spPr>
            <a:xfrm>
              <a:off x="6219353" y="3427493"/>
              <a:ext cx="897995" cy="52194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scene3d>
              <a:camera prst="isometricOffAxis1Top">
                <a:rot lat="19200000" lon="18600000" rev="360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400" dirty="0"/>
            </a:p>
          </p:txBody>
        </p:sp>
      </p:grp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515BA55A-C314-8DAC-FA66-DF796F740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F4F5-9A68-1B4E-99AF-D80A1B4971E6}" type="slidenum">
              <a:rPr lang="en-CH" smtClean="0"/>
              <a:t>27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8B7D65-07B1-CD21-E5F6-421C7676206D}"/>
              </a:ext>
            </a:extLst>
          </p:cNvPr>
          <p:cNvSpPr txBox="1"/>
          <p:nvPr/>
        </p:nvSpPr>
        <p:spPr>
          <a:xfrm rot="20036909">
            <a:off x="10678777" y="602623"/>
            <a:ext cx="135005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Stella </a:t>
            </a:r>
            <a:r>
              <a:rPr lang="en-US" sz="1400" dirty="0" err="1"/>
              <a:t>Orfanelli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DA9C0-917B-320D-3430-80DB8C08EEC8}"/>
              </a:ext>
            </a:extLst>
          </p:cNvPr>
          <p:cNvSpPr txBox="1"/>
          <p:nvPr/>
        </p:nvSpPr>
        <p:spPr>
          <a:xfrm>
            <a:off x="7966633" y="5382085"/>
            <a:ext cx="28918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Rest of the two layers used for readout lines</a:t>
            </a:r>
            <a:endParaRPr lang="en-CH" dirty="0"/>
          </a:p>
          <a:p>
            <a:pPr marL="285750" indent="-285750">
              <a:buFont typeface="Wingdings" pitchFamily="2" charset="2"/>
              <a:buChar char="Ø"/>
            </a:pP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899292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57F10-7FCD-F24D-02E8-21D7C0535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B970A-E3D5-8D9E-3230-24BD20D79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75" y="34952"/>
            <a:ext cx="11836400" cy="1325563"/>
          </a:xfrm>
        </p:spPr>
        <p:txBody>
          <a:bodyPr>
            <a:normAutofit/>
          </a:bodyPr>
          <a:lstStyle/>
          <a:p>
            <a:r>
              <a:rPr lang="en-CH" sz="3600" dirty="0"/>
              <a:t>Data </a:t>
            </a:r>
            <a:r>
              <a:rPr lang="en-CH" sz="3600"/>
              <a:t>merging &amp; </a:t>
            </a:r>
            <a:r>
              <a:rPr lang="en-CH" sz="3600" dirty="0"/>
              <a:t>Command sharing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34B9E0-270C-4F62-09E3-6DF6B02F3BD5}"/>
              </a:ext>
            </a:extLst>
          </p:cNvPr>
          <p:cNvSpPr txBox="1"/>
          <p:nvPr/>
        </p:nvSpPr>
        <p:spPr>
          <a:xfrm>
            <a:off x="444550" y="1405433"/>
            <a:ext cx="1205705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H"/>
              <a:t>Each node of the SP chain </a:t>
            </a:r>
            <a:r>
              <a:rPr lang="en-US" dirty="0"/>
              <a:t>must</a:t>
            </a:r>
            <a:r>
              <a:rPr lang="en-CH"/>
              <a:t> have independent AC-coupled readout/command lines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H" b="1">
                <a:solidFill>
                  <a:srgbClr val="0070C0"/>
                </a:solidFill>
              </a:rPr>
              <a:t>Data merging</a:t>
            </a:r>
            <a:r>
              <a:rPr lang="en-CH" b="1"/>
              <a:t> </a:t>
            </a:r>
            <a:r>
              <a:rPr lang="en-CH"/>
              <a:t>and </a:t>
            </a:r>
            <a:r>
              <a:rPr lang="en-CH" b="1">
                <a:solidFill>
                  <a:schemeClr val="accent2">
                    <a:lumMod val="75000"/>
                  </a:schemeClr>
                </a:solidFill>
              </a:rPr>
              <a:t>command stream (CMD) shared</a:t>
            </a:r>
            <a:r>
              <a:rPr lang="en-CH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CH"/>
              <a:t>to reduce the number of links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CH"/>
              <a:t>2 </a:t>
            </a:r>
            <a:r>
              <a:rPr lang="en-CH" b="1">
                <a:solidFill>
                  <a:srgbClr val="0070C0"/>
                </a:solidFill>
              </a:rPr>
              <a:t>readout diff. lines </a:t>
            </a:r>
            <a:r>
              <a:rPr lang="en-CH"/>
              <a:t>and 2 </a:t>
            </a:r>
            <a:r>
              <a:rPr lang="en-CH" b="1">
                <a:solidFill>
                  <a:schemeClr val="accent2">
                    <a:lumMod val="75000"/>
                  </a:schemeClr>
                </a:solidFill>
              </a:rPr>
              <a:t>command diff. lines </a:t>
            </a:r>
            <a:r>
              <a:rPr lang="en-CH"/>
              <a:t>per 8-MAPS module</a:t>
            </a:r>
            <a:r>
              <a:rPr lang="en-US" dirty="0"/>
              <a:t> </a:t>
            </a:r>
            <a:r>
              <a:rPr lang="en-GB" dirty="0"/>
              <a:t>→</a:t>
            </a:r>
            <a:r>
              <a:rPr lang="en-US" b="1" dirty="0"/>
              <a:t> 8 pins connector</a:t>
            </a:r>
            <a:endParaRPr lang="en-CH" b="1"/>
          </a:p>
          <a:p>
            <a:pPr marL="285750" indent="-285750">
              <a:buFont typeface="Wingdings" pitchFamily="2" charset="2"/>
              <a:buChar char="Ø"/>
            </a:pPr>
            <a:r>
              <a:rPr lang="en-CH"/>
              <a:t>Assuming max bit</a:t>
            </a:r>
            <a:r>
              <a:rPr lang="en-US" dirty="0"/>
              <a:t> </a:t>
            </a:r>
            <a:r>
              <a:rPr lang="en-CH"/>
              <a:t>rate of 1 Gbps/20 modules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sz="1400"/>
              <a:t>50 Mbps per module </a:t>
            </a:r>
            <a:r>
              <a:rPr lang="en-GB" sz="1400" dirty="0"/>
              <a:t>→</a:t>
            </a:r>
            <a:r>
              <a:rPr lang="en-US" sz="1400" dirty="0"/>
              <a:t> </a:t>
            </a:r>
            <a:r>
              <a:rPr lang="en-CH" sz="1400"/>
              <a:t>6 Mbps per MAPS over 5-10 cm of 1 </a:t>
            </a:r>
            <a:r>
              <a:rPr lang="en-US" sz="1400" dirty="0"/>
              <a:t>µ</a:t>
            </a:r>
            <a:r>
              <a:rPr lang="en-CH" sz="1400"/>
              <a:t>m Alu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sz="1400"/>
              <a:t>Need to keep paths short (resistive losses in 1</a:t>
            </a:r>
            <a:r>
              <a:rPr lang="en-US" sz="1400" dirty="0"/>
              <a:t>µ</a:t>
            </a:r>
            <a:r>
              <a:rPr lang="en-CH" sz="1400"/>
              <a:t>m are significant)</a:t>
            </a:r>
            <a:r>
              <a:rPr lang="en-US" sz="1400" dirty="0"/>
              <a:t> -</a:t>
            </a:r>
            <a:r>
              <a:rPr lang="en-CH" sz="1400"/>
              <a:t> </a:t>
            </a:r>
            <a:r>
              <a:rPr lang="en-US" sz="1400" dirty="0"/>
              <a:t>n</a:t>
            </a:r>
            <a:r>
              <a:rPr lang="en-CH" sz="1400"/>
              <a:t>eeds to be demonstrated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H"/>
              <a:t>Command lines could potentially be slower</a:t>
            </a:r>
            <a:endParaRPr lang="en-CH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CD3CF10-0611-89A8-7DA9-4FB1F930E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F4F5-9A68-1B4E-99AF-D80A1B4971E6}" type="slidenum">
              <a:rPr lang="en-CH" smtClean="0"/>
              <a:t>28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E0446E-54AF-E453-A694-FB8CAB478D94}"/>
              </a:ext>
            </a:extLst>
          </p:cNvPr>
          <p:cNvSpPr txBox="1"/>
          <p:nvPr/>
        </p:nvSpPr>
        <p:spPr>
          <a:xfrm rot="20036909">
            <a:off x="10678777" y="602623"/>
            <a:ext cx="135005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Stella </a:t>
            </a:r>
            <a:r>
              <a:rPr lang="en-US" sz="1400" dirty="0" err="1"/>
              <a:t>Orfanelli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B7F086-6269-B5D0-2E7B-764E3CFC1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656" y="4079474"/>
            <a:ext cx="7772400" cy="219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86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4C8D5-087F-C11C-3247-84965D10E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A7A48-FA97-1775-B62E-0C2DF818A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16886"/>
            <a:ext cx="10515600" cy="1325563"/>
          </a:xfrm>
        </p:spPr>
        <p:txBody>
          <a:bodyPr/>
          <a:lstStyle/>
          <a:p>
            <a:r>
              <a:rPr lang="en-CH"/>
              <a:t>1 </a:t>
            </a:r>
            <a:r>
              <a:rPr lang="en-US" dirty="0"/>
              <a:t>µ</a:t>
            </a:r>
            <a:r>
              <a:rPr lang="en-CH"/>
              <a:t>m </a:t>
            </a:r>
            <a:r>
              <a:rPr lang="en-CH" dirty="0"/>
              <a:t>Alu – is it even possible?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C5AE60-2F07-4224-1050-DE8249A32565}"/>
              </a:ext>
            </a:extLst>
          </p:cNvPr>
          <p:cNvSpPr txBox="1"/>
          <p:nvPr/>
        </p:nvSpPr>
        <p:spPr>
          <a:xfrm>
            <a:off x="440859" y="1442449"/>
            <a:ext cx="6815874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b="0" i="0" dirty="0">
              <a:effectLst/>
              <a:latin typeface="Google Sans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b="0" i="0" dirty="0">
                <a:effectLst/>
                <a:latin typeface="Google Sans"/>
              </a:rPr>
              <a:t>There is no Al sheet with 1 </a:t>
            </a:r>
            <a:r>
              <a:rPr lang="en-US" dirty="0"/>
              <a:t>µ</a:t>
            </a:r>
            <a:r>
              <a:rPr lang="en-GB" b="0" i="0" dirty="0">
                <a:effectLst/>
                <a:latin typeface="Google Sans"/>
              </a:rPr>
              <a:t>m thickness.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b="1" dirty="0"/>
              <a:t>Physical Vapour Deposition (PVD) sputtering process</a:t>
            </a:r>
            <a:r>
              <a:rPr lang="en-GB" dirty="0"/>
              <a:t>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CH" altLang="en-CH">
                <a:latin typeface="Arial" panose="020B0604020202020204" pitchFamily="34" charset="0"/>
              </a:rPr>
              <a:t>Adhesion </a:t>
            </a:r>
            <a:r>
              <a:rPr lang="en-CH" altLang="en-CH" dirty="0">
                <a:latin typeface="Arial" panose="020B0604020202020204" pitchFamily="34" charset="0"/>
              </a:rPr>
              <a:t>layer: Ti/Cr (~30 nm)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CH" altLang="en-CH" dirty="0">
                <a:latin typeface="Arial" panose="020B0604020202020204" pitchFamily="34" charset="0"/>
              </a:rPr>
              <a:t>Proven in industry (nm-scale films) </a:t>
            </a:r>
            <a:endParaRPr lang="en-GB" dirty="0">
              <a:latin typeface="Google Sans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GB" b="0" i="0" dirty="0">
              <a:effectLst/>
              <a:latin typeface="Google Sans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b="0" i="0" dirty="0">
                <a:effectLst/>
                <a:latin typeface="Google Sans"/>
              </a:rPr>
              <a:t>ALIC</a:t>
            </a:r>
            <a:r>
              <a:rPr lang="en-GB" dirty="0">
                <a:latin typeface="Google Sans"/>
              </a:rPr>
              <a:t>E is using it for a two-layer flex with 25 </a:t>
            </a:r>
            <a:r>
              <a:rPr lang="en-US" dirty="0"/>
              <a:t>µ</a:t>
            </a:r>
            <a:r>
              <a:rPr lang="en-GB" dirty="0">
                <a:latin typeface="Google Sans"/>
              </a:rPr>
              <a:t>m Aluminium thickness and 50 </a:t>
            </a:r>
            <a:r>
              <a:rPr lang="en-US" dirty="0"/>
              <a:t>µ</a:t>
            </a:r>
            <a:r>
              <a:rPr lang="en-GB" dirty="0">
                <a:latin typeface="Google Sans"/>
              </a:rPr>
              <a:t>m Kapton. 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dirty="0">
              <a:latin typeface="Google Sans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GB" dirty="0">
              <a:latin typeface="Google Sans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GB" dirty="0">
              <a:latin typeface="Google Sans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GB" dirty="0">
              <a:latin typeface="Google Sans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GB" dirty="0">
              <a:latin typeface="Google Sans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GB" dirty="0">
              <a:latin typeface="Google Sans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b="1" dirty="0">
                <a:latin typeface="Google Sans"/>
              </a:rPr>
              <a:t>Next steps: kick-off R&amp;D with CERN workshop on the optimisation of the HDI stack</a:t>
            </a:r>
          </a:p>
          <a:p>
            <a:pPr marL="285750" indent="-285750">
              <a:buFont typeface="Wingdings" pitchFamily="2" charset="2"/>
              <a:buChar char="Ø"/>
            </a:pPr>
            <a:endParaRPr lang="en-C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166605-385C-E5BB-A9CD-D844E28562FF}"/>
              </a:ext>
            </a:extLst>
          </p:cNvPr>
          <p:cNvGrpSpPr/>
          <p:nvPr/>
        </p:nvGrpSpPr>
        <p:grpSpPr>
          <a:xfrm>
            <a:off x="7323874" y="1336245"/>
            <a:ext cx="3766867" cy="2431435"/>
            <a:chOff x="7091763" y="1003609"/>
            <a:chExt cx="5100237" cy="3412273"/>
          </a:xfrm>
        </p:grpSpPr>
        <p:pic>
          <p:nvPicPr>
            <p:cNvPr id="6146" name="Picture 2" descr="What is Physical Vapor Deposition (PVD)?">
              <a:extLst>
                <a:ext uri="{FF2B5EF4-FFF2-40B4-BE49-F238E27FC236}">
                  <a16:creationId xmlns:a16="http://schemas.microsoft.com/office/drawing/2014/main" id="{5C5C10E6-EDD8-E3AE-7CC4-FAB69E92FD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992" y="1003609"/>
              <a:ext cx="4927008" cy="3412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CFB18D3-3AF8-9709-E79F-59ACF60B8FD3}"/>
                </a:ext>
              </a:extLst>
            </p:cNvPr>
            <p:cNvSpPr/>
            <p:nvPr/>
          </p:nvSpPr>
          <p:spPr>
            <a:xfrm>
              <a:off x="7091763" y="3256157"/>
              <a:ext cx="1450072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6148" name="Picture 4" descr="ALICE ITS | ALICE Collaboration">
            <a:extLst>
              <a:ext uri="{FF2B5EF4-FFF2-40B4-BE49-F238E27FC236}">
                <a16:creationId xmlns:a16="http://schemas.microsoft.com/office/drawing/2014/main" id="{F3F7D880-27D6-7AC5-49F4-450B1E7AE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216" y="3929118"/>
            <a:ext cx="4033925" cy="23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731522-0CBE-642C-4437-B8A990B3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F4F5-9A68-1B4E-99AF-D80A1B4971E6}" type="slidenum">
              <a:rPr lang="en-CH" smtClean="0"/>
              <a:t>29</a:t>
            </a:fld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02FFB5-70DF-ABB1-61C2-3DAD0F3C0C3F}"/>
              </a:ext>
            </a:extLst>
          </p:cNvPr>
          <p:cNvSpPr txBox="1"/>
          <p:nvPr/>
        </p:nvSpPr>
        <p:spPr>
          <a:xfrm rot="20036909">
            <a:off x="10678777" y="602623"/>
            <a:ext cx="135005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Stella </a:t>
            </a:r>
            <a:r>
              <a:rPr lang="en-US" sz="1400" dirty="0" err="1"/>
              <a:t>Orfanelli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4337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38957-9FEE-C70C-1E8D-A991D93C4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49D7B6-2424-3CE7-8863-C2ED01254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28" y="218821"/>
            <a:ext cx="10515600" cy="1325563"/>
          </a:xfrm>
        </p:spPr>
        <p:txBody>
          <a:bodyPr/>
          <a:lstStyle/>
          <a:p>
            <a:r>
              <a:rPr lang="en-US" dirty="0"/>
              <a:t>The ALFA detector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B73CB-8C38-D189-ECB4-250523A0F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" y="1468877"/>
            <a:ext cx="4868121" cy="538912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High-performance all-MAPS Tracker</a:t>
            </a:r>
          </a:p>
          <a:p>
            <a:pPr>
              <a:lnSpc>
                <a:spcPct val="110000"/>
              </a:lnSpc>
            </a:pPr>
            <a:r>
              <a:rPr lang="en-US" dirty="0"/>
              <a:t>ARC (</a:t>
            </a:r>
            <a:r>
              <a:rPr lang="en-US" b="1" dirty="0"/>
              <a:t>A</a:t>
            </a:r>
            <a:r>
              <a:rPr lang="en-US" dirty="0"/>
              <a:t>rray of </a:t>
            </a:r>
            <a:r>
              <a:rPr lang="en-US" b="1" dirty="0"/>
              <a:t>R</a:t>
            </a:r>
            <a:r>
              <a:rPr lang="en-US" dirty="0"/>
              <a:t>ICH </a:t>
            </a:r>
            <a:r>
              <a:rPr lang="en-US" b="1" dirty="0"/>
              <a:t>C</a:t>
            </a:r>
            <a:r>
              <a:rPr lang="en-US" dirty="0"/>
              <a:t>ells)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Good particle ID over large momentum range</a:t>
            </a:r>
          </a:p>
          <a:p>
            <a:pPr>
              <a:lnSpc>
                <a:spcPct val="110000"/>
              </a:lnSpc>
            </a:pPr>
            <a:r>
              <a:rPr lang="en-US" dirty="0"/>
              <a:t>ECAL based on </a:t>
            </a:r>
            <a:r>
              <a:rPr lang="en-US" dirty="0" err="1"/>
              <a:t>GRAiNITA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Excellent energy (and position) resolution with a cost-effective technology</a:t>
            </a:r>
          </a:p>
          <a:p>
            <a:pPr>
              <a:lnSpc>
                <a:spcPct val="110000"/>
              </a:lnSpc>
            </a:pPr>
            <a:r>
              <a:rPr lang="en-US" dirty="0"/>
              <a:t>Coil for 3T field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3T not guaranteed for the Z run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Coil dimensions are reasonable</a:t>
            </a:r>
          </a:p>
          <a:p>
            <a:pPr>
              <a:lnSpc>
                <a:spcPct val="110000"/>
              </a:lnSpc>
            </a:pPr>
            <a:r>
              <a:rPr lang="en-US" dirty="0"/>
              <a:t>Dual Readout HCAL in iron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Best option for hadronic energy resolution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Iron absorber keeps the overall detector dimension relatively compact </a:t>
            </a:r>
          </a:p>
          <a:p>
            <a:pPr>
              <a:lnSpc>
                <a:spcPct val="110000"/>
              </a:lnSpc>
            </a:pPr>
            <a:r>
              <a:rPr lang="en-US" dirty="0"/>
              <a:t>Muon tag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No need of muon tracking beyond the Tracker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Simple and cost-effective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sz="1900" i="1" dirty="0"/>
              <a:t>N.B. The Luminosity Calorimeter is not shown in this sketch</a:t>
            </a:r>
            <a:endParaRPr lang="en-US" sz="2600" i="1" dirty="0"/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EE1E8A-F8E8-9E89-CE1C-3F7EE6CDB134}"/>
              </a:ext>
            </a:extLst>
          </p:cNvPr>
          <p:cNvGrpSpPr/>
          <p:nvPr/>
        </p:nvGrpSpPr>
        <p:grpSpPr>
          <a:xfrm>
            <a:off x="4660470" y="76998"/>
            <a:ext cx="7488249" cy="6514178"/>
            <a:chOff x="4660470" y="182098"/>
            <a:chExt cx="7488249" cy="65141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EE4D04-14C7-A771-D417-3DB7DB45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469" r="41852" b="88236"/>
            <a:stretch>
              <a:fillRect/>
            </a:stretch>
          </p:blipFill>
          <p:spPr>
            <a:xfrm>
              <a:off x="4660470" y="182098"/>
              <a:ext cx="7461553" cy="38946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5253A0-22D8-C0A7-451B-CD96E76F5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9193" t="16247" r="38828" b="13678"/>
            <a:stretch>
              <a:fillRect/>
            </a:stretch>
          </p:blipFill>
          <p:spPr>
            <a:xfrm>
              <a:off x="5165473" y="328380"/>
              <a:ext cx="254000" cy="635440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DF74921-BFFD-7414-5A8C-DF2AA774E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32" t="8136" r="31640" b="8368"/>
            <a:stretch>
              <a:fillRect/>
            </a:stretch>
          </p:blipFill>
          <p:spPr>
            <a:xfrm>
              <a:off x="5419576" y="386901"/>
              <a:ext cx="6729143" cy="6309375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21BCE0-1C9D-7A93-592A-1ED57E6C9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39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F2117-5214-AA15-9B97-9DCA04F95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078C9C30-9226-4C39-5253-E86BA6B7B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53" y="1719515"/>
            <a:ext cx="10716414" cy="1649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D94DF8-B39E-86C3-8427-D0F9159AF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72" y="77706"/>
            <a:ext cx="10515600" cy="1325563"/>
          </a:xfrm>
        </p:spPr>
        <p:txBody>
          <a:bodyPr/>
          <a:lstStyle/>
          <a:p>
            <a:r>
              <a:rPr lang="en-CH" dirty="0"/>
              <a:t>Readout flex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0D07AE-8F4A-3BB7-68F0-97D88BBA324F}"/>
              </a:ext>
            </a:extLst>
          </p:cNvPr>
          <p:cNvSpPr txBox="1"/>
          <p:nvPr/>
        </p:nvSpPr>
        <p:spPr>
          <a:xfrm>
            <a:off x="363258" y="1133006"/>
            <a:ext cx="1068234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H" sz="2000" dirty="0"/>
              <a:t>Each module needs 4 differential pairs.  For a chain of 20 modules: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CH" dirty="0"/>
              <a:t>80 pairs in a flex for lines </a:t>
            </a:r>
            <a:r>
              <a:rPr lang="en-CH"/>
              <a:t>of 50</a:t>
            </a:r>
            <a:r>
              <a:rPr lang="en-US" dirty="0"/>
              <a:t> </a:t>
            </a:r>
            <a:r>
              <a:rPr lang="en-CH"/>
              <a:t>Mbps over &lt;</a:t>
            </a:r>
            <a:r>
              <a:rPr lang="en-US" dirty="0"/>
              <a:t> </a:t>
            </a:r>
            <a:r>
              <a:rPr lang="en-CH"/>
              <a:t>1.5m</a:t>
            </a:r>
            <a:endParaRPr lang="en-CH" dirty="0"/>
          </a:p>
          <a:p>
            <a:pPr marL="742950" lvl="1" indent="-285750">
              <a:buFont typeface="Wingdings" pitchFamily="2" charset="2"/>
              <a:buChar char="§"/>
            </a:pPr>
            <a:endParaRPr lang="en-CH" dirty="0"/>
          </a:p>
          <a:p>
            <a:pPr marL="742950" lvl="1" indent="-285750">
              <a:buFont typeface="Wingdings" pitchFamily="2" charset="2"/>
              <a:buChar char="§"/>
            </a:pPr>
            <a:endParaRPr lang="en-CH" dirty="0"/>
          </a:p>
          <a:p>
            <a:pPr marL="742950" lvl="1" indent="-285750">
              <a:buFont typeface="Wingdings" pitchFamily="2" charset="2"/>
              <a:buChar char="§"/>
            </a:pPr>
            <a:endParaRPr lang="en-CH" dirty="0"/>
          </a:p>
          <a:p>
            <a:pPr marL="742950" lvl="1" indent="-285750">
              <a:buFont typeface="Wingdings" pitchFamily="2" charset="2"/>
              <a:buChar char="§"/>
            </a:pPr>
            <a:endParaRPr lang="en-CH" dirty="0"/>
          </a:p>
          <a:p>
            <a:pPr marL="742950" lvl="1" indent="-285750">
              <a:buFont typeface="Wingdings" pitchFamily="2" charset="2"/>
              <a:buChar char="§"/>
            </a:pPr>
            <a:endParaRPr lang="en-CH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H" altLang="en-CH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CH" altLang="en-CH" dirty="0">
                <a:latin typeface="Arial" panose="020B0604020202020204" pitchFamily="34" charset="0"/>
              </a:rPr>
              <a:t> ~3.2 cm flex width with 20-30% fill factor (part of the layer used for traces)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CH" altLang="en-CH" dirty="0"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CH" altLang="en-CH" dirty="0">
                <a:latin typeface="Arial" panose="020B0604020202020204" pitchFamily="34" charset="0"/>
              </a:rPr>
              <a:t>Effective metal thickness ~</a:t>
            </a:r>
            <a:r>
              <a:rPr lang="en-CH" altLang="en-CH">
                <a:latin typeface="Arial" panose="020B0604020202020204" pitchFamily="34" charset="0"/>
              </a:rPr>
              <a:t>2.4 </a:t>
            </a:r>
            <a:r>
              <a:rPr lang="en-US" dirty="0"/>
              <a:t>µ</a:t>
            </a:r>
            <a:r>
              <a:rPr lang="en-US" altLang="en-CH" dirty="0">
                <a:latin typeface="Arial" panose="020B0604020202020204" pitchFamily="34" charset="0"/>
              </a:rPr>
              <a:t>m</a:t>
            </a:r>
            <a:endParaRPr lang="en-CH" altLang="en-CH" dirty="0"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CH" altLang="en-CH" dirty="0"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CH" altLang="en-CH" dirty="0">
                <a:latin typeface="Arial" panose="020B0604020202020204" pitchFamily="34" charset="0"/>
              </a:rPr>
              <a:t>No reference plane (to validate)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CH" dirty="0"/>
          </a:p>
          <a:p>
            <a:pPr marL="742950" lvl="1" indent="-285750">
              <a:buFont typeface="Wingdings" pitchFamily="2" charset="2"/>
              <a:buChar char="§"/>
            </a:pPr>
            <a:endParaRPr lang="en-CH" dirty="0"/>
          </a:p>
          <a:p>
            <a:pPr marL="285750" indent="-285750">
              <a:buFont typeface="Wingdings" pitchFamily="2" charset="2"/>
              <a:buChar char="Ø"/>
            </a:pPr>
            <a:endParaRPr lang="en-CH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CFBFA8D-CDB2-67DD-E0CE-C1EE86EAD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8E0E58-5C3D-114D-C7D6-0CD5DD656C04}"/>
              </a:ext>
            </a:extLst>
          </p:cNvPr>
          <p:cNvSpPr/>
          <p:nvPr/>
        </p:nvSpPr>
        <p:spPr>
          <a:xfrm>
            <a:off x="1303466" y="2233864"/>
            <a:ext cx="9944100" cy="4609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2AE134-74FE-72E8-19B0-45003B3507FB}"/>
              </a:ext>
            </a:extLst>
          </p:cNvPr>
          <p:cNvSpPr/>
          <p:nvPr/>
        </p:nvSpPr>
        <p:spPr>
          <a:xfrm rot="16200000" flipV="1">
            <a:off x="1827340" y="2389842"/>
            <a:ext cx="744802" cy="1505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DF64AC-979F-CF0C-E68C-023C939E1DC7}"/>
              </a:ext>
            </a:extLst>
          </p:cNvPr>
          <p:cNvSpPr/>
          <p:nvPr/>
        </p:nvSpPr>
        <p:spPr>
          <a:xfrm rot="16200000" flipV="1">
            <a:off x="2798888" y="2389842"/>
            <a:ext cx="744802" cy="1505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A10627-DB69-EDC6-4D52-F006E4695CBA}"/>
              </a:ext>
            </a:extLst>
          </p:cNvPr>
          <p:cNvSpPr/>
          <p:nvPr/>
        </p:nvSpPr>
        <p:spPr>
          <a:xfrm rot="16200000" flipV="1">
            <a:off x="3713283" y="2389842"/>
            <a:ext cx="744802" cy="1505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55D35-894D-CFE7-509C-B71E4072EE71}"/>
              </a:ext>
            </a:extLst>
          </p:cNvPr>
          <p:cNvSpPr/>
          <p:nvPr/>
        </p:nvSpPr>
        <p:spPr>
          <a:xfrm rot="16200000" flipV="1">
            <a:off x="4684831" y="2389842"/>
            <a:ext cx="744802" cy="1505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BBBB1D-ACE9-00A8-DFEA-83D7D3BF8A76}"/>
              </a:ext>
            </a:extLst>
          </p:cNvPr>
          <p:cNvSpPr/>
          <p:nvPr/>
        </p:nvSpPr>
        <p:spPr>
          <a:xfrm rot="16200000" flipV="1">
            <a:off x="5599226" y="2389842"/>
            <a:ext cx="744802" cy="1505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6C278B-1658-399F-9634-D0FAA6469594}"/>
              </a:ext>
            </a:extLst>
          </p:cNvPr>
          <p:cNvSpPr/>
          <p:nvPr/>
        </p:nvSpPr>
        <p:spPr>
          <a:xfrm rot="16200000" flipV="1">
            <a:off x="6570774" y="2389842"/>
            <a:ext cx="744802" cy="1505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AB8EE7-4EA3-6F0E-8CEF-C612F65EE1FC}"/>
              </a:ext>
            </a:extLst>
          </p:cNvPr>
          <p:cNvSpPr/>
          <p:nvPr/>
        </p:nvSpPr>
        <p:spPr>
          <a:xfrm rot="16200000" flipV="1">
            <a:off x="7485169" y="2389842"/>
            <a:ext cx="744802" cy="1505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4478F1-1B41-B3BF-F05A-E293EA040C41}"/>
              </a:ext>
            </a:extLst>
          </p:cNvPr>
          <p:cNvSpPr/>
          <p:nvPr/>
        </p:nvSpPr>
        <p:spPr>
          <a:xfrm rot="16200000" flipV="1">
            <a:off x="8456717" y="2389842"/>
            <a:ext cx="744802" cy="1505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AC7C36-D41F-D2BE-6BA2-240919D2823F}"/>
              </a:ext>
            </a:extLst>
          </p:cNvPr>
          <p:cNvSpPr/>
          <p:nvPr/>
        </p:nvSpPr>
        <p:spPr>
          <a:xfrm rot="16200000" flipV="1">
            <a:off x="9352041" y="2389841"/>
            <a:ext cx="744802" cy="1505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88CC1A-93FC-46B5-41B5-19B8040E0621}"/>
              </a:ext>
            </a:extLst>
          </p:cNvPr>
          <p:cNvSpPr/>
          <p:nvPr/>
        </p:nvSpPr>
        <p:spPr>
          <a:xfrm rot="16200000" flipV="1">
            <a:off x="10323589" y="2389841"/>
            <a:ext cx="744802" cy="1505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7" name="Picture 26" descr="A close-up of a label&#10;&#10;AI-generated content may be incorrect.">
            <a:extLst>
              <a:ext uri="{FF2B5EF4-FFF2-40B4-BE49-F238E27FC236}">
                <a16:creationId xmlns:a16="http://schemas.microsoft.com/office/drawing/2014/main" id="{E74D365F-25B4-A5C7-02D6-B904F64B79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021" r="23748" b="32244"/>
          <a:stretch>
            <a:fillRect/>
          </a:stretch>
        </p:blipFill>
        <p:spPr>
          <a:xfrm>
            <a:off x="2314831" y="5320972"/>
            <a:ext cx="5193667" cy="121794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92DCA295-61CD-8A68-C252-AF7CC9431E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7160"/>
          <a:stretch>
            <a:fillRect/>
          </a:stretch>
        </p:blipFill>
        <p:spPr>
          <a:xfrm rot="5400000">
            <a:off x="8848401" y="3485160"/>
            <a:ext cx="2047998" cy="2400843"/>
          </a:xfrm>
          <a:prstGeom prst="rect">
            <a:avLst/>
          </a:prstGeom>
        </p:spPr>
      </p:pic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2F94995A-3CCE-F142-562F-6BD2C952A12D}"/>
              </a:ext>
            </a:extLst>
          </p:cNvPr>
          <p:cNvCxnSpPr/>
          <p:nvPr/>
        </p:nvCxnSpPr>
        <p:spPr>
          <a:xfrm>
            <a:off x="11380915" y="1992698"/>
            <a:ext cx="0" cy="9496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456E2BD9-7353-3A97-CC14-03F3630FC8A0}"/>
              </a:ext>
            </a:extLst>
          </p:cNvPr>
          <p:cNvSpPr txBox="1"/>
          <p:nvPr/>
        </p:nvSpPr>
        <p:spPr>
          <a:xfrm>
            <a:off x="11321275" y="2279650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/>
              <a:t>5 cm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AFAF742-52C0-C73F-D907-9FDA4D35C90A}"/>
              </a:ext>
            </a:extLst>
          </p:cNvPr>
          <p:cNvCxnSpPr>
            <a:cxnSpLocks/>
          </p:cNvCxnSpPr>
          <p:nvPr/>
        </p:nvCxnSpPr>
        <p:spPr>
          <a:xfrm flipH="1">
            <a:off x="10279832" y="3084981"/>
            <a:ext cx="86573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98659B73-6694-2675-E0A7-F368A7C95991}"/>
              </a:ext>
            </a:extLst>
          </p:cNvPr>
          <p:cNvSpPr txBox="1"/>
          <p:nvPr/>
        </p:nvSpPr>
        <p:spPr>
          <a:xfrm>
            <a:off x="10290205" y="3072807"/>
            <a:ext cx="809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/>
              <a:t>12.8 cm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357724D-2E75-DA2D-4484-1D1B8D738A92}"/>
              </a:ext>
            </a:extLst>
          </p:cNvPr>
          <p:cNvCxnSpPr>
            <a:cxnSpLocks/>
          </p:cNvCxnSpPr>
          <p:nvPr/>
        </p:nvCxnSpPr>
        <p:spPr>
          <a:xfrm flipH="1">
            <a:off x="1543050" y="2305522"/>
            <a:ext cx="97166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C01F0B7A-A8F5-754B-EE09-842AC1026855}"/>
              </a:ext>
            </a:extLst>
          </p:cNvPr>
          <p:cNvSpPr txBox="1"/>
          <p:nvPr/>
        </p:nvSpPr>
        <p:spPr>
          <a:xfrm>
            <a:off x="5439121" y="2268051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128 cm</a:t>
            </a:r>
          </a:p>
        </p:txBody>
      </p:sp>
      <p:sp>
        <p:nvSpPr>
          <p:cNvPr id="104" name="Slide Number Placeholder 103">
            <a:extLst>
              <a:ext uri="{FF2B5EF4-FFF2-40B4-BE49-F238E27FC236}">
                <a16:creationId xmlns:a16="http://schemas.microsoft.com/office/drawing/2014/main" id="{231E05FE-06DC-1E72-1676-A9F38AFA0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F4F5-9A68-1B4E-99AF-D80A1B4971E6}" type="slidenum">
              <a:rPr lang="en-CH" smtClean="0"/>
              <a:t>30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690119-470A-008C-2B25-EA9EFBD5616E}"/>
              </a:ext>
            </a:extLst>
          </p:cNvPr>
          <p:cNvSpPr txBox="1"/>
          <p:nvPr/>
        </p:nvSpPr>
        <p:spPr>
          <a:xfrm rot="20036909">
            <a:off x="10678777" y="602623"/>
            <a:ext cx="135005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Stella </a:t>
            </a:r>
            <a:r>
              <a:rPr lang="en-US" sz="1400" dirty="0" err="1"/>
              <a:t>Orfanelli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958002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031B-56DA-0476-1897-7B521030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42" y="220044"/>
            <a:ext cx="10515600" cy="1325563"/>
          </a:xfrm>
        </p:spPr>
        <p:txBody>
          <a:bodyPr>
            <a:normAutofit/>
          </a:bodyPr>
          <a:lstStyle/>
          <a:p>
            <a:r>
              <a:rPr lang="en-CH" dirty="0"/>
              <a:t>End of </a:t>
            </a:r>
            <a:r>
              <a:rPr lang="en-CH"/>
              <a:t>stave services</a:t>
            </a:r>
            <a:endParaRPr lang="en-CH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69F6DEA-774E-5ACF-9089-F791B60FD192}"/>
              </a:ext>
            </a:extLst>
          </p:cNvPr>
          <p:cNvSpPr/>
          <p:nvPr/>
        </p:nvSpPr>
        <p:spPr>
          <a:xfrm>
            <a:off x="10849142" y="3435684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FE38DD6-3461-B365-2CFF-6452BA40214E}"/>
              </a:ext>
            </a:extLst>
          </p:cNvPr>
          <p:cNvGrpSpPr/>
          <p:nvPr/>
        </p:nvGrpSpPr>
        <p:grpSpPr>
          <a:xfrm>
            <a:off x="7353300" y="1048084"/>
            <a:ext cx="4076031" cy="2074572"/>
            <a:chOff x="600242" y="3892884"/>
            <a:chExt cx="5511800" cy="2420019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542A7D7-5C5E-84FB-B71A-C5F3C9982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233"/>
            <a:stretch>
              <a:fillRect/>
            </a:stretch>
          </p:blipFill>
          <p:spPr>
            <a:xfrm>
              <a:off x="600242" y="3892884"/>
              <a:ext cx="5511800" cy="2420019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86A76B9-02F4-7AE9-BEBB-BC74D4767C25}"/>
                </a:ext>
              </a:extLst>
            </p:cNvPr>
            <p:cNvSpPr/>
            <p:nvPr/>
          </p:nvSpPr>
          <p:spPr>
            <a:xfrm>
              <a:off x="5709653" y="5943600"/>
              <a:ext cx="370305" cy="369303"/>
            </a:xfrm>
            <a:prstGeom prst="rect">
              <a:avLst/>
            </a:prstGeom>
            <a:solidFill>
              <a:srgbClr val="5E4B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1FE5DA60-1B55-80C4-C1F5-716C76FD6FE2}"/>
              </a:ext>
            </a:extLst>
          </p:cNvPr>
          <p:cNvSpPr txBox="1"/>
          <p:nvPr/>
        </p:nvSpPr>
        <p:spPr>
          <a:xfrm>
            <a:off x="198750" y="1418359"/>
            <a:ext cx="6468750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en-CH" sz="2000" dirty="0"/>
              <a:t>One layer Alu flex on the flange </a:t>
            </a:r>
            <a:r>
              <a:rPr lang="en-CH" sz="2000"/>
              <a:t>to </a:t>
            </a:r>
            <a:r>
              <a:rPr lang="en-US" sz="2000" dirty="0"/>
              <a:t>connect</a:t>
            </a:r>
            <a:r>
              <a:rPr lang="en-CH" sz="2000"/>
              <a:t> to</a:t>
            </a:r>
            <a:r>
              <a:rPr lang="en-US" sz="2000" dirty="0"/>
              <a:t> two</a:t>
            </a:r>
            <a:r>
              <a:rPr lang="en-CH" sz="2000"/>
              <a:t> Copper-Cladded </a:t>
            </a:r>
            <a:r>
              <a:rPr lang="en-US" sz="2000" dirty="0"/>
              <a:t>A</a:t>
            </a:r>
            <a:r>
              <a:rPr lang="en-CH" sz="2000"/>
              <a:t>lu </a:t>
            </a:r>
            <a:r>
              <a:rPr lang="en-CH" sz="2000" dirty="0"/>
              <a:t>(CCA) </a:t>
            </a:r>
            <a:r>
              <a:rPr lang="en-CH" sz="2000"/>
              <a:t>wires </a:t>
            </a:r>
            <a:r>
              <a:rPr lang="en-US" sz="2000" dirty="0"/>
              <a:t>AWG26 </a:t>
            </a:r>
            <a:r>
              <a:rPr lang="en-CH" sz="2000"/>
              <a:t>for </a:t>
            </a:r>
            <a:r>
              <a:rPr lang="en-CH" sz="2000" dirty="0"/>
              <a:t>each </a:t>
            </a:r>
            <a:r>
              <a:rPr lang="en-CH" sz="2000"/>
              <a:t>Serial </a:t>
            </a:r>
            <a:r>
              <a:rPr lang="en-US" sz="2000" dirty="0"/>
              <a:t>P</a:t>
            </a:r>
            <a:r>
              <a:rPr lang="en-CH" sz="2000"/>
              <a:t>ower </a:t>
            </a:r>
            <a:r>
              <a:rPr lang="en-US" sz="2000" dirty="0"/>
              <a:t>C</a:t>
            </a:r>
            <a:r>
              <a:rPr lang="en-CH" sz="2000"/>
              <a:t>hain of 0.6A</a:t>
            </a:r>
            <a:endParaRPr lang="en-US" sz="2000" dirty="0"/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en-CH" sz="2000"/>
              <a:t>Silicon photonics integrated circuits (PIC) that convert electrical to optical signal (and vice versa)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PIC pigtailed with 3 single-mode glass </a:t>
            </a:r>
            <a:r>
              <a:rPr lang="en-US" sz="2000" dirty="0" err="1"/>
              <a:t>fibres</a:t>
            </a:r>
            <a:r>
              <a:rPr lang="en-US" sz="2000" dirty="0"/>
              <a:t> with 125 µm diameter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Implemented on a mezzanine wire-bonded to the readout flex</a:t>
            </a:r>
            <a:endParaRPr lang="en-CH" sz="2000"/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en-CH" sz="2000"/>
              <a:t>T</a:t>
            </a:r>
            <a:r>
              <a:rPr lang="en-US" sz="2000" dirty="0" err="1"/>
              <a:t>hree</a:t>
            </a:r>
            <a:r>
              <a:rPr lang="en-US" sz="2000" dirty="0"/>
              <a:t> </a:t>
            </a:r>
            <a:r>
              <a:rPr lang="en-US" sz="2000" dirty="0" err="1"/>
              <a:t>fibres</a:t>
            </a:r>
            <a:r>
              <a:rPr lang="en-US" sz="2000" dirty="0"/>
              <a:t> inserted into a loose tube with an outer diameter of approximately 1 mm​</a:t>
            </a:r>
            <a:endParaRPr lang="en-CH" sz="2000"/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v"/>
            </a:pPr>
            <a:endParaRPr lang="en-CH" sz="20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A1C48AE-6D79-6A5D-3ABB-EFE617589F62}"/>
              </a:ext>
            </a:extLst>
          </p:cNvPr>
          <p:cNvSpPr txBox="1"/>
          <p:nvPr/>
        </p:nvSpPr>
        <p:spPr>
          <a:xfrm>
            <a:off x="7474000" y="3122656"/>
            <a:ext cx="4519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Example Alu flex for </a:t>
            </a:r>
            <a:r>
              <a:rPr lang="en-CH"/>
              <a:t>the flange </a:t>
            </a:r>
            <a:r>
              <a:rPr lang="en-US" dirty="0"/>
              <a:t>of the </a:t>
            </a:r>
          </a:p>
          <a:p>
            <a:r>
              <a:rPr lang="en-CH"/>
              <a:t>CMS Phase-2 </a:t>
            </a:r>
            <a:r>
              <a:rPr lang="en-US" dirty="0"/>
              <a:t>Inner </a:t>
            </a:r>
            <a:r>
              <a:rPr lang="en-CH"/>
              <a:t>Tracker barrel (TBPX)</a:t>
            </a:r>
            <a:endParaRPr lang="en-CH" dirty="0"/>
          </a:p>
        </p:txBody>
      </p:sp>
      <p:sp>
        <p:nvSpPr>
          <p:cNvPr id="78" name="Slide Number Placeholder 77">
            <a:extLst>
              <a:ext uri="{FF2B5EF4-FFF2-40B4-BE49-F238E27FC236}">
                <a16:creationId xmlns:a16="http://schemas.microsoft.com/office/drawing/2014/main" id="{31B5CEBF-B435-8FC3-E183-2C2E60F6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F4F5-9A68-1B4E-99AF-D80A1B4971E6}" type="slidenum">
              <a:rPr lang="en-CH" smtClean="0"/>
              <a:t>31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00BA38-E495-8900-5C3E-83D7C62969E9}"/>
              </a:ext>
            </a:extLst>
          </p:cNvPr>
          <p:cNvSpPr txBox="1"/>
          <p:nvPr/>
        </p:nvSpPr>
        <p:spPr>
          <a:xfrm rot="20036909">
            <a:off x="10730579" y="280823"/>
            <a:ext cx="135005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Stella </a:t>
            </a:r>
            <a:r>
              <a:rPr lang="en-US" sz="1400" dirty="0" err="1"/>
              <a:t>Orfanelli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BA4F5-41C0-6A84-9282-84473A1B0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029" y="3950696"/>
            <a:ext cx="4099473" cy="2542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3072D1-47C6-DC9E-E072-AD2F4D329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42" y="4941631"/>
            <a:ext cx="2161179" cy="2161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A0FFBC-3665-5381-2795-674FC9AE1794}"/>
              </a:ext>
            </a:extLst>
          </p:cNvPr>
          <p:cNvSpPr txBox="1"/>
          <p:nvPr/>
        </p:nvSpPr>
        <p:spPr>
          <a:xfrm>
            <a:off x="3751791" y="6492875"/>
            <a:ext cx="224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chemeClr val="bg1">
                    <a:lumMod val="50000"/>
                  </a:schemeClr>
                </a:solidFill>
              </a:rPr>
              <a:t>SiPh sketch from EP-ESE</a:t>
            </a:r>
          </a:p>
        </p:txBody>
      </p:sp>
    </p:spTree>
    <p:extLst>
      <p:ext uri="{BB962C8B-B14F-4D97-AF65-F5344CB8AC3E}">
        <p14:creationId xmlns:p14="http://schemas.microsoft.com/office/powerpoint/2010/main" val="1753658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6E87A-1807-3667-A3E9-E226E02C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130" y="-38619"/>
            <a:ext cx="10515600" cy="1325563"/>
          </a:xfrm>
        </p:spPr>
        <p:txBody>
          <a:bodyPr/>
          <a:lstStyle/>
          <a:p>
            <a:r>
              <a:rPr lang="en-CH" b="1" dirty="0">
                <a:solidFill>
                  <a:schemeClr val="accent4">
                    <a:lumMod val="50000"/>
                  </a:schemeClr>
                </a:solidFill>
              </a:rPr>
              <a:t>Summary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8E81E-997F-0103-6EB2-BF41FB20C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04119"/>
            <a:ext cx="10515600" cy="2174875"/>
          </a:xfrm>
        </p:spPr>
        <p:txBody>
          <a:bodyPr>
            <a:normAutofit/>
          </a:bodyPr>
          <a:lstStyle/>
          <a:p>
            <a:r>
              <a:rPr lang="en-CH" sz="2400" dirty="0"/>
              <a:t>First broadbrush plan of services laid out</a:t>
            </a:r>
          </a:p>
          <a:p>
            <a:pPr lvl="1">
              <a:buFont typeface="Wingdings" pitchFamily="2" charset="2"/>
              <a:buChar char="§"/>
            </a:pPr>
            <a:r>
              <a:rPr lang="en-CH" sz="2000" dirty="0"/>
              <a:t>Based on demonstrated concepts</a:t>
            </a:r>
          </a:p>
          <a:p>
            <a:pPr lvl="1">
              <a:buFont typeface="Wingdings" pitchFamily="2" charset="2"/>
              <a:buChar char="§"/>
            </a:pPr>
            <a:r>
              <a:rPr lang="en-CH" sz="2000" dirty="0"/>
              <a:t>Using cutting edge technologies for very low mass services</a:t>
            </a:r>
          </a:p>
          <a:p>
            <a:r>
              <a:rPr lang="en-CH" sz="2400" dirty="0"/>
              <a:t>Serial powering is fundamental to the system architecture	</a:t>
            </a:r>
          </a:p>
          <a:p>
            <a:pPr lvl="1">
              <a:buFont typeface="Wingdings" pitchFamily="2" charset="2"/>
              <a:buChar char="§"/>
            </a:pPr>
            <a:r>
              <a:rPr lang="en-CH" sz="2000" dirty="0"/>
              <a:t>Will dictate readout grouping and specs for the chip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B6F6D-F59C-EE43-4D34-407C6604F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F4F5-9A68-1B4E-99AF-D80A1B4971E6}" type="slidenum">
              <a:rPr lang="en-CH" smtClean="0"/>
              <a:t>32</a:t>
            </a:fld>
            <a:endParaRPr lang="en-C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4BDA91-571D-3181-1FE6-3E25374701B0}"/>
              </a:ext>
            </a:extLst>
          </p:cNvPr>
          <p:cNvSpPr txBox="1">
            <a:spLocks/>
          </p:cNvSpPr>
          <p:nvPr/>
        </p:nvSpPr>
        <p:spPr>
          <a:xfrm>
            <a:off x="5886450" y="3344860"/>
            <a:ext cx="10033000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461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dirty="0"/>
              <a:t>… and next steps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A081EB-AC28-A19F-F342-1E723F687759}"/>
              </a:ext>
            </a:extLst>
          </p:cNvPr>
          <p:cNvSpPr txBox="1">
            <a:spLocks/>
          </p:cNvSpPr>
          <p:nvPr/>
        </p:nvSpPr>
        <p:spPr>
          <a:xfrm>
            <a:off x="273374" y="4530098"/>
            <a:ext cx="11239500" cy="2174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 </a:t>
            </a:r>
            <a:r>
              <a:rPr lang="en-CH" sz="2400"/>
              <a:t>Demonstrate </a:t>
            </a:r>
            <a:r>
              <a:rPr lang="en-CH" sz="2400" dirty="0"/>
              <a:t>with CERN PCB workshop and test boards:</a:t>
            </a:r>
          </a:p>
          <a:p>
            <a:pPr lvl="1">
              <a:buFont typeface="Wingdings" pitchFamily="2" charset="2"/>
              <a:buChar char="§"/>
            </a:pPr>
            <a:r>
              <a:rPr lang="en-CH" sz="2000" dirty="0"/>
              <a:t>PVD process with </a:t>
            </a:r>
            <a:r>
              <a:rPr lang="en-CH" sz="2000"/>
              <a:t>1 </a:t>
            </a:r>
            <a:r>
              <a:rPr lang="en-US" sz="2000" dirty="0"/>
              <a:t>𝜇</a:t>
            </a:r>
            <a:r>
              <a:rPr lang="en-CH" sz="2000"/>
              <a:t>m </a:t>
            </a:r>
            <a:r>
              <a:rPr lang="en-CH" sz="2000" dirty="0"/>
              <a:t>Al is reliable – optimise thickness of Al and dielectric</a:t>
            </a:r>
          </a:p>
          <a:p>
            <a:pPr lvl="1">
              <a:buFont typeface="Wingdings" pitchFamily="2" charset="2"/>
              <a:buChar char="§"/>
            </a:pPr>
            <a:r>
              <a:rPr lang="en-CH" sz="2000" dirty="0"/>
              <a:t>HDI data transmission over </a:t>
            </a:r>
            <a:r>
              <a:rPr lang="en-CH" sz="2000"/>
              <a:t>1 </a:t>
            </a:r>
            <a:r>
              <a:rPr lang="en-US" sz="2000" dirty="0"/>
              <a:t>𝜇</a:t>
            </a:r>
            <a:r>
              <a:rPr lang="en-CH" sz="2000"/>
              <a:t>m </a:t>
            </a:r>
            <a:r>
              <a:rPr lang="en-CH" sz="2000" dirty="0"/>
              <a:t>Al for short paths</a:t>
            </a:r>
          </a:p>
          <a:p>
            <a:pPr lvl="1">
              <a:buFont typeface="Wingdings" pitchFamily="2" charset="2"/>
              <a:buChar char="§"/>
            </a:pPr>
            <a:r>
              <a:rPr lang="en-CH" sz="2000" dirty="0"/>
              <a:t>Long flex transmission without reference plane</a:t>
            </a:r>
          </a:p>
          <a:p>
            <a:r>
              <a:rPr lang="en-US" sz="2400" dirty="0"/>
              <a:t> </a:t>
            </a:r>
            <a:r>
              <a:rPr lang="en-CH" sz="2400"/>
              <a:t>Collaborate </a:t>
            </a:r>
            <a:r>
              <a:rPr lang="en-CH" sz="2400" dirty="0"/>
              <a:t>with EP-ESE towards the integration of SiPh </a:t>
            </a:r>
          </a:p>
          <a:p>
            <a:pPr lvl="1">
              <a:buFont typeface="Wingdings" pitchFamily="2" charset="2"/>
              <a:buChar char="§"/>
            </a:pPr>
            <a:endParaRPr lang="en-CH" sz="2000" dirty="0"/>
          </a:p>
          <a:p>
            <a:pPr lvl="1">
              <a:buFont typeface="Wingdings" pitchFamily="2" charset="2"/>
              <a:buChar char="§"/>
            </a:pPr>
            <a:endParaRPr lang="en-CH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B6B6EB-ECBC-203F-A221-4FCD5F32E87B}"/>
              </a:ext>
            </a:extLst>
          </p:cNvPr>
          <p:cNvSpPr txBox="1"/>
          <p:nvPr/>
        </p:nvSpPr>
        <p:spPr>
          <a:xfrm rot="20036909">
            <a:off x="10678777" y="602623"/>
            <a:ext cx="135005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Stella </a:t>
            </a:r>
            <a:r>
              <a:rPr lang="en-US" sz="1400" dirty="0" err="1"/>
              <a:t>Orfanelli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250508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9EABC-86AF-AB25-400E-92ABBEDA9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2BA492-0823-EE90-DF0E-1D34FC44C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86" y="13326"/>
            <a:ext cx="10515600" cy="906038"/>
          </a:xfrm>
        </p:spPr>
        <p:txBody>
          <a:bodyPr/>
          <a:lstStyle/>
          <a:p>
            <a:pPr algn="ctr"/>
            <a:r>
              <a:rPr lang="en-US" dirty="0"/>
              <a:t>All together</a:t>
            </a:r>
          </a:p>
        </p:txBody>
      </p:sp>
      <p:sp>
        <p:nvSpPr>
          <p:cNvPr id="1277" name="TextBox 1276">
            <a:extLst>
              <a:ext uri="{FF2B5EF4-FFF2-40B4-BE49-F238E27FC236}">
                <a16:creationId xmlns:a16="http://schemas.microsoft.com/office/drawing/2014/main" id="{24B0EA71-0200-F27B-1FCF-84F436C47043}"/>
              </a:ext>
            </a:extLst>
          </p:cNvPr>
          <p:cNvSpPr txBox="1"/>
          <p:nvPr/>
        </p:nvSpPr>
        <p:spPr>
          <a:xfrm>
            <a:off x="8396520" y="5170278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cos𝜗 = 0.99 (141.5 </a:t>
            </a:r>
            <a:r>
              <a:rPr lang="en-US" dirty="0" err="1">
                <a:solidFill>
                  <a:schemeClr val="accent3"/>
                </a:solidFill>
              </a:rPr>
              <a:t>mrad</a:t>
            </a:r>
            <a:r>
              <a:rPr lang="en-US" dirty="0">
                <a:solidFill>
                  <a:schemeClr val="accent3"/>
                </a:solidFill>
              </a:rPr>
              <a:t>)</a:t>
            </a:r>
          </a:p>
        </p:txBody>
      </p:sp>
      <p:sp>
        <p:nvSpPr>
          <p:cNvPr id="1278" name="TextBox 1277">
            <a:extLst>
              <a:ext uri="{FF2B5EF4-FFF2-40B4-BE49-F238E27FC236}">
                <a16:creationId xmlns:a16="http://schemas.microsoft.com/office/drawing/2014/main" id="{79853B1F-AC65-56AF-5978-CE857B370020}"/>
              </a:ext>
            </a:extLst>
          </p:cNvPr>
          <p:cNvSpPr txBox="1"/>
          <p:nvPr/>
        </p:nvSpPr>
        <p:spPr>
          <a:xfrm>
            <a:off x="8390617" y="545445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100 </a:t>
            </a:r>
            <a:r>
              <a:rPr lang="en-US" dirty="0" err="1">
                <a:solidFill>
                  <a:srgbClr val="C00000"/>
                </a:solidFill>
              </a:rPr>
              <a:t>mrad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10D793-94E4-7D6F-D5BC-8E55ACF8390E}"/>
              </a:ext>
            </a:extLst>
          </p:cNvPr>
          <p:cNvGrpSpPr/>
          <p:nvPr/>
        </p:nvGrpSpPr>
        <p:grpSpPr>
          <a:xfrm>
            <a:off x="399672" y="797712"/>
            <a:ext cx="7829928" cy="5996280"/>
            <a:chOff x="399672" y="797712"/>
            <a:chExt cx="7829928" cy="5996280"/>
          </a:xfrm>
        </p:grpSpPr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F160EB8E-89DA-11F5-B63F-C86646224DC9}"/>
                </a:ext>
              </a:extLst>
            </p:cNvPr>
            <p:cNvCxnSpPr/>
            <p:nvPr/>
          </p:nvCxnSpPr>
          <p:spPr>
            <a:xfrm>
              <a:off x="914400" y="6400800"/>
              <a:ext cx="73152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E0DACB8B-8C2A-1D33-32CB-F8C3986F544A}"/>
                </a:ext>
              </a:extLst>
            </p:cNvPr>
            <p:cNvCxnSpPr/>
            <p:nvPr/>
          </p:nvCxnSpPr>
          <p:spPr>
            <a:xfrm>
              <a:off x="914400" y="914400"/>
              <a:ext cx="0" cy="5486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77BA7644-2A97-3BCD-4742-678582EE2E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400" y="5669280"/>
              <a:ext cx="7315200" cy="73152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15390FD6-5AB5-0D8B-9A0B-F57C4E87A9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400" y="5358384"/>
              <a:ext cx="7315200" cy="1042415"/>
            </a:xfrm>
            <a:prstGeom prst="line">
              <a:avLst/>
            </a:prstGeom>
            <a:ln w="12700">
              <a:solidFill>
                <a:schemeClr val="accent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6848620-AD94-2612-C951-D5DE00BBF402}"/>
                </a:ext>
              </a:extLst>
            </p:cNvPr>
            <p:cNvCxnSpPr/>
            <p:nvPr/>
          </p:nvCxnSpPr>
          <p:spPr>
            <a:xfrm>
              <a:off x="914400" y="978408"/>
              <a:ext cx="4096512" cy="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85E88D0-4C8A-7000-7613-846F84946CA3}"/>
                </a:ext>
              </a:extLst>
            </p:cNvPr>
            <p:cNvCxnSpPr/>
            <p:nvPr/>
          </p:nvCxnSpPr>
          <p:spPr>
            <a:xfrm>
              <a:off x="914400" y="1124712"/>
              <a:ext cx="4096512" cy="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9C5280D-DB22-9D43-3E2E-DEB00F9402CC}"/>
                </a:ext>
              </a:extLst>
            </p:cNvPr>
            <p:cNvCxnSpPr/>
            <p:nvPr/>
          </p:nvCxnSpPr>
          <p:spPr>
            <a:xfrm>
              <a:off x="914400" y="1362456"/>
              <a:ext cx="4096512" cy="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C21B61-31E2-B3D3-4D4A-ED4C8791DB27}"/>
                </a:ext>
              </a:extLst>
            </p:cNvPr>
            <p:cNvCxnSpPr/>
            <p:nvPr/>
          </p:nvCxnSpPr>
          <p:spPr>
            <a:xfrm>
              <a:off x="914400" y="1508760"/>
              <a:ext cx="4096512" cy="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2C02AC4-F7A2-F645-FDBF-D05085B231C8}"/>
                </a:ext>
              </a:extLst>
            </p:cNvPr>
            <p:cNvCxnSpPr/>
            <p:nvPr/>
          </p:nvCxnSpPr>
          <p:spPr>
            <a:xfrm>
              <a:off x="914400" y="3300984"/>
              <a:ext cx="4096512" cy="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D699F4B-721F-50AA-3C4B-FB6CC3456C4A}"/>
                </a:ext>
              </a:extLst>
            </p:cNvPr>
            <p:cNvCxnSpPr/>
            <p:nvPr/>
          </p:nvCxnSpPr>
          <p:spPr>
            <a:xfrm>
              <a:off x="914400" y="3456432"/>
              <a:ext cx="4096512" cy="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0CB5E1C-F45A-1AAC-61F1-8C060599101E}"/>
                </a:ext>
              </a:extLst>
            </p:cNvPr>
            <p:cNvCxnSpPr/>
            <p:nvPr/>
          </p:nvCxnSpPr>
          <p:spPr>
            <a:xfrm>
              <a:off x="914400" y="3685032"/>
              <a:ext cx="4096512" cy="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2FF57C4-81A4-20E3-B327-A0861CDE76C0}"/>
                </a:ext>
              </a:extLst>
            </p:cNvPr>
            <p:cNvCxnSpPr/>
            <p:nvPr/>
          </p:nvCxnSpPr>
          <p:spPr>
            <a:xfrm>
              <a:off x="914400" y="3840480"/>
              <a:ext cx="4096512" cy="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5297EF7-1FC2-B4D9-7A63-2CA132C297B4}"/>
                </a:ext>
              </a:extLst>
            </p:cNvPr>
            <p:cNvCxnSpPr/>
            <p:nvPr/>
          </p:nvCxnSpPr>
          <p:spPr>
            <a:xfrm>
              <a:off x="914400" y="4078224"/>
              <a:ext cx="4096512" cy="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ABCF5D1-376E-7454-EB6D-19274DA949E8}"/>
                </a:ext>
              </a:extLst>
            </p:cNvPr>
            <p:cNvCxnSpPr/>
            <p:nvPr/>
          </p:nvCxnSpPr>
          <p:spPr>
            <a:xfrm>
              <a:off x="914400" y="4224528"/>
              <a:ext cx="4096512" cy="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3EBF79A-AE52-6F2A-9868-7128C95D422F}"/>
                </a:ext>
              </a:extLst>
            </p:cNvPr>
            <p:cNvCxnSpPr/>
            <p:nvPr/>
          </p:nvCxnSpPr>
          <p:spPr>
            <a:xfrm>
              <a:off x="914400" y="6287897"/>
              <a:ext cx="777240" cy="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39C9C57-D600-5529-017B-9707048040FC}"/>
                </a:ext>
              </a:extLst>
            </p:cNvPr>
            <p:cNvCxnSpPr/>
            <p:nvPr/>
          </p:nvCxnSpPr>
          <p:spPr>
            <a:xfrm>
              <a:off x="914400" y="6306185"/>
              <a:ext cx="640080" cy="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3C3757A-2AC8-A27B-84FF-3DB409E46BBC}"/>
                </a:ext>
              </a:extLst>
            </p:cNvPr>
            <p:cNvCxnSpPr/>
            <p:nvPr/>
          </p:nvCxnSpPr>
          <p:spPr>
            <a:xfrm>
              <a:off x="914400" y="6324473"/>
              <a:ext cx="512064" cy="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63DD9CB-F9F3-FE8E-8320-491B43111B68}"/>
                </a:ext>
              </a:extLst>
            </p:cNvPr>
            <p:cNvCxnSpPr/>
            <p:nvPr/>
          </p:nvCxnSpPr>
          <p:spPr>
            <a:xfrm>
              <a:off x="914400" y="6342761"/>
              <a:ext cx="384048" cy="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FDB08DB-216B-CA26-0B28-206E4751B312}"/>
                </a:ext>
              </a:extLst>
            </p:cNvPr>
            <p:cNvCxnSpPr/>
            <p:nvPr/>
          </p:nvCxnSpPr>
          <p:spPr>
            <a:xfrm>
              <a:off x="5138928" y="978408"/>
              <a:ext cx="0" cy="4965192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7ED8E04-424F-C25A-4D36-A1F8219CE0E6}"/>
                </a:ext>
              </a:extLst>
            </p:cNvPr>
            <p:cNvCxnSpPr/>
            <p:nvPr/>
          </p:nvCxnSpPr>
          <p:spPr>
            <a:xfrm>
              <a:off x="5285232" y="978408"/>
              <a:ext cx="0" cy="4965192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9DA1314-557C-C146-86D3-AB2FA9527399}"/>
                </a:ext>
              </a:extLst>
            </p:cNvPr>
            <p:cNvCxnSpPr/>
            <p:nvPr/>
          </p:nvCxnSpPr>
          <p:spPr>
            <a:xfrm>
              <a:off x="6400800" y="969264"/>
              <a:ext cx="0" cy="4818888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83BA9C7-2469-4931-32B4-7BDCAF3DCE42}"/>
                </a:ext>
              </a:extLst>
            </p:cNvPr>
            <p:cNvCxnSpPr/>
            <p:nvPr/>
          </p:nvCxnSpPr>
          <p:spPr>
            <a:xfrm>
              <a:off x="5660136" y="969264"/>
              <a:ext cx="0" cy="4818888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716ABED-CD27-FEC4-3C30-345B53BA2811}"/>
                </a:ext>
              </a:extLst>
            </p:cNvPr>
            <p:cNvCxnSpPr/>
            <p:nvPr/>
          </p:nvCxnSpPr>
          <p:spPr>
            <a:xfrm>
              <a:off x="6245352" y="969264"/>
              <a:ext cx="0" cy="4818888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133D162-6F58-F801-27A0-31F9343C217B}"/>
                </a:ext>
              </a:extLst>
            </p:cNvPr>
            <p:cNvCxnSpPr/>
            <p:nvPr/>
          </p:nvCxnSpPr>
          <p:spPr>
            <a:xfrm>
              <a:off x="5806440" y="969264"/>
              <a:ext cx="0" cy="4818888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08D2ED6-8654-D349-CCD0-5AD52CAC4879}"/>
                </a:ext>
              </a:extLst>
            </p:cNvPr>
            <p:cNvCxnSpPr/>
            <p:nvPr/>
          </p:nvCxnSpPr>
          <p:spPr>
            <a:xfrm>
              <a:off x="7068312" y="978408"/>
              <a:ext cx="0" cy="466344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E126639-89A7-7E94-F200-E0ABE702D2DB}"/>
                </a:ext>
              </a:extLst>
            </p:cNvPr>
            <p:cNvCxnSpPr/>
            <p:nvPr/>
          </p:nvCxnSpPr>
          <p:spPr>
            <a:xfrm>
              <a:off x="6912864" y="978408"/>
              <a:ext cx="0" cy="466344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7B7CDB2-7C89-039F-8C6C-71EA5A66C1AB}"/>
                </a:ext>
              </a:extLst>
            </p:cNvPr>
            <p:cNvSpPr/>
            <p:nvPr/>
          </p:nvSpPr>
          <p:spPr>
            <a:xfrm>
              <a:off x="4187952" y="6053328"/>
              <a:ext cx="356616" cy="18288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1A1CCBB-03F6-7065-613E-64FBB31EA7B7}"/>
                </a:ext>
              </a:extLst>
            </p:cNvPr>
            <p:cNvCxnSpPr/>
            <p:nvPr/>
          </p:nvCxnSpPr>
          <p:spPr>
            <a:xfrm>
              <a:off x="822960" y="914400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7088500-978B-C0F4-C5BE-C5993F28A243}"/>
                </a:ext>
              </a:extLst>
            </p:cNvPr>
            <p:cNvCxnSpPr/>
            <p:nvPr/>
          </p:nvCxnSpPr>
          <p:spPr>
            <a:xfrm>
              <a:off x="822960" y="1527048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61E3FDF-3A69-F264-7325-FB999800E292}"/>
                </a:ext>
              </a:extLst>
            </p:cNvPr>
            <p:cNvCxnSpPr/>
            <p:nvPr/>
          </p:nvCxnSpPr>
          <p:spPr>
            <a:xfrm>
              <a:off x="822960" y="2130552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1FC1F91-ABAF-E4E6-2ECF-772519950890}"/>
                </a:ext>
              </a:extLst>
            </p:cNvPr>
            <p:cNvCxnSpPr/>
            <p:nvPr/>
          </p:nvCxnSpPr>
          <p:spPr>
            <a:xfrm>
              <a:off x="822960" y="2743200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9A64258-1900-EA6A-1B76-5D0CDF1D3F80}"/>
                </a:ext>
              </a:extLst>
            </p:cNvPr>
            <p:cNvCxnSpPr/>
            <p:nvPr/>
          </p:nvCxnSpPr>
          <p:spPr>
            <a:xfrm>
              <a:off x="822960" y="3364992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6C5BE2A-5D0D-37CC-DEFC-B2AE52730077}"/>
                </a:ext>
              </a:extLst>
            </p:cNvPr>
            <p:cNvCxnSpPr/>
            <p:nvPr/>
          </p:nvCxnSpPr>
          <p:spPr>
            <a:xfrm>
              <a:off x="822960" y="3959352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9B88A19-4807-F430-57E5-61F9A7F9AE89}"/>
                </a:ext>
              </a:extLst>
            </p:cNvPr>
            <p:cNvCxnSpPr/>
            <p:nvPr/>
          </p:nvCxnSpPr>
          <p:spPr>
            <a:xfrm>
              <a:off x="822960" y="6400800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DB6DB6E-8549-074F-33FF-CA1EBDCE4B54}"/>
                </a:ext>
              </a:extLst>
            </p:cNvPr>
            <p:cNvCxnSpPr/>
            <p:nvPr/>
          </p:nvCxnSpPr>
          <p:spPr>
            <a:xfrm>
              <a:off x="822960" y="4572000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19616C7-62F4-48F0-2119-F8A85B90F84A}"/>
                </a:ext>
              </a:extLst>
            </p:cNvPr>
            <p:cNvCxnSpPr/>
            <p:nvPr/>
          </p:nvCxnSpPr>
          <p:spPr>
            <a:xfrm>
              <a:off x="822960" y="5184648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1C0E139-151B-52CF-85BF-43DAB6B40332}"/>
                </a:ext>
              </a:extLst>
            </p:cNvPr>
            <p:cNvCxnSpPr/>
            <p:nvPr/>
          </p:nvCxnSpPr>
          <p:spPr>
            <a:xfrm>
              <a:off x="822960" y="5788152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47EAAD1-A613-6217-1E48-70C02F7964E5}"/>
                </a:ext>
              </a:extLst>
            </p:cNvPr>
            <p:cNvSpPr txBox="1"/>
            <p:nvPr/>
          </p:nvSpPr>
          <p:spPr>
            <a:xfrm>
              <a:off x="399672" y="797712"/>
              <a:ext cx="380232" cy="5161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100" dirty="0"/>
                <a:t>1.8</a:t>
              </a:r>
            </a:p>
            <a:p>
              <a:pPr>
                <a:lnSpc>
                  <a:spcPct val="112000"/>
                </a:lnSpc>
              </a:pPr>
              <a:endParaRPr lang="en-US" sz="1200" dirty="0"/>
            </a:p>
            <a:p>
              <a:pPr>
                <a:lnSpc>
                  <a:spcPct val="112000"/>
                </a:lnSpc>
              </a:pPr>
              <a:endParaRPr lang="en-US" sz="1200" dirty="0"/>
            </a:p>
            <a:p>
              <a:pPr>
                <a:lnSpc>
                  <a:spcPct val="112000"/>
                </a:lnSpc>
              </a:pPr>
              <a:r>
                <a:rPr lang="en-US" sz="1100" dirty="0"/>
                <a:t>1.6</a:t>
              </a:r>
            </a:p>
            <a:p>
              <a:pPr>
                <a:lnSpc>
                  <a:spcPct val="112000"/>
                </a:lnSpc>
              </a:pPr>
              <a:endParaRPr lang="en-US" sz="1200" dirty="0"/>
            </a:p>
            <a:p>
              <a:pPr>
                <a:lnSpc>
                  <a:spcPct val="112000"/>
                </a:lnSpc>
              </a:pPr>
              <a:endParaRPr lang="en-US" sz="1200" dirty="0"/>
            </a:p>
            <a:p>
              <a:pPr>
                <a:lnSpc>
                  <a:spcPct val="112000"/>
                </a:lnSpc>
              </a:pPr>
              <a:r>
                <a:rPr lang="en-US" sz="1100" dirty="0"/>
                <a:t>1.4</a:t>
              </a:r>
            </a:p>
            <a:p>
              <a:pPr>
                <a:lnSpc>
                  <a:spcPct val="112000"/>
                </a:lnSpc>
              </a:pPr>
              <a:endParaRPr lang="en-US" sz="1200" dirty="0"/>
            </a:p>
            <a:p>
              <a:pPr>
                <a:lnSpc>
                  <a:spcPct val="112000"/>
                </a:lnSpc>
              </a:pPr>
              <a:endParaRPr lang="en-US" sz="1200" dirty="0"/>
            </a:p>
            <a:p>
              <a:pPr>
                <a:lnSpc>
                  <a:spcPct val="112000"/>
                </a:lnSpc>
              </a:pPr>
              <a:r>
                <a:rPr lang="en-US" sz="1100" dirty="0"/>
                <a:t>1.2</a:t>
              </a:r>
            </a:p>
            <a:p>
              <a:pPr>
                <a:lnSpc>
                  <a:spcPct val="112000"/>
                </a:lnSpc>
              </a:pPr>
              <a:endParaRPr lang="en-US" sz="1400" dirty="0"/>
            </a:p>
            <a:p>
              <a:pPr>
                <a:lnSpc>
                  <a:spcPct val="112000"/>
                </a:lnSpc>
              </a:pPr>
              <a:endParaRPr lang="en-US" sz="1200" dirty="0"/>
            </a:p>
            <a:p>
              <a:pPr>
                <a:lnSpc>
                  <a:spcPct val="112000"/>
                </a:lnSpc>
              </a:pPr>
              <a:r>
                <a:rPr lang="en-US" sz="1100" dirty="0"/>
                <a:t>1.0</a:t>
              </a:r>
            </a:p>
            <a:p>
              <a:pPr>
                <a:lnSpc>
                  <a:spcPct val="112000"/>
                </a:lnSpc>
              </a:pPr>
              <a:endParaRPr lang="en-US" sz="1200" dirty="0"/>
            </a:p>
            <a:p>
              <a:pPr>
                <a:lnSpc>
                  <a:spcPct val="112000"/>
                </a:lnSpc>
              </a:pPr>
              <a:endParaRPr lang="en-US" sz="1200" dirty="0"/>
            </a:p>
            <a:p>
              <a:pPr>
                <a:lnSpc>
                  <a:spcPct val="112000"/>
                </a:lnSpc>
              </a:pPr>
              <a:r>
                <a:rPr lang="en-US" sz="1100" dirty="0"/>
                <a:t>0.8</a:t>
              </a:r>
            </a:p>
            <a:p>
              <a:pPr>
                <a:lnSpc>
                  <a:spcPct val="112000"/>
                </a:lnSpc>
              </a:pPr>
              <a:endParaRPr lang="en-US" sz="1400" dirty="0"/>
            </a:p>
            <a:p>
              <a:pPr>
                <a:lnSpc>
                  <a:spcPct val="112000"/>
                </a:lnSpc>
              </a:pPr>
              <a:endParaRPr lang="en-US" sz="1200" dirty="0"/>
            </a:p>
            <a:p>
              <a:pPr>
                <a:lnSpc>
                  <a:spcPct val="112000"/>
                </a:lnSpc>
              </a:pPr>
              <a:r>
                <a:rPr lang="en-US" sz="1100" dirty="0"/>
                <a:t>0.6</a:t>
              </a:r>
            </a:p>
            <a:p>
              <a:pPr>
                <a:lnSpc>
                  <a:spcPct val="112000"/>
                </a:lnSpc>
              </a:pPr>
              <a:endParaRPr lang="en-US" sz="1200" dirty="0"/>
            </a:p>
            <a:p>
              <a:pPr>
                <a:lnSpc>
                  <a:spcPct val="112000"/>
                </a:lnSpc>
              </a:pPr>
              <a:endParaRPr lang="en-US" sz="1200" dirty="0"/>
            </a:p>
            <a:p>
              <a:pPr>
                <a:lnSpc>
                  <a:spcPct val="112000"/>
                </a:lnSpc>
              </a:pPr>
              <a:r>
                <a:rPr lang="en-US" sz="1100" dirty="0"/>
                <a:t>0.4</a:t>
              </a:r>
            </a:p>
            <a:p>
              <a:pPr>
                <a:lnSpc>
                  <a:spcPct val="112000"/>
                </a:lnSpc>
              </a:pPr>
              <a:endParaRPr lang="en-US" sz="1200" dirty="0"/>
            </a:p>
            <a:p>
              <a:pPr>
                <a:lnSpc>
                  <a:spcPct val="112000"/>
                </a:lnSpc>
              </a:pPr>
              <a:endParaRPr lang="en-US" sz="1200" dirty="0"/>
            </a:p>
            <a:p>
              <a:pPr>
                <a:lnSpc>
                  <a:spcPct val="112000"/>
                </a:lnSpc>
              </a:pPr>
              <a:r>
                <a:rPr lang="en-US" sz="1100" dirty="0"/>
                <a:t>0.2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30EF361-EF2A-164B-6C8F-F884B06EED1E}"/>
                </a:ext>
              </a:extLst>
            </p:cNvPr>
            <p:cNvCxnSpPr/>
            <p:nvPr/>
          </p:nvCxnSpPr>
          <p:spPr>
            <a:xfrm>
              <a:off x="914400" y="6400800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52B175C-AAC5-CE99-96C4-C322017D236B}"/>
                </a:ext>
              </a:extLst>
            </p:cNvPr>
            <p:cNvCxnSpPr/>
            <p:nvPr/>
          </p:nvCxnSpPr>
          <p:spPr>
            <a:xfrm>
              <a:off x="1527048" y="6400800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802D688-7E03-8217-019E-E29D1CA0BA4B}"/>
                </a:ext>
              </a:extLst>
            </p:cNvPr>
            <p:cNvCxnSpPr/>
            <p:nvPr/>
          </p:nvCxnSpPr>
          <p:spPr>
            <a:xfrm>
              <a:off x="7013448" y="6400800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BACF57B-4A12-67CA-77F9-AD8D38CB2770}"/>
                </a:ext>
              </a:extLst>
            </p:cNvPr>
            <p:cNvCxnSpPr/>
            <p:nvPr/>
          </p:nvCxnSpPr>
          <p:spPr>
            <a:xfrm>
              <a:off x="2130552" y="6400800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F389F39-1654-63BB-5F73-089177333AF0}"/>
                </a:ext>
              </a:extLst>
            </p:cNvPr>
            <p:cNvCxnSpPr/>
            <p:nvPr/>
          </p:nvCxnSpPr>
          <p:spPr>
            <a:xfrm>
              <a:off x="2743200" y="6400800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CBD6A18-75B4-72FF-47FC-14E3E100CBA0}"/>
                </a:ext>
              </a:extLst>
            </p:cNvPr>
            <p:cNvCxnSpPr/>
            <p:nvPr/>
          </p:nvCxnSpPr>
          <p:spPr>
            <a:xfrm>
              <a:off x="3355848" y="6400800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A088D33-3345-2D14-9D8B-C8EC4E800353}"/>
                </a:ext>
              </a:extLst>
            </p:cNvPr>
            <p:cNvCxnSpPr/>
            <p:nvPr/>
          </p:nvCxnSpPr>
          <p:spPr>
            <a:xfrm>
              <a:off x="3959352" y="6400800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C37817A-BAED-B9CD-5D6E-2DE21721131F}"/>
                </a:ext>
              </a:extLst>
            </p:cNvPr>
            <p:cNvCxnSpPr/>
            <p:nvPr/>
          </p:nvCxnSpPr>
          <p:spPr>
            <a:xfrm>
              <a:off x="4572000" y="6400800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959E0B3-1D80-3A72-4704-367A79EE5EBE}"/>
                </a:ext>
              </a:extLst>
            </p:cNvPr>
            <p:cNvCxnSpPr/>
            <p:nvPr/>
          </p:nvCxnSpPr>
          <p:spPr>
            <a:xfrm>
              <a:off x="5184648" y="6400800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F434441B-9507-5ED3-DA01-A929C520BBC4}"/>
                </a:ext>
              </a:extLst>
            </p:cNvPr>
            <p:cNvCxnSpPr/>
            <p:nvPr/>
          </p:nvCxnSpPr>
          <p:spPr>
            <a:xfrm>
              <a:off x="5788152" y="6400800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0F95F3E-8523-8716-9E16-22DEFF1444EF}"/>
                </a:ext>
              </a:extLst>
            </p:cNvPr>
            <p:cNvCxnSpPr/>
            <p:nvPr/>
          </p:nvCxnSpPr>
          <p:spPr>
            <a:xfrm>
              <a:off x="6400800" y="6400800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22" name="TextBox 321">
              <a:extLst>
                <a:ext uri="{FF2B5EF4-FFF2-40B4-BE49-F238E27FC236}">
                  <a16:creationId xmlns:a16="http://schemas.microsoft.com/office/drawing/2014/main" id="{5CD8D135-FF06-55DD-4838-5DC6D57C04B0}"/>
                </a:ext>
              </a:extLst>
            </p:cNvPr>
            <p:cNvSpPr txBox="1"/>
            <p:nvPr/>
          </p:nvSpPr>
          <p:spPr>
            <a:xfrm>
              <a:off x="1336932" y="6527316"/>
              <a:ext cx="5949064" cy="266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100" dirty="0"/>
                <a:t>0.2           0.4           0.6           0.8           1.0           1.2          1.4           1.6            1.8           2.0</a:t>
              </a:r>
            </a:p>
          </p:txBody>
        </p:sp>
      </p:grpSp>
      <p:graphicFrame>
        <p:nvGraphicFramePr>
          <p:cNvPr id="323" name="Table 322">
            <a:extLst>
              <a:ext uri="{FF2B5EF4-FFF2-40B4-BE49-F238E27FC236}">
                <a16:creationId xmlns:a16="http://schemas.microsoft.com/office/drawing/2014/main" id="{B0E9B3AF-ACA6-9C55-6B8C-8B2003966F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6761"/>
              </p:ext>
            </p:extLst>
          </p:nvPr>
        </p:nvGraphicFramePr>
        <p:xfrm>
          <a:off x="7865223" y="2562624"/>
          <a:ext cx="3801969" cy="128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9503">
                  <a:extLst>
                    <a:ext uri="{9D8B030D-6E8A-4147-A177-3AD203B41FA5}">
                      <a16:colId xmlns:a16="http://schemas.microsoft.com/office/drawing/2014/main" val="254055696"/>
                    </a:ext>
                  </a:extLst>
                </a:gridCol>
                <a:gridCol w="727401">
                  <a:extLst>
                    <a:ext uri="{9D8B030D-6E8A-4147-A177-3AD203B41FA5}">
                      <a16:colId xmlns:a16="http://schemas.microsoft.com/office/drawing/2014/main" val="3585330421"/>
                    </a:ext>
                  </a:extLst>
                </a:gridCol>
                <a:gridCol w="821694">
                  <a:extLst>
                    <a:ext uri="{9D8B030D-6E8A-4147-A177-3AD203B41FA5}">
                      <a16:colId xmlns:a16="http://schemas.microsoft.com/office/drawing/2014/main" val="3647209957"/>
                    </a:ext>
                  </a:extLst>
                </a:gridCol>
                <a:gridCol w="663371">
                  <a:extLst>
                    <a:ext uri="{9D8B030D-6E8A-4147-A177-3AD203B41FA5}">
                      <a16:colId xmlns:a16="http://schemas.microsoft.com/office/drawing/2014/main" val="646155811"/>
                    </a:ext>
                  </a:extLst>
                </a:gridCol>
              </a:tblGrid>
              <a:tr h="21831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N of modules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56825</a:t>
                      </a:r>
                      <a:endParaRPr lang="en-US" sz="1200" b="0" i="0" u="none" strike="noStrike">
                        <a:solidFill>
                          <a:srgbClr val="0061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3501824"/>
                  </a:ext>
                </a:extLst>
              </a:tr>
              <a:tr h="37948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Silicon active surface (m</a:t>
                      </a:r>
                      <a:r>
                        <a:rPr lang="en-US" sz="1200" u="none" strike="noStrike" baseline="30000">
                          <a:effectLst/>
                        </a:rPr>
                        <a:t>2</a:t>
                      </a:r>
                      <a:r>
                        <a:rPr lang="en-US" sz="1200" u="none" strike="noStrike">
                          <a:effectLst/>
                        </a:rPr>
                        <a:t>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364</a:t>
                      </a:r>
                      <a:endParaRPr lang="en-US" sz="1200" b="0" i="0" u="none" strike="noStrike">
                        <a:solidFill>
                          <a:srgbClr val="0061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5907451"/>
                  </a:ext>
                </a:extLst>
              </a:tr>
              <a:tr h="20547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Power (kW)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72.74</a:t>
                      </a:r>
                      <a:endParaRPr lang="en-US" sz="1200" b="0" i="0" u="none" strike="noStrike">
                        <a:solidFill>
                          <a:srgbClr val="0061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631175"/>
                  </a:ext>
                </a:extLst>
              </a:tr>
              <a:tr h="20547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N of wafers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9471</a:t>
                      </a:r>
                      <a:endParaRPr lang="en-US" sz="1200" b="0" i="0" u="none" strike="noStrike">
                        <a:solidFill>
                          <a:srgbClr val="0061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28.41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u="none" strike="noStrike" dirty="0">
                          <a:effectLst/>
                        </a:rPr>
                        <a:t>MCHF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3019083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821A3-E3F0-0CDE-7815-60B0E44F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74CBC-85BE-9A05-731D-03EB610A49AE}"/>
              </a:ext>
            </a:extLst>
          </p:cNvPr>
          <p:cNvSpPr txBox="1"/>
          <p:nvPr/>
        </p:nvSpPr>
        <p:spPr>
          <a:xfrm>
            <a:off x="8899689" y="6216133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LumiCal</a:t>
            </a:r>
            <a:endParaRPr lang="en-US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E2BAAB-D502-EB58-F984-D4872B8C11E4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4855535" y="6144768"/>
            <a:ext cx="4044154" cy="2560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377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809FB-7997-57C8-67FF-DA79B6488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8447B6-7462-7A7B-64D7-B4BA5A8FB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86" y="13326"/>
            <a:ext cx="10515600" cy="906038"/>
          </a:xfrm>
        </p:spPr>
        <p:txBody>
          <a:bodyPr/>
          <a:lstStyle/>
          <a:p>
            <a:pPr algn="ctr"/>
            <a:r>
              <a:rPr lang="en-US" dirty="0"/>
              <a:t>Nomenclature</a:t>
            </a:r>
          </a:p>
        </p:txBody>
      </p: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3D790D91-9BEB-F4BB-CF41-E22A7BB7EC2A}"/>
              </a:ext>
            </a:extLst>
          </p:cNvPr>
          <p:cNvCxnSpPr/>
          <p:nvPr/>
        </p:nvCxnSpPr>
        <p:spPr>
          <a:xfrm>
            <a:off x="914400" y="6400800"/>
            <a:ext cx="73152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06493C50-2E5E-702A-9255-A2FB1788C733}"/>
              </a:ext>
            </a:extLst>
          </p:cNvPr>
          <p:cNvCxnSpPr/>
          <p:nvPr/>
        </p:nvCxnSpPr>
        <p:spPr>
          <a:xfrm>
            <a:off x="914400" y="914400"/>
            <a:ext cx="0" cy="54864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CE0636C0-158E-8B9C-1C8E-12F3D8A15883}"/>
              </a:ext>
            </a:extLst>
          </p:cNvPr>
          <p:cNvCxnSpPr>
            <a:cxnSpLocks/>
          </p:cNvCxnSpPr>
          <p:nvPr/>
        </p:nvCxnSpPr>
        <p:spPr>
          <a:xfrm flipH="1">
            <a:off x="914400" y="5669280"/>
            <a:ext cx="7315200" cy="731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08923FB5-673A-F2BC-BB42-F415F83CCE43}"/>
              </a:ext>
            </a:extLst>
          </p:cNvPr>
          <p:cNvCxnSpPr>
            <a:cxnSpLocks/>
          </p:cNvCxnSpPr>
          <p:nvPr/>
        </p:nvCxnSpPr>
        <p:spPr>
          <a:xfrm flipH="1">
            <a:off x="914400" y="5358384"/>
            <a:ext cx="7315200" cy="1042415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85C667F-D81A-4E4E-7A1E-4BD064243CE7}"/>
              </a:ext>
            </a:extLst>
          </p:cNvPr>
          <p:cNvCxnSpPr/>
          <p:nvPr/>
        </p:nvCxnSpPr>
        <p:spPr>
          <a:xfrm>
            <a:off x="914400" y="978408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87C602-0AEE-F45B-71EB-23C235FC7183}"/>
              </a:ext>
            </a:extLst>
          </p:cNvPr>
          <p:cNvCxnSpPr/>
          <p:nvPr/>
        </p:nvCxnSpPr>
        <p:spPr>
          <a:xfrm>
            <a:off x="914400" y="1124712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4B6FDA-D15D-4A2F-34FC-E2715008C485}"/>
              </a:ext>
            </a:extLst>
          </p:cNvPr>
          <p:cNvCxnSpPr/>
          <p:nvPr/>
        </p:nvCxnSpPr>
        <p:spPr>
          <a:xfrm>
            <a:off x="914400" y="1362456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EE5E9C-4904-4AB2-4011-50AC7170498B}"/>
              </a:ext>
            </a:extLst>
          </p:cNvPr>
          <p:cNvCxnSpPr/>
          <p:nvPr/>
        </p:nvCxnSpPr>
        <p:spPr>
          <a:xfrm>
            <a:off x="914400" y="1508760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31F0F0-0B35-1DBC-6033-EF3C432F4DA7}"/>
              </a:ext>
            </a:extLst>
          </p:cNvPr>
          <p:cNvCxnSpPr/>
          <p:nvPr/>
        </p:nvCxnSpPr>
        <p:spPr>
          <a:xfrm>
            <a:off x="914400" y="3300984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5C084D-2942-DEBB-EA8A-E87496A55995}"/>
              </a:ext>
            </a:extLst>
          </p:cNvPr>
          <p:cNvCxnSpPr/>
          <p:nvPr/>
        </p:nvCxnSpPr>
        <p:spPr>
          <a:xfrm>
            <a:off x="914400" y="3456432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517A77-9619-636A-FB0C-5DAD07D0020C}"/>
              </a:ext>
            </a:extLst>
          </p:cNvPr>
          <p:cNvCxnSpPr/>
          <p:nvPr/>
        </p:nvCxnSpPr>
        <p:spPr>
          <a:xfrm>
            <a:off x="914400" y="3685032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03928E8-B195-74BD-338F-E9EE7C49D0C6}"/>
              </a:ext>
            </a:extLst>
          </p:cNvPr>
          <p:cNvCxnSpPr/>
          <p:nvPr/>
        </p:nvCxnSpPr>
        <p:spPr>
          <a:xfrm>
            <a:off x="914400" y="3840480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0D4AB2-2DA3-C64E-0DBA-578823A65AC5}"/>
              </a:ext>
            </a:extLst>
          </p:cNvPr>
          <p:cNvCxnSpPr/>
          <p:nvPr/>
        </p:nvCxnSpPr>
        <p:spPr>
          <a:xfrm>
            <a:off x="914400" y="4078224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8C1007-0D3A-776B-2637-5E2B694474C3}"/>
              </a:ext>
            </a:extLst>
          </p:cNvPr>
          <p:cNvCxnSpPr/>
          <p:nvPr/>
        </p:nvCxnSpPr>
        <p:spPr>
          <a:xfrm>
            <a:off x="914400" y="4224528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A536995-04F7-0F06-02D8-B4B0889CCB0E}"/>
              </a:ext>
            </a:extLst>
          </p:cNvPr>
          <p:cNvCxnSpPr/>
          <p:nvPr/>
        </p:nvCxnSpPr>
        <p:spPr>
          <a:xfrm>
            <a:off x="914400" y="6287897"/>
            <a:ext cx="777240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90E84F8-B8EE-3CA8-BBB0-DC6A2DF457D8}"/>
              </a:ext>
            </a:extLst>
          </p:cNvPr>
          <p:cNvCxnSpPr/>
          <p:nvPr/>
        </p:nvCxnSpPr>
        <p:spPr>
          <a:xfrm>
            <a:off x="914400" y="6306185"/>
            <a:ext cx="640080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E615FB-0BE9-6F99-4DE5-C885920F64D8}"/>
              </a:ext>
            </a:extLst>
          </p:cNvPr>
          <p:cNvCxnSpPr/>
          <p:nvPr/>
        </p:nvCxnSpPr>
        <p:spPr>
          <a:xfrm>
            <a:off x="914400" y="6324473"/>
            <a:ext cx="512064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86C7B9-30BA-5ED1-3D49-3D783D5C3DC0}"/>
              </a:ext>
            </a:extLst>
          </p:cNvPr>
          <p:cNvCxnSpPr/>
          <p:nvPr/>
        </p:nvCxnSpPr>
        <p:spPr>
          <a:xfrm>
            <a:off x="914400" y="6342761"/>
            <a:ext cx="384048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746157A-5323-3148-6147-DB6AFEB37A0F}"/>
              </a:ext>
            </a:extLst>
          </p:cNvPr>
          <p:cNvCxnSpPr/>
          <p:nvPr/>
        </p:nvCxnSpPr>
        <p:spPr>
          <a:xfrm>
            <a:off x="5138928" y="978408"/>
            <a:ext cx="0" cy="4965192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3FE1D57-2C0F-321E-621C-060BCCE707AB}"/>
              </a:ext>
            </a:extLst>
          </p:cNvPr>
          <p:cNvCxnSpPr/>
          <p:nvPr/>
        </p:nvCxnSpPr>
        <p:spPr>
          <a:xfrm>
            <a:off x="5285232" y="978408"/>
            <a:ext cx="0" cy="4965192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7CD518-BCB9-B5B1-3A95-E28095FEC49C}"/>
              </a:ext>
            </a:extLst>
          </p:cNvPr>
          <p:cNvCxnSpPr/>
          <p:nvPr/>
        </p:nvCxnSpPr>
        <p:spPr>
          <a:xfrm>
            <a:off x="6400800" y="969264"/>
            <a:ext cx="0" cy="4818888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4EDEA23-098D-37D6-6E76-8226DD54ADD4}"/>
              </a:ext>
            </a:extLst>
          </p:cNvPr>
          <p:cNvCxnSpPr/>
          <p:nvPr/>
        </p:nvCxnSpPr>
        <p:spPr>
          <a:xfrm>
            <a:off x="5660136" y="969264"/>
            <a:ext cx="0" cy="4818888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0B59191-ADB9-C49E-E069-397AC38B8185}"/>
              </a:ext>
            </a:extLst>
          </p:cNvPr>
          <p:cNvCxnSpPr/>
          <p:nvPr/>
        </p:nvCxnSpPr>
        <p:spPr>
          <a:xfrm>
            <a:off x="6245352" y="969264"/>
            <a:ext cx="0" cy="4818888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26AD460-05C6-4755-E0F2-194DA2533411}"/>
              </a:ext>
            </a:extLst>
          </p:cNvPr>
          <p:cNvCxnSpPr/>
          <p:nvPr/>
        </p:nvCxnSpPr>
        <p:spPr>
          <a:xfrm>
            <a:off x="5806440" y="969264"/>
            <a:ext cx="0" cy="4818888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A8CAFC6-14CE-8EAE-3A70-980FA2E03026}"/>
              </a:ext>
            </a:extLst>
          </p:cNvPr>
          <p:cNvCxnSpPr/>
          <p:nvPr/>
        </p:nvCxnSpPr>
        <p:spPr>
          <a:xfrm>
            <a:off x="7068312" y="978408"/>
            <a:ext cx="0" cy="466344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4A70B2-D52A-9FFC-5980-841B0826A1E8}"/>
              </a:ext>
            </a:extLst>
          </p:cNvPr>
          <p:cNvCxnSpPr/>
          <p:nvPr/>
        </p:nvCxnSpPr>
        <p:spPr>
          <a:xfrm>
            <a:off x="6912864" y="978408"/>
            <a:ext cx="0" cy="466344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35CCFB9-8019-E806-B663-23122E93429B}"/>
              </a:ext>
            </a:extLst>
          </p:cNvPr>
          <p:cNvCxnSpPr/>
          <p:nvPr/>
        </p:nvCxnSpPr>
        <p:spPr>
          <a:xfrm>
            <a:off x="822960" y="914400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2D21AC-42DD-B938-4484-F34B1AE72E3E}"/>
              </a:ext>
            </a:extLst>
          </p:cNvPr>
          <p:cNvCxnSpPr/>
          <p:nvPr/>
        </p:nvCxnSpPr>
        <p:spPr>
          <a:xfrm>
            <a:off x="822960" y="1527048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A9264F1-CBCE-6280-65D1-1A34D4F33CEB}"/>
              </a:ext>
            </a:extLst>
          </p:cNvPr>
          <p:cNvCxnSpPr/>
          <p:nvPr/>
        </p:nvCxnSpPr>
        <p:spPr>
          <a:xfrm>
            <a:off x="822960" y="2130552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34BE117-01E3-CE40-97F3-1DC6E5F04541}"/>
              </a:ext>
            </a:extLst>
          </p:cNvPr>
          <p:cNvCxnSpPr/>
          <p:nvPr/>
        </p:nvCxnSpPr>
        <p:spPr>
          <a:xfrm>
            <a:off x="822960" y="2743200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92B9759-D96E-7020-6B69-509E2B016B9A}"/>
              </a:ext>
            </a:extLst>
          </p:cNvPr>
          <p:cNvCxnSpPr/>
          <p:nvPr/>
        </p:nvCxnSpPr>
        <p:spPr>
          <a:xfrm>
            <a:off x="822960" y="3364992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34A07A3-A686-5BD9-23B5-1B82D6CE9239}"/>
              </a:ext>
            </a:extLst>
          </p:cNvPr>
          <p:cNvCxnSpPr/>
          <p:nvPr/>
        </p:nvCxnSpPr>
        <p:spPr>
          <a:xfrm>
            <a:off x="822960" y="3959352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C72AB5E-F5E0-2817-189E-3745BFEBA49A}"/>
              </a:ext>
            </a:extLst>
          </p:cNvPr>
          <p:cNvCxnSpPr/>
          <p:nvPr/>
        </p:nvCxnSpPr>
        <p:spPr>
          <a:xfrm>
            <a:off x="822960" y="6400800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442ECE-8AAC-45D7-9EFD-F88BDA622963}"/>
              </a:ext>
            </a:extLst>
          </p:cNvPr>
          <p:cNvCxnSpPr/>
          <p:nvPr/>
        </p:nvCxnSpPr>
        <p:spPr>
          <a:xfrm>
            <a:off x="822960" y="4572000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6E8EA9-56C5-7B00-9601-288D45C01CDE}"/>
              </a:ext>
            </a:extLst>
          </p:cNvPr>
          <p:cNvCxnSpPr/>
          <p:nvPr/>
        </p:nvCxnSpPr>
        <p:spPr>
          <a:xfrm>
            <a:off x="822960" y="5184648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8A792A-BE52-B1A5-28A3-6890F24796FA}"/>
              </a:ext>
            </a:extLst>
          </p:cNvPr>
          <p:cNvCxnSpPr/>
          <p:nvPr/>
        </p:nvCxnSpPr>
        <p:spPr>
          <a:xfrm>
            <a:off x="822960" y="5788152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D97286C-9BD4-3B0F-DA2D-9BD73914C2E5}"/>
              </a:ext>
            </a:extLst>
          </p:cNvPr>
          <p:cNvSpPr txBox="1"/>
          <p:nvPr/>
        </p:nvSpPr>
        <p:spPr>
          <a:xfrm>
            <a:off x="399672" y="797712"/>
            <a:ext cx="380232" cy="5161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1100" dirty="0"/>
              <a:t>1.8</a:t>
            </a:r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1.6</a:t>
            </a:r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1.4</a:t>
            </a:r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1.2</a:t>
            </a:r>
          </a:p>
          <a:p>
            <a:pPr>
              <a:lnSpc>
                <a:spcPct val="112000"/>
              </a:lnSpc>
            </a:pPr>
            <a:endParaRPr lang="en-US" sz="14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1.0</a:t>
            </a:r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0.8</a:t>
            </a:r>
          </a:p>
          <a:p>
            <a:pPr>
              <a:lnSpc>
                <a:spcPct val="112000"/>
              </a:lnSpc>
            </a:pPr>
            <a:endParaRPr lang="en-US" sz="14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0.6</a:t>
            </a:r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0.4</a:t>
            </a:r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0.2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3C8181-ADF7-0F58-1090-CAA110310772}"/>
              </a:ext>
            </a:extLst>
          </p:cNvPr>
          <p:cNvCxnSpPr/>
          <p:nvPr/>
        </p:nvCxnSpPr>
        <p:spPr>
          <a:xfrm>
            <a:off x="914400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50DFC7A-B0BD-6EB9-6095-BA80D6009C0B}"/>
              </a:ext>
            </a:extLst>
          </p:cNvPr>
          <p:cNvCxnSpPr/>
          <p:nvPr/>
        </p:nvCxnSpPr>
        <p:spPr>
          <a:xfrm>
            <a:off x="1527048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EF74C87-66F2-DEF3-B4A9-8E8EB4D9FF46}"/>
              </a:ext>
            </a:extLst>
          </p:cNvPr>
          <p:cNvCxnSpPr/>
          <p:nvPr/>
        </p:nvCxnSpPr>
        <p:spPr>
          <a:xfrm>
            <a:off x="7013448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D1BA09B-97ED-37ED-361B-962E1175B26A}"/>
              </a:ext>
            </a:extLst>
          </p:cNvPr>
          <p:cNvCxnSpPr/>
          <p:nvPr/>
        </p:nvCxnSpPr>
        <p:spPr>
          <a:xfrm>
            <a:off x="2130552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DABED42-E57A-0FFC-4F13-00FC50BCCC54}"/>
              </a:ext>
            </a:extLst>
          </p:cNvPr>
          <p:cNvCxnSpPr/>
          <p:nvPr/>
        </p:nvCxnSpPr>
        <p:spPr>
          <a:xfrm>
            <a:off x="2743200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32393F5-FE31-CD03-4C06-660AE2EF98C5}"/>
              </a:ext>
            </a:extLst>
          </p:cNvPr>
          <p:cNvCxnSpPr/>
          <p:nvPr/>
        </p:nvCxnSpPr>
        <p:spPr>
          <a:xfrm>
            <a:off x="3355848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BD66D8C-C556-7507-8C2A-8A1DFC5EFF08}"/>
              </a:ext>
            </a:extLst>
          </p:cNvPr>
          <p:cNvCxnSpPr/>
          <p:nvPr/>
        </p:nvCxnSpPr>
        <p:spPr>
          <a:xfrm>
            <a:off x="3959352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FD3F0D1-46D2-7A7E-7E21-5376278298FC}"/>
              </a:ext>
            </a:extLst>
          </p:cNvPr>
          <p:cNvCxnSpPr/>
          <p:nvPr/>
        </p:nvCxnSpPr>
        <p:spPr>
          <a:xfrm>
            <a:off x="4572000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B14EA3D-9933-A06D-00D6-AD20E4DF57CC}"/>
              </a:ext>
            </a:extLst>
          </p:cNvPr>
          <p:cNvCxnSpPr/>
          <p:nvPr/>
        </p:nvCxnSpPr>
        <p:spPr>
          <a:xfrm>
            <a:off x="5184648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13E44EC5-B87B-B104-ACD6-07205D86D9A9}"/>
              </a:ext>
            </a:extLst>
          </p:cNvPr>
          <p:cNvCxnSpPr/>
          <p:nvPr/>
        </p:nvCxnSpPr>
        <p:spPr>
          <a:xfrm>
            <a:off x="5788152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C24BD8C4-FCF4-D55A-73C2-88664A4A7744}"/>
              </a:ext>
            </a:extLst>
          </p:cNvPr>
          <p:cNvCxnSpPr/>
          <p:nvPr/>
        </p:nvCxnSpPr>
        <p:spPr>
          <a:xfrm>
            <a:off x="6400800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2" name="TextBox 321">
            <a:extLst>
              <a:ext uri="{FF2B5EF4-FFF2-40B4-BE49-F238E27FC236}">
                <a16:creationId xmlns:a16="http://schemas.microsoft.com/office/drawing/2014/main" id="{E561B301-5381-C06D-BE64-7E9B6A06DF8E}"/>
              </a:ext>
            </a:extLst>
          </p:cNvPr>
          <p:cNvSpPr txBox="1"/>
          <p:nvPr/>
        </p:nvSpPr>
        <p:spPr>
          <a:xfrm>
            <a:off x="1336932" y="6527316"/>
            <a:ext cx="5949064" cy="266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1100" dirty="0"/>
              <a:t>0.2           0.4           0.6           0.8           1.0           1.2          1.4           1.6            1.8           2.0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485217-0737-D80D-9D1D-B1AA619A1338}"/>
              </a:ext>
            </a:extLst>
          </p:cNvPr>
          <p:cNvSpPr/>
          <p:nvPr/>
        </p:nvSpPr>
        <p:spPr>
          <a:xfrm>
            <a:off x="264586" y="797712"/>
            <a:ext cx="10993349" cy="5996280"/>
          </a:xfrm>
          <a:prstGeom prst="rect">
            <a:avLst/>
          </a:prstGeom>
          <a:noFill/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323B75-2B37-308C-D7D5-D827E29EC576}"/>
              </a:ext>
            </a:extLst>
          </p:cNvPr>
          <p:cNvSpPr txBox="1"/>
          <p:nvPr/>
        </p:nvSpPr>
        <p:spPr>
          <a:xfrm>
            <a:off x="8460796" y="3486537"/>
            <a:ext cx="2011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Tracker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DFF8FD-A2FD-63BF-8261-44F45EDCC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13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F7F31-D3EA-C590-C96D-B4BCCE4D6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792D13-3E4C-F358-403A-81C20F6D5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86" y="13326"/>
            <a:ext cx="10515600" cy="906038"/>
          </a:xfrm>
        </p:spPr>
        <p:txBody>
          <a:bodyPr/>
          <a:lstStyle/>
          <a:p>
            <a:pPr algn="ctr"/>
            <a:r>
              <a:rPr lang="en-US" dirty="0"/>
              <a:t>Nomenclature</a:t>
            </a:r>
          </a:p>
        </p:txBody>
      </p: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D6D7FCC6-AF42-7E53-DCA9-90232583B926}"/>
              </a:ext>
            </a:extLst>
          </p:cNvPr>
          <p:cNvCxnSpPr/>
          <p:nvPr/>
        </p:nvCxnSpPr>
        <p:spPr>
          <a:xfrm>
            <a:off x="914400" y="6400800"/>
            <a:ext cx="73152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6C3AE62C-3E7F-2D83-6C4F-4E7AAC9328ED}"/>
              </a:ext>
            </a:extLst>
          </p:cNvPr>
          <p:cNvCxnSpPr/>
          <p:nvPr/>
        </p:nvCxnSpPr>
        <p:spPr>
          <a:xfrm>
            <a:off x="914400" y="914400"/>
            <a:ext cx="0" cy="54864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7C3A428D-CC6C-9865-3084-B989FF2F837A}"/>
              </a:ext>
            </a:extLst>
          </p:cNvPr>
          <p:cNvCxnSpPr>
            <a:cxnSpLocks/>
          </p:cNvCxnSpPr>
          <p:nvPr/>
        </p:nvCxnSpPr>
        <p:spPr>
          <a:xfrm flipH="1">
            <a:off x="914400" y="5669280"/>
            <a:ext cx="7315200" cy="731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074C0F6E-3B5C-93FA-74DC-5FF2BB667ADD}"/>
              </a:ext>
            </a:extLst>
          </p:cNvPr>
          <p:cNvCxnSpPr>
            <a:cxnSpLocks/>
          </p:cNvCxnSpPr>
          <p:nvPr/>
        </p:nvCxnSpPr>
        <p:spPr>
          <a:xfrm flipH="1">
            <a:off x="914400" y="5358384"/>
            <a:ext cx="7315200" cy="1042415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75E877-B42F-1725-725C-758F0E5CC218}"/>
              </a:ext>
            </a:extLst>
          </p:cNvPr>
          <p:cNvCxnSpPr/>
          <p:nvPr/>
        </p:nvCxnSpPr>
        <p:spPr>
          <a:xfrm>
            <a:off x="914400" y="978408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CD763F-CC2C-F652-6A6F-FC26C8A7DE0A}"/>
              </a:ext>
            </a:extLst>
          </p:cNvPr>
          <p:cNvCxnSpPr/>
          <p:nvPr/>
        </p:nvCxnSpPr>
        <p:spPr>
          <a:xfrm>
            <a:off x="914400" y="1124712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33703C-2270-D052-AD3E-0167CD426E14}"/>
              </a:ext>
            </a:extLst>
          </p:cNvPr>
          <p:cNvCxnSpPr/>
          <p:nvPr/>
        </p:nvCxnSpPr>
        <p:spPr>
          <a:xfrm>
            <a:off x="914400" y="1362456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5CA5AE-65B0-98F7-FA6E-485CB9EDDA45}"/>
              </a:ext>
            </a:extLst>
          </p:cNvPr>
          <p:cNvCxnSpPr/>
          <p:nvPr/>
        </p:nvCxnSpPr>
        <p:spPr>
          <a:xfrm>
            <a:off x="914400" y="1508760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63000-6ED3-5D03-5E1F-C1EA02402BC9}"/>
              </a:ext>
            </a:extLst>
          </p:cNvPr>
          <p:cNvCxnSpPr/>
          <p:nvPr/>
        </p:nvCxnSpPr>
        <p:spPr>
          <a:xfrm>
            <a:off x="914400" y="3300984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699F20-6F67-0F7F-12D1-175CE53B1574}"/>
              </a:ext>
            </a:extLst>
          </p:cNvPr>
          <p:cNvCxnSpPr/>
          <p:nvPr/>
        </p:nvCxnSpPr>
        <p:spPr>
          <a:xfrm>
            <a:off x="914400" y="3456432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034593-DA20-7B97-6952-A692495E3886}"/>
              </a:ext>
            </a:extLst>
          </p:cNvPr>
          <p:cNvCxnSpPr/>
          <p:nvPr/>
        </p:nvCxnSpPr>
        <p:spPr>
          <a:xfrm>
            <a:off x="914400" y="3685032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9CF38B-D10D-F027-F2A6-E9038E92D38C}"/>
              </a:ext>
            </a:extLst>
          </p:cNvPr>
          <p:cNvCxnSpPr/>
          <p:nvPr/>
        </p:nvCxnSpPr>
        <p:spPr>
          <a:xfrm>
            <a:off x="914400" y="3840480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C34734-5F24-B427-2853-19252F12DABA}"/>
              </a:ext>
            </a:extLst>
          </p:cNvPr>
          <p:cNvCxnSpPr/>
          <p:nvPr/>
        </p:nvCxnSpPr>
        <p:spPr>
          <a:xfrm>
            <a:off x="914400" y="4078224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D0ECE0-C1A2-3AD9-F197-C3DB3995A0DF}"/>
              </a:ext>
            </a:extLst>
          </p:cNvPr>
          <p:cNvCxnSpPr/>
          <p:nvPr/>
        </p:nvCxnSpPr>
        <p:spPr>
          <a:xfrm>
            <a:off x="914400" y="4224528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4386A1B-CE45-D4CE-203C-844967FA6AB6}"/>
              </a:ext>
            </a:extLst>
          </p:cNvPr>
          <p:cNvCxnSpPr/>
          <p:nvPr/>
        </p:nvCxnSpPr>
        <p:spPr>
          <a:xfrm>
            <a:off x="914400" y="6287897"/>
            <a:ext cx="777240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86653F-F66E-5CEF-08D6-95EB39234360}"/>
              </a:ext>
            </a:extLst>
          </p:cNvPr>
          <p:cNvCxnSpPr/>
          <p:nvPr/>
        </p:nvCxnSpPr>
        <p:spPr>
          <a:xfrm>
            <a:off x="914400" y="6306185"/>
            <a:ext cx="640080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5D9C83-9805-5AF3-528C-0E9E1768F963}"/>
              </a:ext>
            </a:extLst>
          </p:cNvPr>
          <p:cNvCxnSpPr/>
          <p:nvPr/>
        </p:nvCxnSpPr>
        <p:spPr>
          <a:xfrm>
            <a:off x="914400" y="6324473"/>
            <a:ext cx="512064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3A5FA26-9A9E-E343-2254-B02E115901C1}"/>
              </a:ext>
            </a:extLst>
          </p:cNvPr>
          <p:cNvCxnSpPr/>
          <p:nvPr/>
        </p:nvCxnSpPr>
        <p:spPr>
          <a:xfrm>
            <a:off x="914400" y="6342761"/>
            <a:ext cx="384048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436A18-0870-2F80-A930-8388E36A52E0}"/>
              </a:ext>
            </a:extLst>
          </p:cNvPr>
          <p:cNvCxnSpPr/>
          <p:nvPr/>
        </p:nvCxnSpPr>
        <p:spPr>
          <a:xfrm>
            <a:off x="5138928" y="978408"/>
            <a:ext cx="0" cy="4965192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E6D6610-1D6F-66F3-5FA9-F41B6202FB75}"/>
              </a:ext>
            </a:extLst>
          </p:cNvPr>
          <p:cNvCxnSpPr/>
          <p:nvPr/>
        </p:nvCxnSpPr>
        <p:spPr>
          <a:xfrm>
            <a:off x="5285232" y="978408"/>
            <a:ext cx="0" cy="4965192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C164BBB-E801-469A-DDF9-7CEA7D9C6AC8}"/>
              </a:ext>
            </a:extLst>
          </p:cNvPr>
          <p:cNvCxnSpPr/>
          <p:nvPr/>
        </p:nvCxnSpPr>
        <p:spPr>
          <a:xfrm>
            <a:off x="6400800" y="969264"/>
            <a:ext cx="0" cy="4818888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7EBA97F-F044-D107-C77C-709629B022CE}"/>
              </a:ext>
            </a:extLst>
          </p:cNvPr>
          <p:cNvCxnSpPr/>
          <p:nvPr/>
        </p:nvCxnSpPr>
        <p:spPr>
          <a:xfrm>
            <a:off x="5660136" y="969264"/>
            <a:ext cx="0" cy="4818888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085FDA-4713-B8B9-06AB-9C99DAD7D43E}"/>
              </a:ext>
            </a:extLst>
          </p:cNvPr>
          <p:cNvCxnSpPr/>
          <p:nvPr/>
        </p:nvCxnSpPr>
        <p:spPr>
          <a:xfrm>
            <a:off x="6245352" y="969264"/>
            <a:ext cx="0" cy="4818888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75359C2-40BE-9995-1EB9-F6C99CC0618F}"/>
              </a:ext>
            </a:extLst>
          </p:cNvPr>
          <p:cNvCxnSpPr/>
          <p:nvPr/>
        </p:nvCxnSpPr>
        <p:spPr>
          <a:xfrm>
            <a:off x="5806440" y="969264"/>
            <a:ext cx="0" cy="4818888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C46D9D-BA4D-1AA2-B1DF-9251247797D8}"/>
              </a:ext>
            </a:extLst>
          </p:cNvPr>
          <p:cNvCxnSpPr/>
          <p:nvPr/>
        </p:nvCxnSpPr>
        <p:spPr>
          <a:xfrm>
            <a:off x="7068312" y="978408"/>
            <a:ext cx="0" cy="466344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337B145-8DB9-F1EF-6DCB-0C1EC66CE239}"/>
              </a:ext>
            </a:extLst>
          </p:cNvPr>
          <p:cNvCxnSpPr/>
          <p:nvPr/>
        </p:nvCxnSpPr>
        <p:spPr>
          <a:xfrm>
            <a:off x="6912864" y="978408"/>
            <a:ext cx="0" cy="466344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BDAD04C-A24B-AE5D-9F9D-037DD04898F7}"/>
              </a:ext>
            </a:extLst>
          </p:cNvPr>
          <p:cNvCxnSpPr/>
          <p:nvPr/>
        </p:nvCxnSpPr>
        <p:spPr>
          <a:xfrm>
            <a:off x="822960" y="914400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4EA1AB9-3685-884C-7659-2A008F59DBBB}"/>
              </a:ext>
            </a:extLst>
          </p:cNvPr>
          <p:cNvCxnSpPr/>
          <p:nvPr/>
        </p:nvCxnSpPr>
        <p:spPr>
          <a:xfrm>
            <a:off x="822960" y="1527048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94C4A3-866F-3EDB-543C-8AA4E0B0EE8B}"/>
              </a:ext>
            </a:extLst>
          </p:cNvPr>
          <p:cNvCxnSpPr/>
          <p:nvPr/>
        </p:nvCxnSpPr>
        <p:spPr>
          <a:xfrm>
            <a:off x="822960" y="2130552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65E1306-6FCE-E2EE-C660-EFE5594A3B0A}"/>
              </a:ext>
            </a:extLst>
          </p:cNvPr>
          <p:cNvCxnSpPr/>
          <p:nvPr/>
        </p:nvCxnSpPr>
        <p:spPr>
          <a:xfrm>
            <a:off x="822960" y="2743200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9642C6E-CD6A-208E-827C-F9B62B231BCF}"/>
              </a:ext>
            </a:extLst>
          </p:cNvPr>
          <p:cNvCxnSpPr/>
          <p:nvPr/>
        </p:nvCxnSpPr>
        <p:spPr>
          <a:xfrm>
            <a:off x="822960" y="3364992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016F890-9E9F-C3AA-9751-03B1A0141CEB}"/>
              </a:ext>
            </a:extLst>
          </p:cNvPr>
          <p:cNvCxnSpPr/>
          <p:nvPr/>
        </p:nvCxnSpPr>
        <p:spPr>
          <a:xfrm>
            <a:off x="822960" y="3959352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DBF9ADE-B852-ACF5-388A-90B2A4152DE7}"/>
              </a:ext>
            </a:extLst>
          </p:cNvPr>
          <p:cNvCxnSpPr/>
          <p:nvPr/>
        </p:nvCxnSpPr>
        <p:spPr>
          <a:xfrm>
            <a:off x="822960" y="6400800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111BD6B-0046-08F8-25AA-7CD57AC45825}"/>
              </a:ext>
            </a:extLst>
          </p:cNvPr>
          <p:cNvCxnSpPr/>
          <p:nvPr/>
        </p:nvCxnSpPr>
        <p:spPr>
          <a:xfrm>
            <a:off x="822960" y="4572000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2CBB122-BF43-62C8-A3C9-BD09955F19F3}"/>
              </a:ext>
            </a:extLst>
          </p:cNvPr>
          <p:cNvCxnSpPr/>
          <p:nvPr/>
        </p:nvCxnSpPr>
        <p:spPr>
          <a:xfrm>
            <a:off x="822960" y="5184648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EE26875-3A6E-B743-C9C1-FB3874604064}"/>
              </a:ext>
            </a:extLst>
          </p:cNvPr>
          <p:cNvCxnSpPr/>
          <p:nvPr/>
        </p:nvCxnSpPr>
        <p:spPr>
          <a:xfrm>
            <a:off x="822960" y="5788152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237720F-EBC4-8E54-1A75-4E131DDA132F}"/>
              </a:ext>
            </a:extLst>
          </p:cNvPr>
          <p:cNvSpPr txBox="1"/>
          <p:nvPr/>
        </p:nvSpPr>
        <p:spPr>
          <a:xfrm>
            <a:off x="399672" y="797712"/>
            <a:ext cx="380232" cy="5161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1100" dirty="0"/>
              <a:t>1.8</a:t>
            </a:r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1.6</a:t>
            </a:r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1.4</a:t>
            </a:r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1.2</a:t>
            </a:r>
          </a:p>
          <a:p>
            <a:pPr>
              <a:lnSpc>
                <a:spcPct val="112000"/>
              </a:lnSpc>
            </a:pPr>
            <a:endParaRPr lang="en-US" sz="14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1.0</a:t>
            </a:r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0.8</a:t>
            </a:r>
          </a:p>
          <a:p>
            <a:pPr>
              <a:lnSpc>
                <a:spcPct val="112000"/>
              </a:lnSpc>
            </a:pPr>
            <a:endParaRPr lang="en-US" sz="14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0.6</a:t>
            </a:r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0.4</a:t>
            </a:r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0.2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19B7019-4185-2E31-AC50-E2D92B84693E}"/>
              </a:ext>
            </a:extLst>
          </p:cNvPr>
          <p:cNvCxnSpPr/>
          <p:nvPr/>
        </p:nvCxnSpPr>
        <p:spPr>
          <a:xfrm>
            <a:off x="914400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B67B956-180D-7B95-3763-71CD4C2F5BBB}"/>
              </a:ext>
            </a:extLst>
          </p:cNvPr>
          <p:cNvCxnSpPr/>
          <p:nvPr/>
        </p:nvCxnSpPr>
        <p:spPr>
          <a:xfrm>
            <a:off x="1527048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F5DBA6F-82EE-5AC0-3438-7FBC6426CA91}"/>
              </a:ext>
            </a:extLst>
          </p:cNvPr>
          <p:cNvCxnSpPr/>
          <p:nvPr/>
        </p:nvCxnSpPr>
        <p:spPr>
          <a:xfrm>
            <a:off x="7013448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D6206F7-A156-DE43-FFCA-303C538EA547}"/>
              </a:ext>
            </a:extLst>
          </p:cNvPr>
          <p:cNvCxnSpPr/>
          <p:nvPr/>
        </p:nvCxnSpPr>
        <p:spPr>
          <a:xfrm>
            <a:off x="2130552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272986E-D43E-6F9E-7A55-D957E5AE59FB}"/>
              </a:ext>
            </a:extLst>
          </p:cNvPr>
          <p:cNvCxnSpPr/>
          <p:nvPr/>
        </p:nvCxnSpPr>
        <p:spPr>
          <a:xfrm>
            <a:off x="2743200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DE35687-34FA-7ECD-2103-C82A0E6647F2}"/>
              </a:ext>
            </a:extLst>
          </p:cNvPr>
          <p:cNvCxnSpPr/>
          <p:nvPr/>
        </p:nvCxnSpPr>
        <p:spPr>
          <a:xfrm>
            <a:off x="3355848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E3BC8D4-A3C8-B9A3-E053-2F68199DE536}"/>
              </a:ext>
            </a:extLst>
          </p:cNvPr>
          <p:cNvCxnSpPr/>
          <p:nvPr/>
        </p:nvCxnSpPr>
        <p:spPr>
          <a:xfrm>
            <a:off x="3959352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173B3A4-4ECD-5EA7-A24F-297A5BF80B79}"/>
              </a:ext>
            </a:extLst>
          </p:cNvPr>
          <p:cNvCxnSpPr/>
          <p:nvPr/>
        </p:nvCxnSpPr>
        <p:spPr>
          <a:xfrm>
            <a:off x="4572000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44DFC8B-2DAD-AC81-D52F-0F3C716088E8}"/>
              </a:ext>
            </a:extLst>
          </p:cNvPr>
          <p:cNvCxnSpPr/>
          <p:nvPr/>
        </p:nvCxnSpPr>
        <p:spPr>
          <a:xfrm>
            <a:off x="5184648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2DC48596-D0A9-D586-74DF-E89DA4618F17}"/>
              </a:ext>
            </a:extLst>
          </p:cNvPr>
          <p:cNvCxnSpPr/>
          <p:nvPr/>
        </p:nvCxnSpPr>
        <p:spPr>
          <a:xfrm>
            <a:off x="5788152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98F1C0C1-07F3-DF06-8E2F-AFF961CFFDFC}"/>
              </a:ext>
            </a:extLst>
          </p:cNvPr>
          <p:cNvCxnSpPr/>
          <p:nvPr/>
        </p:nvCxnSpPr>
        <p:spPr>
          <a:xfrm>
            <a:off x="6400800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2" name="TextBox 321">
            <a:extLst>
              <a:ext uri="{FF2B5EF4-FFF2-40B4-BE49-F238E27FC236}">
                <a16:creationId xmlns:a16="http://schemas.microsoft.com/office/drawing/2014/main" id="{E87B9623-FE09-E53F-CBED-5856E4F3F101}"/>
              </a:ext>
            </a:extLst>
          </p:cNvPr>
          <p:cNvSpPr txBox="1"/>
          <p:nvPr/>
        </p:nvSpPr>
        <p:spPr>
          <a:xfrm>
            <a:off x="1336932" y="6527316"/>
            <a:ext cx="5949064" cy="266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1100" dirty="0"/>
              <a:t>0.2           0.4           0.6           0.8           1.0           1.2          1.4           1.6            1.8           2.0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5F072A-EDEE-4FEC-2526-EF4C528C5876}"/>
              </a:ext>
            </a:extLst>
          </p:cNvPr>
          <p:cNvSpPr/>
          <p:nvPr/>
        </p:nvSpPr>
        <p:spPr>
          <a:xfrm>
            <a:off x="163462" y="797712"/>
            <a:ext cx="7315200" cy="5262572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F26DF3-1C09-A2B1-554D-DBE0164282D0}"/>
              </a:ext>
            </a:extLst>
          </p:cNvPr>
          <p:cNvSpPr txBox="1"/>
          <p:nvPr/>
        </p:nvSpPr>
        <p:spPr>
          <a:xfrm>
            <a:off x="2177983" y="2414821"/>
            <a:ext cx="4720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Outer Tracker (OT)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AF02AB-345F-B319-F79F-1303B5A7D3A2}"/>
              </a:ext>
            </a:extLst>
          </p:cNvPr>
          <p:cNvSpPr/>
          <p:nvPr/>
        </p:nvSpPr>
        <p:spPr>
          <a:xfrm flipV="1">
            <a:off x="315861" y="6183305"/>
            <a:ext cx="4482279" cy="581293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CBF47E-DD68-6621-9C74-2B166D7029E8}"/>
              </a:ext>
            </a:extLst>
          </p:cNvPr>
          <p:cNvSpPr txBox="1"/>
          <p:nvPr/>
        </p:nvSpPr>
        <p:spPr>
          <a:xfrm>
            <a:off x="1544719" y="6281312"/>
            <a:ext cx="3333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Vertex Detector (VTX)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27F6C5-FF6A-2C4A-D319-4262CA766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53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2C133-C5A4-8A8E-8D76-BA370C31F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D60613-51A3-93CC-7388-3523FD02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86" y="13326"/>
            <a:ext cx="10515600" cy="906038"/>
          </a:xfrm>
        </p:spPr>
        <p:txBody>
          <a:bodyPr/>
          <a:lstStyle/>
          <a:p>
            <a:pPr algn="ctr"/>
            <a:r>
              <a:rPr lang="en-US" dirty="0"/>
              <a:t>Nomenclature</a:t>
            </a:r>
          </a:p>
        </p:txBody>
      </p: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E3DBB4F1-2A7B-1F97-2733-24F9D38947E2}"/>
              </a:ext>
            </a:extLst>
          </p:cNvPr>
          <p:cNvCxnSpPr/>
          <p:nvPr/>
        </p:nvCxnSpPr>
        <p:spPr>
          <a:xfrm>
            <a:off x="914400" y="6400800"/>
            <a:ext cx="73152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F54FC721-C1D8-CDCB-110A-DF0C6C1A1E3C}"/>
              </a:ext>
            </a:extLst>
          </p:cNvPr>
          <p:cNvCxnSpPr/>
          <p:nvPr/>
        </p:nvCxnSpPr>
        <p:spPr>
          <a:xfrm>
            <a:off x="914400" y="914400"/>
            <a:ext cx="0" cy="54864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ABC64003-778B-B509-3B33-6F984FD5BB09}"/>
              </a:ext>
            </a:extLst>
          </p:cNvPr>
          <p:cNvCxnSpPr>
            <a:cxnSpLocks/>
          </p:cNvCxnSpPr>
          <p:nvPr/>
        </p:nvCxnSpPr>
        <p:spPr>
          <a:xfrm flipH="1">
            <a:off x="914400" y="5669280"/>
            <a:ext cx="7315200" cy="731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0D648FAF-D454-073F-A089-CD951C3F8C83}"/>
              </a:ext>
            </a:extLst>
          </p:cNvPr>
          <p:cNvCxnSpPr>
            <a:cxnSpLocks/>
          </p:cNvCxnSpPr>
          <p:nvPr/>
        </p:nvCxnSpPr>
        <p:spPr>
          <a:xfrm flipH="1">
            <a:off x="914400" y="5358384"/>
            <a:ext cx="7315200" cy="1042415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7EFD00-02B3-C52A-A794-623DC91BF87E}"/>
              </a:ext>
            </a:extLst>
          </p:cNvPr>
          <p:cNvCxnSpPr/>
          <p:nvPr/>
        </p:nvCxnSpPr>
        <p:spPr>
          <a:xfrm>
            <a:off x="914400" y="978408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C168DA-C3D6-10B1-2B6C-990A856590F9}"/>
              </a:ext>
            </a:extLst>
          </p:cNvPr>
          <p:cNvCxnSpPr/>
          <p:nvPr/>
        </p:nvCxnSpPr>
        <p:spPr>
          <a:xfrm>
            <a:off x="914400" y="1124712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EEFB6A-7DA8-7F0C-4543-F8A686F6709C}"/>
              </a:ext>
            </a:extLst>
          </p:cNvPr>
          <p:cNvCxnSpPr/>
          <p:nvPr/>
        </p:nvCxnSpPr>
        <p:spPr>
          <a:xfrm>
            <a:off x="914400" y="1362456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55A3BA-52F4-7A56-05A9-4F80BB02AD5F}"/>
              </a:ext>
            </a:extLst>
          </p:cNvPr>
          <p:cNvCxnSpPr/>
          <p:nvPr/>
        </p:nvCxnSpPr>
        <p:spPr>
          <a:xfrm>
            <a:off x="914400" y="1508760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AF4658-B40E-03DB-5BDC-B78C9A51487B}"/>
              </a:ext>
            </a:extLst>
          </p:cNvPr>
          <p:cNvCxnSpPr/>
          <p:nvPr/>
        </p:nvCxnSpPr>
        <p:spPr>
          <a:xfrm>
            <a:off x="914400" y="3300984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C1D1BB5-363F-7C6C-48AE-AE68313A82DD}"/>
              </a:ext>
            </a:extLst>
          </p:cNvPr>
          <p:cNvCxnSpPr/>
          <p:nvPr/>
        </p:nvCxnSpPr>
        <p:spPr>
          <a:xfrm>
            <a:off x="914400" y="3456432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A02A77-8929-3A21-CA48-3B81B00DF056}"/>
              </a:ext>
            </a:extLst>
          </p:cNvPr>
          <p:cNvCxnSpPr/>
          <p:nvPr/>
        </p:nvCxnSpPr>
        <p:spPr>
          <a:xfrm>
            <a:off x="914400" y="3685032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3DE18D-7F8E-36FA-2A14-E60797D3180B}"/>
              </a:ext>
            </a:extLst>
          </p:cNvPr>
          <p:cNvCxnSpPr/>
          <p:nvPr/>
        </p:nvCxnSpPr>
        <p:spPr>
          <a:xfrm>
            <a:off x="914400" y="3840480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25D5EA-935B-F2E9-0817-D9C35F5E2E5F}"/>
              </a:ext>
            </a:extLst>
          </p:cNvPr>
          <p:cNvCxnSpPr/>
          <p:nvPr/>
        </p:nvCxnSpPr>
        <p:spPr>
          <a:xfrm>
            <a:off x="914400" y="4078224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194F4E-4CF1-E6D6-9EC2-F4FC9C1F5C2D}"/>
              </a:ext>
            </a:extLst>
          </p:cNvPr>
          <p:cNvCxnSpPr/>
          <p:nvPr/>
        </p:nvCxnSpPr>
        <p:spPr>
          <a:xfrm>
            <a:off x="914400" y="4224528"/>
            <a:ext cx="4096512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0AB9DFA-B25B-45A2-27DB-D11EC15BF77E}"/>
              </a:ext>
            </a:extLst>
          </p:cNvPr>
          <p:cNvCxnSpPr/>
          <p:nvPr/>
        </p:nvCxnSpPr>
        <p:spPr>
          <a:xfrm>
            <a:off x="914400" y="6287897"/>
            <a:ext cx="777240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B1051-E3AF-60D7-B22E-BB2B3A9FF5AD}"/>
              </a:ext>
            </a:extLst>
          </p:cNvPr>
          <p:cNvCxnSpPr/>
          <p:nvPr/>
        </p:nvCxnSpPr>
        <p:spPr>
          <a:xfrm>
            <a:off x="914400" y="6306185"/>
            <a:ext cx="640080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15C2C5-6271-F25C-532A-97BF4000F0B1}"/>
              </a:ext>
            </a:extLst>
          </p:cNvPr>
          <p:cNvCxnSpPr/>
          <p:nvPr/>
        </p:nvCxnSpPr>
        <p:spPr>
          <a:xfrm>
            <a:off x="914400" y="6324473"/>
            <a:ext cx="512064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43F492-EA0C-B36F-D25C-08C4123BC316}"/>
              </a:ext>
            </a:extLst>
          </p:cNvPr>
          <p:cNvCxnSpPr/>
          <p:nvPr/>
        </p:nvCxnSpPr>
        <p:spPr>
          <a:xfrm>
            <a:off x="914400" y="6342761"/>
            <a:ext cx="384048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70EC2C7-F4BE-97B8-F818-CE1BDEEC1B03}"/>
              </a:ext>
            </a:extLst>
          </p:cNvPr>
          <p:cNvCxnSpPr/>
          <p:nvPr/>
        </p:nvCxnSpPr>
        <p:spPr>
          <a:xfrm>
            <a:off x="5138928" y="978408"/>
            <a:ext cx="0" cy="4965192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8C7DCD-ECE2-F4B2-8E08-99FCFA63918C}"/>
              </a:ext>
            </a:extLst>
          </p:cNvPr>
          <p:cNvCxnSpPr/>
          <p:nvPr/>
        </p:nvCxnSpPr>
        <p:spPr>
          <a:xfrm>
            <a:off x="5285232" y="978408"/>
            <a:ext cx="0" cy="4965192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05C8DF6-BA57-F91C-58DD-3908576CB803}"/>
              </a:ext>
            </a:extLst>
          </p:cNvPr>
          <p:cNvCxnSpPr/>
          <p:nvPr/>
        </p:nvCxnSpPr>
        <p:spPr>
          <a:xfrm>
            <a:off x="6400800" y="969264"/>
            <a:ext cx="0" cy="4818888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445F0F-F5C7-2436-C87A-5EFE35DD302E}"/>
              </a:ext>
            </a:extLst>
          </p:cNvPr>
          <p:cNvCxnSpPr/>
          <p:nvPr/>
        </p:nvCxnSpPr>
        <p:spPr>
          <a:xfrm>
            <a:off x="5660136" y="969264"/>
            <a:ext cx="0" cy="4818888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642F0CF-D0DE-B565-4EAA-8E0BA7EBC36A}"/>
              </a:ext>
            </a:extLst>
          </p:cNvPr>
          <p:cNvCxnSpPr/>
          <p:nvPr/>
        </p:nvCxnSpPr>
        <p:spPr>
          <a:xfrm>
            <a:off x="6245352" y="969264"/>
            <a:ext cx="0" cy="4818888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CA28F2-F4A0-81F4-B8CD-B7EABF1C77DD}"/>
              </a:ext>
            </a:extLst>
          </p:cNvPr>
          <p:cNvCxnSpPr/>
          <p:nvPr/>
        </p:nvCxnSpPr>
        <p:spPr>
          <a:xfrm>
            <a:off x="5806440" y="969264"/>
            <a:ext cx="0" cy="4818888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E3B3CF2-430F-119D-06E2-791BB23A58B0}"/>
              </a:ext>
            </a:extLst>
          </p:cNvPr>
          <p:cNvCxnSpPr/>
          <p:nvPr/>
        </p:nvCxnSpPr>
        <p:spPr>
          <a:xfrm>
            <a:off x="7068312" y="978408"/>
            <a:ext cx="0" cy="466344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26D5431-6117-3AE6-57B4-6F69306840C7}"/>
              </a:ext>
            </a:extLst>
          </p:cNvPr>
          <p:cNvCxnSpPr/>
          <p:nvPr/>
        </p:nvCxnSpPr>
        <p:spPr>
          <a:xfrm>
            <a:off x="6912864" y="978408"/>
            <a:ext cx="0" cy="466344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83827DB-39B8-2592-4C65-97F4190FFC84}"/>
              </a:ext>
            </a:extLst>
          </p:cNvPr>
          <p:cNvCxnSpPr/>
          <p:nvPr/>
        </p:nvCxnSpPr>
        <p:spPr>
          <a:xfrm>
            <a:off x="822960" y="914400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F31007F-AD16-1F53-2320-A49529B4F752}"/>
              </a:ext>
            </a:extLst>
          </p:cNvPr>
          <p:cNvCxnSpPr/>
          <p:nvPr/>
        </p:nvCxnSpPr>
        <p:spPr>
          <a:xfrm>
            <a:off x="822960" y="1527048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662D25C-5010-69FC-7BEB-E0006F87FC81}"/>
              </a:ext>
            </a:extLst>
          </p:cNvPr>
          <p:cNvCxnSpPr/>
          <p:nvPr/>
        </p:nvCxnSpPr>
        <p:spPr>
          <a:xfrm>
            <a:off x="822960" y="2130552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F5890F4-65A5-6B47-25DA-12A0A597946B}"/>
              </a:ext>
            </a:extLst>
          </p:cNvPr>
          <p:cNvCxnSpPr/>
          <p:nvPr/>
        </p:nvCxnSpPr>
        <p:spPr>
          <a:xfrm>
            <a:off x="822960" y="2743200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FF79128-3D73-D581-8CF7-18DAB00310BF}"/>
              </a:ext>
            </a:extLst>
          </p:cNvPr>
          <p:cNvCxnSpPr/>
          <p:nvPr/>
        </p:nvCxnSpPr>
        <p:spPr>
          <a:xfrm>
            <a:off x="822960" y="3364992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FCDC6C-CE0A-AC81-5040-B3884DACCA91}"/>
              </a:ext>
            </a:extLst>
          </p:cNvPr>
          <p:cNvCxnSpPr/>
          <p:nvPr/>
        </p:nvCxnSpPr>
        <p:spPr>
          <a:xfrm>
            <a:off x="822960" y="3959352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CB7A044-734A-DF46-410D-13E9FAA1B677}"/>
              </a:ext>
            </a:extLst>
          </p:cNvPr>
          <p:cNvCxnSpPr/>
          <p:nvPr/>
        </p:nvCxnSpPr>
        <p:spPr>
          <a:xfrm>
            <a:off x="822960" y="6400800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8475618-D9A4-02BB-AB09-A45C6826988E}"/>
              </a:ext>
            </a:extLst>
          </p:cNvPr>
          <p:cNvCxnSpPr/>
          <p:nvPr/>
        </p:nvCxnSpPr>
        <p:spPr>
          <a:xfrm>
            <a:off x="822960" y="4572000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280E687-ACE4-EA32-3DA6-F6A48CEC8139}"/>
              </a:ext>
            </a:extLst>
          </p:cNvPr>
          <p:cNvCxnSpPr/>
          <p:nvPr/>
        </p:nvCxnSpPr>
        <p:spPr>
          <a:xfrm>
            <a:off x="822960" y="5184648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A280D31-F6FB-9986-FFB4-16B8F85F7255}"/>
              </a:ext>
            </a:extLst>
          </p:cNvPr>
          <p:cNvCxnSpPr/>
          <p:nvPr/>
        </p:nvCxnSpPr>
        <p:spPr>
          <a:xfrm>
            <a:off x="822960" y="5788152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A8B6B36-9C49-66F2-6E03-02DD0049DB2A}"/>
              </a:ext>
            </a:extLst>
          </p:cNvPr>
          <p:cNvSpPr txBox="1"/>
          <p:nvPr/>
        </p:nvSpPr>
        <p:spPr>
          <a:xfrm>
            <a:off x="399672" y="797712"/>
            <a:ext cx="380232" cy="5161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1100" dirty="0"/>
              <a:t>1.8</a:t>
            </a:r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1.6</a:t>
            </a:r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1.4</a:t>
            </a:r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1.2</a:t>
            </a:r>
          </a:p>
          <a:p>
            <a:pPr>
              <a:lnSpc>
                <a:spcPct val="112000"/>
              </a:lnSpc>
            </a:pPr>
            <a:endParaRPr lang="en-US" sz="14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1.0</a:t>
            </a:r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0.8</a:t>
            </a:r>
          </a:p>
          <a:p>
            <a:pPr>
              <a:lnSpc>
                <a:spcPct val="112000"/>
              </a:lnSpc>
            </a:pPr>
            <a:endParaRPr lang="en-US" sz="14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0.6</a:t>
            </a:r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0.4</a:t>
            </a:r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100" dirty="0"/>
              <a:t>0.2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3651B21-C6AB-DDE0-5CF2-4DD2E5009E38}"/>
              </a:ext>
            </a:extLst>
          </p:cNvPr>
          <p:cNvCxnSpPr/>
          <p:nvPr/>
        </p:nvCxnSpPr>
        <p:spPr>
          <a:xfrm>
            <a:off x="914400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E8B3789-EA05-1A42-27F7-BC116F334D20}"/>
              </a:ext>
            </a:extLst>
          </p:cNvPr>
          <p:cNvCxnSpPr/>
          <p:nvPr/>
        </p:nvCxnSpPr>
        <p:spPr>
          <a:xfrm>
            <a:off x="1527048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73241A8-A598-E9B5-339C-35B582935DAB}"/>
              </a:ext>
            </a:extLst>
          </p:cNvPr>
          <p:cNvCxnSpPr/>
          <p:nvPr/>
        </p:nvCxnSpPr>
        <p:spPr>
          <a:xfrm>
            <a:off x="7013448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9F62C8D-2963-38A9-A22D-6F68A7F38D2B}"/>
              </a:ext>
            </a:extLst>
          </p:cNvPr>
          <p:cNvCxnSpPr/>
          <p:nvPr/>
        </p:nvCxnSpPr>
        <p:spPr>
          <a:xfrm>
            <a:off x="2130552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1A9038A-C2BC-F4A7-1170-95F3B449126B}"/>
              </a:ext>
            </a:extLst>
          </p:cNvPr>
          <p:cNvCxnSpPr/>
          <p:nvPr/>
        </p:nvCxnSpPr>
        <p:spPr>
          <a:xfrm>
            <a:off x="2743200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9763D86-4728-315A-B994-ED5BAF402E42}"/>
              </a:ext>
            </a:extLst>
          </p:cNvPr>
          <p:cNvCxnSpPr/>
          <p:nvPr/>
        </p:nvCxnSpPr>
        <p:spPr>
          <a:xfrm>
            <a:off x="3355848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AF32664-C2C7-CDD1-7B61-B7B0FEF33481}"/>
              </a:ext>
            </a:extLst>
          </p:cNvPr>
          <p:cNvCxnSpPr/>
          <p:nvPr/>
        </p:nvCxnSpPr>
        <p:spPr>
          <a:xfrm>
            <a:off x="3959352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D89A65A-45D6-2563-7A69-C00831C34A7E}"/>
              </a:ext>
            </a:extLst>
          </p:cNvPr>
          <p:cNvCxnSpPr/>
          <p:nvPr/>
        </p:nvCxnSpPr>
        <p:spPr>
          <a:xfrm>
            <a:off x="4572000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48388C1-08E9-06E3-BAA3-346375D196BC}"/>
              </a:ext>
            </a:extLst>
          </p:cNvPr>
          <p:cNvCxnSpPr/>
          <p:nvPr/>
        </p:nvCxnSpPr>
        <p:spPr>
          <a:xfrm>
            <a:off x="5184648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9779BE73-3D1E-C75F-2809-A255153F3864}"/>
              </a:ext>
            </a:extLst>
          </p:cNvPr>
          <p:cNvCxnSpPr/>
          <p:nvPr/>
        </p:nvCxnSpPr>
        <p:spPr>
          <a:xfrm>
            <a:off x="5788152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DE8DF52F-DAB3-E5B0-44B6-49834086541E}"/>
              </a:ext>
            </a:extLst>
          </p:cNvPr>
          <p:cNvCxnSpPr/>
          <p:nvPr/>
        </p:nvCxnSpPr>
        <p:spPr>
          <a:xfrm>
            <a:off x="6400800" y="640080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2" name="TextBox 321">
            <a:extLst>
              <a:ext uri="{FF2B5EF4-FFF2-40B4-BE49-F238E27FC236}">
                <a16:creationId xmlns:a16="http://schemas.microsoft.com/office/drawing/2014/main" id="{15C3DE1C-326E-DBD6-BAB8-956F3D44D321}"/>
              </a:ext>
            </a:extLst>
          </p:cNvPr>
          <p:cNvSpPr txBox="1"/>
          <p:nvPr/>
        </p:nvSpPr>
        <p:spPr>
          <a:xfrm>
            <a:off x="1336932" y="6527316"/>
            <a:ext cx="5949064" cy="266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1100" dirty="0"/>
              <a:t>0.2           0.4           0.6           0.8           1.0           1.2          1.4           1.6            1.8           2.0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B52D56-D829-E565-E30D-835FE4A3A6CE}"/>
              </a:ext>
            </a:extLst>
          </p:cNvPr>
          <p:cNvSpPr/>
          <p:nvPr/>
        </p:nvSpPr>
        <p:spPr>
          <a:xfrm>
            <a:off x="241725" y="838683"/>
            <a:ext cx="4819479" cy="3876838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24A363-D356-954C-6E23-3FCEA6EA2675}"/>
              </a:ext>
            </a:extLst>
          </p:cNvPr>
          <p:cNvSpPr txBox="1"/>
          <p:nvPr/>
        </p:nvSpPr>
        <p:spPr>
          <a:xfrm>
            <a:off x="1284593" y="2187322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Barrel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19CC40-B86F-1765-5E85-55AB46BB87D2}"/>
              </a:ext>
            </a:extLst>
          </p:cNvPr>
          <p:cNvSpPr/>
          <p:nvPr/>
        </p:nvSpPr>
        <p:spPr>
          <a:xfrm>
            <a:off x="5061205" y="842749"/>
            <a:ext cx="2519466" cy="5116954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32935-BC14-A19F-EBB0-AF4897EBA734}"/>
              </a:ext>
            </a:extLst>
          </p:cNvPr>
          <p:cNvSpPr txBox="1"/>
          <p:nvPr/>
        </p:nvSpPr>
        <p:spPr>
          <a:xfrm>
            <a:off x="5396021" y="2809881"/>
            <a:ext cx="1664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Endcap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640A8E-8C88-511B-01B3-11B4E9599EFA}"/>
              </a:ext>
            </a:extLst>
          </p:cNvPr>
          <p:cNvSpPr txBox="1"/>
          <p:nvPr/>
        </p:nvSpPr>
        <p:spPr>
          <a:xfrm>
            <a:off x="1554480" y="105205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Outer Layers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939D88-2D80-9F98-228E-26A9AA42366C}"/>
              </a:ext>
            </a:extLst>
          </p:cNvPr>
          <p:cNvSpPr txBox="1"/>
          <p:nvPr/>
        </p:nvSpPr>
        <p:spPr>
          <a:xfrm>
            <a:off x="1500698" y="360273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Middle Layers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AC2556-70C6-37EA-D5C4-4318B2CC3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0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6CDFDC-626E-454F-2A08-D6B3E664C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But…. what about the endcaps?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F3F4B-D195-04E4-91C6-E93AE981E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B60A4A-3A7B-936D-CAFB-2F2B6E30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253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E1A77-35AC-8931-0B87-4136B28A3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8C2C8-E7DB-78F7-DC5A-7126135A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611"/>
            <a:ext cx="10515600" cy="1325563"/>
          </a:xfrm>
        </p:spPr>
        <p:txBody>
          <a:bodyPr/>
          <a:lstStyle/>
          <a:p>
            <a:r>
              <a:rPr lang="en-US" dirty="0"/>
              <a:t>The endcaps: from a stave to a Dee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610CD-72A2-7E34-D2BC-B8E6CF51F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54269"/>
            <a:ext cx="11518392" cy="409613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Endcaps are always a headache</a:t>
            </a:r>
          </a:p>
          <a:p>
            <a:pPr>
              <a:lnSpc>
                <a:spcPct val="110000"/>
              </a:lnSpc>
            </a:pPr>
            <a:r>
              <a:rPr lang="en-US" dirty="0"/>
              <a:t>Extend the concept adopted for the barrel</a:t>
            </a:r>
          </a:p>
          <a:p>
            <a:pPr>
              <a:lnSpc>
                <a:spcPct val="110000"/>
              </a:lnSpc>
            </a:pPr>
            <a:r>
              <a:rPr lang="en-US" dirty="0"/>
              <a:t>Minimize added complexity (… and, obviously, mass )</a:t>
            </a:r>
          </a:p>
          <a:p>
            <a:pPr>
              <a:lnSpc>
                <a:spcPct val="110000"/>
              </a:lnSpc>
            </a:pPr>
            <a:r>
              <a:rPr lang="en-US" dirty="0"/>
              <a:t>Take advantage of square pixels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C00000"/>
                </a:solidFill>
              </a:rPr>
              <a:t>No design work done, yet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C00000"/>
                </a:solidFill>
              </a:rPr>
              <a:t>Just a concept - to be developed</a:t>
            </a:r>
          </a:p>
          <a:p>
            <a:pPr marL="0" indent="0">
              <a:lnSpc>
                <a:spcPct val="110000"/>
              </a:lnSpc>
              <a:buNone/>
            </a:pP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CBA767-336D-57E7-99C3-DF020CAE7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44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EE1F1-D661-AC48-C950-BD16A092D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0" name="Group 1119">
            <a:extLst>
              <a:ext uri="{FF2B5EF4-FFF2-40B4-BE49-F238E27FC236}">
                <a16:creationId xmlns:a16="http://schemas.microsoft.com/office/drawing/2014/main" id="{E6910635-1087-9BD3-DA19-CC933FAB88F2}"/>
              </a:ext>
            </a:extLst>
          </p:cNvPr>
          <p:cNvGrpSpPr/>
          <p:nvPr/>
        </p:nvGrpSpPr>
        <p:grpSpPr>
          <a:xfrm>
            <a:off x="2804112" y="2029892"/>
            <a:ext cx="10550013" cy="8263128"/>
            <a:chOff x="1042219" y="491024"/>
            <a:chExt cx="10550013" cy="826312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6004EF7-4BFB-859D-FE20-5A69EF6BC410}"/>
                </a:ext>
              </a:extLst>
            </p:cNvPr>
            <p:cNvSpPr/>
            <p:nvPr/>
          </p:nvSpPr>
          <p:spPr>
            <a:xfrm>
              <a:off x="1981200" y="524552"/>
              <a:ext cx="8229600" cy="8229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F6A2E4E-FB57-D10F-EA10-CFB888488C2C}"/>
                </a:ext>
              </a:extLst>
            </p:cNvPr>
            <p:cNvSpPr/>
            <p:nvPr/>
          </p:nvSpPr>
          <p:spPr>
            <a:xfrm>
              <a:off x="5771388" y="4314740"/>
              <a:ext cx="649224" cy="6492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DFA86D2-A206-AAF8-055F-AFF1335601E5}"/>
                </a:ext>
              </a:extLst>
            </p:cNvPr>
            <p:cNvSpPr/>
            <p:nvPr/>
          </p:nvSpPr>
          <p:spPr>
            <a:xfrm>
              <a:off x="5638800" y="4182152"/>
              <a:ext cx="914400" cy="91440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2AB625A-C6D9-523E-0C3B-B50B901676BC}"/>
                </a:ext>
              </a:extLst>
            </p:cNvPr>
            <p:cNvCxnSpPr/>
            <p:nvPr/>
          </p:nvCxnSpPr>
          <p:spPr>
            <a:xfrm>
              <a:off x="1042219" y="4639352"/>
              <a:ext cx="10550013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13969DE-698E-F25F-E2D7-0B9CEB333D54}"/>
                </a:ext>
              </a:extLst>
            </p:cNvPr>
            <p:cNvGrpSpPr/>
            <p:nvPr/>
          </p:nvGrpSpPr>
          <p:grpSpPr>
            <a:xfrm>
              <a:off x="6455582" y="4520480"/>
              <a:ext cx="3790975" cy="237744"/>
              <a:chOff x="6740454" y="678426"/>
              <a:chExt cx="3790975" cy="23774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34FC479-D7BE-9481-8C20-FCE3D79C3781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5B530F2-D2F3-3ED6-0658-4D5992888497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327AE16-D650-1EA9-D1BF-FB16FD6D2B2D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D40452B-ABAE-DDE7-DD13-34B7347F1DEA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B75D4A2-51F9-1C62-12FB-586C2256D6CD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12A5FAD-A207-612C-3E2D-F024A8F80306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76133E-EE63-FA08-4B3A-389E9042C81E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48CEF3-18FE-FF9C-C076-ADFA2F9DC3E1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220FA66-8BDA-2ADD-CE5D-DE56D0A05749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993B779-D146-7276-EF0A-1C3EF449F7BF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5E7C423-A89A-65F0-7520-AB65015656DC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55FD81E-929A-A24E-D41C-7ECD0E373054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99CCF94-6EF9-8F01-7287-7BBEABC7C5BB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8351CC6-DA03-1145-7A5E-781332237363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51379BF-AA01-D3C8-AD19-49E90E6D2C3C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4BD4DAA-CA26-2598-7B51-811C167644EA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1A2A632-E655-612B-FB56-42F1A52A72B8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B62DA4E-971B-8C78-8452-05E83D43E658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7319683-3F04-7E45-521A-85E3E09043BA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E47DD47-314B-92D2-1DE2-AE912A7CA710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2011E3F-1000-D79D-2858-B95CE5CF2E4B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A742EF8-8850-47A6-72CA-87A633397A46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5AF4242-DE0C-1108-D13F-51174977FD26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25E394C-9B8C-8EDF-3FCC-F22EAC2E0E87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8F79E53-2193-7641-C965-576FBB7DD5FB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0A80375-E9DA-096A-3399-347F32CBE8A6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CF6C6C3-7E60-1256-C96A-0150853C71E6}"/>
                </a:ext>
              </a:extLst>
            </p:cNvPr>
            <p:cNvGrpSpPr/>
            <p:nvPr/>
          </p:nvGrpSpPr>
          <p:grpSpPr>
            <a:xfrm>
              <a:off x="5963920" y="3811820"/>
              <a:ext cx="4083583" cy="237744"/>
              <a:chOff x="6740454" y="678426"/>
              <a:chExt cx="4083583" cy="237744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F685A2A-70F6-5881-59B6-DD85BF61D53A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775A524-9767-59AD-04F3-6FA56BE7A621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7DBE3DC-91BB-F865-1F0B-38BFBAD543C2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389B531-C992-2FD9-1774-E49013C46A9A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889B83B-E0E8-62CE-4D39-A7721C634F7D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D3933DB-9CE9-FC95-687E-E0B3BBEB2950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B9DEED4-BD7A-0989-9E31-9FB85AA55BB3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616881E-9609-830B-9E7D-B9DB8983F3EC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5A7ECAF-9818-0817-1F16-0973697503CA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5860BDA-772C-6316-2F0D-39C04F8C0841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3AA20DF-BAC3-CE77-5B36-3673657C0F48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02B0904-8F2B-22ED-D0DD-3A32DD39A4F6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CCA6F90-FB08-EDF3-F9BC-3F22DA2A2496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281237D-A2E7-6CDB-2967-C273941D7BD8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212C3E8-65B9-53E3-AAA3-F21414725AC9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0D94C33-09DB-E6F8-D02A-9863DFC25ECB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4EB2809-0C11-65F3-71FB-C412345463A6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6FD9AAA-191F-9059-FB53-2BA054D2224C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1D3074C-BC32-9C5F-E1C6-9ACA3520623C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A09469F-146F-FA3E-E223-051D05D61D05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9BB2077-DF16-FB3D-0583-352BB83F2A89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89600E5-8ED4-AD29-C7FD-6FCB08D85810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743D7CC-61AD-E33F-ED11-7908D7E85296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022B7AB-AFDD-BAF4-D11A-048C277A4709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1D4AB43-7181-8456-45E7-AB4B93C06625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572B2633-AF51-9663-882E-1124544B1E55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6ACE6E2-AF96-EE31-54D4-A9958C9C0E15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67C633A8-A154-767D-B0BE-3E085B786D00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33301DF-00C9-65C4-54EC-8B04EE9EED9F}"/>
                </a:ext>
              </a:extLst>
            </p:cNvPr>
            <p:cNvGrpSpPr/>
            <p:nvPr/>
          </p:nvGrpSpPr>
          <p:grpSpPr>
            <a:xfrm>
              <a:off x="6420612" y="4281000"/>
              <a:ext cx="3790975" cy="237744"/>
              <a:chOff x="6740454" y="678426"/>
              <a:chExt cx="3790975" cy="237744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46E6F02-5007-F324-794D-72FF4B75D0AB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A2501A5-C6B7-8165-B3A8-96FA3BE8C07D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242F718-127B-8EAE-F292-1FE17D4C398F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5ADE90D-244E-9DC2-3C3E-FEAE43B535FA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AA55847-5FC1-0BC6-0575-A2551ADBBA10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022C1DA-35D6-3C3C-A9FB-EDFAED6F200D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6089E605-E778-778D-F565-ACD1D3195C24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FA9A0CD-93A5-389D-B503-E16FF655BB94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F9376F1-53AB-4737-391A-5BCD6BB54283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C1FB02B-C037-98F9-4E8D-4F062BE6A157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228CF35-3C0D-D60C-B791-75CE8D3FED09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C5B53C9-9188-403E-F12D-96C30BE10082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02113B2-9D0F-B11E-6ACA-D7BCC5194046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18A5922-EAF2-F627-8B0A-E43DBDEE3D6D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A30C12D9-1A4B-64AA-DB88-AEF70162808D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95A16190-499E-D936-5E96-84957F33DDF2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28D432C-F514-4F68-72C5-5DF9E5BFC87E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7EDF3F3-1CD4-E842-CD8A-D7B520A2C698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97D7B3C1-3FD0-864F-76CA-E15C1C809F2E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2561E49-0DB3-06A8-65DA-5AC19053995C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B6C99B1-E2A9-F49C-23D7-053AFC5F40B6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F5E748-AB66-DA3F-FDDB-696F31D0BE0F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58E89D04-ACE3-D064-B6E8-6E80878F2F84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C88DE92-D06C-87EA-DD91-8CD9EB96A8D0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44178C5-6A9E-3CE0-FC38-7DE81B1C99D0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772F033E-4C0D-EFA3-FD54-2A1F51B082B0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781BE1-47F7-A781-539F-3799D1229D9F}"/>
                </a:ext>
              </a:extLst>
            </p:cNvPr>
            <p:cNvGrpSpPr/>
            <p:nvPr/>
          </p:nvGrpSpPr>
          <p:grpSpPr>
            <a:xfrm>
              <a:off x="6104046" y="4038642"/>
              <a:ext cx="4083583" cy="237744"/>
              <a:chOff x="6740454" y="678426"/>
              <a:chExt cx="4083583" cy="237744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EED87DD2-3D1C-A9FB-081A-F94115E31E10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A09777A-049E-3221-3480-7E77AE37F159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68A5BCA-A5D4-7DAA-0A6C-54DDB40C1958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23E5F14-67D6-2F60-1920-48DC5AD40658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8ADB5AE-EE65-5169-C821-93AC9B60A48C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F494BD95-DC61-E211-B52B-C7D4EB2E60E4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142230F4-5590-5C85-1586-8B5AF4FAE65D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88C7703A-6F7C-DCAE-132A-B0245C9E4508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61D37025-3F05-E4C8-423C-E519E2C8F632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9D009622-3427-A046-E1F8-DBBA4C420CBC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22042B1F-5C01-2974-BF1A-D58C516FDAC2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C8B79698-7E2B-88B5-EB1B-3C030E5BE0CF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ADBB6412-44CA-7C9B-9CDC-CD34BB9C224F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53DFFEE-92DF-09B9-20C5-3D66EB528D6A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2BABB9FD-B17B-EA5E-5B70-C9A28379A027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5ED9212D-35FA-F37F-CBB2-197C0BCFCA90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6667A2EC-DF30-AF21-1D12-F195A417A21E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BCFC77E-280A-D189-E85A-EC1FC7AA7DC7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05C4C51D-3CF5-F13E-1DAA-F8154601B5F3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B550BA2C-2E93-D9DB-08A0-A6668FF0B16E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C90AA15F-508E-B038-67B0-3A6C94CBBF26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DAD520A0-235B-D910-1F81-128B1FCFBAD4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392197BD-EA31-92DC-DB7F-EBA6532B46F8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83411C5-D42C-1305-ABA4-704DCB098D5F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24F3849D-8235-2924-935D-3FCEB597F5AB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A24F8321-B352-60D3-F8FB-24D8299C690B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40E2A376-2549-1AD5-D822-094C486D1931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F6867FB2-DF27-3DDD-87C0-91D685CC5E57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DAFF8E19-30E4-DF0D-6BBA-FFF167753D03}"/>
                </a:ext>
              </a:extLst>
            </p:cNvPr>
            <p:cNvGrpSpPr/>
            <p:nvPr/>
          </p:nvGrpSpPr>
          <p:grpSpPr>
            <a:xfrm>
              <a:off x="2447448" y="2863658"/>
              <a:ext cx="3502527" cy="237744"/>
              <a:chOff x="7028902" y="678426"/>
              <a:chExt cx="3502527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A4481445-C5DC-9E94-646C-3A61C457C952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BE21283E-5552-5AFD-DB50-9E6C21123B00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35DBC05E-F4C3-443D-CE40-30DFDB2B595C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D118B79-D2D9-0F02-9EB7-21A18E0F593E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092C1133-1ABF-72C4-A7A4-47709FC89CA6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D376A31C-A0C1-2A15-316A-CC856556D663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23C48FEB-9F54-05E4-6AAA-2FDF55CA0992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3A85DA46-77E7-E12D-CFD3-05AF90940FE1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D3D6F75A-3FB0-AEAF-F16D-EF220D441E4C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A9D3208C-55FD-3B7B-A58B-5BA52B031A6D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C8CB897D-6AB0-E885-343A-6077EB7B4811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AA8AAC3F-1728-7FCE-DAA9-8E11B4CFA058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8BEB8487-BA85-DD12-552F-ADA33B443FF4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3EA94C53-4F1C-76C5-ADD8-CEE69E39D1D6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4C536045-1D62-5800-63FC-BF4632A210E8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5389AD2A-021D-6D14-54A3-771AC76D60DF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778CDD0-4BF4-3FBC-DFA5-66A07BAC770E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34E6200-929D-EF35-5B33-8FD6C2A114FD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04430A4A-B249-15BC-09AD-417982C06D65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8A09382E-100F-3303-910C-5475EC88F48E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92EDC00D-AC96-2260-545F-9B7598478657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8918D6EC-E77C-69A9-3185-004D28BE31C9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4A06803D-C2F0-F8A6-96A7-C53FA28FC5D5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DFE9C49E-0E46-4BD4-FE56-7F7E6303A2FB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5B4FEC7D-BA2B-9467-E029-4619A657222F}"/>
                </a:ext>
              </a:extLst>
            </p:cNvPr>
            <p:cNvGrpSpPr/>
            <p:nvPr/>
          </p:nvGrpSpPr>
          <p:grpSpPr>
            <a:xfrm>
              <a:off x="2300865" y="3341178"/>
              <a:ext cx="3795135" cy="237744"/>
              <a:chOff x="7614118" y="678426"/>
              <a:chExt cx="3795135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2D8A46F3-4890-368A-920B-674162C74F39}"/>
                  </a:ext>
                </a:extLst>
              </p:cNvPr>
              <p:cNvSpPr/>
              <p:nvPr/>
            </p:nvSpPr>
            <p:spPr>
              <a:xfrm>
                <a:off x="1111664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2EC0D21F-4B20-9347-C9EE-999A4C9A3124}"/>
                  </a:ext>
                </a:extLst>
              </p:cNvPr>
              <p:cNvSpPr/>
              <p:nvPr/>
            </p:nvSpPr>
            <p:spPr>
              <a:xfrm>
                <a:off x="1111664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4DE6F921-5796-2440-6FCC-2B478783CAD1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E7E76338-0077-5121-1CC9-A5C1E23BE8E5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FED763EA-EE16-EB67-F3C9-C39D9FC10553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DE1E8156-D191-14CC-C8E0-D14155A0A504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4A3FF7FB-EFFA-2896-7CB8-835B6BD91654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CFC28761-801E-1394-A547-E89ACF0442AD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84F00A15-5267-76BF-EFAC-C4C6DF031E9B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0B930D49-3563-0FF9-11C2-11588B8A46F3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35445EC6-9F78-C3AB-5EE8-468D3A22EE8C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1D59775D-4C29-1E69-1B56-1C5F1377C3CE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7DEA318C-EFDD-FA7F-F83A-1837AD0BEC66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0A269724-8501-8A91-1D3C-AB85BD99BEC7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D56A0960-E28A-A475-FD01-1FB6026D6158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82B1241B-79CC-F0D2-FE2C-7C1A96998664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AE563C66-8F21-51AF-840A-91F2647B3A58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A5018D27-CA6C-1BDA-343D-C66546287AD7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318BABD8-2D8F-13A2-42B6-67611171671E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44D081E6-CEBE-35C0-0D64-030A3245E737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84AF7F9C-3E78-8391-3497-0AD8A351F289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C9394BA3-7711-D35C-D2B9-849AA94FC791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DB5FE204-57F3-0393-644D-DECF40EBDA53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C5F7FF9F-EDBB-48E1-6074-E0BF00C838A6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BD0A8597-43CA-37D2-CD41-A987E4EB4FF5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5A7FB292-78AB-135A-A3C0-62E55E9B1BD5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B1E6E989-5200-88E9-788B-699632C0D691}"/>
                </a:ext>
              </a:extLst>
            </p:cNvPr>
            <p:cNvGrpSpPr/>
            <p:nvPr/>
          </p:nvGrpSpPr>
          <p:grpSpPr>
            <a:xfrm>
              <a:off x="2163705" y="3811820"/>
              <a:ext cx="3795135" cy="237744"/>
              <a:chOff x="7614118" y="678426"/>
              <a:chExt cx="3795135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E2A837F7-4938-9620-4E30-081A6323AEB9}"/>
                  </a:ext>
                </a:extLst>
              </p:cNvPr>
              <p:cNvSpPr/>
              <p:nvPr/>
            </p:nvSpPr>
            <p:spPr>
              <a:xfrm>
                <a:off x="1111664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8905CCC3-CF2C-A440-9172-F1D1F94C4AA1}"/>
                  </a:ext>
                </a:extLst>
              </p:cNvPr>
              <p:cNvSpPr/>
              <p:nvPr/>
            </p:nvSpPr>
            <p:spPr>
              <a:xfrm>
                <a:off x="1111664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ABBE3722-90FE-AC07-C00B-11E7DBEA1CB5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84124701-13C7-20A2-FC6B-8B80A188235D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7A6093BA-98AB-0A0A-E275-09CE3F86FE62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26192B30-D570-5479-307B-BBD5A858299F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5B76D206-A044-4D34-100F-2E3D658FC01F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1A739DD8-9A11-13F7-9546-94D307C64D10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34504960-D747-4B01-6431-0B952F67F7CC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43BEA0D-889F-D35A-4E8D-415C11A30D7A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2B6B39C0-A00E-875E-D97D-F91E902458DE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5425F5FA-AEFC-8B1F-D669-A8540F4DF4EE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59AE85DD-C89D-6A66-E880-0CBCEE30D7ED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4C201C7-B9E5-C783-78DB-18CA91DB306B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4365A92D-E5CA-81EB-57EB-AF412A54C20B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A064D396-D77A-4DC9-6A7F-64C88B74FA9D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849D236C-A19E-6BCF-A671-45B4F292C669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9F7582D3-1B81-647B-1575-4767F2BD0B35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1348F12A-6D50-11E8-D184-B090E21564C5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BC947678-6559-D14B-5448-36F5EF4706E4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892A43E2-CCED-B523-F24B-956300683A3E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E41C70D-3211-B81D-98CA-3E691D3F5763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E697C9C6-575C-AECC-D98A-CAC52CF0DC95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60FE3C08-57A8-55F0-2A5B-CA83A78ED63B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C1C5E239-B0EF-0F47-1C91-FE5742D07A03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A78E0651-1802-AB6B-5A6B-88591BE087B5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437B202D-2785-03B4-1491-75E22608EF46}"/>
                </a:ext>
              </a:extLst>
            </p:cNvPr>
            <p:cNvGrpSpPr/>
            <p:nvPr/>
          </p:nvGrpSpPr>
          <p:grpSpPr>
            <a:xfrm>
              <a:off x="1976253" y="4291880"/>
              <a:ext cx="3795135" cy="237744"/>
              <a:chOff x="7614118" y="678426"/>
              <a:chExt cx="3795135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53157FF9-FD26-3071-2AA8-CC85203D46D1}"/>
                  </a:ext>
                </a:extLst>
              </p:cNvPr>
              <p:cNvSpPr/>
              <p:nvPr/>
            </p:nvSpPr>
            <p:spPr>
              <a:xfrm>
                <a:off x="1111664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AFA6A76C-B5FF-DB22-97E5-DBD5AC460F07}"/>
                  </a:ext>
                </a:extLst>
              </p:cNvPr>
              <p:cNvSpPr/>
              <p:nvPr/>
            </p:nvSpPr>
            <p:spPr>
              <a:xfrm>
                <a:off x="1111664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CD7089DF-BB83-5533-AF61-ACC9B571B54E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5B1EBC1-63E2-0B2B-079D-F55785688F8E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22BCD2AA-50C2-F162-B4C8-5E30E728843A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AE33B38E-C5D8-C6FD-4B1C-37ADCE6C6004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158E006F-7A13-9925-4D76-C2856D7A3583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7FB1EFC8-4404-1FB1-D0B1-ECC40FA99D0B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EDE98A36-EC04-4656-DA10-DECEAF384EA5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3CC0AF15-5BCB-6303-328D-01CE3CCC18F7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BA3DB7B6-4D3A-3548-95C6-77F87AF4C971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9EAF62E4-CD7A-A260-24C8-09069A0BD2AB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AC5150B0-3245-284C-C92C-178DE8136C6F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62A8A370-F5E7-BA87-90DB-7DB9B6AE0B58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41635B0B-4824-B65D-589F-CDAC4A5ACEF6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AA9274A1-BB8E-D68B-CF7C-6091AFB53FBD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6B9BCA24-85AD-B849-5CC6-A3D4A48FDBEC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1DFC74DA-5987-28B5-583A-041D2A1CDC5D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33EF8C51-33E5-6A08-37D5-EDF023A787CF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871A2977-17F5-08AF-3AA7-42F6E1534CA5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19CD92D3-D68C-C091-6404-7A3C38748EAC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8E77F1FD-A80D-1936-7D30-766C4D6D6D21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4B92D67B-643F-483C-0694-BA99AF98D170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9E8D49A5-E283-B45B-2539-3E8B66B6827A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C8353E33-115A-EC58-5A9F-BFBBBE8ECB9F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857EA795-D132-33CE-9B0F-14A9041F2DED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49DDBB9A-555D-5940-6C3A-705D92EAD6DF}"/>
                </a:ext>
              </a:extLst>
            </p:cNvPr>
            <p:cNvGrpSpPr/>
            <p:nvPr/>
          </p:nvGrpSpPr>
          <p:grpSpPr>
            <a:xfrm>
              <a:off x="2300865" y="3101959"/>
              <a:ext cx="3795135" cy="237744"/>
              <a:chOff x="7614118" y="678426"/>
              <a:chExt cx="3795135" cy="23774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B9DF8D6B-1A5A-1BC8-E8FC-E6CC30AC1624}"/>
                  </a:ext>
                </a:extLst>
              </p:cNvPr>
              <p:cNvSpPr/>
              <p:nvPr/>
            </p:nvSpPr>
            <p:spPr>
              <a:xfrm>
                <a:off x="1111664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B78F3D08-EF08-9063-C9A6-3E4D396C3432}"/>
                  </a:ext>
                </a:extLst>
              </p:cNvPr>
              <p:cNvSpPr/>
              <p:nvPr/>
            </p:nvSpPr>
            <p:spPr>
              <a:xfrm>
                <a:off x="1111664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26C32811-B6A4-9FEB-9627-2466C5A8E827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46694B80-1A89-216A-228E-3C8C81B5CCF0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0471766A-12BB-E728-36EE-06EBF115B5F1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954FD870-F9C3-C6E4-9122-78960A3003C1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id="{2134D2F7-807D-8763-753D-2314C028B78D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Rectangle 412">
                <a:extLst>
                  <a:ext uri="{FF2B5EF4-FFF2-40B4-BE49-F238E27FC236}">
                    <a16:creationId xmlns:a16="http://schemas.microsoft.com/office/drawing/2014/main" id="{6AEA6DD8-3F00-4393-48B0-641FD0492B59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Rectangle 413">
                <a:extLst>
                  <a:ext uri="{FF2B5EF4-FFF2-40B4-BE49-F238E27FC236}">
                    <a16:creationId xmlns:a16="http://schemas.microsoft.com/office/drawing/2014/main" id="{3044F916-F949-24AF-8D2B-2C83E5777F3C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FD50C7F5-EEBF-C20B-5F16-0A294796BFB8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5D9FC74A-16AE-C885-EB9A-A63EE304F365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Rectangle 416">
                <a:extLst>
                  <a:ext uri="{FF2B5EF4-FFF2-40B4-BE49-F238E27FC236}">
                    <a16:creationId xmlns:a16="http://schemas.microsoft.com/office/drawing/2014/main" id="{44D5D48F-3608-3D23-3761-7EE1F14236AA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Rectangle 417">
                <a:extLst>
                  <a:ext uri="{FF2B5EF4-FFF2-40B4-BE49-F238E27FC236}">
                    <a16:creationId xmlns:a16="http://schemas.microsoft.com/office/drawing/2014/main" id="{B1080C94-3A60-591B-0C89-727A7BBB516A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0644C84F-E0E7-295B-4840-39F868882C75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Rectangle 419">
                <a:extLst>
                  <a:ext uri="{FF2B5EF4-FFF2-40B4-BE49-F238E27FC236}">
                    <a16:creationId xmlns:a16="http://schemas.microsoft.com/office/drawing/2014/main" id="{73A9F946-04D2-B17F-B2E3-F064143FEE9A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Rectangle 420">
                <a:extLst>
                  <a:ext uri="{FF2B5EF4-FFF2-40B4-BE49-F238E27FC236}">
                    <a16:creationId xmlns:a16="http://schemas.microsoft.com/office/drawing/2014/main" id="{4B7517EA-C6D3-89B5-BCA5-3D01A55CB7D9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Rectangle 421">
                <a:extLst>
                  <a:ext uri="{FF2B5EF4-FFF2-40B4-BE49-F238E27FC236}">
                    <a16:creationId xmlns:a16="http://schemas.microsoft.com/office/drawing/2014/main" id="{D599AE85-9800-7AFD-08F2-342EEA433FBF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Rectangle 422">
                <a:extLst>
                  <a:ext uri="{FF2B5EF4-FFF2-40B4-BE49-F238E27FC236}">
                    <a16:creationId xmlns:a16="http://schemas.microsoft.com/office/drawing/2014/main" id="{B644FCA3-5590-C6B4-FE55-DF5B710F56A1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Rectangle 423">
                <a:extLst>
                  <a:ext uri="{FF2B5EF4-FFF2-40B4-BE49-F238E27FC236}">
                    <a16:creationId xmlns:a16="http://schemas.microsoft.com/office/drawing/2014/main" id="{52267C24-45C4-8AA5-D588-B2A4D1D6F0E5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Rectangle 424">
                <a:extLst>
                  <a:ext uri="{FF2B5EF4-FFF2-40B4-BE49-F238E27FC236}">
                    <a16:creationId xmlns:a16="http://schemas.microsoft.com/office/drawing/2014/main" id="{3451344E-5E45-9FD5-1604-39F2D9645748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id="{0C87A5F0-260F-147B-F9D0-F3B597ACC167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CD2C61DB-422D-1745-EB04-A717C6539AD3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2D7FE706-CCDD-E462-2863-EEC03E4EC87B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id="{1A23570F-B71F-20BE-1A64-44EF4F56547E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9018D3C9-9866-D3A7-4A07-3ED3099028AB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D693983E-306D-9DBC-6C9A-9F51B0FF5EA2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8" name="Group 437">
              <a:extLst>
                <a:ext uri="{FF2B5EF4-FFF2-40B4-BE49-F238E27FC236}">
                  <a16:creationId xmlns:a16="http://schemas.microsoft.com/office/drawing/2014/main" id="{6910801D-CEB5-5624-6A7B-018EFED91387}"/>
                </a:ext>
              </a:extLst>
            </p:cNvPr>
            <p:cNvGrpSpPr/>
            <p:nvPr/>
          </p:nvGrpSpPr>
          <p:grpSpPr>
            <a:xfrm>
              <a:off x="2166769" y="3576616"/>
              <a:ext cx="3795135" cy="237744"/>
              <a:chOff x="7614118" y="678426"/>
              <a:chExt cx="3795135" cy="23774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id="{A2DD31CB-CC07-B2CC-8E5F-024E62D825C8}"/>
                  </a:ext>
                </a:extLst>
              </p:cNvPr>
              <p:cNvSpPr/>
              <p:nvPr/>
            </p:nvSpPr>
            <p:spPr>
              <a:xfrm>
                <a:off x="1111664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id="{3DF8AEBF-117C-13E5-CD2D-71194D2B0941}"/>
                  </a:ext>
                </a:extLst>
              </p:cNvPr>
              <p:cNvSpPr/>
              <p:nvPr/>
            </p:nvSpPr>
            <p:spPr>
              <a:xfrm>
                <a:off x="1111664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id="{214260EE-796B-265B-9463-832109006058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id="{B3568827-9DFE-1D33-ADC6-5409A3F72EFD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id="{D81D09B5-8AC6-3BFD-B61C-098703C57591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C4318A30-B27E-1072-0575-6B7D8003C35A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F3477A5A-258C-0BA4-51CE-86C04BAF910A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id="{861E0522-9FB4-F91B-9D77-3284CB99AB16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E59909AA-2B9A-46C3-93BC-BF2F96118544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id="{806440E5-D19E-22DD-A8D0-B2DE0F61338B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A3570AA0-F921-C006-71A7-1510E6B62841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Rectangle 449">
                <a:extLst>
                  <a:ext uri="{FF2B5EF4-FFF2-40B4-BE49-F238E27FC236}">
                    <a16:creationId xmlns:a16="http://schemas.microsoft.com/office/drawing/2014/main" id="{A089B826-E5FC-BF7E-7E8D-18FA5085F87D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id="{F7633CB6-F362-A3F0-4671-7FA7C84022C5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9575E205-4398-66C0-4DC1-54BFE5734FDE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5C2AB636-E16F-9732-F254-C1EE8802C29D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7D21EE0D-2512-24AD-0C3E-6BBF380E0430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id="{3A42A008-95EA-0913-CD1F-5AC272F998EC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B8AA3CB-F24E-CA90-EB18-1E30016C8832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0238A648-6BD5-0EAA-A9EE-5B1C934CE0D7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7B0A8622-0D38-E8F8-2A71-9AB0D57E6BC3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Rectangle 458">
                <a:extLst>
                  <a:ext uri="{FF2B5EF4-FFF2-40B4-BE49-F238E27FC236}">
                    <a16:creationId xmlns:a16="http://schemas.microsoft.com/office/drawing/2014/main" id="{BBEAD3D0-E7C0-732C-B736-5BCE47E77064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6509DA3A-D854-E220-6853-13A5B3F2F1B2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2274A5F-2903-D402-412E-3467D82CE39C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4569B305-52A1-984A-22A0-27F9B0612327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Rectangle 462">
                <a:extLst>
                  <a:ext uri="{FF2B5EF4-FFF2-40B4-BE49-F238E27FC236}">
                    <a16:creationId xmlns:a16="http://schemas.microsoft.com/office/drawing/2014/main" id="{C2FEAE2B-5087-35F1-BCB3-A177F79C061A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 463">
                <a:extLst>
                  <a:ext uri="{FF2B5EF4-FFF2-40B4-BE49-F238E27FC236}">
                    <a16:creationId xmlns:a16="http://schemas.microsoft.com/office/drawing/2014/main" id="{0EED879E-E9FA-6640-2254-E3B8904DEE0A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ECB72158-FBB4-6DD6-CFA2-4DDFB915CC04}"/>
                </a:ext>
              </a:extLst>
            </p:cNvPr>
            <p:cNvGrpSpPr/>
            <p:nvPr/>
          </p:nvGrpSpPr>
          <p:grpSpPr>
            <a:xfrm>
              <a:off x="2013337" y="4038642"/>
              <a:ext cx="4087743" cy="237744"/>
              <a:chOff x="7321510" y="678426"/>
              <a:chExt cx="4087743" cy="23774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472" name="Rectangle 471">
                <a:extLst>
                  <a:ext uri="{FF2B5EF4-FFF2-40B4-BE49-F238E27FC236}">
                    <a16:creationId xmlns:a16="http://schemas.microsoft.com/office/drawing/2014/main" id="{9965E56B-F8DF-DF5E-5FE8-404233C79076}"/>
                  </a:ext>
                </a:extLst>
              </p:cNvPr>
              <p:cNvSpPr/>
              <p:nvPr/>
            </p:nvSpPr>
            <p:spPr>
              <a:xfrm>
                <a:off x="1111664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id="{E3FB44F8-E53A-449D-96B5-520F79ADFC31}"/>
                  </a:ext>
                </a:extLst>
              </p:cNvPr>
              <p:cNvSpPr/>
              <p:nvPr/>
            </p:nvSpPr>
            <p:spPr>
              <a:xfrm>
                <a:off x="1111664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id="{291B6B64-1202-372F-284B-A0A1C7C741DE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id="{D044DF51-B851-3ADC-0518-158CD97B645E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id="{DB901543-6B3D-71FD-D2DE-D0B0BB1DF656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id="{C80847AF-B79D-CD79-AF41-501FF80603FF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4572C1D1-59F3-15B4-BD61-06938655DF3A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CD3DE7B6-2BED-2BC5-74A1-0B6802346339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id="{1E3CDBDA-D69E-9B67-9ABF-2C146E31FEEE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Rectangle 480">
                <a:extLst>
                  <a:ext uri="{FF2B5EF4-FFF2-40B4-BE49-F238E27FC236}">
                    <a16:creationId xmlns:a16="http://schemas.microsoft.com/office/drawing/2014/main" id="{2B16D973-B314-7873-5159-FE413F43C96B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id="{1C86FA96-EB72-ED41-3572-DBCC3B888D11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Rectangle 482">
                <a:extLst>
                  <a:ext uri="{FF2B5EF4-FFF2-40B4-BE49-F238E27FC236}">
                    <a16:creationId xmlns:a16="http://schemas.microsoft.com/office/drawing/2014/main" id="{518EEF71-3F2A-37F9-3681-674371F87178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Rectangle 483">
                <a:extLst>
                  <a:ext uri="{FF2B5EF4-FFF2-40B4-BE49-F238E27FC236}">
                    <a16:creationId xmlns:a16="http://schemas.microsoft.com/office/drawing/2014/main" id="{7F4BFE75-F8EE-9118-3B15-F12188350373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Rectangle 484">
                <a:extLst>
                  <a:ext uri="{FF2B5EF4-FFF2-40B4-BE49-F238E27FC236}">
                    <a16:creationId xmlns:a16="http://schemas.microsoft.com/office/drawing/2014/main" id="{89A308B8-5C8C-9218-BAD2-A3B580478E85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Rectangle 485">
                <a:extLst>
                  <a:ext uri="{FF2B5EF4-FFF2-40B4-BE49-F238E27FC236}">
                    <a16:creationId xmlns:a16="http://schemas.microsoft.com/office/drawing/2014/main" id="{A2BF21DC-2929-5450-8600-AB371D4C4028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Rectangle 486">
                <a:extLst>
                  <a:ext uri="{FF2B5EF4-FFF2-40B4-BE49-F238E27FC236}">
                    <a16:creationId xmlns:a16="http://schemas.microsoft.com/office/drawing/2014/main" id="{5D86DE15-777E-E807-9CFA-B74E8740CF16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Rectangle 487">
                <a:extLst>
                  <a:ext uri="{FF2B5EF4-FFF2-40B4-BE49-F238E27FC236}">
                    <a16:creationId xmlns:a16="http://schemas.microsoft.com/office/drawing/2014/main" id="{B88AAC77-2F61-6D77-1DC1-28AA44414188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A0E2A224-8E55-79D8-6C00-7CF09D35C0E1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Rectangle 489">
                <a:extLst>
                  <a:ext uri="{FF2B5EF4-FFF2-40B4-BE49-F238E27FC236}">
                    <a16:creationId xmlns:a16="http://schemas.microsoft.com/office/drawing/2014/main" id="{3BC30B32-6DEA-0FA7-26CB-43BD43AC6AC7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Rectangle 490">
                <a:extLst>
                  <a:ext uri="{FF2B5EF4-FFF2-40B4-BE49-F238E27FC236}">
                    <a16:creationId xmlns:a16="http://schemas.microsoft.com/office/drawing/2014/main" id="{603C3680-DE11-074B-997A-CEF5AE95F6B4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Rectangle 491">
                <a:extLst>
                  <a:ext uri="{FF2B5EF4-FFF2-40B4-BE49-F238E27FC236}">
                    <a16:creationId xmlns:a16="http://schemas.microsoft.com/office/drawing/2014/main" id="{CA533DB2-CEA2-6B07-DF3D-7DD1C9A62D9D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Rectangle 492">
                <a:extLst>
                  <a:ext uri="{FF2B5EF4-FFF2-40B4-BE49-F238E27FC236}">
                    <a16:creationId xmlns:a16="http://schemas.microsoft.com/office/drawing/2014/main" id="{D32384B4-364A-D939-721E-180352897067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Rectangle 493">
                <a:extLst>
                  <a:ext uri="{FF2B5EF4-FFF2-40B4-BE49-F238E27FC236}">
                    <a16:creationId xmlns:a16="http://schemas.microsoft.com/office/drawing/2014/main" id="{DB81EE58-B28F-62C6-AA79-6190A66EBFBD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Rectangle 494">
                <a:extLst>
                  <a:ext uri="{FF2B5EF4-FFF2-40B4-BE49-F238E27FC236}">
                    <a16:creationId xmlns:a16="http://schemas.microsoft.com/office/drawing/2014/main" id="{CACA37CE-BF1B-C464-90E7-08BB1CF21B2C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Rectangle 495">
                <a:extLst>
                  <a:ext uri="{FF2B5EF4-FFF2-40B4-BE49-F238E27FC236}">
                    <a16:creationId xmlns:a16="http://schemas.microsoft.com/office/drawing/2014/main" id="{19C18516-98B6-11CA-C1E8-4BC527953062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64233650-DDCE-FF31-1293-23B9582E1938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Rectangle 497">
                <a:extLst>
                  <a:ext uri="{FF2B5EF4-FFF2-40B4-BE49-F238E27FC236}">
                    <a16:creationId xmlns:a16="http://schemas.microsoft.com/office/drawing/2014/main" id="{A8F1B9D7-FD03-4298-862E-4EA0810B62C3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Rectangle 498">
                <a:extLst>
                  <a:ext uri="{FF2B5EF4-FFF2-40B4-BE49-F238E27FC236}">
                    <a16:creationId xmlns:a16="http://schemas.microsoft.com/office/drawing/2014/main" id="{B0E18737-69E0-6C5C-2453-91D7040DBD54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C24BBC15-52D5-7182-D50F-7082D9EF3573}"/>
                </a:ext>
              </a:extLst>
            </p:cNvPr>
            <p:cNvGrpSpPr/>
            <p:nvPr/>
          </p:nvGrpSpPr>
          <p:grpSpPr>
            <a:xfrm>
              <a:off x="5961806" y="3576362"/>
              <a:ext cx="4083583" cy="237744"/>
              <a:chOff x="6740454" y="678426"/>
              <a:chExt cx="4083583" cy="237744"/>
            </a:xfrm>
          </p:grpSpPr>
          <p:sp>
            <p:nvSpPr>
              <p:cNvPr id="509" name="Rectangle 508">
                <a:extLst>
                  <a:ext uri="{FF2B5EF4-FFF2-40B4-BE49-F238E27FC236}">
                    <a16:creationId xmlns:a16="http://schemas.microsoft.com/office/drawing/2014/main" id="{DD270BBC-651F-63D4-A939-95E3DD47250B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57A4D4AA-FF4E-460C-8A9E-C0D153FD13B7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Rectangle 510">
                <a:extLst>
                  <a:ext uri="{FF2B5EF4-FFF2-40B4-BE49-F238E27FC236}">
                    <a16:creationId xmlns:a16="http://schemas.microsoft.com/office/drawing/2014/main" id="{7D04FA7F-CF94-FD91-508F-951D78D534B0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Rectangle 511">
                <a:extLst>
                  <a:ext uri="{FF2B5EF4-FFF2-40B4-BE49-F238E27FC236}">
                    <a16:creationId xmlns:a16="http://schemas.microsoft.com/office/drawing/2014/main" id="{9D38A871-1091-0568-2F7B-4A6D134914D1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Rectangle 512">
                <a:extLst>
                  <a:ext uri="{FF2B5EF4-FFF2-40B4-BE49-F238E27FC236}">
                    <a16:creationId xmlns:a16="http://schemas.microsoft.com/office/drawing/2014/main" id="{16A9D8FC-AD00-2E43-10A2-B18BB9904024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Rectangle 513">
                <a:extLst>
                  <a:ext uri="{FF2B5EF4-FFF2-40B4-BE49-F238E27FC236}">
                    <a16:creationId xmlns:a16="http://schemas.microsoft.com/office/drawing/2014/main" id="{D68C9117-E4EE-5438-3A24-75F46827BCB0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239F2915-020B-65FE-5582-0AABADE76D44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Rectangle 515">
                <a:extLst>
                  <a:ext uri="{FF2B5EF4-FFF2-40B4-BE49-F238E27FC236}">
                    <a16:creationId xmlns:a16="http://schemas.microsoft.com/office/drawing/2014/main" id="{F3E4034F-14CD-7F8A-347C-A65A29B635B7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Rectangle 516">
                <a:extLst>
                  <a:ext uri="{FF2B5EF4-FFF2-40B4-BE49-F238E27FC236}">
                    <a16:creationId xmlns:a16="http://schemas.microsoft.com/office/drawing/2014/main" id="{624D001C-4498-292D-8B67-631CB42097EF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Rectangle 517">
                <a:extLst>
                  <a:ext uri="{FF2B5EF4-FFF2-40B4-BE49-F238E27FC236}">
                    <a16:creationId xmlns:a16="http://schemas.microsoft.com/office/drawing/2014/main" id="{4E552A8D-D8A3-300C-C606-95CE2A35E631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Rectangle 518">
                <a:extLst>
                  <a:ext uri="{FF2B5EF4-FFF2-40B4-BE49-F238E27FC236}">
                    <a16:creationId xmlns:a16="http://schemas.microsoft.com/office/drawing/2014/main" id="{426FB894-274F-D2B0-38B5-6BDF271193B9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Rectangle 519">
                <a:extLst>
                  <a:ext uri="{FF2B5EF4-FFF2-40B4-BE49-F238E27FC236}">
                    <a16:creationId xmlns:a16="http://schemas.microsoft.com/office/drawing/2014/main" id="{9AFC1B18-71DE-4334-9D9D-AA6810212864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Rectangle 520">
                <a:extLst>
                  <a:ext uri="{FF2B5EF4-FFF2-40B4-BE49-F238E27FC236}">
                    <a16:creationId xmlns:a16="http://schemas.microsoft.com/office/drawing/2014/main" id="{EBC398E5-4AD4-4AA1-77C0-19FF538DC028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Rectangle 521">
                <a:extLst>
                  <a:ext uri="{FF2B5EF4-FFF2-40B4-BE49-F238E27FC236}">
                    <a16:creationId xmlns:a16="http://schemas.microsoft.com/office/drawing/2014/main" id="{2852F1CC-EF64-9B12-781F-4D84114C980E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Rectangle 522">
                <a:extLst>
                  <a:ext uri="{FF2B5EF4-FFF2-40B4-BE49-F238E27FC236}">
                    <a16:creationId xmlns:a16="http://schemas.microsoft.com/office/drawing/2014/main" id="{353FA9A8-1F4F-2D52-563B-D578EAE3C13B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78ABA2D3-6E95-2C7F-5E3C-8381E052C550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Rectangle 524">
                <a:extLst>
                  <a:ext uri="{FF2B5EF4-FFF2-40B4-BE49-F238E27FC236}">
                    <a16:creationId xmlns:a16="http://schemas.microsoft.com/office/drawing/2014/main" id="{FBB43EFD-B9F7-B4EC-0DD8-0E4D95B4FFE8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Rectangle 525">
                <a:extLst>
                  <a:ext uri="{FF2B5EF4-FFF2-40B4-BE49-F238E27FC236}">
                    <a16:creationId xmlns:a16="http://schemas.microsoft.com/office/drawing/2014/main" id="{2CAD29F8-31F5-76D8-2157-95F869C5C52D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id="{348A980A-6B55-B674-EC36-92E9259B4A62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Rectangle 527">
                <a:extLst>
                  <a:ext uri="{FF2B5EF4-FFF2-40B4-BE49-F238E27FC236}">
                    <a16:creationId xmlns:a16="http://schemas.microsoft.com/office/drawing/2014/main" id="{07FADFE1-5493-06F2-802D-EEA19F90D93D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9" name="Rectangle 528">
                <a:extLst>
                  <a:ext uri="{FF2B5EF4-FFF2-40B4-BE49-F238E27FC236}">
                    <a16:creationId xmlns:a16="http://schemas.microsoft.com/office/drawing/2014/main" id="{977512D4-F43F-6E6F-2ABE-7E9FB635680A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6A784199-F477-D446-34AE-956B799C9A13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1" name="Rectangle 530">
                <a:extLst>
                  <a:ext uri="{FF2B5EF4-FFF2-40B4-BE49-F238E27FC236}">
                    <a16:creationId xmlns:a16="http://schemas.microsoft.com/office/drawing/2014/main" id="{EB816114-81C8-579E-FD6C-D0DF3EAD0B93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id="{22748CDF-E1C2-A237-B2B6-12426E1D2EA2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3" name="Rectangle 532">
                <a:extLst>
                  <a:ext uri="{FF2B5EF4-FFF2-40B4-BE49-F238E27FC236}">
                    <a16:creationId xmlns:a16="http://schemas.microsoft.com/office/drawing/2014/main" id="{BA9F5922-8066-89BA-632D-57D2EFE01394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4" name="Rectangle 533">
                <a:extLst>
                  <a:ext uri="{FF2B5EF4-FFF2-40B4-BE49-F238E27FC236}">
                    <a16:creationId xmlns:a16="http://schemas.microsoft.com/office/drawing/2014/main" id="{5FBBE566-A294-1AE9-BC9E-E8E9946A292E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5" name="Rectangle 534">
                <a:extLst>
                  <a:ext uri="{FF2B5EF4-FFF2-40B4-BE49-F238E27FC236}">
                    <a16:creationId xmlns:a16="http://schemas.microsoft.com/office/drawing/2014/main" id="{995BE307-9980-53EC-F682-E5444216EB04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6" name="Rectangle 535">
                <a:extLst>
                  <a:ext uri="{FF2B5EF4-FFF2-40B4-BE49-F238E27FC236}">
                    <a16:creationId xmlns:a16="http://schemas.microsoft.com/office/drawing/2014/main" id="{1D02DE10-4420-B2B9-19B3-5DF71DC64072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7" name="Group 536">
              <a:extLst>
                <a:ext uri="{FF2B5EF4-FFF2-40B4-BE49-F238E27FC236}">
                  <a16:creationId xmlns:a16="http://schemas.microsoft.com/office/drawing/2014/main" id="{5486B481-E6B2-B4E7-7445-FD3EE52925E9}"/>
                </a:ext>
              </a:extLst>
            </p:cNvPr>
            <p:cNvGrpSpPr/>
            <p:nvPr/>
          </p:nvGrpSpPr>
          <p:grpSpPr>
            <a:xfrm>
              <a:off x="6096000" y="3339380"/>
              <a:ext cx="3790975" cy="237744"/>
              <a:chOff x="6740454" y="678426"/>
              <a:chExt cx="3790975" cy="237744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542" name="Rectangle 541">
                <a:extLst>
                  <a:ext uri="{FF2B5EF4-FFF2-40B4-BE49-F238E27FC236}">
                    <a16:creationId xmlns:a16="http://schemas.microsoft.com/office/drawing/2014/main" id="{A0AE7326-7DB5-267F-3730-DFE9ABCE1FB8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Rectangle 542">
                <a:extLst>
                  <a:ext uri="{FF2B5EF4-FFF2-40B4-BE49-F238E27FC236}">
                    <a16:creationId xmlns:a16="http://schemas.microsoft.com/office/drawing/2014/main" id="{E70F4FE7-DF08-A346-5FED-18D9408C2DC3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Rectangle 545">
                <a:extLst>
                  <a:ext uri="{FF2B5EF4-FFF2-40B4-BE49-F238E27FC236}">
                    <a16:creationId xmlns:a16="http://schemas.microsoft.com/office/drawing/2014/main" id="{1213861E-D2CE-31F4-1C02-21C66D901282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:a16="http://schemas.microsoft.com/office/drawing/2014/main" id="{6D6E7C6D-825A-EEAC-9713-E953BDBF9668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id="{D7EFB493-9F14-4C15-943B-67A72AF97881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id="{739A16DF-EBFC-B802-58F7-53EE70A2A24B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:a16="http://schemas.microsoft.com/office/drawing/2014/main" id="{C336139D-71EE-6FC1-A81A-993FF89315E0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:a16="http://schemas.microsoft.com/office/drawing/2014/main" id="{A8F84E75-242D-62B5-DEF2-36ADC809EFCF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Rectangle 551">
                <a:extLst>
                  <a:ext uri="{FF2B5EF4-FFF2-40B4-BE49-F238E27FC236}">
                    <a16:creationId xmlns:a16="http://schemas.microsoft.com/office/drawing/2014/main" id="{F4762515-C969-128F-48A3-B984A264C39E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Rectangle 552">
                <a:extLst>
                  <a:ext uri="{FF2B5EF4-FFF2-40B4-BE49-F238E27FC236}">
                    <a16:creationId xmlns:a16="http://schemas.microsoft.com/office/drawing/2014/main" id="{A576D3A7-D09E-E6CD-E3A6-2A53E879F0E8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829E9C37-4CAF-6CBD-73DC-B12219A79ED9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Rectangle 554">
                <a:extLst>
                  <a:ext uri="{FF2B5EF4-FFF2-40B4-BE49-F238E27FC236}">
                    <a16:creationId xmlns:a16="http://schemas.microsoft.com/office/drawing/2014/main" id="{43916391-6F0E-7C2B-6A3B-8989D67D359B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id="{30E68CCA-4A36-2DA7-8E1E-63885F857883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Rectangle 556">
                <a:extLst>
                  <a:ext uri="{FF2B5EF4-FFF2-40B4-BE49-F238E27FC236}">
                    <a16:creationId xmlns:a16="http://schemas.microsoft.com/office/drawing/2014/main" id="{3180132B-7EF1-9A6F-3460-F17F129CDAF4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:a16="http://schemas.microsoft.com/office/drawing/2014/main" id="{4520F31A-3B91-17C4-8C1B-F8EDD4754D46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id="{77BF03C5-F0E6-184B-C62D-DB942B49412E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5154452A-DBA6-FC99-9114-CF8452DC1AB8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Rectangle 560">
                <a:extLst>
                  <a:ext uri="{FF2B5EF4-FFF2-40B4-BE49-F238E27FC236}">
                    <a16:creationId xmlns:a16="http://schemas.microsoft.com/office/drawing/2014/main" id="{3154F25F-1C86-BF8E-6BE7-51B68F440E9A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Rectangle 561">
                <a:extLst>
                  <a:ext uri="{FF2B5EF4-FFF2-40B4-BE49-F238E27FC236}">
                    <a16:creationId xmlns:a16="http://schemas.microsoft.com/office/drawing/2014/main" id="{96968507-6E78-9B1E-6620-BF4770456CFD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Rectangle 562">
                <a:extLst>
                  <a:ext uri="{FF2B5EF4-FFF2-40B4-BE49-F238E27FC236}">
                    <a16:creationId xmlns:a16="http://schemas.microsoft.com/office/drawing/2014/main" id="{0F081A13-0111-225B-DAA5-90255F7022FD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Rectangle 563">
                <a:extLst>
                  <a:ext uri="{FF2B5EF4-FFF2-40B4-BE49-F238E27FC236}">
                    <a16:creationId xmlns:a16="http://schemas.microsoft.com/office/drawing/2014/main" id="{1DDA79A2-C13A-A017-FBD0-8C9861DFA55D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Rectangle 564">
                <a:extLst>
                  <a:ext uri="{FF2B5EF4-FFF2-40B4-BE49-F238E27FC236}">
                    <a16:creationId xmlns:a16="http://schemas.microsoft.com/office/drawing/2014/main" id="{71838014-6D4C-7A0E-4569-E2447C38C641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7DC58484-3B9A-D5FE-C5A4-F07E6476E527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Rectangle 566">
                <a:extLst>
                  <a:ext uri="{FF2B5EF4-FFF2-40B4-BE49-F238E27FC236}">
                    <a16:creationId xmlns:a16="http://schemas.microsoft.com/office/drawing/2014/main" id="{4590AA75-FE1C-F26B-9047-5312B3CAA1C5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Rectangle 567">
                <a:extLst>
                  <a:ext uri="{FF2B5EF4-FFF2-40B4-BE49-F238E27FC236}">
                    <a16:creationId xmlns:a16="http://schemas.microsoft.com/office/drawing/2014/main" id="{A8E16CA8-7811-B97A-4AA2-92FD2697E66E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Rectangle 568">
                <a:extLst>
                  <a:ext uri="{FF2B5EF4-FFF2-40B4-BE49-F238E27FC236}">
                    <a16:creationId xmlns:a16="http://schemas.microsoft.com/office/drawing/2014/main" id="{8476AC64-EF7D-EAE9-0AA9-02F81B98A96E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CF3CC0A7-E8D0-A951-2F0F-343C8E8DC3AE}"/>
                </a:ext>
              </a:extLst>
            </p:cNvPr>
            <p:cNvGrpSpPr/>
            <p:nvPr/>
          </p:nvGrpSpPr>
          <p:grpSpPr>
            <a:xfrm>
              <a:off x="6096000" y="3103922"/>
              <a:ext cx="3790975" cy="237744"/>
              <a:chOff x="6740454" y="678426"/>
              <a:chExt cx="3790975" cy="237744"/>
            </a:xfrm>
          </p:grpSpPr>
          <p:sp>
            <p:nvSpPr>
              <p:cNvPr id="571" name="Rectangle 570">
                <a:extLst>
                  <a:ext uri="{FF2B5EF4-FFF2-40B4-BE49-F238E27FC236}">
                    <a16:creationId xmlns:a16="http://schemas.microsoft.com/office/drawing/2014/main" id="{43D90A6B-43E7-1C78-0DE8-17C15BD08E3E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Rectangle 571">
                <a:extLst>
                  <a:ext uri="{FF2B5EF4-FFF2-40B4-BE49-F238E27FC236}">
                    <a16:creationId xmlns:a16="http://schemas.microsoft.com/office/drawing/2014/main" id="{4E4009EB-6F27-7FB9-32E0-1492110394E9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:a16="http://schemas.microsoft.com/office/drawing/2014/main" id="{3A6F9667-F791-C59B-7F52-ACC8DB90C05B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Rectangle 575">
                <a:extLst>
                  <a:ext uri="{FF2B5EF4-FFF2-40B4-BE49-F238E27FC236}">
                    <a16:creationId xmlns:a16="http://schemas.microsoft.com/office/drawing/2014/main" id="{687624B2-9A93-F455-819C-275671910985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Rectangle 576">
                <a:extLst>
                  <a:ext uri="{FF2B5EF4-FFF2-40B4-BE49-F238E27FC236}">
                    <a16:creationId xmlns:a16="http://schemas.microsoft.com/office/drawing/2014/main" id="{006AECD4-8FBA-F95E-EDC7-DAB517E91CB7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:a16="http://schemas.microsoft.com/office/drawing/2014/main" id="{3073AECB-F780-B8DA-690B-00797D2DF273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id="{9077BCF4-7B35-07E0-36A4-E4B92404B9E5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Rectangle 579">
                <a:extLst>
                  <a:ext uri="{FF2B5EF4-FFF2-40B4-BE49-F238E27FC236}">
                    <a16:creationId xmlns:a16="http://schemas.microsoft.com/office/drawing/2014/main" id="{565AC03E-4077-FF1F-38E1-E1D840241AC0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id="{86995734-DC3F-31B8-44C9-4054C4398616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Rectangle 581">
                <a:extLst>
                  <a:ext uri="{FF2B5EF4-FFF2-40B4-BE49-F238E27FC236}">
                    <a16:creationId xmlns:a16="http://schemas.microsoft.com/office/drawing/2014/main" id="{87C2C813-9C1B-7665-AA3D-F5D972942274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Rectangle 582">
                <a:extLst>
                  <a:ext uri="{FF2B5EF4-FFF2-40B4-BE49-F238E27FC236}">
                    <a16:creationId xmlns:a16="http://schemas.microsoft.com/office/drawing/2014/main" id="{250001DE-7B14-DB71-F961-45A024DA2D8B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Rectangle 583">
                <a:extLst>
                  <a:ext uri="{FF2B5EF4-FFF2-40B4-BE49-F238E27FC236}">
                    <a16:creationId xmlns:a16="http://schemas.microsoft.com/office/drawing/2014/main" id="{0B7407A5-094D-43DA-B5E7-3E5AE5371EDF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Rectangle 584">
                <a:extLst>
                  <a:ext uri="{FF2B5EF4-FFF2-40B4-BE49-F238E27FC236}">
                    <a16:creationId xmlns:a16="http://schemas.microsoft.com/office/drawing/2014/main" id="{94A2E4F8-E0BD-25B3-0653-F04D2C9EA499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Rectangle 585">
                <a:extLst>
                  <a:ext uri="{FF2B5EF4-FFF2-40B4-BE49-F238E27FC236}">
                    <a16:creationId xmlns:a16="http://schemas.microsoft.com/office/drawing/2014/main" id="{86324245-B496-8B86-AF84-3C2AA22142AB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Rectangle 586">
                <a:extLst>
                  <a:ext uri="{FF2B5EF4-FFF2-40B4-BE49-F238E27FC236}">
                    <a16:creationId xmlns:a16="http://schemas.microsoft.com/office/drawing/2014/main" id="{AD40C7E7-F368-1524-8DF8-749E27A402D8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Rectangle 587">
                <a:extLst>
                  <a:ext uri="{FF2B5EF4-FFF2-40B4-BE49-F238E27FC236}">
                    <a16:creationId xmlns:a16="http://schemas.microsoft.com/office/drawing/2014/main" id="{197E9A67-F31C-6255-B9F8-1D95F531EE37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Rectangle 588">
                <a:extLst>
                  <a:ext uri="{FF2B5EF4-FFF2-40B4-BE49-F238E27FC236}">
                    <a16:creationId xmlns:a16="http://schemas.microsoft.com/office/drawing/2014/main" id="{021B148D-47E3-7CD9-C1B8-629B305150ED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Rectangle 589">
                <a:extLst>
                  <a:ext uri="{FF2B5EF4-FFF2-40B4-BE49-F238E27FC236}">
                    <a16:creationId xmlns:a16="http://schemas.microsoft.com/office/drawing/2014/main" id="{EB8E5AFF-61CB-65DC-A41E-5826DB7A065D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Rectangle 590">
                <a:extLst>
                  <a:ext uri="{FF2B5EF4-FFF2-40B4-BE49-F238E27FC236}">
                    <a16:creationId xmlns:a16="http://schemas.microsoft.com/office/drawing/2014/main" id="{57719528-CCFA-043A-68E2-9D6E5A9BF6D3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Rectangle 591">
                <a:extLst>
                  <a:ext uri="{FF2B5EF4-FFF2-40B4-BE49-F238E27FC236}">
                    <a16:creationId xmlns:a16="http://schemas.microsoft.com/office/drawing/2014/main" id="{7437D66B-3719-231B-A76C-1641C80CDC0A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Rectangle 592">
                <a:extLst>
                  <a:ext uri="{FF2B5EF4-FFF2-40B4-BE49-F238E27FC236}">
                    <a16:creationId xmlns:a16="http://schemas.microsoft.com/office/drawing/2014/main" id="{B89169EA-A59C-53B8-C718-28BA8E4DE064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Rectangle 593">
                <a:extLst>
                  <a:ext uri="{FF2B5EF4-FFF2-40B4-BE49-F238E27FC236}">
                    <a16:creationId xmlns:a16="http://schemas.microsoft.com/office/drawing/2014/main" id="{94A9E9BF-122E-6970-5088-01A00933F7D6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Rectangle 594">
                <a:extLst>
                  <a:ext uri="{FF2B5EF4-FFF2-40B4-BE49-F238E27FC236}">
                    <a16:creationId xmlns:a16="http://schemas.microsoft.com/office/drawing/2014/main" id="{8ABA4070-C809-C548-E786-D3E6E28B48C2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Rectangle 595">
                <a:extLst>
                  <a:ext uri="{FF2B5EF4-FFF2-40B4-BE49-F238E27FC236}">
                    <a16:creationId xmlns:a16="http://schemas.microsoft.com/office/drawing/2014/main" id="{2574E86C-FFCE-305A-6743-F3A6DC842612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Rectangle 596">
                <a:extLst>
                  <a:ext uri="{FF2B5EF4-FFF2-40B4-BE49-F238E27FC236}">
                    <a16:creationId xmlns:a16="http://schemas.microsoft.com/office/drawing/2014/main" id="{3CE5D236-EE90-91B6-B900-A8A448123F21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Rectangle 597">
                <a:extLst>
                  <a:ext uri="{FF2B5EF4-FFF2-40B4-BE49-F238E27FC236}">
                    <a16:creationId xmlns:a16="http://schemas.microsoft.com/office/drawing/2014/main" id="{D9463567-9F41-72F9-95E2-4DAA37DDBF84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9" name="Group 598">
              <a:extLst>
                <a:ext uri="{FF2B5EF4-FFF2-40B4-BE49-F238E27FC236}">
                  <a16:creationId xmlns:a16="http://schemas.microsoft.com/office/drawing/2014/main" id="{2CD93718-2B5D-317D-29CC-7183A8B943DE}"/>
                </a:ext>
              </a:extLst>
            </p:cNvPr>
            <p:cNvGrpSpPr/>
            <p:nvPr/>
          </p:nvGrpSpPr>
          <p:grpSpPr>
            <a:xfrm>
              <a:off x="5948680" y="2866940"/>
              <a:ext cx="3790975" cy="237744"/>
              <a:chOff x="6740454" y="678426"/>
              <a:chExt cx="3790975" cy="237744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600" name="Rectangle 599">
                <a:extLst>
                  <a:ext uri="{FF2B5EF4-FFF2-40B4-BE49-F238E27FC236}">
                    <a16:creationId xmlns:a16="http://schemas.microsoft.com/office/drawing/2014/main" id="{63D5C155-1D75-273E-E1DC-062FF70C8F11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Rectangle 600">
                <a:extLst>
                  <a:ext uri="{FF2B5EF4-FFF2-40B4-BE49-F238E27FC236}">
                    <a16:creationId xmlns:a16="http://schemas.microsoft.com/office/drawing/2014/main" id="{953D3081-C1A6-963C-D2E1-33BD76725A88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Rectangle 601">
                <a:extLst>
                  <a:ext uri="{FF2B5EF4-FFF2-40B4-BE49-F238E27FC236}">
                    <a16:creationId xmlns:a16="http://schemas.microsoft.com/office/drawing/2014/main" id="{19AADA3C-EAD7-AAAC-5E8E-F4C4FD0D1A67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Rectangle 602">
                <a:extLst>
                  <a:ext uri="{FF2B5EF4-FFF2-40B4-BE49-F238E27FC236}">
                    <a16:creationId xmlns:a16="http://schemas.microsoft.com/office/drawing/2014/main" id="{C5981947-2DA5-C5E6-ADD2-CA313CD03A8F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Rectangle 603">
                <a:extLst>
                  <a:ext uri="{FF2B5EF4-FFF2-40B4-BE49-F238E27FC236}">
                    <a16:creationId xmlns:a16="http://schemas.microsoft.com/office/drawing/2014/main" id="{CF2A1610-1C81-553F-E461-E99E83A244EB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Rectangle 604">
                <a:extLst>
                  <a:ext uri="{FF2B5EF4-FFF2-40B4-BE49-F238E27FC236}">
                    <a16:creationId xmlns:a16="http://schemas.microsoft.com/office/drawing/2014/main" id="{DAF6C331-6BAE-4774-DA8E-2C4A1D368FD6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Rectangle 605">
                <a:extLst>
                  <a:ext uri="{FF2B5EF4-FFF2-40B4-BE49-F238E27FC236}">
                    <a16:creationId xmlns:a16="http://schemas.microsoft.com/office/drawing/2014/main" id="{A5EE6803-DCBB-624C-6CFA-4B99806295C3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Rectangle 606">
                <a:extLst>
                  <a:ext uri="{FF2B5EF4-FFF2-40B4-BE49-F238E27FC236}">
                    <a16:creationId xmlns:a16="http://schemas.microsoft.com/office/drawing/2014/main" id="{D23AE175-AD70-0A40-AD75-0405D653F3F1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Rectangle 607">
                <a:extLst>
                  <a:ext uri="{FF2B5EF4-FFF2-40B4-BE49-F238E27FC236}">
                    <a16:creationId xmlns:a16="http://schemas.microsoft.com/office/drawing/2014/main" id="{EF81C548-4D06-042B-961C-1554BDF77629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Rectangle 608">
                <a:extLst>
                  <a:ext uri="{FF2B5EF4-FFF2-40B4-BE49-F238E27FC236}">
                    <a16:creationId xmlns:a16="http://schemas.microsoft.com/office/drawing/2014/main" id="{0DA5522F-8780-BFD2-CC26-5A4DFC54D5D6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Rectangle 609">
                <a:extLst>
                  <a:ext uri="{FF2B5EF4-FFF2-40B4-BE49-F238E27FC236}">
                    <a16:creationId xmlns:a16="http://schemas.microsoft.com/office/drawing/2014/main" id="{AE23C98B-ED61-E630-8490-1D144B673A5F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Rectangle 610">
                <a:extLst>
                  <a:ext uri="{FF2B5EF4-FFF2-40B4-BE49-F238E27FC236}">
                    <a16:creationId xmlns:a16="http://schemas.microsoft.com/office/drawing/2014/main" id="{033C60AD-9F95-D40A-2780-F4FEE2F3CDA4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Rectangle 611">
                <a:extLst>
                  <a:ext uri="{FF2B5EF4-FFF2-40B4-BE49-F238E27FC236}">
                    <a16:creationId xmlns:a16="http://schemas.microsoft.com/office/drawing/2014/main" id="{B0A6154E-B35B-1E04-DEC1-300306D5149F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Rectangle 612">
                <a:extLst>
                  <a:ext uri="{FF2B5EF4-FFF2-40B4-BE49-F238E27FC236}">
                    <a16:creationId xmlns:a16="http://schemas.microsoft.com/office/drawing/2014/main" id="{03A1AB7E-E0CC-079C-B179-87EA5C61FF8C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Rectangle 613">
                <a:extLst>
                  <a:ext uri="{FF2B5EF4-FFF2-40B4-BE49-F238E27FC236}">
                    <a16:creationId xmlns:a16="http://schemas.microsoft.com/office/drawing/2014/main" id="{80C8B868-54DE-1F66-930D-87DB04865B0A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Rectangle 614">
                <a:extLst>
                  <a:ext uri="{FF2B5EF4-FFF2-40B4-BE49-F238E27FC236}">
                    <a16:creationId xmlns:a16="http://schemas.microsoft.com/office/drawing/2014/main" id="{75632EAE-54B9-5353-5937-820A9AF6C81C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Rectangle 615">
                <a:extLst>
                  <a:ext uri="{FF2B5EF4-FFF2-40B4-BE49-F238E27FC236}">
                    <a16:creationId xmlns:a16="http://schemas.microsoft.com/office/drawing/2014/main" id="{F2481E0B-F7FA-0853-CCC4-AE6A36C04CEC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Rectangle 616">
                <a:extLst>
                  <a:ext uri="{FF2B5EF4-FFF2-40B4-BE49-F238E27FC236}">
                    <a16:creationId xmlns:a16="http://schemas.microsoft.com/office/drawing/2014/main" id="{142B568D-CCE1-6A7E-9F50-03AF42388C4E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8" name="Rectangle 617">
                <a:extLst>
                  <a:ext uri="{FF2B5EF4-FFF2-40B4-BE49-F238E27FC236}">
                    <a16:creationId xmlns:a16="http://schemas.microsoft.com/office/drawing/2014/main" id="{2B4304F9-874E-6243-1FCE-DEC9AD1DA746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Rectangle 618">
                <a:extLst>
                  <a:ext uri="{FF2B5EF4-FFF2-40B4-BE49-F238E27FC236}">
                    <a16:creationId xmlns:a16="http://schemas.microsoft.com/office/drawing/2014/main" id="{923C3B8D-70FF-5898-1C2B-2B42D8125782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Rectangle 619">
                <a:extLst>
                  <a:ext uri="{FF2B5EF4-FFF2-40B4-BE49-F238E27FC236}">
                    <a16:creationId xmlns:a16="http://schemas.microsoft.com/office/drawing/2014/main" id="{5FFD40FA-D6E7-6B59-0FB1-DDC301FB00E1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Rectangle 620">
                <a:extLst>
                  <a:ext uri="{FF2B5EF4-FFF2-40B4-BE49-F238E27FC236}">
                    <a16:creationId xmlns:a16="http://schemas.microsoft.com/office/drawing/2014/main" id="{21AEBC0D-B2E7-9111-92C3-2700B34B324D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Rectangle 621">
                <a:extLst>
                  <a:ext uri="{FF2B5EF4-FFF2-40B4-BE49-F238E27FC236}">
                    <a16:creationId xmlns:a16="http://schemas.microsoft.com/office/drawing/2014/main" id="{C8BFFF62-AED0-A8F8-95D7-7E341EB2C3DD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Rectangle 622">
                <a:extLst>
                  <a:ext uri="{FF2B5EF4-FFF2-40B4-BE49-F238E27FC236}">
                    <a16:creationId xmlns:a16="http://schemas.microsoft.com/office/drawing/2014/main" id="{AF6AB867-76F0-C49A-F837-BA415BC49566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Rectangle 623">
                <a:extLst>
                  <a:ext uri="{FF2B5EF4-FFF2-40B4-BE49-F238E27FC236}">
                    <a16:creationId xmlns:a16="http://schemas.microsoft.com/office/drawing/2014/main" id="{6790C5D0-0C83-A798-DB05-7172F69EDA4B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Rectangle 624">
                <a:extLst>
                  <a:ext uri="{FF2B5EF4-FFF2-40B4-BE49-F238E27FC236}">
                    <a16:creationId xmlns:a16="http://schemas.microsoft.com/office/drawing/2014/main" id="{BF983B9F-A8AD-A4FC-6583-C5DF11BD586C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6" name="Group 625">
              <a:extLst>
                <a:ext uri="{FF2B5EF4-FFF2-40B4-BE49-F238E27FC236}">
                  <a16:creationId xmlns:a16="http://schemas.microsoft.com/office/drawing/2014/main" id="{914CFB15-1E99-93EF-E864-D444C5F674AE}"/>
                </a:ext>
              </a:extLst>
            </p:cNvPr>
            <p:cNvGrpSpPr/>
            <p:nvPr/>
          </p:nvGrpSpPr>
          <p:grpSpPr>
            <a:xfrm>
              <a:off x="2443105" y="2624439"/>
              <a:ext cx="3505300" cy="237744"/>
              <a:chOff x="7614118" y="678426"/>
              <a:chExt cx="3505300" cy="23774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629" name="Rectangle 628">
                <a:extLst>
                  <a:ext uri="{FF2B5EF4-FFF2-40B4-BE49-F238E27FC236}">
                    <a16:creationId xmlns:a16="http://schemas.microsoft.com/office/drawing/2014/main" id="{D2E2611F-D5F6-6B0C-98F5-299F31FED611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Rectangle 629">
                <a:extLst>
                  <a:ext uri="{FF2B5EF4-FFF2-40B4-BE49-F238E27FC236}">
                    <a16:creationId xmlns:a16="http://schemas.microsoft.com/office/drawing/2014/main" id="{7488ACCF-3C86-18B1-5502-35997661D405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Rectangle 630">
                <a:extLst>
                  <a:ext uri="{FF2B5EF4-FFF2-40B4-BE49-F238E27FC236}">
                    <a16:creationId xmlns:a16="http://schemas.microsoft.com/office/drawing/2014/main" id="{0A67A671-A004-A8B0-345E-FE3B601875FE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Rectangle 631">
                <a:extLst>
                  <a:ext uri="{FF2B5EF4-FFF2-40B4-BE49-F238E27FC236}">
                    <a16:creationId xmlns:a16="http://schemas.microsoft.com/office/drawing/2014/main" id="{E2D639A7-3285-1416-B308-B83189920346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Rectangle 632">
                <a:extLst>
                  <a:ext uri="{FF2B5EF4-FFF2-40B4-BE49-F238E27FC236}">
                    <a16:creationId xmlns:a16="http://schemas.microsoft.com/office/drawing/2014/main" id="{B89EA6FB-26B4-E7E8-D03D-E5078B22904C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Rectangle 633">
                <a:extLst>
                  <a:ext uri="{FF2B5EF4-FFF2-40B4-BE49-F238E27FC236}">
                    <a16:creationId xmlns:a16="http://schemas.microsoft.com/office/drawing/2014/main" id="{3B2BD3FE-274A-D802-8E16-AC2FC2B47D9F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Rectangle 634">
                <a:extLst>
                  <a:ext uri="{FF2B5EF4-FFF2-40B4-BE49-F238E27FC236}">
                    <a16:creationId xmlns:a16="http://schemas.microsoft.com/office/drawing/2014/main" id="{1A1DF542-0631-7A4C-60E3-BB5DC37ABF51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Rectangle 635">
                <a:extLst>
                  <a:ext uri="{FF2B5EF4-FFF2-40B4-BE49-F238E27FC236}">
                    <a16:creationId xmlns:a16="http://schemas.microsoft.com/office/drawing/2014/main" id="{D1FFC307-D953-69C2-C565-0BC7B2881A16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Rectangle 636">
                <a:extLst>
                  <a:ext uri="{FF2B5EF4-FFF2-40B4-BE49-F238E27FC236}">
                    <a16:creationId xmlns:a16="http://schemas.microsoft.com/office/drawing/2014/main" id="{6CDD0B7D-619B-AA64-43F4-112A0144C540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Rectangle 637">
                <a:extLst>
                  <a:ext uri="{FF2B5EF4-FFF2-40B4-BE49-F238E27FC236}">
                    <a16:creationId xmlns:a16="http://schemas.microsoft.com/office/drawing/2014/main" id="{9BB96F70-0FF3-140C-C296-705F24797AFF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Rectangle 638">
                <a:extLst>
                  <a:ext uri="{FF2B5EF4-FFF2-40B4-BE49-F238E27FC236}">
                    <a16:creationId xmlns:a16="http://schemas.microsoft.com/office/drawing/2014/main" id="{1120404D-2D2A-4E7E-1122-B8AD16295BBF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Rectangle 639">
                <a:extLst>
                  <a:ext uri="{FF2B5EF4-FFF2-40B4-BE49-F238E27FC236}">
                    <a16:creationId xmlns:a16="http://schemas.microsoft.com/office/drawing/2014/main" id="{A8D7AD63-4897-D3E3-069A-B63F710C5F05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Rectangle 640">
                <a:extLst>
                  <a:ext uri="{FF2B5EF4-FFF2-40B4-BE49-F238E27FC236}">
                    <a16:creationId xmlns:a16="http://schemas.microsoft.com/office/drawing/2014/main" id="{FF65E7E9-27DA-734B-534A-511FB109A83F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>
                <a:extLst>
                  <a:ext uri="{FF2B5EF4-FFF2-40B4-BE49-F238E27FC236}">
                    <a16:creationId xmlns:a16="http://schemas.microsoft.com/office/drawing/2014/main" id="{B1FC1BDF-1287-FEAD-568C-76C2F3CBCD39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>
                <a:extLst>
                  <a:ext uri="{FF2B5EF4-FFF2-40B4-BE49-F238E27FC236}">
                    <a16:creationId xmlns:a16="http://schemas.microsoft.com/office/drawing/2014/main" id="{5F87190D-D10D-82BD-D998-14D2606EC569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>
                <a:extLst>
                  <a:ext uri="{FF2B5EF4-FFF2-40B4-BE49-F238E27FC236}">
                    <a16:creationId xmlns:a16="http://schemas.microsoft.com/office/drawing/2014/main" id="{9F397B4A-A945-B6D5-83D3-018BA8504140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>
                <a:extLst>
                  <a:ext uri="{FF2B5EF4-FFF2-40B4-BE49-F238E27FC236}">
                    <a16:creationId xmlns:a16="http://schemas.microsoft.com/office/drawing/2014/main" id="{D263631C-D9F4-1816-96F2-4FD6FD1D3F57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>
                <a:extLst>
                  <a:ext uri="{FF2B5EF4-FFF2-40B4-BE49-F238E27FC236}">
                    <a16:creationId xmlns:a16="http://schemas.microsoft.com/office/drawing/2014/main" id="{8F4DD2D8-8BFD-9AC7-8A13-24F27DADE9B4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>
                <a:extLst>
                  <a:ext uri="{FF2B5EF4-FFF2-40B4-BE49-F238E27FC236}">
                    <a16:creationId xmlns:a16="http://schemas.microsoft.com/office/drawing/2014/main" id="{402A47A6-0E4A-C715-D181-4242786A0011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>
                <a:extLst>
                  <a:ext uri="{FF2B5EF4-FFF2-40B4-BE49-F238E27FC236}">
                    <a16:creationId xmlns:a16="http://schemas.microsoft.com/office/drawing/2014/main" id="{166B536D-CB4C-5430-77E8-7C68E12906C2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>
                <a:extLst>
                  <a:ext uri="{FF2B5EF4-FFF2-40B4-BE49-F238E27FC236}">
                    <a16:creationId xmlns:a16="http://schemas.microsoft.com/office/drawing/2014/main" id="{BDF8C51D-8548-E5B1-642B-D916DC3BE15F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>
                <a:extLst>
                  <a:ext uri="{FF2B5EF4-FFF2-40B4-BE49-F238E27FC236}">
                    <a16:creationId xmlns:a16="http://schemas.microsoft.com/office/drawing/2014/main" id="{2D47F727-23C6-E431-E503-247DBF8F9AEE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Rectangle 650">
                <a:extLst>
                  <a:ext uri="{FF2B5EF4-FFF2-40B4-BE49-F238E27FC236}">
                    <a16:creationId xmlns:a16="http://schemas.microsoft.com/office/drawing/2014/main" id="{E553859C-1949-935E-E8D7-C0CE62F02E80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Rectangle 651">
                <a:extLst>
                  <a:ext uri="{FF2B5EF4-FFF2-40B4-BE49-F238E27FC236}">
                    <a16:creationId xmlns:a16="http://schemas.microsoft.com/office/drawing/2014/main" id="{0B80EAFF-8C3D-5A46-D299-DC33F73BE1B6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0" name="Group 679">
              <a:extLst>
                <a:ext uri="{FF2B5EF4-FFF2-40B4-BE49-F238E27FC236}">
                  <a16:creationId xmlns:a16="http://schemas.microsoft.com/office/drawing/2014/main" id="{88B45939-A9C1-FC72-D0AB-F06D678E761F}"/>
                </a:ext>
              </a:extLst>
            </p:cNvPr>
            <p:cNvGrpSpPr/>
            <p:nvPr/>
          </p:nvGrpSpPr>
          <p:grpSpPr>
            <a:xfrm>
              <a:off x="5948680" y="2626402"/>
              <a:ext cx="3790975" cy="237744"/>
              <a:chOff x="6740454" y="678426"/>
              <a:chExt cx="3790975" cy="237744"/>
            </a:xfrm>
          </p:grpSpPr>
          <p:sp>
            <p:nvSpPr>
              <p:cNvPr id="681" name="Rectangle 680">
                <a:extLst>
                  <a:ext uri="{FF2B5EF4-FFF2-40B4-BE49-F238E27FC236}">
                    <a16:creationId xmlns:a16="http://schemas.microsoft.com/office/drawing/2014/main" id="{71AB3A00-6327-2321-96B9-585A02262031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>
                <a:extLst>
                  <a:ext uri="{FF2B5EF4-FFF2-40B4-BE49-F238E27FC236}">
                    <a16:creationId xmlns:a16="http://schemas.microsoft.com/office/drawing/2014/main" id="{7691EBA6-7C57-3B2F-9238-17B45CACDEB5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>
                <a:extLst>
                  <a:ext uri="{FF2B5EF4-FFF2-40B4-BE49-F238E27FC236}">
                    <a16:creationId xmlns:a16="http://schemas.microsoft.com/office/drawing/2014/main" id="{EB4834AF-23D1-C23A-25FC-02617DBA6F69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Rectangle 683">
                <a:extLst>
                  <a:ext uri="{FF2B5EF4-FFF2-40B4-BE49-F238E27FC236}">
                    <a16:creationId xmlns:a16="http://schemas.microsoft.com/office/drawing/2014/main" id="{B8A2382D-B985-98CD-B862-AD03C5BAC7D4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Rectangle 684">
                <a:extLst>
                  <a:ext uri="{FF2B5EF4-FFF2-40B4-BE49-F238E27FC236}">
                    <a16:creationId xmlns:a16="http://schemas.microsoft.com/office/drawing/2014/main" id="{70D15300-17A1-D3CA-CB52-8D1B9571DF1C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Rectangle 685">
                <a:extLst>
                  <a:ext uri="{FF2B5EF4-FFF2-40B4-BE49-F238E27FC236}">
                    <a16:creationId xmlns:a16="http://schemas.microsoft.com/office/drawing/2014/main" id="{D45F19C4-EE23-1A8B-631B-E35256412BE9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Rectangle 686">
                <a:extLst>
                  <a:ext uri="{FF2B5EF4-FFF2-40B4-BE49-F238E27FC236}">
                    <a16:creationId xmlns:a16="http://schemas.microsoft.com/office/drawing/2014/main" id="{711C5244-F913-F710-5E1F-B6FA6E038F9F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Rectangle 687">
                <a:extLst>
                  <a:ext uri="{FF2B5EF4-FFF2-40B4-BE49-F238E27FC236}">
                    <a16:creationId xmlns:a16="http://schemas.microsoft.com/office/drawing/2014/main" id="{1C9703CB-CF99-6ADA-CBF0-1029C4BABA65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Rectangle 688">
                <a:extLst>
                  <a:ext uri="{FF2B5EF4-FFF2-40B4-BE49-F238E27FC236}">
                    <a16:creationId xmlns:a16="http://schemas.microsoft.com/office/drawing/2014/main" id="{FA4B5EE7-49C7-8196-BE9A-1114A9B135B5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Rectangle 689">
                <a:extLst>
                  <a:ext uri="{FF2B5EF4-FFF2-40B4-BE49-F238E27FC236}">
                    <a16:creationId xmlns:a16="http://schemas.microsoft.com/office/drawing/2014/main" id="{67D524AD-51F4-FFA1-FEC2-BF14728E6D4B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Rectangle 690">
                <a:extLst>
                  <a:ext uri="{FF2B5EF4-FFF2-40B4-BE49-F238E27FC236}">
                    <a16:creationId xmlns:a16="http://schemas.microsoft.com/office/drawing/2014/main" id="{1899C1D1-DB3A-ADC5-5CB8-0C223E65B0C9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Rectangle 691">
                <a:extLst>
                  <a:ext uri="{FF2B5EF4-FFF2-40B4-BE49-F238E27FC236}">
                    <a16:creationId xmlns:a16="http://schemas.microsoft.com/office/drawing/2014/main" id="{97D88AF7-5F78-EDFE-B6FC-345833BA1FD1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Rectangle 692">
                <a:extLst>
                  <a:ext uri="{FF2B5EF4-FFF2-40B4-BE49-F238E27FC236}">
                    <a16:creationId xmlns:a16="http://schemas.microsoft.com/office/drawing/2014/main" id="{DE80B5E0-B796-DDB0-3DD6-3AC8A277346E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Rectangle 693">
                <a:extLst>
                  <a:ext uri="{FF2B5EF4-FFF2-40B4-BE49-F238E27FC236}">
                    <a16:creationId xmlns:a16="http://schemas.microsoft.com/office/drawing/2014/main" id="{ED966C66-75B1-E9F2-0954-BBEC0FDFED57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Rectangle 694">
                <a:extLst>
                  <a:ext uri="{FF2B5EF4-FFF2-40B4-BE49-F238E27FC236}">
                    <a16:creationId xmlns:a16="http://schemas.microsoft.com/office/drawing/2014/main" id="{468FCDDD-7FCB-FD28-1344-F040FA449ECE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Rectangle 695">
                <a:extLst>
                  <a:ext uri="{FF2B5EF4-FFF2-40B4-BE49-F238E27FC236}">
                    <a16:creationId xmlns:a16="http://schemas.microsoft.com/office/drawing/2014/main" id="{C2B4D473-E593-D293-7FE2-BB4C61505B2F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Rectangle 696">
                <a:extLst>
                  <a:ext uri="{FF2B5EF4-FFF2-40B4-BE49-F238E27FC236}">
                    <a16:creationId xmlns:a16="http://schemas.microsoft.com/office/drawing/2014/main" id="{9971B073-277E-7770-6B6C-03A5A1B5787B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Rectangle 697">
                <a:extLst>
                  <a:ext uri="{FF2B5EF4-FFF2-40B4-BE49-F238E27FC236}">
                    <a16:creationId xmlns:a16="http://schemas.microsoft.com/office/drawing/2014/main" id="{CC3923B9-3851-3E4D-D4DD-6849E04B7BDF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Rectangle 698">
                <a:extLst>
                  <a:ext uri="{FF2B5EF4-FFF2-40B4-BE49-F238E27FC236}">
                    <a16:creationId xmlns:a16="http://schemas.microsoft.com/office/drawing/2014/main" id="{660AD56E-0B5C-0A78-57CE-5A4175B6A4CD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0" name="Rectangle 699">
                <a:extLst>
                  <a:ext uri="{FF2B5EF4-FFF2-40B4-BE49-F238E27FC236}">
                    <a16:creationId xmlns:a16="http://schemas.microsoft.com/office/drawing/2014/main" id="{0F48C067-C287-D011-3ECD-40869799FDB3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Rectangle 700">
                <a:extLst>
                  <a:ext uri="{FF2B5EF4-FFF2-40B4-BE49-F238E27FC236}">
                    <a16:creationId xmlns:a16="http://schemas.microsoft.com/office/drawing/2014/main" id="{59916B05-9F85-5BA6-F96F-511C9B2351FF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Rectangle 701">
                <a:extLst>
                  <a:ext uri="{FF2B5EF4-FFF2-40B4-BE49-F238E27FC236}">
                    <a16:creationId xmlns:a16="http://schemas.microsoft.com/office/drawing/2014/main" id="{1AD8D6F9-76C3-64AB-A715-89F2213EB690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Rectangle 702">
                <a:extLst>
                  <a:ext uri="{FF2B5EF4-FFF2-40B4-BE49-F238E27FC236}">
                    <a16:creationId xmlns:a16="http://schemas.microsoft.com/office/drawing/2014/main" id="{BEA2EAF0-FF47-8D5B-DB74-F6C44E1200C5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Rectangle 703">
                <a:extLst>
                  <a:ext uri="{FF2B5EF4-FFF2-40B4-BE49-F238E27FC236}">
                    <a16:creationId xmlns:a16="http://schemas.microsoft.com/office/drawing/2014/main" id="{63DE5D69-BDDC-73A0-D933-AA01E8ADE3F0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Rectangle 704">
                <a:extLst>
                  <a:ext uri="{FF2B5EF4-FFF2-40B4-BE49-F238E27FC236}">
                    <a16:creationId xmlns:a16="http://schemas.microsoft.com/office/drawing/2014/main" id="{977C473A-7CB1-983C-C9D7-41C081AB579B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Rectangle 705">
                <a:extLst>
                  <a:ext uri="{FF2B5EF4-FFF2-40B4-BE49-F238E27FC236}">
                    <a16:creationId xmlns:a16="http://schemas.microsoft.com/office/drawing/2014/main" id="{17154C44-71B8-8FC7-6FEA-AED9E66EFC0B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130ECC03-147A-D3FD-99A0-F402656CFDF5}"/>
                </a:ext>
              </a:extLst>
            </p:cNvPr>
            <p:cNvGrpSpPr/>
            <p:nvPr/>
          </p:nvGrpSpPr>
          <p:grpSpPr>
            <a:xfrm>
              <a:off x="6096000" y="2387388"/>
              <a:ext cx="3501597" cy="237744"/>
              <a:chOff x="6740454" y="678426"/>
              <a:chExt cx="3501597" cy="237744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710" name="Rectangle 709">
                <a:extLst>
                  <a:ext uri="{FF2B5EF4-FFF2-40B4-BE49-F238E27FC236}">
                    <a16:creationId xmlns:a16="http://schemas.microsoft.com/office/drawing/2014/main" id="{84E2AD29-B51C-DAEE-BC93-D0FDC7E5703D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Rectangle 710">
                <a:extLst>
                  <a:ext uri="{FF2B5EF4-FFF2-40B4-BE49-F238E27FC236}">
                    <a16:creationId xmlns:a16="http://schemas.microsoft.com/office/drawing/2014/main" id="{12906700-C826-9315-0261-7466D30E8F8F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Rectangle 711">
                <a:extLst>
                  <a:ext uri="{FF2B5EF4-FFF2-40B4-BE49-F238E27FC236}">
                    <a16:creationId xmlns:a16="http://schemas.microsoft.com/office/drawing/2014/main" id="{C14BC0BA-1EBF-A6F4-D42A-9B4004A5266D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Rectangle 712">
                <a:extLst>
                  <a:ext uri="{FF2B5EF4-FFF2-40B4-BE49-F238E27FC236}">
                    <a16:creationId xmlns:a16="http://schemas.microsoft.com/office/drawing/2014/main" id="{258F5BF2-F122-0A62-1BAD-1AFB3F00E827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Rectangle 713">
                <a:extLst>
                  <a:ext uri="{FF2B5EF4-FFF2-40B4-BE49-F238E27FC236}">
                    <a16:creationId xmlns:a16="http://schemas.microsoft.com/office/drawing/2014/main" id="{17060CA5-C4A1-1336-57E6-1DF75A61D034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Rectangle 714">
                <a:extLst>
                  <a:ext uri="{FF2B5EF4-FFF2-40B4-BE49-F238E27FC236}">
                    <a16:creationId xmlns:a16="http://schemas.microsoft.com/office/drawing/2014/main" id="{D543C4A6-8A64-9DDE-5845-D3A68C82D5B6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Rectangle 715">
                <a:extLst>
                  <a:ext uri="{FF2B5EF4-FFF2-40B4-BE49-F238E27FC236}">
                    <a16:creationId xmlns:a16="http://schemas.microsoft.com/office/drawing/2014/main" id="{F50D4741-FB0C-8C8F-C384-2820602F8929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Rectangle 716">
                <a:extLst>
                  <a:ext uri="{FF2B5EF4-FFF2-40B4-BE49-F238E27FC236}">
                    <a16:creationId xmlns:a16="http://schemas.microsoft.com/office/drawing/2014/main" id="{5A873731-962E-3DE5-47C6-70490DCDC6F0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Rectangle 717">
                <a:extLst>
                  <a:ext uri="{FF2B5EF4-FFF2-40B4-BE49-F238E27FC236}">
                    <a16:creationId xmlns:a16="http://schemas.microsoft.com/office/drawing/2014/main" id="{E5EACA70-CDD9-6901-6A5A-2E4D70BEB7E3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Rectangle 718">
                <a:extLst>
                  <a:ext uri="{FF2B5EF4-FFF2-40B4-BE49-F238E27FC236}">
                    <a16:creationId xmlns:a16="http://schemas.microsoft.com/office/drawing/2014/main" id="{B10DEF71-322A-2638-3C5F-F0986B4A85B3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Rectangle 719">
                <a:extLst>
                  <a:ext uri="{FF2B5EF4-FFF2-40B4-BE49-F238E27FC236}">
                    <a16:creationId xmlns:a16="http://schemas.microsoft.com/office/drawing/2014/main" id="{C3533A40-5FFB-9328-799E-55F66FF9A2F1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Rectangle 720">
                <a:extLst>
                  <a:ext uri="{FF2B5EF4-FFF2-40B4-BE49-F238E27FC236}">
                    <a16:creationId xmlns:a16="http://schemas.microsoft.com/office/drawing/2014/main" id="{DF6B116A-1F3B-307A-4204-F71D6FAE7633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Rectangle 721">
                <a:extLst>
                  <a:ext uri="{FF2B5EF4-FFF2-40B4-BE49-F238E27FC236}">
                    <a16:creationId xmlns:a16="http://schemas.microsoft.com/office/drawing/2014/main" id="{608AD740-0117-86D5-9A00-9182623A6520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Rectangle 722">
                <a:extLst>
                  <a:ext uri="{FF2B5EF4-FFF2-40B4-BE49-F238E27FC236}">
                    <a16:creationId xmlns:a16="http://schemas.microsoft.com/office/drawing/2014/main" id="{65104D42-4907-52E3-6F5D-8D3F8DCA272A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Rectangle 723">
                <a:extLst>
                  <a:ext uri="{FF2B5EF4-FFF2-40B4-BE49-F238E27FC236}">
                    <a16:creationId xmlns:a16="http://schemas.microsoft.com/office/drawing/2014/main" id="{4944CEB3-7A81-87B9-E829-E3B6BD9CE71F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Rectangle 724">
                <a:extLst>
                  <a:ext uri="{FF2B5EF4-FFF2-40B4-BE49-F238E27FC236}">
                    <a16:creationId xmlns:a16="http://schemas.microsoft.com/office/drawing/2014/main" id="{6C73219F-7307-083F-501F-97A183ECD4E8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Rectangle 725">
                <a:extLst>
                  <a:ext uri="{FF2B5EF4-FFF2-40B4-BE49-F238E27FC236}">
                    <a16:creationId xmlns:a16="http://schemas.microsoft.com/office/drawing/2014/main" id="{2A643DD5-D658-B5D2-648D-BB667925C8AA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Rectangle 726">
                <a:extLst>
                  <a:ext uri="{FF2B5EF4-FFF2-40B4-BE49-F238E27FC236}">
                    <a16:creationId xmlns:a16="http://schemas.microsoft.com/office/drawing/2014/main" id="{36A8A1E3-0106-4417-4A9A-6469C8D6D338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Rectangle 727">
                <a:extLst>
                  <a:ext uri="{FF2B5EF4-FFF2-40B4-BE49-F238E27FC236}">
                    <a16:creationId xmlns:a16="http://schemas.microsoft.com/office/drawing/2014/main" id="{F158FE34-9C9A-8D84-237E-DD78DD2AA8FE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Rectangle 728">
                <a:extLst>
                  <a:ext uri="{FF2B5EF4-FFF2-40B4-BE49-F238E27FC236}">
                    <a16:creationId xmlns:a16="http://schemas.microsoft.com/office/drawing/2014/main" id="{D243038F-7B56-2815-7322-F17B52C5DB59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Rectangle 729">
                <a:extLst>
                  <a:ext uri="{FF2B5EF4-FFF2-40B4-BE49-F238E27FC236}">
                    <a16:creationId xmlns:a16="http://schemas.microsoft.com/office/drawing/2014/main" id="{3815AD24-32EC-7ADA-1810-D86B69A02B02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Rectangle 730">
                <a:extLst>
                  <a:ext uri="{FF2B5EF4-FFF2-40B4-BE49-F238E27FC236}">
                    <a16:creationId xmlns:a16="http://schemas.microsoft.com/office/drawing/2014/main" id="{7877A307-CAE3-18D6-AB76-7889428A085A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Rectangle 731">
                <a:extLst>
                  <a:ext uri="{FF2B5EF4-FFF2-40B4-BE49-F238E27FC236}">
                    <a16:creationId xmlns:a16="http://schemas.microsoft.com/office/drawing/2014/main" id="{E7F458C3-DC7D-5827-E11E-AB616CDC0279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Rectangle 732">
                <a:extLst>
                  <a:ext uri="{FF2B5EF4-FFF2-40B4-BE49-F238E27FC236}">
                    <a16:creationId xmlns:a16="http://schemas.microsoft.com/office/drawing/2014/main" id="{811C94C4-22A9-77AE-C053-EDF5F804AAC0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9" name="Group 758">
              <a:extLst>
                <a:ext uri="{FF2B5EF4-FFF2-40B4-BE49-F238E27FC236}">
                  <a16:creationId xmlns:a16="http://schemas.microsoft.com/office/drawing/2014/main" id="{32873BEA-39A4-D29C-C383-7D57EAAA6D17}"/>
                </a:ext>
              </a:extLst>
            </p:cNvPr>
            <p:cNvGrpSpPr/>
            <p:nvPr/>
          </p:nvGrpSpPr>
          <p:grpSpPr>
            <a:xfrm>
              <a:off x="2593473" y="2387388"/>
              <a:ext cx="3502527" cy="237744"/>
              <a:chOff x="7028902" y="678426"/>
              <a:chExt cx="3502527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760" name="Rectangle 759">
                <a:extLst>
                  <a:ext uri="{FF2B5EF4-FFF2-40B4-BE49-F238E27FC236}">
                    <a16:creationId xmlns:a16="http://schemas.microsoft.com/office/drawing/2014/main" id="{50BB3663-30AF-33AD-1EBF-B3B9BE2D17A0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Rectangle 760">
                <a:extLst>
                  <a:ext uri="{FF2B5EF4-FFF2-40B4-BE49-F238E27FC236}">
                    <a16:creationId xmlns:a16="http://schemas.microsoft.com/office/drawing/2014/main" id="{ED41B80B-6004-DDC8-CAAB-6E2AFFA021F6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Rectangle 761">
                <a:extLst>
                  <a:ext uri="{FF2B5EF4-FFF2-40B4-BE49-F238E27FC236}">
                    <a16:creationId xmlns:a16="http://schemas.microsoft.com/office/drawing/2014/main" id="{A515B921-5A97-34F0-DBA5-39B04C61D42F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Rectangle 762">
                <a:extLst>
                  <a:ext uri="{FF2B5EF4-FFF2-40B4-BE49-F238E27FC236}">
                    <a16:creationId xmlns:a16="http://schemas.microsoft.com/office/drawing/2014/main" id="{5C08C863-0926-02F6-2B38-94769CC6A0B8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Rectangle 763">
                <a:extLst>
                  <a:ext uri="{FF2B5EF4-FFF2-40B4-BE49-F238E27FC236}">
                    <a16:creationId xmlns:a16="http://schemas.microsoft.com/office/drawing/2014/main" id="{59111EBC-4A4B-0BD4-F0F0-C8D8158AC076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Rectangle 764">
                <a:extLst>
                  <a:ext uri="{FF2B5EF4-FFF2-40B4-BE49-F238E27FC236}">
                    <a16:creationId xmlns:a16="http://schemas.microsoft.com/office/drawing/2014/main" id="{E69360AE-1E89-A9AA-2B7A-3CE648B88A42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Rectangle 765">
                <a:extLst>
                  <a:ext uri="{FF2B5EF4-FFF2-40B4-BE49-F238E27FC236}">
                    <a16:creationId xmlns:a16="http://schemas.microsoft.com/office/drawing/2014/main" id="{5FB0E9D0-7C74-BF3A-1845-5CE533F4BBC9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Rectangle 766">
                <a:extLst>
                  <a:ext uri="{FF2B5EF4-FFF2-40B4-BE49-F238E27FC236}">
                    <a16:creationId xmlns:a16="http://schemas.microsoft.com/office/drawing/2014/main" id="{CFF9B8AF-84EB-0338-91C6-3D18949D29AD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Rectangle 767">
                <a:extLst>
                  <a:ext uri="{FF2B5EF4-FFF2-40B4-BE49-F238E27FC236}">
                    <a16:creationId xmlns:a16="http://schemas.microsoft.com/office/drawing/2014/main" id="{1A3583BD-9210-0960-4E15-DC92F148C7F1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Rectangle 768">
                <a:extLst>
                  <a:ext uri="{FF2B5EF4-FFF2-40B4-BE49-F238E27FC236}">
                    <a16:creationId xmlns:a16="http://schemas.microsoft.com/office/drawing/2014/main" id="{B1477D08-BADA-2E4A-71BD-CF7B3B60D8F7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Rectangle 769">
                <a:extLst>
                  <a:ext uri="{FF2B5EF4-FFF2-40B4-BE49-F238E27FC236}">
                    <a16:creationId xmlns:a16="http://schemas.microsoft.com/office/drawing/2014/main" id="{1144A6E0-9F02-3BD1-D5A9-73C7BA692414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Rectangle 770">
                <a:extLst>
                  <a:ext uri="{FF2B5EF4-FFF2-40B4-BE49-F238E27FC236}">
                    <a16:creationId xmlns:a16="http://schemas.microsoft.com/office/drawing/2014/main" id="{4FEB3670-DC03-09D0-1594-444CFED4C5BC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Rectangle 771">
                <a:extLst>
                  <a:ext uri="{FF2B5EF4-FFF2-40B4-BE49-F238E27FC236}">
                    <a16:creationId xmlns:a16="http://schemas.microsoft.com/office/drawing/2014/main" id="{69FE3D5E-8A22-996B-4C84-03B79F5D2152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Rectangle 772">
                <a:extLst>
                  <a:ext uri="{FF2B5EF4-FFF2-40B4-BE49-F238E27FC236}">
                    <a16:creationId xmlns:a16="http://schemas.microsoft.com/office/drawing/2014/main" id="{B28CE412-0FA9-AE0E-DF44-3C9D035AD50A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Rectangle 773">
                <a:extLst>
                  <a:ext uri="{FF2B5EF4-FFF2-40B4-BE49-F238E27FC236}">
                    <a16:creationId xmlns:a16="http://schemas.microsoft.com/office/drawing/2014/main" id="{8FC424E7-A284-C2B6-D4EF-9BE08B66D478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Rectangle 774">
                <a:extLst>
                  <a:ext uri="{FF2B5EF4-FFF2-40B4-BE49-F238E27FC236}">
                    <a16:creationId xmlns:a16="http://schemas.microsoft.com/office/drawing/2014/main" id="{55AAC1EE-787F-E494-4A4B-28696D2CF680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Rectangle 775">
                <a:extLst>
                  <a:ext uri="{FF2B5EF4-FFF2-40B4-BE49-F238E27FC236}">
                    <a16:creationId xmlns:a16="http://schemas.microsoft.com/office/drawing/2014/main" id="{B16E40BA-51B0-E084-766D-202867542EFA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Rectangle 776">
                <a:extLst>
                  <a:ext uri="{FF2B5EF4-FFF2-40B4-BE49-F238E27FC236}">
                    <a16:creationId xmlns:a16="http://schemas.microsoft.com/office/drawing/2014/main" id="{F4AAE47B-9AE5-9223-4A37-6A7299017097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Rectangle 777">
                <a:extLst>
                  <a:ext uri="{FF2B5EF4-FFF2-40B4-BE49-F238E27FC236}">
                    <a16:creationId xmlns:a16="http://schemas.microsoft.com/office/drawing/2014/main" id="{1EA5F127-EA0D-EB74-A2A7-45ABD5FFD5D9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Rectangle 778">
                <a:extLst>
                  <a:ext uri="{FF2B5EF4-FFF2-40B4-BE49-F238E27FC236}">
                    <a16:creationId xmlns:a16="http://schemas.microsoft.com/office/drawing/2014/main" id="{6B7555C3-9FE5-F102-7951-71BF9E13890B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Rectangle 779">
                <a:extLst>
                  <a:ext uri="{FF2B5EF4-FFF2-40B4-BE49-F238E27FC236}">
                    <a16:creationId xmlns:a16="http://schemas.microsoft.com/office/drawing/2014/main" id="{61902E4C-A0E9-D1D7-2968-E623C9082DFF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Rectangle 780">
                <a:extLst>
                  <a:ext uri="{FF2B5EF4-FFF2-40B4-BE49-F238E27FC236}">
                    <a16:creationId xmlns:a16="http://schemas.microsoft.com/office/drawing/2014/main" id="{1588C885-AD5D-F7E5-B8DB-DF9F2AE69A96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Rectangle 781">
                <a:extLst>
                  <a:ext uri="{FF2B5EF4-FFF2-40B4-BE49-F238E27FC236}">
                    <a16:creationId xmlns:a16="http://schemas.microsoft.com/office/drawing/2014/main" id="{55E67882-3516-F8AF-CE13-9E0FFDC2333A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Rectangle 782">
                <a:extLst>
                  <a:ext uri="{FF2B5EF4-FFF2-40B4-BE49-F238E27FC236}">
                    <a16:creationId xmlns:a16="http://schemas.microsoft.com/office/drawing/2014/main" id="{B033E028-A468-D96A-B5D2-2DF3C4D10E82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3" name="Group 872">
              <a:extLst>
                <a:ext uri="{FF2B5EF4-FFF2-40B4-BE49-F238E27FC236}">
                  <a16:creationId xmlns:a16="http://schemas.microsoft.com/office/drawing/2014/main" id="{BC7424ED-31A2-F527-37C4-DB165B621F55}"/>
                </a:ext>
              </a:extLst>
            </p:cNvPr>
            <p:cNvGrpSpPr/>
            <p:nvPr/>
          </p:nvGrpSpPr>
          <p:grpSpPr>
            <a:xfrm>
              <a:off x="2716702" y="2148628"/>
              <a:ext cx="6699136" cy="237744"/>
              <a:chOff x="2716702" y="2148628"/>
              <a:chExt cx="6699136" cy="237744"/>
            </a:xfrm>
          </p:grpSpPr>
          <p:sp>
            <p:nvSpPr>
              <p:cNvPr id="791" name="Rectangle 790">
                <a:extLst>
                  <a:ext uri="{FF2B5EF4-FFF2-40B4-BE49-F238E27FC236}">
                    <a16:creationId xmlns:a16="http://schemas.microsoft.com/office/drawing/2014/main" id="{960D1EC3-F385-03E3-734C-CEA832393760}"/>
                  </a:ext>
                </a:extLst>
              </p:cNvPr>
              <p:cNvSpPr/>
              <p:nvPr/>
            </p:nvSpPr>
            <p:spPr>
              <a:xfrm>
                <a:off x="883478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Rectangle 791">
                <a:extLst>
                  <a:ext uri="{FF2B5EF4-FFF2-40B4-BE49-F238E27FC236}">
                    <a16:creationId xmlns:a16="http://schemas.microsoft.com/office/drawing/2014/main" id="{B8D0A51C-A49C-EE82-B8CD-983A86F949C2}"/>
                  </a:ext>
                </a:extLst>
              </p:cNvPr>
              <p:cNvSpPr/>
              <p:nvPr/>
            </p:nvSpPr>
            <p:spPr>
              <a:xfrm>
                <a:off x="883478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Rectangle 792">
                <a:extLst>
                  <a:ext uri="{FF2B5EF4-FFF2-40B4-BE49-F238E27FC236}">
                    <a16:creationId xmlns:a16="http://schemas.microsoft.com/office/drawing/2014/main" id="{E2F1CD93-E934-CAF4-72D9-BB64223C6DE2}"/>
                  </a:ext>
                </a:extLst>
              </p:cNvPr>
              <p:cNvSpPr/>
              <p:nvPr/>
            </p:nvSpPr>
            <p:spPr>
              <a:xfrm>
                <a:off x="912323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Rectangle 793">
                <a:extLst>
                  <a:ext uri="{FF2B5EF4-FFF2-40B4-BE49-F238E27FC236}">
                    <a16:creationId xmlns:a16="http://schemas.microsoft.com/office/drawing/2014/main" id="{704B56FE-EB13-8799-343B-5BA69B451102}"/>
                  </a:ext>
                </a:extLst>
              </p:cNvPr>
              <p:cNvSpPr/>
              <p:nvPr/>
            </p:nvSpPr>
            <p:spPr>
              <a:xfrm>
                <a:off x="9123230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Rectangle 794">
                <a:extLst>
                  <a:ext uri="{FF2B5EF4-FFF2-40B4-BE49-F238E27FC236}">
                    <a16:creationId xmlns:a16="http://schemas.microsoft.com/office/drawing/2014/main" id="{2CECA107-186A-B15E-228E-D39720F81BF2}"/>
                  </a:ext>
                </a:extLst>
              </p:cNvPr>
              <p:cNvSpPr/>
              <p:nvPr/>
            </p:nvSpPr>
            <p:spPr>
              <a:xfrm>
                <a:off x="854032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Rectangle 795">
                <a:extLst>
                  <a:ext uri="{FF2B5EF4-FFF2-40B4-BE49-F238E27FC236}">
                    <a16:creationId xmlns:a16="http://schemas.microsoft.com/office/drawing/2014/main" id="{4E856549-639C-A468-7AB9-7673E1A1C568}"/>
                  </a:ext>
                </a:extLst>
              </p:cNvPr>
              <p:cNvSpPr/>
              <p:nvPr/>
            </p:nvSpPr>
            <p:spPr>
              <a:xfrm>
                <a:off x="8540323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Rectangle 796">
                <a:extLst>
                  <a:ext uri="{FF2B5EF4-FFF2-40B4-BE49-F238E27FC236}">
                    <a16:creationId xmlns:a16="http://schemas.microsoft.com/office/drawing/2014/main" id="{DE07A5FF-7CC4-0A2E-16AF-6BF6FD6DB6C9}"/>
                  </a:ext>
                </a:extLst>
              </p:cNvPr>
              <p:cNvSpPr/>
              <p:nvPr/>
            </p:nvSpPr>
            <p:spPr>
              <a:xfrm>
                <a:off x="8250488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Rectangle 797">
                <a:extLst>
                  <a:ext uri="{FF2B5EF4-FFF2-40B4-BE49-F238E27FC236}">
                    <a16:creationId xmlns:a16="http://schemas.microsoft.com/office/drawing/2014/main" id="{1BDB4B43-D6DC-911A-6BB5-B4C088D6604D}"/>
                  </a:ext>
                </a:extLst>
              </p:cNvPr>
              <p:cNvSpPr/>
              <p:nvPr/>
            </p:nvSpPr>
            <p:spPr>
              <a:xfrm>
                <a:off x="824771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Rectangle 798">
                <a:extLst>
                  <a:ext uri="{FF2B5EF4-FFF2-40B4-BE49-F238E27FC236}">
                    <a16:creationId xmlns:a16="http://schemas.microsoft.com/office/drawing/2014/main" id="{EA071355-FBE1-9100-49F5-E23BBB597D24}"/>
                  </a:ext>
                </a:extLst>
              </p:cNvPr>
              <p:cNvSpPr/>
              <p:nvPr/>
            </p:nvSpPr>
            <p:spPr>
              <a:xfrm>
                <a:off x="7662499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Rectangle 799">
                <a:extLst>
                  <a:ext uri="{FF2B5EF4-FFF2-40B4-BE49-F238E27FC236}">
                    <a16:creationId xmlns:a16="http://schemas.microsoft.com/office/drawing/2014/main" id="{219D4339-D31B-7625-F9C5-2234CC068512}"/>
                  </a:ext>
                </a:extLst>
              </p:cNvPr>
              <p:cNvSpPr/>
              <p:nvPr/>
            </p:nvSpPr>
            <p:spPr>
              <a:xfrm>
                <a:off x="7662499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Rectangle 800">
                <a:extLst>
                  <a:ext uri="{FF2B5EF4-FFF2-40B4-BE49-F238E27FC236}">
                    <a16:creationId xmlns:a16="http://schemas.microsoft.com/office/drawing/2014/main" id="{F303DE7B-C73A-54EE-8F35-D7D81CC30AA6}"/>
                  </a:ext>
                </a:extLst>
              </p:cNvPr>
              <p:cNvSpPr/>
              <p:nvPr/>
            </p:nvSpPr>
            <p:spPr>
              <a:xfrm>
                <a:off x="795510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Rectangle 801">
                <a:extLst>
                  <a:ext uri="{FF2B5EF4-FFF2-40B4-BE49-F238E27FC236}">
                    <a16:creationId xmlns:a16="http://schemas.microsoft.com/office/drawing/2014/main" id="{9E390E72-D9E1-D3EB-84D3-5F9C69D1382D}"/>
                  </a:ext>
                </a:extLst>
              </p:cNvPr>
              <p:cNvSpPr/>
              <p:nvPr/>
            </p:nvSpPr>
            <p:spPr>
              <a:xfrm>
                <a:off x="795510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Rectangle 802">
                <a:extLst>
                  <a:ext uri="{FF2B5EF4-FFF2-40B4-BE49-F238E27FC236}">
                    <a16:creationId xmlns:a16="http://schemas.microsoft.com/office/drawing/2014/main" id="{73E002D9-33F6-1FF8-61C8-8B248425726D}"/>
                  </a:ext>
                </a:extLst>
              </p:cNvPr>
              <p:cNvSpPr/>
              <p:nvPr/>
            </p:nvSpPr>
            <p:spPr>
              <a:xfrm>
                <a:off x="7373121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Rectangle 803">
                <a:extLst>
                  <a:ext uri="{FF2B5EF4-FFF2-40B4-BE49-F238E27FC236}">
                    <a16:creationId xmlns:a16="http://schemas.microsoft.com/office/drawing/2014/main" id="{03C15F2A-C97B-9598-8286-068FF56E43B9}"/>
                  </a:ext>
                </a:extLst>
              </p:cNvPr>
              <p:cNvSpPr/>
              <p:nvPr/>
            </p:nvSpPr>
            <p:spPr>
              <a:xfrm>
                <a:off x="737312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5" name="Rectangle 804">
                <a:extLst>
                  <a:ext uri="{FF2B5EF4-FFF2-40B4-BE49-F238E27FC236}">
                    <a16:creationId xmlns:a16="http://schemas.microsoft.com/office/drawing/2014/main" id="{87E90913-27CA-EC95-CFF9-8DFC34819529}"/>
                  </a:ext>
                </a:extLst>
              </p:cNvPr>
              <p:cNvSpPr/>
              <p:nvPr/>
            </p:nvSpPr>
            <p:spPr>
              <a:xfrm>
                <a:off x="708328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6" name="Rectangle 805">
                <a:extLst>
                  <a:ext uri="{FF2B5EF4-FFF2-40B4-BE49-F238E27FC236}">
                    <a16:creationId xmlns:a16="http://schemas.microsoft.com/office/drawing/2014/main" id="{03065758-5EFA-9C3C-BA66-AD3211057572}"/>
                  </a:ext>
                </a:extLst>
              </p:cNvPr>
              <p:cNvSpPr/>
              <p:nvPr/>
            </p:nvSpPr>
            <p:spPr>
              <a:xfrm>
                <a:off x="708051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7" name="Rectangle 806">
                <a:extLst>
                  <a:ext uri="{FF2B5EF4-FFF2-40B4-BE49-F238E27FC236}">
                    <a16:creationId xmlns:a16="http://schemas.microsoft.com/office/drawing/2014/main" id="{29F72198-79DC-B88A-50FE-86F2AC047C26}"/>
                  </a:ext>
                </a:extLst>
              </p:cNvPr>
              <p:cNvSpPr/>
              <p:nvPr/>
            </p:nvSpPr>
            <p:spPr>
              <a:xfrm>
                <a:off x="649945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8" name="Rectangle 807">
                <a:extLst>
                  <a:ext uri="{FF2B5EF4-FFF2-40B4-BE49-F238E27FC236}">
                    <a16:creationId xmlns:a16="http://schemas.microsoft.com/office/drawing/2014/main" id="{3345CFD8-CADE-F905-1B4A-9161B86E3827}"/>
                  </a:ext>
                </a:extLst>
              </p:cNvPr>
              <p:cNvSpPr/>
              <p:nvPr/>
            </p:nvSpPr>
            <p:spPr>
              <a:xfrm>
                <a:off x="649945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9" name="Rectangle 808">
                <a:extLst>
                  <a:ext uri="{FF2B5EF4-FFF2-40B4-BE49-F238E27FC236}">
                    <a16:creationId xmlns:a16="http://schemas.microsoft.com/office/drawing/2014/main" id="{7CCCFF17-236E-A48A-026D-539C49EED927}"/>
                  </a:ext>
                </a:extLst>
              </p:cNvPr>
              <p:cNvSpPr/>
              <p:nvPr/>
            </p:nvSpPr>
            <p:spPr>
              <a:xfrm>
                <a:off x="678790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0" name="Rectangle 809">
                <a:extLst>
                  <a:ext uri="{FF2B5EF4-FFF2-40B4-BE49-F238E27FC236}">
                    <a16:creationId xmlns:a16="http://schemas.microsoft.com/office/drawing/2014/main" id="{1677FC9B-A2DD-FB5D-2696-24DBFFCCEF95}"/>
                  </a:ext>
                </a:extLst>
              </p:cNvPr>
              <p:cNvSpPr/>
              <p:nvPr/>
            </p:nvSpPr>
            <p:spPr>
              <a:xfrm>
                <a:off x="678790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2" name="Rectangle 811">
                <a:extLst>
                  <a:ext uri="{FF2B5EF4-FFF2-40B4-BE49-F238E27FC236}">
                    <a16:creationId xmlns:a16="http://schemas.microsoft.com/office/drawing/2014/main" id="{B02A72A0-3528-1D7E-FCF1-6B907E031408}"/>
                  </a:ext>
                </a:extLst>
              </p:cNvPr>
              <p:cNvSpPr/>
              <p:nvPr/>
            </p:nvSpPr>
            <p:spPr>
              <a:xfrm>
                <a:off x="6215069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3" name="Rectangle 812">
                <a:extLst>
                  <a:ext uri="{FF2B5EF4-FFF2-40B4-BE49-F238E27FC236}">
                    <a16:creationId xmlns:a16="http://schemas.microsoft.com/office/drawing/2014/main" id="{483622D4-A1FC-3D43-06C6-5673F3AEAD2A}"/>
                  </a:ext>
                </a:extLst>
              </p:cNvPr>
              <p:cNvSpPr/>
              <p:nvPr/>
            </p:nvSpPr>
            <p:spPr>
              <a:xfrm>
                <a:off x="6215069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4" name="Rectangle 813">
                <a:extLst>
                  <a:ext uri="{FF2B5EF4-FFF2-40B4-BE49-F238E27FC236}">
                    <a16:creationId xmlns:a16="http://schemas.microsoft.com/office/drawing/2014/main" id="{D0DF3017-5967-DDA4-9E1C-52077F8D257D}"/>
                  </a:ext>
                </a:extLst>
              </p:cNvPr>
              <p:cNvSpPr/>
              <p:nvPr/>
            </p:nvSpPr>
            <p:spPr>
              <a:xfrm>
                <a:off x="5925691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5" name="Rectangle 814">
                <a:extLst>
                  <a:ext uri="{FF2B5EF4-FFF2-40B4-BE49-F238E27FC236}">
                    <a16:creationId xmlns:a16="http://schemas.microsoft.com/office/drawing/2014/main" id="{B2FE9631-7C7F-00BC-0257-A2302392098D}"/>
                  </a:ext>
                </a:extLst>
              </p:cNvPr>
              <p:cNvSpPr/>
              <p:nvPr/>
            </p:nvSpPr>
            <p:spPr>
              <a:xfrm>
                <a:off x="592569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6" name="Rectangle 815">
                <a:extLst>
                  <a:ext uri="{FF2B5EF4-FFF2-40B4-BE49-F238E27FC236}">
                    <a16:creationId xmlns:a16="http://schemas.microsoft.com/office/drawing/2014/main" id="{BDEDAD0F-4065-2289-53DA-834D274BF1D3}"/>
                  </a:ext>
                </a:extLst>
              </p:cNvPr>
              <p:cNvSpPr/>
              <p:nvPr/>
            </p:nvSpPr>
            <p:spPr>
              <a:xfrm>
                <a:off x="563585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7" name="Rectangle 816">
                <a:extLst>
                  <a:ext uri="{FF2B5EF4-FFF2-40B4-BE49-F238E27FC236}">
                    <a16:creationId xmlns:a16="http://schemas.microsoft.com/office/drawing/2014/main" id="{03EC1050-7B2E-5178-A62F-52131C42F79C}"/>
                  </a:ext>
                </a:extLst>
              </p:cNvPr>
              <p:cNvSpPr/>
              <p:nvPr/>
            </p:nvSpPr>
            <p:spPr>
              <a:xfrm>
                <a:off x="563308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8" name="Rectangle 817">
                <a:extLst>
                  <a:ext uri="{FF2B5EF4-FFF2-40B4-BE49-F238E27FC236}">
                    <a16:creationId xmlns:a16="http://schemas.microsoft.com/office/drawing/2014/main" id="{2FE17D23-D886-9F0E-969B-E0CC08B033E9}"/>
                  </a:ext>
                </a:extLst>
              </p:cNvPr>
              <p:cNvSpPr/>
              <p:nvPr/>
            </p:nvSpPr>
            <p:spPr>
              <a:xfrm>
                <a:off x="505202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9" name="Rectangle 818">
                <a:extLst>
                  <a:ext uri="{FF2B5EF4-FFF2-40B4-BE49-F238E27FC236}">
                    <a16:creationId xmlns:a16="http://schemas.microsoft.com/office/drawing/2014/main" id="{D8A4DF78-B8F7-83EC-BFA5-867AF8C6865A}"/>
                  </a:ext>
                </a:extLst>
              </p:cNvPr>
              <p:cNvSpPr/>
              <p:nvPr/>
            </p:nvSpPr>
            <p:spPr>
              <a:xfrm>
                <a:off x="505202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0" name="Rectangle 819">
                <a:extLst>
                  <a:ext uri="{FF2B5EF4-FFF2-40B4-BE49-F238E27FC236}">
                    <a16:creationId xmlns:a16="http://schemas.microsoft.com/office/drawing/2014/main" id="{3A67FA90-E51E-4C68-D32E-478A2FC17708}"/>
                  </a:ext>
                </a:extLst>
              </p:cNvPr>
              <p:cNvSpPr/>
              <p:nvPr/>
            </p:nvSpPr>
            <p:spPr>
              <a:xfrm>
                <a:off x="534047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1" name="Rectangle 820">
                <a:extLst>
                  <a:ext uri="{FF2B5EF4-FFF2-40B4-BE49-F238E27FC236}">
                    <a16:creationId xmlns:a16="http://schemas.microsoft.com/office/drawing/2014/main" id="{600C2D52-991A-403A-388F-E1CDFF8582BF}"/>
                  </a:ext>
                </a:extLst>
              </p:cNvPr>
              <p:cNvSpPr/>
              <p:nvPr/>
            </p:nvSpPr>
            <p:spPr>
              <a:xfrm>
                <a:off x="534047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2" name="Rectangle 821">
                <a:extLst>
                  <a:ext uri="{FF2B5EF4-FFF2-40B4-BE49-F238E27FC236}">
                    <a16:creationId xmlns:a16="http://schemas.microsoft.com/office/drawing/2014/main" id="{D63F4E44-9D72-4AD8-F6AF-34041ABE1BE5}"/>
                  </a:ext>
                </a:extLst>
              </p:cNvPr>
              <p:cNvSpPr/>
              <p:nvPr/>
            </p:nvSpPr>
            <p:spPr>
              <a:xfrm>
                <a:off x="475756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3" name="Rectangle 822">
                <a:extLst>
                  <a:ext uri="{FF2B5EF4-FFF2-40B4-BE49-F238E27FC236}">
                    <a16:creationId xmlns:a16="http://schemas.microsoft.com/office/drawing/2014/main" id="{F9149DC8-9BEB-CBA2-8234-84C9786213A9}"/>
                  </a:ext>
                </a:extLst>
              </p:cNvPr>
              <p:cNvSpPr/>
              <p:nvPr/>
            </p:nvSpPr>
            <p:spPr>
              <a:xfrm>
                <a:off x="4757568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4" name="Rectangle 823">
                <a:extLst>
                  <a:ext uri="{FF2B5EF4-FFF2-40B4-BE49-F238E27FC236}">
                    <a16:creationId xmlns:a16="http://schemas.microsoft.com/office/drawing/2014/main" id="{9EC5CB43-EB9C-7A12-5F06-ECCC8C143692}"/>
                  </a:ext>
                </a:extLst>
              </p:cNvPr>
              <p:cNvSpPr/>
              <p:nvPr/>
            </p:nvSpPr>
            <p:spPr>
              <a:xfrm>
                <a:off x="4467733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5" name="Rectangle 824">
                <a:extLst>
                  <a:ext uri="{FF2B5EF4-FFF2-40B4-BE49-F238E27FC236}">
                    <a16:creationId xmlns:a16="http://schemas.microsoft.com/office/drawing/2014/main" id="{19DB2BD0-E1E3-1B51-87D8-D4053A6BA7E9}"/>
                  </a:ext>
                </a:extLst>
              </p:cNvPr>
              <p:cNvSpPr/>
              <p:nvPr/>
            </p:nvSpPr>
            <p:spPr>
              <a:xfrm>
                <a:off x="446496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6" name="Rectangle 825">
                <a:extLst>
                  <a:ext uri="{FF2B5EF4-FFF2-40B4-BE49-F238E27FC236}">
                    <a16:creationId xmlns:a16="http://schemas.microsoft.com/office/drawing/2014/main" id="{0FF4C161-47E1-295C-649E-1D1F487FC2CE}"/>
                  </a:ext>
                </a:extLst>
              </p:cNvPr>
              <p:cNvSpPr/>
              <p:nvPr/>
            </p:nvSpPr>
            <p:spPr>
              <a:xfrm>
                <a:off x="3879744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7" name="Rectangle 826">
                <a:extLst>
                  <a:ext uri="{FF2B5EF4-FFF2-40B4-BE49-F238E27FC236}">
                    <a16:creationId xmlns:a16="http://schemas.microsoft.com/office/drawing/2014/main" id="{36E90C25-D923-87CB-FFC0-EDD5C365BA82}"/>
                  </a:ext>
                </a:extLst>
              </p:cNvPr>
              <p:cNvSpPr/>
              <p:nvPr/>
            </p:nvSpPr>
            <p:spPr>
              <a:xfrm>
                <a:off x="3879744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8" name="Rectangle 827">
                <a:extLst>
                  <a:ext uri="{FF2B5EF4-FFF2-40B4-BE49-F238E27FC236}">
                    <a16:creationId xmlns:a16="http://schemas.microsoft.com/office/drawing/2014/main" id="{3022E95E-1469-38C1-4DB8-E47E60672809}"/>
                  </a:ext>
                </a:extLst>
              </p:cNvPr>
              <p:cNvSpPr/>
              <p:nvPr/>
            </p:nvSpPr>
            <p:spPr>
              <a:xfrm>
                <a:off x="417235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9" name="Rectangle 828">
                <a:extLst>
                  <a:ext uri="{FF2B5EF4-FFF2-40B4-BE49-F238E27FC236}">
                    <a16:creationId xmlns:a16="http://schemas.microsoft.com/office/drawing/2014/main" id="{16642D0B-DED2-F912-B684-F1414609792B}"/>
                  </a:ext>
                </a:extLst>
              </p:cNvPr>
              <p:cNvSpPr/>
              <p:nvPr/>
            </p:nvSpPr>
            <p:spPr>
              <a:xfrm>
                <a:off x="417235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0" name="Rectangle 829">
                <a:extLst>
                  <a:ext uri="{FF2B5EF4-FFF2-40B4-BE49-F238E27FC236}">
                    <a16:creationId xmlns:a16="http://schemas.microsoft.com/office/drawing/2014/main" id="{DF876D6F-6912-C57E-51E2-CF0F19CB9E26}"/>
                  </a:ext>
                </a:extLst>
              </p:cNvPr>
              <p:cNvSpPr/>
              <p:nvPr/>
            </p:nvSpPr>
            <p:spPr>
              <a:xfrm>
                <a:off x="3590366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1" name="Rectangle 830">
                <a:extLst>
                  <a:ext uri="{FF2B5EF4-FFF2-40B4-BE49-F238E27FC236}">
                    <a16:creationId xmlns:a16="http://schemas.microsoft.com/office/drawing/2014/main" id="{C9FF3AB3-CDF8-4F82-0473-7AA2D24FBE9C}"/>
                  </a:ext>
                </a:extLst>
              </p:cNvPr>
              <p:cNvSpPr/>
              <p:nvPr/>
            </p:nvSpPr>
            <p:spPr>
              <a:xfrm>
                <a:off x="359036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2" name="Rectangle 831">
                <a:extLst>
                  <a:ext uri="{FF2B5EF4-FFF2-40B4-BE49-F238E27FC236}">
                    <a16:creationId xmlns:a16="http://schemas.microsoft.com/office/drawing/2014/main" id="{21B2B10A-CD7A-19B4-2462-08B3BBE0C375}"/>
                  </a:ext>
                </a:extLst>
              </p:cNvPr>
              <p:cNvSpPr/>
              <p:nvPr/>
            </p:nvSpPr>
            <p:spPr>
              <a:xfrm>
                <a:off x="330053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3" name="Rectangle 832">
                <a:extLst>
                  <a:ext uri="{FF2B5EF4-FFF2-40B4-BE49-F238E27FC236}">
                    <a16:creationId xmlns:a16="http://schemas.microsoft.com/office/drawing/2014/main" id="{C6982C24-843F-F8DC-B2A4-1F19B560650F}"/>
                  </a:ext>
                </a:extLst>
              </p:cNvPr>
              <p:cNvSpPr/>
              <p:nvPr/>
            </p:nvSpPr>
            <p:spPr>
              <a:xfrm>
                <a:off x="329775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4" name="Rectangle 833">
                <a:extLst>
                  <a:ext uri="{FF2B5EF4-FFF2-40B4-BE49-F238E27FC236}">
                    <a16:creationId xmlns:a16="http://schemas.microsoft.com/office/drawing/2014/main" id="{1925F724-EE46-1C56-24A1-8E5166A973A0}"/>
                  </a:ext>
                </a:extLst>
              </p:cNvPr>
              <p:cNvSpPr/>
              <p:nvPr/>
            </p:nvSpPr>
            <p:spPr>
              <a:xfrm>
                <a:off x="271670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5" name="Rectangle 834">
                <a:extLst>
                  <a:ext uri="{FF2B5EF4-FFF2-40B4-BE49-F238E27FC236}">
                    <a16:creationId xmlns:a16="http://schemas.microsoft.com/office/drawing/2014/main" id="{66608902-A3EA-C73B-AFF0-3735574B46FE}"/>
                  </a:ext>
                </a:extLst>
              </p:cNvPr>
              <p:cNvSpPr/>
              <p:nvPr/>
            </p:nvSpPr>
            <p:spPr>
              <a:xfrm>
                <a:off x="271670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6" name="Rectangle 835">
                <a:extLst>
                  <a:ext uri="{FF2B5EF4-FFF2-40B4-BE49-F238E27FC236}">
                    <a16:creationId xmlns:a16="http://schemas.microsoft.com/office/drawing/2014/main" id="{FC76E6D5-BD77-FDE1-9C28-C70B252A8155}"/>
                  </a:ext>
                </a:extLst>
              </p:cNvPr>
              <p:cNvSpPr/>
              <p:nvPr/>
            </p:nvSpPr>
            <p:spPr>
              <a:xfrm>
                <a:off x="300515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7" name="Rectangle 836">
                <a:extLst>
                  <a:ext uri="{FF2B5EF4-FFF2-40B4-BE49-F238E27FC236}">
                    <a16:creationId xmlns:a16="http://schemas.microsoft.com/office/drawing/2014/main" id="{0DE74668-4266-65FB-255C-18DAB6369984}"/>
                  </a:ext>
                </a:extLst>
              </p:cNvPr>
              <p:cNvSpPr/>
              <p:nvPr/>
            </p:nvSpPr>
            <p:spPr>
              <a:xfrm>
                <a:off x="3005150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2" name="Group 871">
              <a:extLst>
                <a:ext uri="{FF2B5EF4-FFF2-40B4-BE49-F238E27FC236}">
                  <a16:creationId xmlns:a16="http://schemas.microsoft.com/office/drawing/2014/main" id="{F6AC6925-BE15-4020-EF51-4A2720BC707D}"/>
                </a:ext>
              </a:extLst>
            </p:cNvPr>
            <p:cNvGrpSpPr/>
            <p:nvPr/>
          </p:nvGrpSpPr>
          <p:grpSpPr>
            <a:xfrm>
              <a:off x="3004377" y="1909784"/>
              <a:ext cx="6127153" cy="237828"/>
              <a:chOff x="3004377" y="1909784"/>
              <a:chExt cx="6127153" cy="237828"/>
            </a:xfrm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5A01D344-16A7-D4C3-A953-59CCDDCF763F}"/>
                  </a:ext>
                </a:extLst>
              </p:cNvPr>
              <p:cNvSpPr/>
              <p:nvPr/>
            </p:nvSpPr>
            <p:spPr>
              <a:xfrm>
                <a:off x="7380568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E17204D-98A6-EBD6-8BB0-47BAD2660DE0}"/>
                  </a:ext>
                </a:extLst>
              </p:cNvPr>
              <p:cNvSpPr/>
              <p:nvPr/>
            </p:nvSpPr>
            <p:spPr>
              <a:xfrm>
                <a:off x="7380568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A582AE4-A2A0-4425-C938-46DE45D56020}"/>
                  </a:ext>
                </a:extLst>
              </p:cNvPr>
              <p:cNvSpPr/>
              <p:nvPr/>
            </p:nvSpPr>
            <p:spPr>
              <a:xfrm>
                <a:off x="7090733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D01E24B7-0125-53E0-2D66-63837BCF04AF}"/>
                  </a:ext>
                </a:extLst>
              </p:cNvPr>
              <p:cNvSpPr/>
              <p:nvPr/>
            </p:nvSpPr>
            <p:spPr>
              <a:xfrm>
                <a:off x="7087960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284B15A9-D444-03C3-E814-5ECDA7CF93F6}"/>
                  </a:ext>
                </a:extLst>
              </p:cNvPr>
              <p:cNvSpPr/>
              <p:nvPr/>
            </p:nvSpPr>
            <p:spPr>
              <a:xfrm>
                <a:off x="6502744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E26BA152-E7BE-26F2-18A6-8F7533DBF0B2}"/>
                  </a:ext>
                </a:extLst>
              </p:cNvPr>
              <p:cNvSpPr/>
              <p:nvPr/>
            </p:nvSpPr>
            <p:spPr>
              <a:xfrm>
                <a:off x="6502744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BD322CA2-DE43-10B1-A247-843B1D162F80}"/>
                  </a:ext>
                </a:extLst>
              </p:cNvPr>
              <p:cNvSpPr/>
              <p:nvPr/>
            </p:nvSpPr>
            <p:spPr>
              <a:xfrm>
                <a:off x="6795352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A52ED13E-4F0D-199E-FECE-6BCBA19BB37F}"/>
                  </a:ext>
                </a:extLst>
              </p:cNvPr>
              <p:cNvSpPr/>
              <p:nvPr/>
            </p:nvSpPr>
            <p:spPr>
              <a:xfrm>
                <a:off x="6795352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17B5E080-7E77-1946-627B-BD83EE76C871}"/>
                  </a:ext>
                </a:extLst>
              </p:cNvPr>
              <p:cNvSpPr/>
              <p:nvPr/>
            </p:nvSpPr>
            <p:spPr>
              <a:xfrm>
                <a:off x="6213366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D7B805C6-209C-7037-6664-E6755EC0AB96}"/>
                  </a:ext>
                </a:extLst>
              </p:cNvPr>
              <p:cNvSpPr/>
              <p:nvPr/>
            </p:nvSpPr>
            <p:spPr>
              <a:xfrm>
                <a:off x="6213366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1D40A287-F1C8-1B74-175A-B3AD30EC342B}"/>
                  </a:ext>
                </a:extLst>
              </p:cNvPr>
              <p:cNvSpPr/>
              <p:nvPr/>
            </p:nvSpPr>
            <p:spPr>
              <a:xfrm>
                <a:off x="5923531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A0A1F02-80CA-F49A-60F4-273194F1B54A}"/>
                  </a:ext>
                </a:extLst>
              </p:cNvPr>
              <p:cNvSpPr/>
              <p:nvPr/>
            </p:nvSpPr>
            <p:spPr>
              <a:xfrm>
                <a:off x="5920758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FD1C44D6-F336-3056-3982-BF3F3CDF215C}"/>
                  </a:ext>
                </a:extLst>
              </p:cNvPr>
              <p:cNvSpPr/>
              <p:nvPr/>
            </p:nvSpPr>
            <p:spPr>
              <a:xfrm>
                <a:off x="5339702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4EFB864-2499-998F-679B-9E48DED8AE5C}"/>
                  </a:ext>
                </a:extLst>
              </p:cNvPr>
              <p:cNvSpPr/>
              <p:nvPr/>
            </p:nvSpPr>
            <p:spPr>
              <a:xfrm>
                <a:off x="5339702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01AB9C4E-ECB7-58FC-86E2-4715F9FB2985}"/>
                  </a:ext>
                </a:extLst>
              </p:cNvPr>
              <p:cNvSpPr/>
              <p:nvPr/>
            </p:nvSpPr>
            <p:spPr>
              <a:xfrm>
                <a:off x="5628150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C90B36C7-F68F-6F5A-F234-7CB4CAC8A53E}"/>
                  </a:ext>
                </a:extLst>
              </p:cNvPr>
              <p:cNvSpPr/>
              <p:nvPr/>
            </p:nvSpPr>
            <p:spPr>
              <a:xfrm>
                <a:off x="5628150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16F6369-2842-E41F-E3A5-A4A7E084052A}"/>
                  </a:ext>
                </a:extLst>
              </p:cNvPr>
              <p:cNvSpPr/>
              <p:nvPr/>
            </p:nvSpPr>
            <p:spPr>
              <a:xfrm>
                <a:off x="5045243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EA8DC358-59C7-3DBE-41D8-E549756D6C04}"/>
                  </a:ext>
                </a:extLst>
              </p:cNvPr>
              <p:cNvSpPr/>
              <p:nvPr/>
            </p:nvSpPr>
            <p:spPr>
              <a:xfrm>
                <a:off x="5045243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3773E7EB-0C1B-EB68-BF8F-5E6AF1B378B3}"/>
                  </a:ext>
                </a:extLst>
              </p:cNvPr>
              <p:cNvSpPr/>
              <p:nvPr/>
            </p:nvSpPr>
            <p:spPr>
              <a:xfrm>
                <a:off x="4755408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80AB6D95-1690-F7EC-530F-B3D335240BB3}"/>
                  </a:ext>
                </a:extLst>
              </p:cNvPr>
              <p:cNvSpPr/>
              <p:nvPr/>
            </p:nvSpPr>
            <p:spPr>
              <a:xfrm>
                <a:off x="4752635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5ACDD23-C1CD-3EA0-206E-85B23961DDA3}"/>
                  </a:ext>
                </a:extLst>
              </p:cNvPr>
              <p:cNvSpPr/>
              <p:nvPr/>
            </p:nvSpPr>
            <p:spPr>
              <a:xfrm>
                <a:off x="4167419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9BA4BA8F-1228-CD3F-7D97-C3700130317F}"/>
                  </a:ext>
                </a:extLst>
              </p:cNvPr>
              <p:cNvSpPr/>
              <p:nvPr/>
            </p:nvSpPr>
            <p:spPr>
              <a:xfrm>
                <a:off x="4167419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F54BAD14-AE52-213F-B9D4-5E36D7F2A907}"/>
                  </a:ext>
                </a:extLst>
              </p:cNvPr>
              <p:cNvSpPr/>
              <p:nvPr/>
            </p:nvSpPr>
            <p:spPr>
              <a:xfrm>
                <a:off x="4460027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CFC281E8-921F-F8CE-1A4B-D4931668DF26}"/>
                  </a:ext>
                </a:extLst>
              </p:cNvPr>
              <p:cNvSpPr/>
              <p:nvPr/>
            </p:nvSpPr>
            <p:spPr>
              <a:xfrm>
                <a:off x="4460027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550CF3E4-B1A1-A434-68F1-08CF5D4A91D0}"/>
                  </a:ext>
                </a:extLst>
              </p:cNvPr>
              <p:cNvSpPr/>
              <p:nvPr/>
            </p:nvSpPr>
            <p:spPr>
              <a:xfrm>
                <a:off x="3878041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2588A026-037D-2F5C-7C29-6B36C59F4554}"/>
                  </a:ext>
                </a:extLst>
              </p:cNvPr>
              <p:cNvSpPr/>
              <p:nvPr/>
            </p:nvSpPr>
            <p:spPr>
              <a:xfrm>
                <a:off x="3878041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ADE9F93E-DAF2-8DDA-D797-4C13F32B14F2}"/>
                  </a:ext>
                </a:extLst>
              </p:cNvPr>
              <p:cNvSpPr/>
              <p:nvPr/>
            </p:nvSpPr>
            <p:spPr>
              <a:xfrm>
                <a:off x="3588206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5B0CAB2-64B8-4CF5-CED3-0C5088807555}"/>
                  </a:ext>
                </a:extLst>
              </p:cNvPr>
              <p:cNvSpPr/>
              <p:nvPr/>
            </p:nvSpPr>
            <p:spPr>
              <a:xfrm>
                <a:off x="3585433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5AB6B503-11FC-C3D2-56CF-482649698896}"/>
                  </a:ext>
                </a:extLst>
              </p:cNvPr>
              <p:cNvSpPr/>
              <p:nvPr/>
            </p:nvSpPr>
            <p:spPr>
              <a:xfrm>
                <a:off x="3004377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B586E127-3492-5123-AE9B-40F50633CAB8}"/>
                  </a:ext>
                </a:extLst>
              </p:cNvPr>
              <p:cNvSpPr/>
              <p:nvPr/>
            </p:nvSpPr>
            <p:spPr>
              <a:xfrm>
                <a:off x="3004377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E9E9EFA9-3556-A80C-B047-010B2B905069}"/>
                  </a:ext>
                </a:extLst>
              </p:cNvPr>
              <p:cNvSpPr/>
              <p:nvPr/>
            </p:nvSpPr>
            <p:spPr>
              <a:xfrm>
                <a:off x="3292825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BC572026-A89E-0A2B-A3D6-F6974A356841}"/>
                  </a:ext>
                </a:extLst>
              </p:cNvPr>
              <p:cNvSpPr/>
              <p:nvPr/>
            </p:nvSpPr>
            <p:spPr>
              <a:xfrm>
                <a:off x="3292825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0" name="Rectangle 859">
                <a:extLst>
                  <a:ext uri="{FF2B5EF4-FFF2-40B4-BE49-F238E27FC236}">
                    <a16:creationId xmlns:a16="http://schemas.microsoft.com/office/drawing/2014/main" id="{A80B9FA7-A10C-8702-BA62-1F2A4FFA39A2}"/>
                  </a:ext>
                </a:extLst>
              </p:cNvPr>
              <p:cNvSpPr/>
              <p:nvPr/>
            </p:nvSpPr>
            <p:spPr>
              <a:xfrm>
                <a:off x="8838922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1" name="Rectangle 860">
                <a:extLst>
                  <a:ext uri="{FF2B5EF4-FFF2-40B4-BE49-F238E27FC236}">
                    <a16:creationId xmlns:a16="http://schemas.microsoft.com/office/drawing/2014/main" id="{BFF81A83-9FD2-597F-6863-219CBD968B2D}"/>
                  </a:ext>
                </a:extLst>
              </p:cNvPr>
              <p:cNvSpPr/>
              <p:nvPr/>
            </p:nvSpPr>
            <p:spPr>
              <a:xfrm>
                <a:off x="8838922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4" name="Rectangle 863">
                <a:extLst>
                  <a:ext uri="{FF2B5EF4-FFF2-40B4-BE49-F238E27FC236}">
                    <a16:creationId xmlns:a16="http://schemas.microsoft.com/office/drawing/2014/main" id="{A1BA1F00-332F-F3AB-4A6C-CC20A7609BBC}"/>
                  </a:ext>
                </a:extLst>
              </p:cNvPr>
              <p:cNvSpPr/>
              <p:nvPr/>
            </p:nvSpPr>
            <p:spPr>
              <a:xfrm>
                <a:off x="8549544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5" name="Rectangle 864">
                <a:extLst>
                  <a:ext uri="{FF2B5EF4-FFF2-40B4-BE49-F238E27FC236}">
                    <a16:creationId xmlns:a16="http://schemas.microsoft.com/office/drawing/2014/main" id="{E09DB65F-AF79-6F1B-C39F-02581244954C}"/>
                  </a:ext>
                </a:extLst>
              </p:cNvPr>
              <p:cNvSpPr/>
              <p:nvPr/>
            </p:nvSpPr>
            <p:spPr>
              <a:xfrm>
                <a:off x="8549544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6" name="Rectangle 865">
                <a:extLst>
                  <a:ext uri="{FF2B5EF4-FFF2-40B4-BE49-F238E27FC236}">
                    <a16:creationId xmlns:a16="http://schemas.microsoft.com/office/drawing/2014/main" id="{6146A137-EBB0-7B6A-C0A5-CE0B349D1B26}"/>
                  </a:ext>
                </a:extLst>
              </p:cNvPr>
              <p:cNvSpPr/>
              <p:nvPr/>
            </p:nvSpPr>
            <p:spPr>
              <a:xfrm>
                <a:off x="8259709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7" name="Rectangle 866">
                <a:extLst>
                  <a:ext uri="{FF2B5EF4-FFF2-40B4-BE49-F238E27FC236}">
                    <a16:creationId xmlns:a16="http://schemas.microsoft.com/office/drawing/2014/main" id="{9BF9320B-90C6-016E-206B-529E466F6977}"/>
                  </a:ext>
                </a:extLst>
              </p:cNvPr>
              <p:cNvSpPr/>
              <p:nvPr/>
            </p:nvSpPr>
            <p:spPr>
              <a:xfrm>
                <a:off x="8256936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8" name="Rectangle 867">
                <a:extLst>
                  <a:ext uri="{FF2B5EF4-FFF2-40B4-BE49-F238E27FC236}">
                    <a16:creationId xmlns:a16="http://schemas.microsoft.com/office/drawing/2014/main" id="{EF29EE13-90AC-47DA-102F-32C2D3CACDB7}"/>
                  </a:ext>
                </a:extLst>
              </p:cNvPr>
              <p:cNvSpPr/>
              <p:nvPr/>
            </p:nvSpPr>
            <p:spPr>
              <a:xfrm>
                <a:off x="7675880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9" name="Rectangle 868">
                <a:extLst>
                  <a:ext uri="{FF2B5EF4-FFF2-40B4-BE49-F238E27FC236}">
                    <a16:creationId xmlns:a16="http://schemas.microsoft.com/office/drawing/2014/main" id="{5E4AA668-CB24-D14A-AC56-E9750ED3DF39}"/>
                  </a:ext>
                </a:extLst>
              </p:cNvPr>
              <p:cNvSpPr/>
              <p:nvPr/>
            </p:nvSpPr>
            <p:spPr>
              <a:xfrm>
                <a:off x="7675880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0" name="Rectangle 869">
                <a:extLst>
                  <a:ext uri="{FF2B5EF4-FFF2-40B4-BE49-F238E27FC236}">
                    <a16:creationId xmlns:a16="http://schemas.microsoft.com/office/drawing/2014/main" id="{10BCBC57-C49C-6D77-9AF5-CF411E34283A}"/>
                  </a:ext>
                </a:extLst>
              </p:cNvPr>
              <p:cNvSpPr/>
              <p:nvPr/>
            </p:nvSpPr>
            <p:spPr>
              <a:xfrm>
                <a:off x="7964328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1" name="Rectangle 870">
                <a:extLst>
                  <a:ext uri="{FF2B5EF4-FFF2-40B4-BE49-F238E27FC236}">
                    <a16:creationId xmlns:a16="http://schemas.microsoft.com/office/drawing/2014/main" id="{5114E285-A5ED-5983-8763-8DE571AF9CEC}"/>
                  </a:ext>
                </a:extLst>
              </p:cNvPr>
              <p:cNvSpPr/>
              <p:nvPr/>
            </p:nvSpPr>
            <p:spPr>
              <a:xfrm>
                <a:off x="7964328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5" name="Group 874">
              <a:extLst>
                <a:ext uri="{FF2B5EF4-FFF2-40B4-BE49-F238E27FC236}">
                  <a16:creationId xmlns:a16="http://schemas.microsoft.com/office/drawing/2014/main" id="{65095195-513A-A895-235F-AF0F28FC3137}"/>
                </a:ext>
              </a:extLst>
            </p:cNvPr>
            <p:cNvGrpSpPr/>
            <p:nvPr/>
          </p:nvGrpSpPr>
          <p:grpSpPr>
            <a:xfrm>
              <a:off x="3153582" y="1671108"/>
              <a:ext cx="5826394" cy="237744"/>
              <a:chOff x="2716702" y="2148628"/>
              <a:chExt cx="5826394" cy="237744"/>
            </a:xfrm>
          </p:grpSpPr>
          <p:sp>
            <p:nvSpPr>
              <p:cNvPr id="882" name="Rectangle 881">
                <a:extLst>
                  <a:ext uri="{FF2B5EF4-FFF2-40B4-BE49-F238E27FC236}">
                    <a16:creationId xmlns:a16="http://schemas.microsoft.com/office/drawing/2014/main" id="{A90A806A-8CF3-0317-BB9E-CDB0F0A39F21}"/>
                  </a:ext>
                </a:extLst>
              </p:cNvPr>
              <p:cNvSpPr/>
              <p:nvPr/>
            </p:nvSpPr>
            <p:spPr>
              <a:xfrm>
                <a:off x="8250488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3" name="Rectangle 882">
                <a:extLst>
                  <a:ext uri="{FF2B5EF4-FFF2-40B4-BE49-F238E27FC236}">
                    <a16:creationId xmlns:a16="http://schemas.microsoft.com/office/drawing/2014/main" id="{C1C6A612-84C8-13D8-354A-FDF8699E8CC3}"/>
                  </a:ext>
                </a:extLst>
              </p:cNvPr>
              <p:cNvSpPr/>
              <p:nvPr/>
            </p:nvSpPr>
            <p:spPr>
              <a:xfrm>
                <a:off x="824771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4" name="Rectangle 883">
                <a:extLst>
                  <a:ext uri="{FF2B5EF4-FFF2-40B4-BE49-F238E27FC236}">
                    <a16:creationId xmlns:a16="http://schemas.microsoft.com/office/drawing/2014/main" id="{E29B7069-AC2D-917A-C4B2-2EF08C4269AF}"/>
                  </a:ext>
                </a:extLst>
              </p:cNvPr>
              <p:cNvSpPr/>
              <p:nvPr/>
            </p:nvSpPr>
            <p:spPr>
              <a:xfrm>
                <a:off x="7662499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5" name="Rectangle 884">
                <a:extLst>
                  <a:ext uri="{FF2B5EF4-FFF2-40B4-BE49-F238E27FC236}">
                    <a16:creationId xmlns:a16="http://schemas.microsoft.com/office/drawing/2014/main" id="{65DC7EEB-3103-D5C4-759A-1DBCD1FF0A19}"/>
                  </a:ext>
                </a:extLst>
              </p:cNvPr>
              <p:cNvSpPr/>
              <p:nvPr/>
            </p:nvSpPr>
            <p:spPr>
              <a:xfrm>
                <a:off x="7662499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6" name="Rectangle 885">
                <a:extLst>
                  <a:ext uri="{FF2B5EF4-FFF2-40B4-BE49-F238E27FC236}">
                    <a16:creationId xmlns:a16="http://schemas.microsoft.com/office/drawing/2014/main" id="{432D1CE1-87A9-D228-8F59-E47B4D688889}"/>
                  </a:ext>
                </a:extLst>
              </p:cNvPr>
              <p:cNvSpPr/>
              <p:nvPr/>
            </p:nvSpPr>
            <p:spPr>
              <a:xfrm>
                <a:off x="795510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7" name="Rectangle 886">
                <a:extLst>
                  <a:ext uri="{FF2B5EF4-FFF2-40B4-BE49-F238E27FC236}">
                    <a16:creationId xmlns:a16="http://schemas.microsoft.com/office/drawing/2014/main" id="{061D4F67-7C27-8B5C-B192-B73C3D28511C}"/>
                  </a:ext>
                </a:extLst>
              </p:cNvPr>
              <p:cNvSpPr/>
              <p:nvPr/>
            </p:nvSpPr>
            <p:spPr>
              <a:xfrm>
                <a:off x="795510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8" name="Rectangle 887">
                <a:extLst>
                  <a:ext uri="{FF2B5EF4-FFF2-40B4-BE49-F238E27FC236}">
                    <a16:creationId xmlns:a16="http://schemas.microsoft.com/office/drawing/2014/main" id="{9D1144F4-1992-D774-89A3-6034B4F07C48}"/>
                  </a:ext>
                </a:extLst>
              </p:cNvPr>
              <p:cNvSpPr/>
              <p:nvPr/>
            </p:nvSpPr>
            <p:spPr>
              <a:xfrm>
                <a:off x="7373121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9" name="Rectangle 888">
                <a:extLst>
                  <a:ext uri="{FF2B5EF4-FFF2-40B4-BE49-F238E27FC236}">
                    <a16:creationId xmlns:a16="http://schemas.microsoft.com/office/drawing/2014/main" id="{C4CB220D-0C05-1BD3-7077-A0B8771FB51E}"/>
                  </a:ext>
                </a:extLst>
              </p:cNvPr>
              <p:cNvSpPr/>
              <p:nvPr/>
            </p:nvSpPr>
            <p:spPr>
              <a:xfrm>
                <a:off x="737312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0" name="Rectangle 889">
                <a:extLst>
                  <a:ext uri="{FF2B5EF4-FFF2-40B4-BE49-F238E27FC236}">
                    <a16:creationId xmlns:a16="http://schemas.microsoft.com/office/drawing/2014/main" id="{ACAFD8F5-7F03-C96A-7F79-89428042FAA9}"/>
                  </a:ext>
                </a:extLst>
              </p:cNvPr>
              <p:cNvSpPr/>
              <p:nvPr/>
            </p:nvSpPr>
            <p:spPr>
              <a:xfrm>
                <a:off x="708328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1" name="Rectangle 890">
                <a:extLst>
                  <a:ext uri="{FF2B5EF4-FFF2-40B4-BE49-F238E27FC236}">
                    <a16:creationId xmlns:a16="http://schemas.microsoft.com/office/drawing/2014/main" id="{2D61CF5E-BC07-CB30-B237-9A574BACF4CB}"/>
                  </a:ext>
                </a:extLst>
              </p:cNvPr>
              <p:cNvSpPr/>
              <p:nvPr/>
            </p:nvSpPr>
            <p:spPr>
              <a:xfrm>
                <a:off x="708051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2" name="Rectangle 891">
                <a:extLst>
                  <a:ext uri="{FF2B5EF4-FFF2-40B4-BE49-F238E27FC236}">
                    <a16:creationId xmlns:a16="http://schemas.microsoft.com/office/drawing/2014/main" id="{646289EF-FBF1-D05E-631F-B065C6D5B4F9}"/>
                  </a:ext>
                </a:extLst>
              </p:cNvPr>
              <p:cNvSpPr/>
              <p:nvPr/>
            </p:nvSpPr>
            <p:spPr>
              <a:xfrm>
                <a:off x="649945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3" name="Rectangle 892">
                <a:extLst>
                  <a:ext uri="{FF2B5EF4-FFF2-40B4-BE49-F238E27FC236}">
                    <a16:creationId xmlns:a16="http://schemas.microsoft.com/office/drawing/2014/main" id="{ADFD3B12-F47A-8D88-69F9-508307AA7991}"/>
                  </a:ext>
                </a:extLst>
              </p:cNvPr>
              <p:cNvSpPr/>
              <p:nvPr/>
            </p:nvSpPr>
            <p:spPr>
              <a:xfrm>
                <a:off x="649945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4" name="Rectangle 893">
                <a:extLst>
                  <a:ext uri="{FF2B5EF4-FFF2-40B4-BE49-F238E27FC236}">
                    <a16:creationId xmlns:a16="http://schemas.microsoft.com/office/drawing/2014/main" id="{9A52E668-C40D-E0B2-3A0C-BA76ED6797E6}"/>
                  </a:ext>
                </a:extLst>
              </p:cNvPr>
              <p:cNvSpPr/>
              <p:nvPr/>
            </p:nvSpPr>
            <p:spPr>
              <a:xfrm>
                <a:off x="678790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5" name="Rectangle 894">
                <a:extLst>
                  <a:ext uri="{FF2B5EF4-FFF2-40B4-BE49-F238E27FC236}">
                    <a16:creationId xmlns:a16="http://schemas.microsoft.com/office/drawing/2014/main" id="{51C89269-8DE3-EECC-01B5-11378EE7F674}"/>
                  </a:ext>
                </a:extLst>
              </p:cNvPr>
              <p:cNvSpPr/>
              <p:nvPr/>
            </p:nvSpPr>
            <p:spPr>
              <a:xfrm>
                <a:off x="678790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6" name="Rectangle 895">
                <a:extLst>
                  <a:ext uri="{FF2B5EF4-FFF2-40B4-BE49-F238E27FC236}">
                    <a16:creationId xmlns:a16="http://schemas.microsoft.com/office/drawing/2014/main" id="{48DD8592-97CE-82CA-CD74-51BB2E7E840B}"/>
                  </a:ext>
                </a:extLst>
              </p:cNvPr>
              <p:cNvSpPr/>
              <p:nvPr/>
            </p:nvSpPr>
            <p:spPr>
              <a:xfrm>
                <a:off x="6215069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7" name="Rectangle 896">
                <a:extLst>
                  <a:ext uri="{FF2B5EF4-FFF2-40B4-BE49-F238E27FC236}">
                    <a16:creationId xmlns:a16="http://schemas.microsoft.com/office/drawing/2014/main" id="{DDA3E9D0-ACCC-5676-D061-7E142E811231}"/>
                  </a:ext>
                </a:extLst>
              </p:cNvPr>
              <p:cNvSpPr/>
              <p:nvPr/>
            </p:nvSpPr>
            <p:spPr>
              <a:xfrm>
                <a:off x="6215069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8" name="Rectangle 897">
                <a:extLst>
                  <a:ext uri="{FF2B5EF4-FFF2-40B4-BE49-F238E27FC236}">
                    <a16:creationId xmlns:a16="http://schemas.microsoft.com/office/drawing/2014/main" id="{E09823FE-2984-7BE8-8B1E-1833CB8F8484}"/>
                  </a:ext>
                </a:extLst>
              </p:cNvPr>
              <p:cNvSpPr/>
              <p:nvPr/>
            </p:nvSpPr>
            <p:spPr>
              <a:xfrm>
                <a:off x="5925691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9" name="Rectangle 898">
                <a:extLst>
                  <a:ext uri="{FF2B5EF4-FFF2-40B4-BE49-F238E27FC236}">
                    <a16:creationId xmlns:a16="http://schemas.microsoft.com/office/drawing/2014/main" id="{5B899A13-F68E-D253-182E-FB40104F5D4E}"/>
                  </a:ext>
                </a:extLst>
              </p:cNvPr>
              <p:cNvSpPr/>
              <p:nvPr/>
            </p:nvSpPr>
            <p:spPr>
              <a:xfrm>
                <a:off x="592569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0" name="Rectangle 899">
                <a:extLst>
                  <a:ext uri="{FF2B5EF4-FFF2-40B4-BE49-F238E27FC236}">
                    <a16:creationId xmlns:a16="http://schemas.microsoft.com/office/drawing/2014/main" id="{58BC73FC-8DE1-7AA3-0068-9B6F6C6004A1}"/>
                  </a:ext>
                </a:extLst>
              </p:cNvPr>
              <p:cNvSpPr/>
              <p:nvPr/>
            </p:nvSpPr>
            <p:spPr>
              <a:xfrm>
                <a:off x="563585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1" name="Rectangle 900">
                <a:extLst>
                  <a:ext uri="{FF2B5EF4-FFF2-40B4-BE49-F238E27FC236}">
                    <a16:creationId xmlns:a16="http://schemas.microsoft.com/office/drawing/2014/main" id="{9437CCA4-CBFC-0729-304F-670B2830F17C}"/>
                  </a:ext>
                </a:extLst>
              </p:cNvPr>
              <p:cNvSpPr/>
              <p:nvPr/>
            </p:nvSpPr>
            <p:spPr>
              <a:xfrm>
                <a:off x="563308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2" name="Rectangle 901">
                <a:extLst>
                  <a:ext uri="{FF2B5EF4-FFF2-40B4-BE49-F238E27FC236}">
                    <a16:creationId xmlns:a16="http://schemas.microsoft.com/office/drawing/2014/main" id="{BE558242-F392-E078-F1DD-214A222FD79C}"/>
                  </a:ext>
                </a:extLst>
              </p:cNvPr>
              <p:cNvSpPr/>
              <p:nvPr/>
            </p:nvSpPr>
            <p:spPr>
              <a:xfrm>
                <a:off x="505202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3" name="Rectangle 902">
                <a:extLst>
                  <a:ext uri="{FF2B5EF4-FFF2-40B4-BE49-F238E27FC236}">
                    <a16:creationId xmlns:a16="http://schemas.microsoft.com/office/drawing/2014/main" id="{082870BE-CD1C-7AD5-4422-EC86FE106F99}"/>
                  </a:ext>
                </a:extLst>
              </p:cNvPr>
              <p:cNvSpPr/>
              <p:nvPr/>
            </p:nvSpPr>
            <p:spPr>
              <a:xfrm>
                <a:off x="505202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4" name="Rectangle 903">
                <a:extLst>
                  <a:ext uri="{FF2B5EF4-FFF2-40B4-BE49-F238E27FC236}">
                    <a16:creationId xmlns:a16="http://schemas.microsoft.com/office/drawing/2014/main" id="{D69649E9-E493-0143-32BE-A57085EC139A}"/>
                  </a:ext>
                </a:extLst>
              </p:cNvPr>
              <p:cNvSpPr/>
              <p:nvPr/>
            </p:nvSpPr>
            <p:spPr>
              <a:xfrm>
                <a:off x="534047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5" name="Rectangle 904">
                <a:extLst>
                  <a:ext uri="{FF2B5EF4-FFF2-40B4-BE49-F238E27FC236}">
                    <a16:creationId xmlns:a16="http://schemas.microsoft.com/office/drawing/2014/main" id="{439B7C0E-A902-5049-0139-88D0F34798C1}"/>
                  </a:ext>
                </a:extLst>
              </p:cNvPr>
              <p:cNvSpPr/>
              <p:nvPr/>
            </p:nvSpPr>
            <p:spPr>
              <a:xfrm>
                <a:off x="534047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6" name="Rectangle 905">
                <a:extLst>
                  <a:ext uri="{FF2B5EF4-FFF2-40B4-BE49-F238E27FC236}">
                    <a16:creationId xmlns:a16="http://schemas.microsoft.com/office/drawing/2014/main" id="{FDC895E3-3DDD-B4FC-8630-C351D7CC1D11}"/>
                  </a:ext>
                </a:extLst>
              </p:cNvPr>
              <p:cNvSpPr/>
              <p:nvPr/>
            </p:nvSpPr>
            <p:spPr>
              <a:xfrm>
                <a:off x="475756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7" name="Rectangle 906">
                <a:extLst>
                  <a:ext uri="{FF2B5EF4-FFF2-40B4-BE49-F238E27FC236}">
                    <a16:creationId xmlns:a16="http://schemas.microsoft.com/office/drawing/2014/main" id="{133A116C-511C-98AC-4762-A8273CB8CB8A}"/>
                  </a:ext>
                </a:extLst>
              </p:cNvPr>
              <p:cNvSpPr/>
              <p:nvPr/>
            </p:nvSpPr>
            <p:spPr>
              <a:xfrm>
                <a:off x="4757568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8" name="Rectangle 907">
                <a:extLst>
                  <a:ext uri="{FF2B5EF4-FFF2-40B4-BE49-F238E27FC236}">
                    <a16:creationId xmlns:a16="http://schemas.microsoft.com/office/drawing/2014/main" id="{59E93ED4-5B60-19FE-19A2-3176233D4BFA}"/>
                  </a:ext>
                </a:extLst>
              </p:cNvPr>
              <p:cNvSpPr/>
              <p:nvPr/>
            </p:nvSpPr>
            <p:spPr>
              <a:xfrm>
                <a:off x="4467733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9" name="Rectangle 908">
                <a:extLst>
                  <a:ext uri="{FF2B5EF4-FFF2-40B4-BE49-F238E27FC236}">
                    <a16:creationId xmlns:a16="http://schemas.microsoft.com/office/drawing/2014/main" id="{EEB55A29-3FDF-84F1-29DC-5B3572A6CAA4}"/>
                  </a:ext>
                </a:extLst>
              </p:cNvPr>
              <p:cNvSpPr/>
              <p:nvPr/>
            </p:nvSpPr>
            <p:spPr>
              <a:xfrm>
                <a:off x="446496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0" name="Rectangle 909">
                <a:extLst>
                  <a:ext uri="{FF2B5EF4-FFF2-40B4-BE49-F238E27FC236}">
                    <a16:creationId xmlns:a16="http://schemas.microsoft.com/office/drawing/2014/main" id="{E22BA541-6FF2-5ED6-FB8F-A8A5FDF1C1AB}"/>
                  </a:ext>
                </a:extLst>
              </p:cNvPr>
              <p:cNvSpPr/>
              <p:nvPr/>
            </p:nvSpPr>
            <p:spPr>
              <a:xfrm>
                <a:off x="3879744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1" name="Rectangle 910">
                <a:extLst>
                  <a:ext uri="{FF2B5EF4-FFF2-40B4-BE49-F238E27FC236}">
                    <a16:creationId xmlns:a16="http://schemas.microsoft.com/office/drawing/2014/main" id="{539704A8-4778-9F13-15EE-E6C1FDD9A0CE}"/>
                  </a:ext>
                </a:extLst>
              </p:cNvPr>
              <p:cNvSpPr/>
              <p:nvPr/>
            </p:nvSpPr>
            <p:spPr>
              <a:xfrm>
                <a:off x="3879744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2" name="Rectangle 911">
                <a:extLst>
                  <a:ext uri="{FF2B5EF4-FFF2-40B4-BE49-F238E27FC236}">
                    <a16:creationId xmlns:a16="http://schemas.microsoft.com/office/drawing/2014/main" id="{17A56567-92CA-43EF-C992-570C8676DBA1}"/>
                  </a:ext>
                </a:extLst>
              </p:cNvPr>
              <p:cNvSpPr/>
              <p:nvPr/>
            </p:nvSpPr>
            <p:spPr>
              <a:xfrm>
                <a:off x="417235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3" name="Rectangle 912">
                <a:extLst>
                  <a:ext uri="{FF2B5EF4-FFF2-40B4-BE49-F238E27FC236}">
                    <a16:creationId xmlns:a16="http://schemas.microsoft.com/office/drawing/2014/main" id="{8E7B8131-3D6A-A4D0-8DEA-3CF6EB435660}"/>
                  </a:ext>
                </a:extLst>
              </p:cNvPr>
              <p:cNvSpPr/>
              <p:nvPr/>
            </p:nvSpPr>
            <p:spPr>
              <a:xfrm>
                <a:off x="417235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4" name="Rectangle 913">
                <a:extLst>
                  <a:ext uri="{FF2B5EF4-FFF2-40B4-BE49-F238E27FC236}">
                    <a16:creationId xmlns:a16="http://schemas.microsoft.com/office/drawing/2014/main" id="{F907B643-3C66-4772-79F6-D5D722DE0387}"/>
                  </a:ext>
                </a:extLst>
              </p:cNvPr>
              <p:cNvSpPr/>
              <p:nvPr/>
            </p:nvSpPr>
            <p:spPr>
              <a:xfrm>
                <a:off x="3590366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5" name="Rectangle 914">
                <a:extLst>
                  <a:ext uri="{FF2B5EF4-FFF2-40B4-BE49-F238E27FC236}">
                    <a16:creationId xmlns:a16="http://schemas.microsoft.com/office/drawing/2014/main" id="{2291FC9F-405A-83C1-E2DF-76681959FB0E}"/>
                  </a:ext>
                </a:extLst>
              </p:cNvPr>
              <p:cNvSpPr/>
              <p:nvPr/>
            </p:nvSpPr>
            <p:spPr>
              <a:xfrm>
                <a:off x="359036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6" name="Rectangle 915">
                <a:extLst>
                  <a:ext uri="{FF2B5EF4-FFF2-40B4-BE49-F238E27FC236}">
                    <a16:creationId xmlns:a16="http://schemas.microsoft.com/office/drawing/2014/main" id="{20344094-685D-B91B-39CF-818FCE301799}"/>
                  </a:ext>
                </a:extLst>
              </p:cNvPr>
              <p:cNvSpPr/>
              <p:nvPr/>
            </p:nvSpPr>
            <p:spPr>
              <a:xfrm>
                <a:off x="330053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7" name="Rectangle 916">
                <a:extLst>
                  <a:ext uri="{FF2B5EF4-FFF2-40B4-BE49-F238E27FC236}">
                    <a16:creationId xmlns:a16="http://schemas.microsoft.com/office/drawing/2014/main" id="{D427CB86-58E7-186C-1E63-B64072E97093}"/>
                  </a:ext>
                </a:extLst>
              </p:cNvPr>
              <p:cNvSpPr/>
              <p:nvPr/>
            </p:nvSpPr>
            <p:spPr>
              <a:xfrm>
                <a:off x="329775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8" name="Rectangle 917">
                <a:extLst>
                  <a:ext uri="{FF2B5EF4-FFF2-40B4-BE49-F238E27FC236}">
                    <a16:creationId xmlns:a16="http://schemas.microsoft.com/office/drawing/2014/main" id="{2398E023-A5B9-E12B-BB95-AFC244BFE58D}"/>
                  </a:ext>
                </a:extLst>
              </p:cNvPr>
              <p:cNvSpPr/>
              <p:nvPr/>
            </p:nvSpPr>
            <p:spPr>
              <a:xfrm>
                <a:off x="271670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9" name="Rectangle 918">
                <a:extLst>
                  <a:ext uri="{FF2B5EF4-FFF2-40B4-BE49-F238E27FC236}">
                    <a16:creationId xmlns:a16="http://schemas.microsoft.com/office/drawing/2014/main" id="{4129661C-D7FE-ED27-DE73-B43EA8C024D2}"/>
                  </a:ext>
                </a:extLst>
              </p:cNvPr>
              <p:cNvSpPr/>
              <p:nvPr/>
            </p:nvSpPr>
            <p:spPr>
              <a:xfrm>
                <a:off x="271670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0" name="Rectangle 919">
                <a:extLst>
                  <a:ext uri="{FF2B5EF4-FFF2-40B4-BE49-F238E27FC236}">
                    <a16:creationId xmlns:a16="http://schemas.microsoft.com/office/drawing/2014/main" id="{5D254FF3-ECA4-B712-BA0C-AAD95C39CB4E}"/>
                  </a:ext>
                </a:extLst>
              </p:cNvPr>
              <p:cNvSpPr/>
              <p:nvPr/>
            </p:nvSpPr>
            <p:spPr>
              <a:xfrm>
                <a:off x="300515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1" name="Rectangle 920">
                <a:extLst>
                  <a:ext uri="{FF2B5EF4-FFF2-40B4-BE49-F238E27FC236}">
                    <a16:creationId xmlns:a16="http://schemas.microsoft.com/office/drawing/2014/main" id="{A9C3A6AB-4DC0-DB86-3696-0E9D6A37158D}"/>
                  </a:ext>
                </a:extLst>
              </p:cNvPr>
              <p:cNvSpPr/>
              <p:nvPr/>
            </p:nvSpPr>
            <p:spPr>
              <a:xfrm>
                <a:off x="3005150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2" name="Group 921">
              <a:extLst>
                <a:ext uri="{FF2B5EF4-FFF2-40B4-BE49-F238E27FC236}">
                  <a16:creationId xmlns:a16="http://schemas.microsoft.com/office/drawing/2014/main" id="{67B75F3A-36CE-F6F3-99E7-5D414CEE1365}"/>
                </a:ext>
              </a:extLst>
            </p:cNvPr>
            <p:cNvGrpSpPr/>
            <p:nvPr/>
          </p:nvGrpSpPr>
          <p:grpSpPr>
            <a:xfrm>
              <a:off x="4142873" y="957368"/>
              <a:ext cx="3502527" cy="237744"/>
              <a:chOff x="7028902" y="678426"/>
              <a:chExt cx="3502527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923" name="Rectangle 922">
                <a:extLst>
                  <a:ext uri="{FF2B5EF4-FFF2-40B4-BE49-F238E27FC236}">
                    <a16:creationId xmlns:a16="http://schemas.microsoft.com/office/drawing/2014/main" id="{DDF58E46-1580-0C83-162B-54AA88FFB297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4" name="Rectangle 923">
                <a:extLst>
                  <a:ext uri="{FF2B5EF4-FFF2-40B4-BE49-F238E27FC236}">
                    <a16:creationId xmlns:a16="http://schemas.microsoft.com/office/drawing/2014/main" id="{11A759E7-7780-1392-3FED-ED38AC392C2B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5" name="Rectangle 924">
                <a:extLst>
                  <a:ext uri="{FF2B5EF4-FFF2-40B4-BE49-F238E27FC236}">
                    <a16:creationId xmlns:a16="http://schemas.microsoft.com/office/drawing/2014/main" id="{1736B10A-9C83-4A30-5E28-798FDD2669F2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6" name="Rectangle 925">
                <a:extLst>
                  <a:ext uri="{FF2B5EF4-FFF2-40B4-BE49-F238E27FC236}">
                    <a16:creationId xmlns:a16="http://schemas.microsoft.com/office/drawing/2014/main" id="{A1A9AC3E-3179-8A5C-F3F5-CEB4F39E642F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7" name="Rectangle 926">
                <a:extLst>
                  <a:ext uri="{FF2B5EF4-FFF2-40B4-BE49-F238E27FC236}">
                    <a16:creationId xmlns:a16="http://schemas.microsoft.com/office/drawing/2014/main" id="{D6CE4F44-6554-A1F9-673B-6444A41557EB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8" name="Rectangle 927">
                <a:extLst>
                  <a:ext uri="{FF2B5EF4-FFF2-40B4-BE49-F238E27FC236}">
                    <a16:creationId xmlns:a16="http://schemas.microsoft.com/office/drawing/2014/main" id="{E543FF9D-D2B1-6E25-1525-FD7412FF10F1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9" name="Rectangle 928">
                <a:extLst>
                  <a:ext uri="{FF2B5EF4-FFF2-40B4-BE49-F238E27FC236}">
                    <a16:creationId xmlns:a16="http://schemas.microsoft.com/office/drawing/2014/main" id="{452925AB-9FEA-1534-2C34-B509AB557D88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0" name="Rectangle 929">
                <a:extLst>
                  <a:ext uri="{FF2B5EF4-FFF2-40B4-BE49-F238E27FC236}">
                    <a16:creationId xmlns:a16="http://schemas.microsoft.com/office/drawing/2014/main" id="{A041BDAC-9A49-5082-7F81-200F1DA67320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1" name="Rectangle 930">
                <a:extLst>
                  <a:ext uri="{FF2B5EF4-FFF2-40B4-BE49-F238E27FC236}">
                    <a16:creationId xmlns:a16="http://schemas.microsoft.com/office/drawing/2014/main" id="{DB5D290C-C27F-3B1B-E08D-1086B30E0E23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2" name="Rectangle 931">
                <a:extLst>
                  <a:ext uri="{FF2B5EF4-FFF2-40B4-BE49-F238E27FC236}">
                    <a16:creationId xmlns:a16="http://schemas.microsoft.com/office/drawing/2014/main" id="{0A9524A1-5B69-BC1C-7A1D-8D9BA6A119AF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3" name="Rectangle 932">
                <a:extLst>
                  <a:ext uri="{FF2B5EF4-FFF2-40B4-BE49-F238E27FC236}">
                    <a16:creationId xmlns:a16="http://schemas.microsoft.com/office/drawing/2014/main" id="{0C3750F6-91DB-A824-7CEA-E3B9F1B5F6D7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4" name="Rectangle 933">
                <a:extLst>
                  <a:ext uri="{FF2B5EF4-FFF2-40B4-BE49-F238E27FC236}">
                    <a16:creationId xmlns:a16="http://schemas.microsoft.com/office/drawing/2014/main" id="{15C2F5E3-FA5F-F4B6-B5B4-9546DD70428A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5" name="Rectangle 934">
                <a:extLst>
                  <a:ext uri="{FF2B5EF4-FFF2-40B4-BE49-F238E27FC236}">
                    <a16:creationId xmlns:a16="http://schemas.microsoft.com/office/drawing/2014/main" id="{7FF5042A-A8EE-9546-D41D-C918184D45BD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6" name="Rectangle 935">
                <a:extLst>
                  <a:ext uri="{FF2B5EF4-FFF2-40B4-BE49-F238E27FC236}">
                    <a16:creationId xmlns:a16="http://schemas.microsoft.com/office/drawing/2014/main" id="{AFE48651-88B1-DE43-54BC-02B7A4CC1E42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7" name="Rectangle 936">
                <a:extLst>
                  <a:ext uri="{FF2B5EF4-FFF2-40B4-BE49-F238E27FC236}">
                    <a16:creationId xmlns:a16="http://schemas.microsoft.com/office/drawing/2014/main" id="{83AD7425-1A2F-876B-500C-D8E8AFE52426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8" name="Rectangle 937">
                <a:extLst>
                  <a:ext uri="{FF2B5EF4-FFF2-40B4-BE49-F238E27FC236}">
                    <a16:creationId xmlns:a16="http://schemas.microsoft.com/office/drawing/2014/main" id="{441A2210-3CC6-0FE6-031D-924D341EB069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9" name="Rectangle 938">
                <a:extLst>
                  <a:ext uri="{FF2B5EF4-FFF2-40B4-BE49-F238E27FC236}">
                    <a16:creationId xmlns:a16="http://schemas.microsoft.com/office/drawing/2014/main" id="{34C5C520-8E3C-FA32-9265-1C351C1528EF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0" name="Rectangle 939">
                <a:extLst>
                  <a:ext uri="{FF2B5EF4-FFF2-40B4-BE49-F238E27FC236}">
                    <a16:creationId xmlns:a16="http://schemas.microsoft.com/office/drawing/2014/main" id="{D0918501-30ED-1DC8-3102-DD5D2DEDE82A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1" name="Rectangle 940">
                <a:extLst>
                  <a:ext uri="{FF2B5EF4-FFF2-40B4-BE49-F238E27FC236}">
                    <a16:creationId xmlns:a16="http://schemas.microsoft.com/office/drawing/2014/main" id="{A568A829-AE43-E96F-A717-160DBF76E760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2" name="Rectangle 941">
                <a:extLst>
                  <a:ext uri="{FF2B5EF4-FFF2-40B4-BE49-F238E27FC236}">
                    <a16:creationId xmlns:a16="http://schemas.microsoft.com/office/drawing/2014/main" id="{0DD2790F-D01C-0128-C5B5-A5C27ABE7C00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3" name="Rectangle 942">
                <a:extLst>
                  <a:ext uri="{FF2B5EF4-FFF2-40B4-BE49-F238E27FC236}">
                    <a16:creationId xmlns:a16="http://schemas.microsoft.com/office/drawing/2014/main" id="{964F6E37-F6F4-918B-2BBB-CF2EF4C6BE9C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4" name="Rectangle 943">
                <a:extLst>
                  <a:ext uri="{FF2B5EF4-FFF2-40B4-BE49-F238E27FC236}">
                    <a16:creationId xmlns:a16="http://schemas.microsoft.com/office/drawing/2014/main" id="{346D8B8E-64D3-7233-3CF3-467469E77473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5" name="Rectangle 944">
                <a:extLst>
                  <a:ext uri="{FF2B5EF4-FFF2-40B4-BE49-F238E27FC236}">
                    <a16:creationId xmlns:a16="http://schemas.microsoft.com/office/drawing/2014/main" id="{2FBFB029-9AAD-3AF0-7962-38524FD04013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6" name="Rectangle 945">
                <a:extLst>
                  <a:ext uri="{FF2B5EF4-FFF2-40B4-BE49-F238E27FC236}">
                    <a16:creationId xmlns:a16="http://schemas.microsoft.com/office/drawing/2014/main" id="{0182BE68-DF01-1C99-37E0-29A80E701A6A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7" name="Group 946">
              <a:extLst>
                <a:ext uri="{FF2B5EF4-FFF2-40B4-BE49-F238E27FC236}">
                  <a16:creationId xmlns:a16="http://schemas.microsoft.com/office/drawing/2014/main" id="{57FD607D-8914-9429-3D61-0B918B9EA68E}"/>
                </a:ext>
              </a:extLst>
            </p:cNvPr>
            <p:cNvGrpSpPr/>
            <p:nvPr/>
          </p:nvGrpSpPr>
          <p:grpSpPr>
            <a:xfrm>
              <a:off x="3441257" y="1432264"/>
              <a:ext cx="5252559" cy="237828"/>
              <a:chOff x="3004377" y="1909784"/>
              <a:chExt cx="5252559" cy="237828"/>
            </a:xfrm>
          </p:grpSpPr>
          <p:sp>
            <p:nvSpPr>
              <p:cNvPr id="948" name="Rectangle 947">
                <a:extLst>
                  <a:ext uri="{FF2B5EF4-FFF2-40B4-BE49-F238E27FC236}">
                    <a16:creationId xmlns:a16="http://schemas.microsoft.com/office/drawing/2014/main" id="{F293543E-E8CB-241D-9912-C8151C3B7DC4}"/>
                  </a:ext>
                </a:extLst>
              </p:cNvPr>
              <p:cNvSpPr/>
              <p:nvPr/>
            </p:nvSpPr>
            <p:spPr>
              <a:xfrm>
                <a:off x="7380568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9" name="Rectangle 948">
                <a:extLst>
                  <a:ext uri="{FF2B5EF4-FFF2-40B4-BE49-F238E27FC236}">
                    <a16:creationId xmlns:a16="http://schemas.microsoft.com/office/drawing/2014/main" id="{C7BA06C5-8EC9-7543-4879-243B3BEC3207}"/>
                  </a:ext>
                </a:extLst>
              </p:cNvPr>
              <p:cNvSpPr/>
              <p:nvPr/>
            </p:nvSpPr>
            <p:spPr>
              <a:xfrm>
                <a:off x="7380568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0" name="Rectangle 949">
                <a:extLst>
                  <a:ext uri="{FF2B5EF4-FFF2-40B4-BE49-F238E27FC236}">
                    <a16:creationId xmlns:a16="http://schemas.microsoft.com/office/drawing/2014/main" id="{C329695B-3BD2-BF20-F059-BA4986D0BCBD}"/>
                  </a:ext>
                </a:extLst>
              </p:cNvPr>
              <p:cNvSpPr/>
              <p:nvPr/>
            </p:nvSpPr>
            <p:spPr>
              <a:xfrm>
                <a:off x="7090733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1" name="Rectangle 950">
                <a:extLst>
                  <a:ext uri="{FF2B5EF4-FFF2-40B4-BE49-F238E27FC236}">
                    <a16:creationId xmlns:a16="http://schemas.microsoft.com/office/drawing/2014/main" id="{8C135F62-4F67-FC44-B4BB-737D4C5510D5}"/>
                  </a:ext>
                </a:extLst>
              </p:cNvPr>
              <p:cNvSpPr/>
              <p:nvPr/>
            </p:nvSpPr>
            <p:spPr>
              <a:xfrm>
                <a:off x="7087960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2" name="Rectangle 951">
                <a:extLst>
                  <a:ext uri="{FF2B5EF4-FFF2-40B4-BE49-F238E27FC236}">
                    <a16:creationId xmlns:a16="http://schemas.microsoft.com/office/drawing/2014/main" id="{8667D321-BDD3-B3BD-1D11-B5BA35998634}"/>
                  </a:ext>
                </a:extLst>
              </p:cNvPr>
              <p:cNvSpPr/>
              <p:nvPr/>
            </p:nvSpPr>
            <p:spPr>
              <a:xfrm>
                <a:off x="6502744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3" name="Rectangle 952">
                <a:extLst>
                  <a:ext uri="{FF2B5EF4-FFF2-40B4-BE49-F238E27FC236}">
                    <a16:creationId xmlns:a16="http://schemas.microsoft.com/office/drawing/2014/main" id="{0370280D-4FB0-9D5C-4CEE-0F0402C5DE76}"/>
                  </a:ext>
                </a:extLst>
              </p:cNvPr>
              <p:cNvSpPr/>
              <p:nvPr/>
            </p:nvSpPr>
            <p:spPr>
              <a:xfrm>
                <a:off x="6502744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4" name="Rectangle 953">
                <a:extLst>
                  <a:ext uri="{FF2B5EF4-FFF2-40B4-BE49-F238E27FC236}">
                    <a16:creationId xmlns:a16="http://schemas.microsoft.com/office/drawing/2014/main" id="{1350AB45-FD9C-79D5-68BC-E4ACC4E80DF9}"/>
                  </a:ext>
                </a:extLst>
              </p:cNvPr>
              <p:cNvSpPr/>
              <p:nvPr/>
            </p:nvSpPr>
            <p:spPr>
              <a:xfrm>
                <a:off x="6795352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5" name="Rectangle 954">
                <a:extLst>
                  <a:ext uri="{FF2B5EF4-FFF2-40B4-BE49-F238E27FC236}">
                    <a16:creationId xmlns:a16="http://schemas.microsoft.com/office/drawing/2014/main" id="{B87B68D5-035B-09E9-C045-3A10C48B1AD9}"/>
                  </a:ext>
                </a:extLst>
              </p:cNvPr>
              <p:cNvSpPr/>
              <p:nvPr/>
            </p:nvSpPr>
            <p:spPr>
              <a:xfrm>
                <a:off x="6795352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6" name="Rectangle 955">
                <a:extLst>
                  <a:ext uri="{FF2B5EF4-FFF2-40B4-BE49-F238E27FC236}">
                    <a16:creationId xmlns:a16="http://schemas.microsoft.com/office/drawing/2014/main" id="{FFE7B6B3-3923-1FA5-F089-840D35FF20B7}"/>
                  </a:ext>
                </a:extLst>
              </p:cNvPr>
              <p:cNvSpPr/>
              <p:nvPr/>
            </p:nvSpPr>
            <p:spPr>
              <a:xfrm>
                <a:off x="6213366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7" name="Rectangle 956">
                <a:extLst>
                  <a:ext uri="{FF2B5EF4-FFF2-40B4-BE49-F238E27FC236}">
                    <a16:creationId xmlns:a16="http://schemas.microsoft.com/office/drawing/2014/main" id="{C316238A-75DA-9BDF-2558-18D482ED0851}"/>
                  </a:ext>
                </a:extLst>
              </p:cNvPr>
              <p:cNvSpPr/>
              <p:nvPr/>
            </p:nvSpPr>
            <p:spPr>
              <a:xfrm>
                <a:off x="6213366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8" name="Rectangle 957">
                <a:extLst>
                  <a:ext uri="{FF2B5EF4-FFF2-40B4-BE49-F238E27FC236}">
                    <a16:creationId xmlns:a16="http://schemas.microsoft.com/office/drawing/2014/main" id="{EC0BA830-C18B-C4AF-A386-DC04031733C3}"/>
                  </a:ext>
                </a:extLst>
              </p:cNvPr>
              <p:cNvSpPr/>
              <p:nvPr/>
            </p:nvSpPr>
            <p:spPr>
              <a:xfrm>
                <a:off x="5923531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9" name="Rectangle 958">
                <a:extLst>
                  <a:ext uri="{FF2B5EF4-FFF2-40B4-BE49-F238E27FC236}">
                    <a16:creationId xmlns:a16="http://schemas.microsoft.com/office/drawing/2014/main" id="{DF348F23-75D8-2B79-98C9-2D3F5D0A65BA}"/>
                  </a:ext>
                </a:extLst>
              </p:cNvPr>
              <p:cNvSpPr/>
              <p:nvPr/>
            </p:nvSpPr>
            <p:spPr>
              <a:xfrm>
                <a:off x="5920758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0" name="Rectangle 959">
                <a:extLst>
                  <a:ext uri="{FF2B5EF4-FFF2-40B4-BE49-F238E27FC236}">
                    <a16:creationId xmlns:a16="http://schemas.microsoft.com/office/drawing/2014/main" id="{7496BC86-0C53-BD8E-3803-5D8E778EB0DC}"/>
                  </a:ext>
                </a:extLst>
              </p:cNvPr>
              <p:cNvSpPr/>
              <p:nvPr/>
            </p:nvSpPr>
            <p:spPr>
              <a:xfrm>
                <a:off x="5339702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1" name="Rectangle 960">
                <a:extLst>
                  <a:ext uri="{FF2B5EF4-FFF2-40B4-BE49-F238E27FC236}">
                    <a16:creationId xmlns:a16="http://schemas.microsoft.com/office/drawing/2014/main" id="{4904D521-1B3D-C73E-0C98-4D960EB05ECC}"/>
                  </a:ext>
                </a:extLst>
              </p:cNvPr>
              <p:cNvSpPr/>
              <p:nvPr/>
            </p:nvSpPr>
            <p:spPr>
              <a:xfrm>
                <a:off x="5339702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2" name="Rectangle 961">
                <a:extLst>
                  <a:ext uri="{FF2B5EF4-FFF2-40B4-BE49-F238E27FC236}">
                    <a16:creationId xmlns:a16="http://schemas.microsoft.com/office/drawing/2014/main" id="{6703033C-FE95-3F0D-2FE9-E187E6019C10}"/>
                  </a:ext>
                </a:extLst>
              </p:cNvPr>
              <p:cNvSpPr/>
              <p:nvPr/>
            </p:nvSpPr>
            <p:spPr>
              <a:xfrm>
                <a:off x="5628150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3" name="Rectangle 962">
                <a:extLst>
                  <a:ext uri="{FF2B5EF4-FFF2-40B4-BE49-F238E27FC236}">
                    <a16:creationId xmlns:a16="http://schemas.microsoft.com/office/drawing/2014/main" id="{881A5158-93EA-DF32-6D7D-A6C59C3EBF4F}"/>
                  </a:ext>
                </a:extLst>
              </p:cNvPr>
              <p:cNvSpPr/>
              <p:nvPr/>
            </p:nvSpPr>
            <p:spPr>
              <a:xfrm>
                <a:off x="5628150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4" name="Rectangle 963">
                <a:extLst>
                  <a:ext uri="{FF2B5EF4-FFF2-40B4-BE49-F238E27FC236}">
                    <a16:creationId xmlns:a16="http://schemas.microsoft.com/office/drawing/2014/main" id="{4E43AE11-6366-DA72-E83B-55DF1DD72B83}"/>
                  </a:ext>
                </a:extLst>
              </p:cNvPr>
              <p:cNvSpPr/>
              <p:nvPr/>
            </p:nvSpPr>
            <p:spPr>
              <a:xfrm>
                <a:off x="5045243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5" name="Rectangle 964">
                <a:extLst>
                  <a:ext uri="{FF2B5EF4-FFF2-40B4-BE49-F238E27FC236}">
                    <a16:creationId xmlns:a16="http://schemas.microsoft.com/office/drawing/2014/main" id="{8561F352-0B15-CED8-E5A9-0EF0D40B474C}"/>
                  </a:ext>
                </a:extLst>
              </p:cNvPr>
              <p:cNvSpPr/>
              <p:nvPr/>
            </p:nvSpPr>
            <p:spPr>
              <a:xfrm>
                <a:off x="5045243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6" name="Rectangle 965">
                <a:extLst>
                  <a:ext uri="{FF2B5EF4-FFF2-40B4-BE49-F238E27FC236}">
                    <a16:creationId xmlns:a16="http://schemas.microsoft.com/office/drawing/2014/main" id="{3586F130-97EF-7A41-402E-532980C18B51}"/>
                  </a:ext>
                </a:extLst>
              </p:cNvPr>
              <p:cNvSpPr/>
              <p:nvPr/>
            </p:nvSpPr>
            <p:spPr>
              <a:xfrm>
                <a:off x="4755408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7" name="Rectangle 966">
                <a:extLst>
                  <a:ext uri="{FF2B5EF4-FFF2-40B4-BE49-F238E27FC236}">
                    <a16:creationId xmlns:a16="http://schemas.microsoft.com/office/drawing/2014/main" id="{3BCBE5B2-B0CA-7556-7DD7-725D152AC694}"/>
                  </a:ext>
                </a:extLst>
              </p:cNvPr>
              <p:cNvSpPr/>
              <p:nvPr/>
            </p:nvSpPr>
            <p:spPr>
              <a:xfrm>
                <a:off x="4752635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8" name="Rectangle 967">
                <a:extLst>
                  <a:ext uri="{FF2B5EF4-FFF2-40B4-BE49-F238E27FC236}">
                    <a16:creationId xmlns:a16="http://schemas.microsoft.com/office/drawing/2014/main" id="{50453744-5C10-3EBE-5014-4A2E778A3CCA}"/>
                  </a:ext>
                </a:extLst>
              </p:cNvPr>
              <p:cNvSpPr/>
              <p:nvPr/>
            </p:nvSpPr>
            <p:spPr>
              <a:xfrm>
                <a:off x="4167419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9" name="Rectangle 968">
                <a:extLst>
                  <a:ext uri="{FF2B5EF4-FFF2-40B4-BE49-F238E27FC236}">
                    <a16:creationId xmlns:a16="http://schemas.microsoft.com/office/drawing/2014/main" id="{5BED2EAA-B5A5-7FD4-CBF5-C66C32AE4D5E}"/>
                  </a:ext>
                </a:extLst>
              </p:cNvPr>
              <p:cNvSpPr/>
              <p:nvPr/>
            </p:nvSpPr>
            <p:spPr>
              <a:xfrm>
                <a:off x="4167419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0" name="Rectangle 969">
                <a:extLst>
                  <a:ext uri="{FF2B5EF4-FFF2-40B4-BE49-F238E27FC236}">
                    <a16:creationId xmlns:a16="http://schemas.microsoft.com/office/drawing/2014/main" id="{55E7663E-0EF2-49E2-97F9-7D02623B9545}"/>
                  </a:ext>
                </a:extLst>
              </p:cNvPr>
              <p:cNvSpPr/>
              <p:nvPr/>
            </p:nvSpPr>
            <p:spPr>
              <a:xfrm>
                <a:off x="4460027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1" name="Rectangle 970">
                <a:extLst>
                  <a:ext uri="{FF2B5EF4-FFF2-40B4-BE49-F238E27FC236}">
                    <a16:creationId xmlns:a16="http://schemas.microsoft.com/office/drawing/2014/main" id="{C1D75203-FD3D-804F-3D22-668B55574307}"/>
                  </a:ext>
                </a:extLst>
              </p:cNvPr>
              <p:cNvSpPr/>
              <p:nvPr/>
            </p:nvSpPr>
            <p:spPr>
              <a:xfrm>
                <a:off x="4460027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2" name="Rectangle 971">
                <a:extLst>
                  <a:ext uri="{FF2B5EF4-FFF2-40B4-BE49-F238E27FC236}">
                    <a16:creationId xmlns:a16="http://schemas.microsoft.com/office/drawing/2014/main" id="{3B378E98-840F-E2F4-E240-4B5288A057C3}"/>
                  </a:ext>
                </a:extLst>
              </p:cNvPr>
              <p:cNvSpPr/>
              <p:nvPr/>
            </p:nvSpPr>
            <p:spPr>
              <a:xfrm>
                <a:off x="3878041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3" name="Rectangle 972">
                <a:extLst>
                  <a:ext uri="{FF2B5EF4-FFF2-40B4-BE49-F238E27FC236}">
                    <a16:creationId xmlns:a16="http://schemas.microsoft.com/office/drawing/2014/main" id="{6CFD50B8-EBED-E41D-67DE-176A1A271D5D}"/>
                  </a:ext>
                </a:extLst>
              </p:cNvPr>
              <p:cNvSpPr/>
              <p:nvPr/>
            </p:nvSpPr>
            <p:spPr>
              <a:xfrm>
                <a:off x="3878041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4" name="Rectangle 973">
                <a:extLst>
                  <a:ext uri="{FF2B5EF4-FFF2-40B4-BE49-F238E27FC236}">
                    <a16:creationId xmlns:a16="http://schemas.microsoft.com/office/drawing/2014/main" id="{5AE674B5-7A79-B246-1653-5763B77FF5DE}"/>
                  </a:ext>
                </a:extLst>
              </p:cNvPr>
              <p:cNvSpPr/>
              <p:nvPr/>
            </p:nvSpPr>
            <p:spPr>
              <a:xfrm>
                <a:off x="3588206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5" name="Rectangle 974">
                <a:extLst>
                  <a:ext uri="{FF2B5EF4-FFF2-40B4-BE49-F238E27FC236}">
                    <a16:creationId xmlns:a16="http://schemas.microsoft.com/office/drawing/2014/main" id="{1F12B6D3-B169-1819-6355-695F9BB49921}"/>
                  </a:ext>
                </a:extLst>
              </p:cNvPr>
              <p:cNvSpPr/>
              <p:nvPr/>
            </p:nvSpPr>
            <p:spPr>
              <a:xfrm>
                <a:off x="3585433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6" name="Rectangle 975">
                <a:extLst>
                  <a:ext uri="{FF2B5EF4-FFF2-40B4-BE49-F238E27FC236}">
                    <a16:creationId xmlns:a16="http://schemas.microsoft.com/office/drawing/2014/main" id="{DBDEBF30-1640-01BE-8711-0C14DA8CA1C5}"/>
                  </a:ext>
                </a:extLst>
              </p:cNvPr>
              <p:cNvSpPr/>
              <p:nvPr/>
            </p:nvSpPr>
            <p:spPr>
              <a:xfrm>
                <a:off x="3004377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7" name="Rectangle 976">
                <a:extLst>
                  <a:ext uri="{FF2B5EF4-FFF2-40B4-BE49-F238E27FC236}">
                    <a16:creationId xmlns:a16="http://schemas.microsoft.com/office/drawing/2014/main" id="{4B06A087-8181-396C-5200-3ED3D8ABC22C}"/>
                  </a:ext>
                </a:extLst>
              </p:cNvPr>
              <p:cNvSpPr/>
              <p:nvPr/>
            </p:nvSpPr>
            <p:spPr>
              <a:xfrm>
                <a:off x="3004377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8" name="Rectangle 977">
                <a:extLst>
                  <a:ext uri="{FF2B5EF4-FFF2-40B4-BE49-F238E27FC236}">
                    <a16:creationId xmlns:a16="http://schemas.microsoft.com/office/drawing/2014/main" id="{A9BEBE29-24D2-0D87-48E0-F5199A316F6F}"/>
                  </a:ext>
                </a:extLst>
              </p:cNvPr>
              <p:cNvSpPr/>
              <p:nvPr/>
            </p:nvSpPr>
            <p:spPr>
              <a:xfrm>
                <a:off x="3292825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9" name="Rectangle 978">
                <a:extLst>
                  <a:ext uri="{FF2B5EF4-FFF2-40B4-BE49-F238E27FC236}">
                    <a16:creationId xmlns:a16="http://schemas.microsoft.com/office/drawing/2014/main" id="{F98204E1-6222-E3A3-EB59-FEC33FBF35C3}"/>
                  </a:ext>
                </a:extLst>
              </p:cNvPr>
              <p:cNvSpPr/>
              <p:nvPr/>
            </p:nvSpPr>
            <p:spPr>
              <a:xfrm>
                <a:off x="3292825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6" name="Rectangle 985">
                <a:extLst>
                  <a:ext uri="{FF2B5EF4-FFF2-40B4-BE49-F238E27FC236}">
                    <a16:creationId xmlns:a16="http://schemas.microsoft.com/office/drawing/2014/main" id="{39AE140D-FBEA-27B8-4F5E-F88986DA99B1}"/>
                  </a:ext>
                </a:extLst>
              </p:cNvPr>
              <p:cNvSpPr/>
              <p:nvPr/>
            </p:nvSpPr>
            <p:spPr>
              <a:xfrm>
                <a:off x="7675880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7" name="Rectangle 986">
                <a:extLst>
                  <a:ext uri="{FF2B5EF4-FFF2-40B4-BE49-F238E27FC236}">
                    <a16:creationId xmlns:a16="http://schemas.microsoft.com/office/drawing/2014/main" id="{1C30420E-4462-E620-57F2-983216E9FF3D}"/>
                  </a:ext>
                </a:extLst>
              </p:cNvPr>
              <p:cNvSpPr/>
              <p:nvPr/>
            </p:nvSpPr>
            <p:spPr>
              <a:xfrm>
                <a:off x="7675880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8" name="Rectangle 987">
                <a:extLst>
                  <a:ext uri="{FF2B5EF4-FFF2-40B4-BE49-F238E27FC236}">
                    <a16:creationId xmlns:a16="http://schemas.microsoft.com/office/drawing/2014/main" id="{7F41A858-EDCA-5A8B-C221-314A298633F3}"/>
                  </a:ext>
                </a:extLst>
              </p:cNvPr>
              <p:cNvSpPr/>
              <p:nvPr/>
            </p:nvSpPr>
            <p:spPr>
              <a:xfrm>
                <a:off x="7964328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9" name="Rectangle 988">
                <a:extLst>
                  <a:ext uri="{FF2B5EF4-FFF2-40B4-BE49-F238E27FC236}">
                    <a16:creationId xmlns:a16="http://schemas.microsoft.com/office/drawing/2014/main" id="{4EBDAA24-E640-20B9-65AE-3941AE9C722D}"/>
                  </a:ext>
                </a:extLst>
              </p:cNvPr>
              <p:cNvSpPr/>
              <p:nvPr/>
            </p:nvSpPr>
            <p:spPr>
              <a:xfrm>
                <a:off x="7964328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7" name="Group 1016">
              <a:extLst>
                <a:ext uri="{FF2B5EF4-FFF2-40B4-BE49-F238E27FC236}">
                  <a16:creationId xmlns:a16="http://schemas.microsoft.com/office/drawing/2014/main" id="{76B48EE1-9056-7DBA-E079-AF1DEEC024BD}"/>
                </a:ext>
              </a:extLst>
            </p:cNvPr>
            <p:cNvGrpSpPr/>
            <p:nvPr/>
          </p:nvGrpSpPr>
          <p:grpSpPr>
            <a:xfrm>
              <a:off x="3727622" y="1193588"/>
              <a:ext cx="4659192" cy="237744"/>
              <a:chOff x="2716702" y="2148628"/>
              <a:chExt cx="4659192" cy="237744"/>
            </a:xfrm>
          </p:grpSpPr>
          <p:sp>
            <p:nvSpPr>
              <p:cNvPr id="1026" name="Rectangle 1025">
                <a:extLst>
                  <a:ext uri="{FF2B5EF4-FFF2-40B4-BE49-F238E27FC236}">
                    <a16:creationId xmlns:a16="http://schemas.microsoft.com/office/drawing/2014/main" id="{A654393C-5777-C054-0AF3-33DCC1FF8CA1}"/>
                  </a:ext>
                </a:extLst>
              </p:cNvPr>
              <p:cNvSpPr/>
              <p:nvPr/>
            </p:nvSpPr>
            <p:spPr>
              <a:xfrm>
                <a:off x="708328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7" name="Rectangle 1026">
                <a:extLst>
                  <a:ext uri="{FF2B5EF4-FFF2-40B4-BE49-F238E27FC236}">
                    <a16:creationId xmlns:a16="http://schemas.microsoft.com/office/drawing/2014/main" id="{0613E2AC-A185-4E1C-97D0-F213F1F5ECD5}"/>
                  </a:ext>
                </a:extLst>
              </p:cNvPr>
              <p:cNvSpPr/>
              <p:nvPr/>
            </p:nvSpPr>
            <p:spPr>
              <a:xfrm>
                <a:off x="708051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8" name="Rectangle 1027">
                <a:extLst>
                  <a:ext uri="{FF2B5EF4-FFF2-40B4-BE49-F238E27FC236}">
                    <a16:creationId xmlns:a16="http://schemas.microsoft.com/office/drawing/2014/main" id="{CBB6ED5D-08C0-E590-CC32-D6DA59D9BBA6}"/>
                  </a:ext>
                </a:extLst>
              </p:cNvPr>
              <p:cNvSpPr/>
              <p:nvPr/>
            </p:nvSpPr>
            <p:spPr>
              <a:xfrm>
                <a:off x="649945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Rectangle 1028">
                <a:extLst>
                  <a:ext uri="{FF2B5EF4-FFF2-40B4-BE49-F238E27FC236}">
                    <a16:creationId xmlns:a16="http://schemas.microsoft.com/office/drawing/2014/main" id="{503FA969-FB05-37EF-E91B-EAB48832E54A}"/>
                  </a:ext>
                </a:extLst>
              </p:cNvPr>
              <p:cNvSpPr/>
              <p:nvPr/>
            </p:nvSpPr>
            <p:spPr>
              <a:xfrm>
                <a:off x="649945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0" name="Rectangle 1029">
                <a:extLst>
                  <a:ext uri="{FF2B5EF4-FFF2-40B4-BE49-F238E27FC236}">
                    <a16:creationId xmlns:a16="http://schemas.microsoft.com/office/drawing/2014/main" id="{0BFA169D-0380-57DC-076F-A38C97135F9C}"/>
                  </a:ext>
                </a:extLst>
              </p:cNvPr>
              <p:cNvSpPr/>
              <p:nvPr/>
            </p:nvSpPr>
            <p:spPr>
              <a:xfrm>
                <a:off x="678790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Rectangle 1030">
                <a:extLst>
                  <a:ext uri="{FF2B5EF4-FFF2-40B4-BE49-F238E27FC236}">
                    <a16:creationId xmlns:a16="http://schemas.microsoft.com/office/drawing/2014/main" id="{70B35C55-8D56-0CEF-C7D5-2AC097DB827E}"/>
                  </a:ext>
                </a:extLst>
              </p:cNvPr>
              <p:cNvSpPr/>
              <p:nvPr/>
            </p:nvSpPr>
            <p:spPr>
              <a:xfrm>
                <a:off x="678790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2" name="Rectangle 1031">
                <a:extLst>
                  <a:ext uri="{FF2B5EF4-FFF2-40B4-BE49-F238E27FC236}">
                    <a16:creationId xmlns:a16="http://schemas.microsoft.com/office/drawing/2014/main" id="{1703A3CD-BCDB-6400-BCA9-C22D84F63529}"/>
                  </a:ext>
                </a:extLst>
              </p:cNvPr>
              <p:cNvSpPr/>
              <p:nvPr/>
            </p:nvSpPr>
            <p:spPr>
              <a:xfrm>
                <a:off x="6215069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" name="Rectangle 1032">
                <a:extLst>
                  <a:ext uri="{FF2B5EF4-FFF2-40B4-BE49-F238E27FC236}">
                    <a16:creationId xmlns:a16="http://schemas.microsoft.com/office/drawing/2014/main" id="{FCB4505A-9DA5-8873-B104-74F85EECF0E8}"/>
                  </a:ext>
                </a:extLst>
              </p:cNvPr>
              <p:cNvSpPr/>
              <p:nvPr/>
            </p:nvSpPr>
            <p:spPr>
              <a:xfrm>
                <a:off x="6215069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4" name="Rectangle 1033">
                <a:extLst>
                  <a:ext uri="{FF2B5EF4-FFF2-40B4-BE49-F238E27FC236}">
                    <a16:creationId xmlns:a16="http://schemas.microsoft.com/office/drawing/2014/main" id="{AE2F1C86-C445-C63C-8FA6-36D3089FDCB2}"/>
                  </a:ext>
                </a:extLst>
              </p:cNvPr>
              <p:cNvSpPr/>
              <p:nvPr/>
            </p:nvSpPr>
            <p:spPr>
              <a:xfrm>
                <a:off x="5925691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5" name="Rectangle 1034">
                <a:extLst>
                  <a:ext uri="{FF2B5EF4-FFF2-40B4-BE49-F238E27FC236}">
                    <a16:creationId xmlns:a16="http://schemas.microsoft.com/office/drawing/2014/main" id="{D77812BA-FD9A-C84E-6940-D7F825F21733}"/>
                  </a:ext>
                </a:extLst>
              </p:cNvPr>
              <p:cNvSpPr/>
              <p:nvPr/>
            </p:nvSpPr>
            <p:spPr>
              <a:xfrm>
                <a:off x="592569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6" name="Rectangle 1035">
                <a:extLst>
                  <a:ext uri="{FF2B5EF4-FFF2-40B4-BE49-F238E27FC236}">
                    <a16:creationId xmlns:a16="http://schemas.microsoft.com/office/drawing/2014/main" id="{7A964B86-6787-0C10-942F-47FEED769B62}"/>
                  </a:ext>
                </a:extLst>
              </p:cNvPr>
              <p:cNvSpPr/>
              <p:nvPr/>
            </p:nvSpPr>
            <p:spPr>
              <a:xfrm>
                <a:off x="563585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7" name="Rectangle 1036">
                <a:extLst>
                  <a:ext uri="{FF2B5EF4-FFF2-40B4-BE49-F238E27FC236}">
                    <a16:creationId xmlns:a16="http://schemas.microsoft.com/office/drawing/2014/main" id="{B5C48039-3C29-8E0C-0704-16DF381D6BB9}"/>
                  </a:ext>
                </a:extLst>
              </p:cNvPr>
              <p:cNvSpPr/>
              <p:nvPr/>
            </p:nvSpPr>
            <p:spPr>
              <a:xfrm>
                <a:off x="563308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8" name="Rectangle 1037">
                <a:extLst>
                  <a:ext uri="{FF2B5EF4-FFF2-40B4-BE49-F238E27FC236}">
                    <a16:creationId xmlns:a16="http://schemas.microsoft.com/office/drawing/2014/main" id="{9B667D79-29FB-59A5-D93B-8B4F7A820C15}"/>
                  </a:ext>
                </a:extLst>
              </p:cNvPr>
              <p:cNvSpPr/>
              <p:nvPr/>
            </p:nvSpPr>
            <p:spPr>
              <a:xfrm>
                <a:off x="505202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9" name="Rectangle 1038">
                <a:extLst>
                  <a:ext uri="{FF2B5EF4-FFF2-40B4-BE49-F238E27FC236}">
                    <a16:creationId xmlns:a16="http://schemas.microsoft.com/office/drawing/2014/main" id="{ED38A1FB-A055-6AA7-782F-E8B8CF8B88F2}"/>
                  </a:ext>
                </a:extLst>
              </p:cNvPr>
              <p:cNvSpPr/>
              <p:nvPr/>
            </p:nvSpPr>
            <p:spPr>
              <a:xfrm>
                <a:off x="505202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0" name="Rectangle 1039">
                <a:extLst>
                  <a:ext uri="{FF2B5EF4-FFF2-40B4-BE49-F238E27FC236}">
                    <a16:creationId xmlns:a16="http://schemas.microsoft.com/office/drawing/2014/main" id="{7E1642A3-1DE1-12B3-D540-F22B2B8866D8}"/>
                  </a:ext>
                </a:extLst>
              </p:cNvPr>
              <p:cNvSpPr/>
              <p:nvPr/>
            </p:nvSpPr>
            <p:spPr>
              <a:xfrm>
                <a:off x="534047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1" name="Rectangle 1040">
                <a:extLst>
                  <a:ext uri="{FF2B5EF4-FFF2-40B4-BE49-F238E27FC236}">
                    <a16:creationId xmlns:a16="http://schemas.microsoft.com/office/drawing/2014/main" id="{2602F7DA-13DE-E3C7-3344-C92E05B83836}"/>
                  </a:ext>
                </a:extLst>
              </p:cNvPr>
              <p:cNvSpPr/>
              <p:nvPr/>
            </p:nvSpPr>
            <p:spPr>
              <a:xfrm>
                <a:off x="534047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" name="Rectangle 1041">
                <a:extLst>
                  <a:ext uri="{FF2B5EF4-FFF2-40B4-BE49-F238E27FC236}">
                    <a16:creationId xmlns:a16="http://schemas.microsoft.com/office/drawing/2014/main" id="{905CD78E-003B-F268-7887-B845E83DFB1F}"/>
                  </a:ext>
                </a:extLst>
              </p:cNvPr>
              <p:cNvSpPr/>
              <p:nvPr/>
            </p:nvSpPr>
            <p:spPr>
              <a:xfrm>
                <a:off x="475756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3" name="Rectangle 1042">
                <a:extLst>
                  <a:ext uri="{FF2B5EF4-FFF2-40B4-BE49-F238E27FC236}">
                    <a16:creationId xmlns:a16="http://schemas.microsoft.com/office/drawing/2014/main" id="{473259DA-6696-5D8A-F765-5E8819725A49}"/>
                  </a:ext>
                </a:extLst>
              </p:cNvPr>
              <p:cNvSpPr/>
              <p:nvPr/>
            </p:nvSpPr>
            <p:spPr>
              <a:xfrm>
                <a:off x="4757568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4" name="Rectangle 1043">
                <a:extLst>
                  <a:ext uri="{FF2B5EF4-FFF2-40B4-BE49-F238E27FC236}">
                    <a16:creationId xmlns:a16="http://schemas.microsoft.com/office/drawing/2014/main" id="{54BFAEB9-6AE9-5D0C-4A8B-E92D3C9521E0}"/>
                  </a:ext>
                </a:extLst>
              </p:cNvPr>
              <p:cNvSpPr/>
              <p:nvPr/>
            </p:nvSpPr>
            <p:spPr>
              <a:xfrm>
                <a:off x="4467733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5" name="Rectangle 1044">
                <a:extLst>
                  <a:ext uri="{FF2B5EF4-FFF2-40B4-BE49-F238E27FC236}">
                    <a16:creationId xmlns:a16="http://schemas.microsoft.com/office/drawing/2014/main" id="{1FCCFEEF-2E00-BE26-5598-8E4A00D922C0}"/>
                  </a:ext>
                </a:extLst>
              </p:cNvPr>
              <p:cNvSpPr/>
              <p:nvPr/>
            </p:nvSpPr>
            <p:spPr>
              <a:xfrm>
                <a:off x="446496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6" name="Rectangle 1045">
                <a:extLst>
                  <a:ext uri="{FF2B5EF4-FFF2-40B4-BE49-F238E27FC236}">
                    <a16:creationId xmlns:a16="http://schemas.microsoft.com/office/drawing/2014/main" id="{3F8F7B1B-2DB1-0BEF-B79A-A3BC1EF9E828}"/>
                  </a:ext>
                </a:extLst>
              </p:cNvPr>
              <p:cNvSpPr/>
              <p:nvPr/>
            </p:nvSpPr>
            <p:spPr>
              <a:xfrm>
                <a:off x="3879744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:a16="http://schemas.microsoft.com/office/drawing/2014/main" id="{CC1B935D-7630-35E9-B617-9A7B705BE4AE}"/>
                  </a:ext>
                </a:extLst>
              </p:cNvPr>
              <p:cNvSpPr/>
              <p:nvPr/>
            </p:nvSpPr>
            <p:spPr>
              <a:xfrm>
                <a:off x="3879744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8" name="Rectangle 1047">
                <a:extLst>
                  <a:ext uri="{FF2B5EF4-FFF2-40B4-BE49-F238E27FC236}">
                    <a16:creationId xmlns:a16="http://schemas.microsoft.com/office/drawing/2014/main" id="{833E4704-BFB3-B6DC-11A3-5078DE5C8AF8}"/>
                  </a:ext>
                </a:extLst>
              </p:cNvPr>
              <p:cNvSpPr/>
              <p:nvPr/>
            </p:nvSpPr>
            <p:spPr>
              <a:xfrm>
                <a:off x="417235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9" name="Rectangle 1048">
                <a:extLst>
                  <a:ext uri="{FF2B5EF4-FFF2-40B4-BE49-F238E27FC236}">
                    <a16:creationId xmlns:a16="http://schemas.microsoft.com/office/drawing/2014/main" id="{A17E9799-9E6C-DA8B-4905-91CA91AB207A}"/>
                  </a:ext>
                </a:extLst>
              </p:cNvPr>
              <p:cNvSpPr/>
              <p:nvPr/>
            </p:nvSpPr>
            <p:spPr>
              <a:xfrm>
                <a:off x="417235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:a16="http://schemas.microsoft.com/office/drawing/2014/main" id="{B397F491-E71B-A6F4-4D05-D39B86FE2DA4}"/>
                  </a:ext>
                </a:extLst>
              </p:cNvPr>
              <p:cNvSpPr/>
              <p:nvPr/>
            </p:nvSpPr>
            <p:spPr>
              <a:xfrm>
                <a:off x="3590366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1" name="Rectangle 1050">
                <a:extLst>
                  <a:ext uri="{FF2B5EF4-FFF2-40B4-BE49-F238E27FC236}">
                    <a16:creationId xmlns:a16="http://schemas.microsoft.com/office/drawing/2014/main" id="{E28424C9-ED42-BAA4-63D6-E0CF87CE51C9}"/>
                  </a:ext>
                </a:extLst>
              </p:cNvPr>
              <p:cNvSpPr/>
              <p:nvPr/>
            </p:nvSpPr>
            <p:spPr>
              <a:xfrm>
                <a:off x="359036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2" name="Rectangle 1051">
                <a:extLst>
                  <a:ext uri="{FF2B5EF4-FFF2-40B4-BE49-F238E27FC236}">
                    <a16:creationId xmlns:a16="http://schemas.microsoft.com/office/drawing/2014/main" id="{90EF5385-9DF5-5510-6350-D41E03629F16}"/>
                  </a:ext>
                </a:extLst>
              </p:cNvPr>
              <p:cNvSpPr/>
              <p:nvPr/>
            </p:nvSpPr>
            <p:spPr>
              <a:xfrm>
                <a:off x="330053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:a16="http://schemas.microsoft.com/office/drawing/2014/main" id="{80440A51-04CD-84E9-FD27-3CD542551210}"/>
                  </a:ext>
                </a:extLst>
              </p:cNvPr>
              <p:cNvSpPr/>
              <p:nvPr/>
            </p:nvSpPr>
            <p:spPr>
              <a:xfrm>
                <a:off x="329775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id="{8EE37EAC-BC24-E5C3-73CB-C8B1BCFFB1C9}"/>
                  </a:ext>
                </a:extLst>
              </p:cNvPr>
              <p:cNvSpPr/>
              <p:nvPr/>
            </p:nvSpPr>
            <p:spPr>
              <a:xfrm>
                <a:off x="271670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5" name="Rectangle 1054">
                <a:extLst>
                  <a:ext uri="{FF2B5EF4-FFF2-40B4-BE49-F238E27FC236}">
                    <a16:creationId xmlns:a16="http://schemas.microsoft.com/office/drawing/2014/main" id="{46BE87F4-B20C-07DC-B2ED-70DAADC61AE5}"/>
                  </a:ext>
                </a:extLst>
              </p:cNvPr>
              <p:cNvSpPr/>
              <p:nvPr/>
            </p:nvSpPr>
            <p:spPr>
              <a:xfrm>
                <a:off x="271670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6" name="Rectangle 1055">
                <a:extLst>
                  <a:ext uri="{FF2B5EF4-FFF2-40B4-BE49-F238E27FC236}">
                    <a16:creationId xmlns:a16="http://schemas.microsoft.com/office/drawing/2014/main" id="{D82BD3AB-BEEF-FC43-8B1E-4C5DEF8CA2B1}"/>
                  </a:ext>
                </a:extLst>
              </p:cNvPr>
              <p:cNvSpPr/>
              <p:nvPr/>
            </p:nvSpPr>
            <p:spPr>
              <a:xfrm>
                <a:off x="300515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7" name="Rectangle 1056">
                <a:extLst>
                  <a:ext uri="{FF2B5EF4-FFF2-40B4-BE49-F238E27FC236}">
                    <a16:creationId xmlns:a16="http://schemas.microsoft.com/office/drawing/2014/main" id="{B9E541A8-48C9-5AD8-37DF-52608CD0329C}"/>
                  </a:ext>
                </a:extLst>
              </p:cNvPr>
              <p:cNvSpPr/>
              <p:nvPr/>
            </p:nvSpPr>
            <p:spPr>
              <a:xfrm>
                <a:off x="3005150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8" name="Rectangle 1057">
              <a:extLst>
                <a:ext uri="{FF2B5EF4-FFF2-40B4-BE49-F238E27FC236}">
                  <a16:creationId xmlns:a16="http://schemas.microsoft.com/office/drawing/2014/main" id="{14141735-71D9-DA2B-2F55-19AAF315B6C8}"/>
                </a:ext>
              </a:extLst>
            </p:cNvPr>
            <p:cNvSpPr/>
            <p:nvPr/>
          </p:nvSpPr>
          <p:spPr>
            <a:xfrm>
              <a:off x="7647432" y="957368"/>
              <a:ext cx="292608" cy="1188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Rectangle 1058">
              <a:extLst>
                <a:ext uri="{FF2B5EF4-FFF2-40B4-BE49-F238E27FC236}">
                  <a16:creationId xmlns:a16="http://schemas.microsoft.com/office/drawing/2014/main" id="{252DFBC2-C6A9-9701-C837-D5ABFAAEF55B}"/>
                </a:ext>
              </a:extLst>
            </p:cNvPr>
            <p:cNvSpPr/>
            <p:nvPr/>
          </p:nvSpPr>
          <p:spPr>
            <a:xfrm>
              <a:off x="7647432" y="1076240"/>
              <a:ext cx="292608" cy="1188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60" name="Group 1059">
              <a:extLst>
                <a:ext uri="{FF2B5EF4-FFF2-40B4-BE49-F238E27FC236}">
                  <a16:creationId xmlns:a16="http://schemas.microsoft.com/office/drawing/2014/main" id="{789EC60D-79A1-6BB6-3232-E8F9B12CB3F2}"/>
                </a:ext>
              </a:extLst>
            </p:cNvPr>
            <p:cNvGrpSpPr/>
            <p:nvPr/>
          </p:nvGrpSpPr>
          <p:grpSpPr>
            <a:xfrm>
              <a:off x="4596302" y="728768"/>
              <a:ext cx="2916381" cy="237744"/>
              <a:chOff x="2716702" y="2148628"/>
              <a:chExt cx="2916381" cy="237744"/>
            </a:xfrm>
          </p:grpSpPr>
          <p:sp>
            <p:nvSpPr>
              <p:cNvPr id="1073" name="Rectangle 1072">
                <a:extLst>
                  <a:ext uri="{FF2B5EF4-FFF2-40B4-BE49-F238E27FC236}">
                    <a16:creationId xmlns:a16="http://schemas.microsoft.com/office/drawing/2014/main" id="{7C925459-3E4D-2145-FE77-E04181AB6DF4}"/>
                  </a:ext>
                </a:extLst>
              </p:cNvPr>
              <p:cNvSpPr/>
              <p:nvPr/>
            </p:nvSpPr>
            <p:spPr>
              <a:xfrm>
                <a:off x="505202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4" name="Rectangle 1073">
                <a:extLst>
                  <a:ext uri="{FF2B5EF4-FFF2-40B4-BE49-F238E27FC236}">
                    <a16:creationId xmlns:a16="http://schemas.microsoft.com/office/drawing/2014/main" id="{903495F8-D15E-EC9E-5F58-E8A74F795755}"/>
                  </a:ext>
                </a:extLst>
              </p:cNvPr>
              <p:cNvSpPr/>
              <p:nvPr/>
            </p:nvSpPr>
            <p:spPr>
              <a:xfrm>
                <a:off x="505202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5" name="Rectangle 1074">
                <a:extLst>
                  <a:ext uri="{FF2B5EF4-FFF2-40B4-BE49-F238E27FC236}">
                    <a16:creationId xmlns:a16="http://schemas.microsoft.com/office/drawing/2014/main" id="{08754468-3D7B-61A5-505A-30A08D30E72C}"/>
                  </a:ext>
                </a:extLst>
              </p:cNvPr>
              <p:cNvSpPr/>
              <p:nvPr/>
            </p:nvSpPr>
            <p:spPr>
              <a:xfrm>
                <a:off x="534047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6" name="Rectangle 1075">
                <a:extLst>
                  <a:ext uri="{FF2B5EF4-FFF2-40B4-BE49-F238E27FC236}">
                    <a16:creationId xmlns:a16="http://schemas.microsoft.com/office/drawing/2014/main" id="{095A7406-12D4-728F-25A8-E3571116023A}"/>
                  </a:ext>
                </a:extLst>
              </p:cNvPr>
              <p:cNvSpPr/>
              <p:nvPr/>
            </p:nvSpPr>
            <p:spPr>
              <a:xfrm>
                <a:off x="534047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7" name="Rectangle 1076">
                <a:extLst>
                  <a:ext uri="{FF2B5EF4-FFF2-40B4-BE49-F238E27FC236}">
                    <a16:creationId xmlns:a16="http://schemas.microsoft.com/office/drawing/2014/main" id="{B23078AB-150B-E6D9-8A7D-25C3CB87E466}"/>
                  </a:ext>
                </a:extLst>
              </p:cNvPr>
              <p:cNvSpPr/>
              <p:nvPr/>
            </p:nvSpPr>
            <p:spPr>
              <a:xfrm>
                <a:off x="475756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8" name="Rectangle 1077">
                <a:extLst>
                  <a:ext uri="{FF2B5EF4-FFF2-40B4-BE49-F238E27FC236}">
                    <a16:creationId xmlns:a16="http://schemas.microsoft.com/office/drawing/2014/main" id="{DBC3F808-D886-4469-0835-1526008C99C8}"/>
                  </a:ext>
                </a:extLst>
              </p:cNvPr>
              <p:cNvSpPr/>
              <p:nvPr/>
            </p:nvSpPr>
            <p:spPr>
              <a:xfrm>
                <a:off x="4757568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9" name="Rectangle 1078">
                <a:extLst>
                  <a:ext uri="{FF2B5EF4-FFF2-40B4-BE49-F238E27FC236}">
                    <a16:creationId xmlns:a16="http://schemas.microsoft.com/office/drawing/2014/main" id="{5B21981C-E16A-CE41-032A-0BEB9B021AFB}"/>
                  </a:ext>
                </a:extLst>
              </p:cNvPr>
              <p:cNvSpPr/>
              <p:nvPr/>
            </p:nvSpPr>
            <p:spPr>
              <a:xfrm>
                <a:off x="4467733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0" name="Rectangle 1079">
                <a:extLst>
                  <a:ext uri="{FF2B5EF4-FFF2-40B4-BE49-F238E27FC236}">
                    <a16:creationId xmlns:a16="http://schemas.microsoft.com/office/drawing/2014/main" id="{646B3837-76CD-1BD0-0D3B-E731D4377EA7}"/>
                  </a:ext>
                </a:extLst>
              </p:cNvPr>
              <p:cNvSpPr/>
              <p:nvPr/>
            </p:nvSpPr>
            <p:spPr>
              <a:xfrm>
                <a:off x="446496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1" name="Rectangle 1080">
                <a:extLst>
                  <a:ext uri="{FF2B5EF4-FFF2-40B4-BE49-F238E27FC236}">
                    <a16:creationId xmlns:a16="http://schemas.microsoft.com/office/drawing/2014/main" id="{E8D5630B-2921-9E65-467F-931A6B1E7617}"/>
                  </a:ext>
                </a:extLst>
              </p:cNvPr>
              <p:cNvSpPr/>
              <p:nvPr/>
            </p:nvSpPr>
            <p:spPr>
              <a:xfrm>
                <a:off x="3879744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2" name="Rectangle 1081">
                <a:extLst>
                  <a:ext uri="{FF2B5EF4-FFF2-40B4-BE49-F238E27FC236}">
                    <a16:creationId xmlns:a16="http://schemas.microsoft.com/office/drawing/2014/main" id="{022C1BB3-F1E1-7D25-DCBD-7798CF597363}"/>
                  </a:ext>
                </a:extLst>
              </p:cNvPr>
              <p:cNvSpPr/>
              <p:nvPr/>
            </p:nvSpPr>
            <p:spPr>
              <a:xfrm>
                <a:off x="3879744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3" name="Rectangle 1082">
                <a:extLst>
                  <a:ext uri="{FF2B5EF4-FFF2-40B4-BE49-F238E27FC236}">
                    <a16:creationId xmlns:a16="http://schemas.microsoft.com/office/drawing/2014/main" id="{392AA296-4D3C-C4B1-1122-31A63A3E82C0}"/>
                  </a:ext>
                </a:extLst>
              </p:cNvPr>
              <p:cNvSpPr/>
              <p:nvPr/>
            </p:nvSpPr>
            <p:spPr>
              <a:xfrm>
                <a:off x="417235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4" name="Rectangle 1083">
                <a:extLst>
                  <a:ext uri="{FF2B5EF4-FFF2-40B4-BE49-F238E27FC236}">
                    <a16:creationId xmlns:a16="http://schemas.microsoft.com/office/drawing/2014/main" id="{43862EA6-43CA-ED6A-AC98-80D150BC1E69}"/>
                  </a:ext>
                </a:extLst>
              </p:cNvPr>
              <p:cNvSpPr/>
              <p:nvPr/>
            </p:nvSpPr>
            <p:spPr>
              <a:xfrm>
                <a:off x="417235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5" name="Rectangle 1084">
                <a:extLst>
                  <a:ext uri="{FF2B5EF4-FFF2-40B4-BE49-F238E27FC236}">
                    <a16:creationId xmlns:a16="http://schemas.microsoft.com/office/drawing/2014/main" id="{24FA39C6-8EB0-2EA1-4A36-F952511CB84A}"/>
                  </a:ext>
                </a:extLst>
              </p:cNvPr>
              <p:cNvSpPr/>
              <p:nvPr/>
            </p:nvSpPr>
            <p:spPr>
              <a:xfrm>
                <a:off x="3590366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6" name="Rectangle 1085">
                <a:extLst>
                  <a:ext uri="{FF2B5EF4-FFF2-40B4-BE49-F238E27FC236}">
                    <a16:creationId xmlns:a16="http://schemas.microsoft.com/office/drawing/2014/main" id="{D7AF8D2A-1799-5A48-678A-930C77A0A238}"/>
                  </a:ext>
                </a:extLst>
              </p:cNvPr>
              <p:cNvSpPr/>
              <p:nvPr/>
            </p:nvSpPr>
            <p:spPr>
              <a:xfrm>
                <a:off x="359036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7" name="Rectangle 1086">
                <a:extLst>
                  <a:ext uri="{FF2B5EF4-FFF2-40B4-BE49-F238E27FC236}">
                    <a16:creationId xmlns:a16="http://schemas.microsoft.com/office/drawing/2014/main" id="{A356FD48-DAB6-8EE3-3EDA-716A40D15C01}"/>
                  </a:ext>
                </a:extLst>
              </p:cNvPr>
              <p:cNvSpPr/>
              <p:nvPr/>
            </p:nvSpPr>
            <p:spPr>
              <a:xfrm>
                <a:off x="330053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8" name="Rectangle 1087">
                <a:extLst>
                  <a:ext uri="{FF2B5EF4-FFF2-40B4-BE49-F238E27FC236}">
                    <a16:creationId xmlns:a16="http://schemas.microsoft.com/office/drawing/2014/main" id="{34DE143C-61E7-4064-1E5C-CAC875C76094}"/>
                  </a:ext>
                </a:extLst>
              </p:cNvPr>
              <p:cNvSpPr/>
              <p:nvPr/>
            </p:nvSpPr>
            <p:spPr>
              <a:xfrm>
                <a:off x="329775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9" name="Rectangle 1088">
                <a:extLst>
                  <a:ext uri="{FF2B5EF4-FFF2-40B4-BE49-F238E27FC236}">
                    <a16:creationId xmlns:a16="http://schemas.microsoft.com/office/drawing/2014/main" id="{42CEC59B-F9EC-10B4-3347-469F88775FCB}"/>
                  </a:ext>
                </a:extLst>
              </p:cNvPr>
              <p:cNvSpPr/>
              <p:nvPr/>
            </p:nvSpPr>
            <p:spPr>
              <a:xfrm>
                <a:off x="271670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0" name="Rectangle 1089">
                <a:extLst>
                  <a:ext uri="{FF2B5EF4-FFF2-40B4-BE49-F238E27FC236}">
                    <a16:creationId xmlns:a16="http://schemas.microsoft.com/office/drawing/2014/main" id="{8297A19F-AD54-FF69-E9D7-EBCECC36780C}"/>
                  </a:ext>
                </a:extLst>
              </p:cNvPr>
              <p:cNvSpPr/>
              <p:nvPr/>
            </p:nvSpPr>
            <p:spPr>
              <a:xfrm>
                <a:off x="271670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1" name="Rectangle 1090">
                <a:extLst>
                  <a:ext uri="{FF2B5EF4-FFF2-40B4-BE49-F238E27FC236}">
                    <a16:creationId xmlns:a16="http://schemas.microsoft.com/office/drawing/2014/main" id="{B614C56C-3588-6446-34AE-0DDEE0CB9183}"/>
                  </a:ext>
                </a:extLst>
              </p:cNvPr>
              <p:cNvSpPr/>
              <p:nvPr/>
            </p:nvSpPr>
            <p:spPr>
              <a:xfrm>
                <a:off x="300515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2" name="Rectangle 1091">
                <a:extLst>
                  <a:ext uri="{FF2B5EF4-FFF2-40B4-BE49-F238E27FC236}">
                    <a16:creationId xmlns:a16="http://schemas.microsoft.com/office/drawing/2014/main" id="{AED21A77-50E1-BA31-5C45-9B89681D5E17}"/>
                  </a:ext>
                </a:extLst>
              </p:cNvPr>
              <p:cNvSpPr/>
              <p:nvPr/>
            </p:nvSpPr>
            <p:spPr>
              <a:xfrm>
                <a:off x="3005150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3" name="Group 1092">
              <a:extLst>
                <a:ext uri="{FF2B5EF4-FFF2-40B4-BE49-F238E27FC236}">
                  <a16:creationId xmlns:a16="http://schemas.microsoft.com/office/drawing/2014/main" id="{259E7B83-9ABC-4A82-9396-DE09428EF9E0}"/>
                </a:ext>
              </a:extLst>
            </p:cNvPr>
            <p:cNvGrpSpPr/>
            <p:nvPr/>
          </p:nvGrpSpPr>
          <p:grpSpPr>
            <a:xfrm>
              <a:off x="5321433" y="491024"/>
              <a:ext cx="1459810" cy="237744"/>
              <a:chOff x="7028902" y="678426"/>
              <a:chExt cx="1459810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108" name="Rectangle 1107">
                <a:extLst>
                  <a:ext uri="{FF2B5EF4-FFF2-40B4-BE49-F238E27FC236}">
                    <a16:creationId xmlns:a16="http://schemas.microsoft.com/office/drawing/2014/main" id="{88CCC379-C39C-7225-1473-D06701029022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9" name="Rectangle 1108">
                <a:extLst>
                  <a:ext uri="{FF2B5EF4-FFF2-40B4-BE49-F238E27FC236}">
                    <a16:creationId xmlns:a16="http://schemas.microsoft.com/office/drawing/2014/main" id="{14B4B6AC-4DC3-026B-E41B-7EF7340AEEE2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0" name="Rectangle 1109">
                <a:extLst>
                  <a:ext uri="{FF2B5EF4-FFF2-40B4-BE49-F238E27FC236}">
                    <a16:creationId xmlns:a16="http://schemas.microsoft.com/office/drawing/2014/main" id="{2BCB1CAD-2AC9-EAA9-A51D-0323940026A4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1" name="Rectangle 1110">
                <a:extLst>
                  <a:ext uri="{FF2B5EF4-FFF2-40B4-BE49-F238E27FC236}">
                    <a16:creationId xmlns:a16="http://schemas.microsoft.com/office/drawing/2014/main" id="{2A36083D-4B52-9384-ED41-A68ED19EE84A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2" name="Rectangle 1111">
                <a:extLst>
                  <a:ext uri="{FF2B5EF4-FFF2-40B4-BE49-F238E27FC236}">
                    <a16:creationId xmlns:a16="http://schemas.microsoft.com/office/drawing/2014/main" id="{AD556297-4119-B970-C552-8B26B10938EE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3" name="Rectangle 1112">
                <a:extLst>
                  <a:ext uri="{FF2B5EF4-FFF2-40B4-BE49-F238E27FC236}">
                    <a16:creationId xmlns:a16="http://schemas.microsoft.com/office/drawing/2014/main" id="{26058AD6-B50D-C9F8-A228-DE0E782F906B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4" name="Rectangle 1113">
                <a:extLst>
                  <a:ext uri="{FF2B5EF4-FFF2-40B4-BE49-F238E27FC236}">
                    <a16:creationId xmlns:a16="http://schemas.microsoft.com/office/drawing/2014/main" id="{4B52DF53-9BAE-D03E-33D0-FB916B89786C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5" name="Rectangle 1114">
                <a:extLst>
                  <a:ext uri="{FF2B5EF4-FFF2-40B4-BE49-F238E27FC236}">
                    <a16:creationId xmlns:a16="http://schemas.microsoft.com/office/drawing/2014/main" id="{152F269A-88C7-5323-F97E-67EF07BD28AF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6" name="Rectangle 1115">
                <a:extLst>
                  <a:ext uri="{FF2B5EF4-FFF2-40B4-BE49-F238E27FC236}">
                    <a16:creationId xmlns:a16="http://schemas.microsoft.com/office/drawing/2014/main" id="{B038A11A-0FFF-941A-DC45-B91C353F87E0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7" name="Rectangle 1116">
                <a:extLst>
                  <a:ext uri="{FF2B5EF4-FFF2-40B4-BE49-F238E27FC236}">
                    <a16:creationId xmlns:a16="http://schemas.microsoft.com/office/drawing/2014/main" id="{F6DD6EFE-05B6-0C39-F811-B0B0D5FF30C8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19" name="TextBox 1118">
            <a:extLst>
              <a:ext uri="{FF2B5EF4-FFF2-40B4-BE49-F238E27FC236}">
                <a16:creationId xmlns:a16="http://schemas.microsoft.com/office/drawing/2014/main" id="{1BE0A75F-1673-23D3-4D75-539A47A494A3}"/>
              </a:ext>
            </a:extLst>
          </p:cNvPr>
          <p:cNvSpPr txBox="1"/>
          <p:nvPr/>
        </p:nvSpPr>
        <p:spPr>
          <a:xfrm>
            <a:off x="18288" y="201168"/>
            <a:ext cx="84391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the same </a:t>
            </a:r>
            <a:r>
              <a:rPr lang="en-US" b="1" dirty="0"/>
              <a:t>module string </a:t>
            </a:r>
            <a:r>
              <a:rPr lang="en-US" dirty="0"/>
              <a:t>construction</a:t>
            </a:r>
          </a:p>
          <a:p>
            <a:r>
              <a:rPr lang="en-US" dirty="0"/>
              <a:t>Install on large foam structures covering a “Dee” (half disk)</a:t>
            </a:r>
          </a:p>
          <a:p>
            <a:endParaRPr lang="en-US" dirty="0"/>
          </a:p>
          <a:p>
            <a:r>
              <a:rPr lang="en-US" dirty="0"/>
              <a:t>Same ~ 5 cm foam thickness</a:t>
            </a:r>
          </a:p>
          <a:p>
            <a:endParaRPr lang="en-US" dirty="0"/>
          </a:p>
          <a:p>
            <a:r>
              <a:rPr lang="en-US" dirty="0"/>
              <a:t>One support structure carrying two active layers (many strings of different length)</a:t>
            </a:r>
          </a:p>
          <a:p>
            <a:endParaRPr lang="en-US" dirty="0"/>
          </a:p>
        </p:txBody>
      </p:sp>
      <p:pic>
        <p:nvPicPr>
          <p:cNvPr id="1124" name="Picture 1123">
            <a:extLst>
              <a:ext uri="{FF2B5EF4-FFF2-40B4-BE49-F238E27FC236}">
                <a16:creationId xmlns:a16="http://schemas.microsoft.com/office/drawing/2014/main" id="{6D155992-2DD7-65D5-6A41-0CC0E527F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3" y="5510734"/>
            <a:ext cx="3311340" cy="1334972"/>
          </a:xfrm>
          <a:prstGeom prst="rect">
            <a:avLst/>
          </a:prstGeom>
        </p:spPr>
      </p:pic>
      <p:sp>
        <p:nvSpPr>
          <p:cNvPr id="1128" name="Arc 1127">
            <a:extLst>
              <a:ext uri="{FF2B5EF4-FFF2-40B4-BE49-F238E27FC236}">
                <a16:creationId xmlns:a16="http://schemas.microsoft.com/office/drawing/2014/main" id="{B1B85D02-EA76-3F55-075E-64A66353410B}"/>
              </a:ext>
            </a:extLst>
          </p:cNvPr>
          <p:cNvSpPr/>
          <p:nvPr/>
        </p:nvSpPr>
        <p:spPr>
          <a:xfrm rot="770532">
            <a:off x="2526197" y="5496942"/>
            <a:ext cx="1441639" cy="627084"/>
          </a:xfrm>
          <a:prstGeom prst="arc">
            <a:avLst>
              <a:gd name="adj1" fmla="val 10863746"/>
              <a:gd name="adj2" fmla="val 21060370"/>
            </a:avLst>
          </a:prstGeom>
          <a:ln w="254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0" name="Picture 1129">
            <a:extLst>
              <a:ext uri="{FF2B5EF4-FFF2-40B4-BE49-F238E27FC236}">
                <a16:creationId xmlns:a16="http://schemas.microsoft.com/office/drawing/2014/main" id="{5C3F8A93-8E65-24E4-8CCD-77A9C6209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325" y="167124"/>
            <a:ext cx="2706337" cy="2083485"/>
          </a:xfrm>
          <a:prstGeom prst="rect">
            <a:avLst/>
          </a:prstGeom>
        </p:spPr>
      </p:pic>
      <p:sp>
        <p:nvSpPr>
          <p:cNvPr id="1131" name="Arc 1130">
            <a:extLst>
              <a:ext uri="{FF2B5EF4-FFF2-40B4-BE49-F238E27FC236}">
                <a16:creationId xmlns:a16="http://schemas.microsoft.com/office/drawing/2014/main" id="{1FBCC902-8BC3-AE26-57AD-F0DFFABDF06A}"/>
              </a:ext>
            </a:extLst>
          </p:cNvPr>
          <p:cNvSpPr/>
          <p:nvPr/>
        </p:nvSpPr>
        <p:spPr>
          <a:xfrm rot="9061967" flipV="1">
            <a:off x="8857905" y="1797510"/>
            <a:ext cx="2550879" cy="838393"/>
          </a:xfrm>
          <a:prstGeom prst="arc">
            <a:avLst>
              <a:gd name="adj1" fmla="val 11441406"/>
              <a:gd name="adj2" fmla="val 21060370"/>
            </a:avLst>
          </a:prstGeom>
          <a:ln w="254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08C1E7-929D-5ACC-01C8-BE2513684C14}"/>
              </a:ext>
            </a:extLst>
          </p:cNvPr>
          <p:cNvSpPr txBox="1"/>
          <p:nvPr/>
        </p:nvSpPr>
        <p:spPr>
          <a:xfrm>
            <a:off x="11065602" y="301650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Disk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6123A5-3EFB-8641-AA65-411E685C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73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6CCAB-CD71-3BD0-D28F-2FB2C35FB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634757-7EB7-E3C6-BEA3-E5494B061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28" y="218821"/>
            <a:ext cx="10515600" cy="1325563"/>
          </a:xfrm>
        </p:spPr>
        <p:txBody>
          <a:bodyPr/>
          <a:lstStyle/>
          <a:p>
            <a:r>
              <a:rPr lang="en-US" dirty="0"/>
              <a:t>The ALFA detector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BABAD-078F-8667-B14A-D561037FF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" y="1468877"/>
            <a:ext cx="4868121" cy="538912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High-performance all-MAPS Tracker</a:t>
            </a:r>
          </a:p>
          <a:p>
            <a:pPr>
              <a:lnSpc>
                <a:spcPct val="110000"/>
              </a:lnSpc>
            </a:pPr>
            <a:r>
              <a:rPr lang="en-US" dirty="0"/>
              <a:t>ARC (</a:t>
            </a:r>
            <a:r>
              <a:rPr lang="en-US" b="1" dirty="0"/>
              <a:t>A</a:t>
            </a:r>
            <a:r>
              <a:rPr lang="en-US" dirty="0"/>
              <a:t>rray of </a:t>
            </a:r>
            <a:r>
              <a:rPr lang="en-US" b="1" dirty="0"/>
              <a:t>R</a:t>
            </a:r>
            <a:r>
              <a:rPr lang="en-US" dirty="0"/>
              <a:t>ICH </a:t>
            </a:r>
            <a:r>
              <a:rPr lang="en-US" b="1" dirty="0"/>
              <a:t>C</a:t>
            </a:r>
            <a:r>
              <a:rPr lang="en-US" dirty="0"/>
              <a:t>ells)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Good particle ID over large momentum range</a:t>
            </a:r>
          </a:p>
          <a:p>
            <a:pPr>
              <a:lnSpc>
                <a:spcPct val="110000"/>
              </a:lnSpc>
            </a:pPr>
            <a:r>
              <a:rPr lang="en-US" dirty="0"/>
              <a:t>ECAL based on </a:t>
            </a:r>
            <a:r>
              <a:rPr lang="en-US" dirty="0" err="1"/>
              <a:t>GRAiNITA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Excellent energy (and position) resolution with a cost-effective technology</a:t>
            </a:r>
          </a:p>
          <a:p>
            <a:pPr>
              <a:lnSpc>
                <a:spcPct val="110000"/>
              </a:lnSpc>
            </a:pPr>
            <a:r>
              <a:rPr lang="en-US" dirty="0"/>
              <a:t>Coil for 3T field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3T not guaranteed for the Z run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Coil dimensions are reasonable</a:t>
            </a:r>
          </a:p>
          <a:p>
            <a:pPr>
              <a:lnSpc>
                <a:spcPct val="110000"/>
              </a:lnSpc>
            </a:pPr>
            <a:r>
              <a:rPr lang="en-US" dirty="0"/>
              <a:t>Dual Readout HCAL in iron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Best option for hadronic energy resolution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Iron absorber keeps the overall detector dimension relatively compact </a:t>
            </a:r>
          </a:p>
          <a:p>
            <a:pPr>
              <a:lnSpc>
                <a:spcPct val="110000"/>
              </a:lnSpc>
            </a:pPr>
            <a:r>
              <a:rPr lang="en-US" dirty="0"/>
              <a:t>Muon tag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No need of muon tracking beyond the Tracker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Simple and cost-effective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sz="1900" i="1" dirty="0"/>
              <a:t>N.B. The Luminosity Calorimeter is not shown in this sketch</a:t>
            </a:r>
            <a:endParaRPr lang="en-US" sz="2600" i="1" dirty="0"/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889B32-C883-6414-8BF6-48721BAF0CEF}"/>
              </a:ext>
            </a:extLst>
          </p:cNvPr>
          <p:cNvGrpSpPr/>
          <p:nvPr/>
        </p:nvGrpSpPr>
        <p:grpSpPr>
          <a:xfrm>
            <a:off x="4660470" y="76998"/>
            <a:ext cx="7488249" cy="6514178"/>
            <a:chOff x="4660470" y="182098"/>
            <a:chExt cx="7488249" cy="65141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450CB0-FE22-390F-B330-7DC9E4376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469" r="41852" b="88236"/>
            <a:stretch>
              <a:fillRect/>
            </a:stretch>
          </p:blipFill>
          <p:spPr>
            <a:xfrm>
              <a:off x="4660470" y="182098"/>
              <a:ext cx="7461553" cy="38946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0755E8-05CD-D59A-FC2E-CDF268969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9193" t="16247" r="38828" b="13678"/>
            <a:stretch>
              <a:fillRect/>
            </a:stretch>
          </p:blipFill>
          <p:spPr>
            <a:xfrm>
              <a:off x="5165473" y="328380"/>
              <a:ext cx="254000" cy="635440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2DC1A7-705E-DFEC-1462-664EB648D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32" t="8136" r="31640" b="8368"/>
            <a:stretch>
              <a:fillRect/>
            </a:stretch>
          </p:blipFill>
          <p:spPr>
            <a:xfrm>
              <a:off x="5419576" y="386901"/>
              <a:ext cx="6729143" cy="6309375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E208B3-A098-36F0-FB4F-BD52D85B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26F5A-0C59-3881-9475-7140E5E3D9E0}"/>
              </a:ext>
            </a:extLst>
          </p:cNvPr>
          <p:cNvSpPr txBox="1"/>
          <p:nvPr/>
        </p:nvSpPr>
        <p:spPr>
          <a:xfrm rot="19093044">
            <a:off x="3846787" y="3939409"/>
            <a:ext cx="392928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i="1" dirty="0"/>
              <a:t>Work  in  progress</a:t>
            </a:r>
          </a:p>
        </p:txBody>
      </p:sp>
    </p:spTree>
    <p:extLst>
      <p:ext uri="{BB962C8B-B14F-4D97-AF65-F5344CB8AC3E}">
        <p14:creationId xmlns:p14="http://schemas.microsoft.com/office/powerpoint/2010/main" val="133856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C2415-F301-2AD4-4064-18DE919BF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0" name="Group 1119">
            <a:extLst>
              <a:ext uri="{FF2B5EF4-FFF2-40B4-BE49-F238E27FC236}">
                <a16:creationId xmlns:a16="http://schemas.microsoft.com/office/drawing/2014/main" id="{3BEAA25B-2E44-58DF-80A0-8FAA85DDBBB4}"/>
              </a:ext>
            </a:extLst>
          </p:cNvPr>
          <p:cNvGrpSpPr/>
          <p:nvPr/>
        </p:nvGrpSpPr>
        <p:grpSpPr>
          <a:xfrm>
            <a:off x="2804112" y="2029892"/>
            <a:ext cx="10550013" cy="8263128"/>
            <a:chOff x="1042219" y="491024"/>
            <a:chExt cx="10550013" cy="826312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D371E71-C935-625B-0B71-2E175041851F}"/>
                </a:ext>
              </a:extLst>
            </p:cNvPr>
            <p:cNvSpPr/>
            <p:nvPr/>
          </p:nvSpPr>
          <p:spPr>
            <a:xfrm>
              <a:off x="1981200" y="524552"/>
              <a:ext cx="8229600" cy="8229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5A2C266-92B9-ED37-D5F3-3F0D2397D3E8}"/>
                </a:ext>
              </a:extLst>
            </p:cNvPr>
            <p:cNvSpPr/>
            <p:nvPr/>
          </p:nvSpPr>
          <p:spPr>
            <a:xfrm>
              <a:off x="5771388" y="4314740"/>
              <a:ext cx="649224" cy="6492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6BD970C-AA52-66CD-A798-B6F888389F99}"/>
                </a:ext>
              </a:extLst>
            </p:cNvPr>
            <p:cNvSpPr/>
            <p:nvPr/>
          </p:nvSpPr>
          <p:spPr>
            <a:xfrm>
              <a:off x="5638800" y="4182152"/>
              <a:ext cx="914400" cy="91440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A6AE2A4-E734-1E8E-27C8-095D778BE80B}"/>
                </a:ext>
              </a:extLst>
            </p:cNvPr>
            <p:cNvCxnSpPr/>
            <p:nvPr/>
          </p:nvCxnSpPr>
          <p:spPr>
            <a:xfrm>
              <a:off x="1042219" y="4639352"/>
              <a:ext cx="10550013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7F9470C-0335-F08C-9E08-3475F77C9B5F}"/>
                </a:ext>
              </a:extLst>
            </p:cNvPr>
            <p:cNvGrpSpPr/>
            <p:nvPr/>
          </p:nvGrpSpPr>
          <p:grpSpPr>
            <a:xfrm>
              <a:off x="6455582" y="4520480"/>
              <a:ext cx="3790975" cy="237744"/>
              <a:chOff x="6740454" y="678426"/>
              <a:chExt cx="3790975" cy="23774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ADAC36A-7903-B780-AC3C-85004EEA5A47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369CD08-7133-3A4A-ED1C-73CBDCF6EF1D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6D45BF1-3F6B-881D-6CB8-E7C9CECB7280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1124606-4D3A-68D0-DAEA-DF3C42BC2EB3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1485E32-3BF4-C3A0-E6CD-0D8070A25BB4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5CD9C61-A1B7-20CF-7DE4-AD627C588098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A19B6AB-5740-72DE-10E5-BFA073908A32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3207948-B09D-9BDE-CAB0-62DA000182BB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53BAAFA-82B4-03F9-3719-6087A07581C8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239161E-023F-99FB-3D80-995EBA548A1E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5110AE3-63A7-8389-E9D4-680545DEBBF3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4F6FA2B-508C-13C9-DDB5-678ABA1912A7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DE40C74-1593-2801-4C98-8A812FB65E03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13C9CE3-3332-2671-CDEA-8FA47B81B05C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E873F04-02BD-5D2A-988D-C65CA6E16FEB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AC18BE6-28AF-DADC-56A4-24E6F309B99D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61B77D9-DCE2-6E41-4DF2-8B454AEC6BE4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0600E03-F7AA-7CE3-5A88-2DC80FEE7373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1AD946F-CFC1-230F-D54F-DA8545CA4882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D39FFA9-5568-5D07-B4E8-5F7630D9845D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0D3CA9B-C261-6C3F-A4D7-8F313C531F3B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7AF0F81-6FB6-5876-1EB9-3D6867F5A0C6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7A46914-AF9D-2BCF-19A9-99A595847CC9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B3B942F-64D1-027F-4BE7-D3BA3CEBC6E4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D207304-E9FE-5893-9F52-AC7CCB0AB680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1ECBA74-CAB0-7628-AC15-8A5DAA59A42B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19D39E9-0059-7974-834B-6802124F9FAE}"/>
                </a:ext>
              </a:extLst>
            </p:cNvPr>
            <p:cNvGrpSpPr/>
            <p:nvPr/>
          </p:nvGrpSpPr>
          <p:grpSpPr>
            <a:xfrm>
              <a:off x="5963920" y="3811820"/>
              <a:ext cx="4083583" cy="237744"/>
              <a:chOff x="6740454" y="678426"/>
              <a:chExt cx="4083583" cy="237744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C8D371E-F6B7-786A-1541-9DE9CD247686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7176A0-1370-568B-35C9-478B336F4E3C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C2856B3-4928-E957-651B-BD2CF2214D35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DA10CBA-0C8D-678C-ED45-6A5B07A8F1CE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E12678D-2CEE-3733-0B44-DBE6F38C25DD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FD8888A-D792-D861-0671-8DE5F7637276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C861AEB-9228-CFBB-7FBB-22C9866B667E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60A26B8-F0C8-2158-7E69-FD51860E191E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AD0DB4F-4D12-C0EA-2E6F-8FE31E0766FC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51C8A29-A427-2730-EC36-C562FC0AC77D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0666267-D501-FF0C-B6E6-69D55B7E2059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04EB6D0-BD2D-2238-9DC2-00318495DC64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E8B2BC8-BF6B-BF2F-F3EC-9AB6F7E431E9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2DA4BDBC-5E13-DBA4-FB38-4517C5DF6BEB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B7A32E1-0C70-16B6-9889-563BCABBA587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2A49F0B-13BD-F12C-D6A7-930D5FCA1D59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C77FE12-4AC9-9AA3-BC03-31321BA7A4A2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D8E6594-2F6C-47D7-DA87-984D589EF6CE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1BFEB53-8250-5E35-3F7B-CB912ADF29DC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3FB7F8B-054C-6E2B-6743-7CDDE94F506E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4D9225F-84FC-A636-ACEE-608E238EB3A8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077E4895-D40D-E83E-61BF-1CCBBDF16999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FBE14C9C-8A68-D24F-E225-BFBC6336487B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7A1EAB9-2D95-4795-912D-3807B8CBB2E0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FABF7C5-D20D-9F73-A5E5-B23C27A243AA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C1915C9-EA23-71E7-EDF0-1D32960B7668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A14FBF1-EB57-0FDD-D8F7-9D67AAFF2C82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1CAC14C-CF93-1A35-95C3-8B938E7E9ADC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8593E70-A7B6-190D-6A54-DA14F623B29F}"/>
                </a:ext>
              </a:extLst>
            </p:cNvPr>
            <p:cNvGrpSpPr/>
            <p:nvPr/>
          </p:nvGrpSpPr>
          <p:grpSpPr>
            <a:xfrm>
              <a:off x="6420612" y="4281000"/>
              <a:ext cx="3790975" cy="237744"/>
              <a:chOff x="6740454" y="678426"/>
              <a:chExt cx="3790975" cy="237744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BF5DE31-0CC3-B009-EEB5-3E173A971B89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CCD47C3-7903-FF04-C959-A4B8BF1D166F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0C1E2EF2-B960-7152-00F7-A099BFCB16B5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C316CC5-829E-1999-26DF-9899F7DA6F41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51654E0-34A2-1417-A533-E6532440D6EE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3912BF4-55DB-180F-91F8-8B40147AC092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92C7B8F-43E4-D070-0801-03A3F0C645FC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00AA1FD-759C-30A9-5C8A-386CB08A3062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DD9252E-959D-6BCE-6D00-5C535F4B6CB4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9E0B8CB2-DAD0-97C0-B489-31F65E8FFAF3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961C874E-6839-479C-9F4D-01321CAD5586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6A6E7A9-880C-EA7C-9782-2B31D205068B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C71CFDE-7AFB-B61D-E6F6-08D8F0C15BE7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E493D399-A358-013A-B4AE-FAF9E583340D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0DE3266-8D26-FCC1-B843-0B2CADF48BA1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3574AB7-E9DD-4215-B5A1-40303F31143A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AC49046-FA1E-4EEF-8D7B-52C0D448496F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AF52D56-5141-1088-9736-9C86AF07E99A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580EAAF-0EA3-739F-0712-D2652162A8E4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0B1A594-18AE-72AC-776A-BF5BF68D40AA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83D8FCD5-A0EC-0468-D1BA-888717C49F8A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94178194-046A-C6A7-7863-BC730B9623DF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D65F410-4509-22A9-2D72-5BFBD08909AE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8F5755A8-C71E-8C0C-F73A-A07D2F6A1314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039A156-A337-8B48-366E-A254807A61A9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61CF0C2E-96C8-4C1B-0204-3755C7D78EDC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FA1287A2-7488-D9BE-4DA3-B9CD8A920FB9}"/>
                </a:ext>
              </a:extLst>
            </p:cNvPr>
            <p:cNvGrpSpPr/>
            <p:nvPr/>
          </p:nvGrpSpPr>
          <p:grpSpPr>
            <a:xfrm>
              <a:off x="6104046" y="4038642"/>
              <a:ext cx="4083583" cy="237744"/>
              <a:chOff x="6740454" y="678426"/>
              <a:chExt cx="4083583" cy="237744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F899D0B-311F-6BC1-A99A-BA7FBE3B8DBD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BB2232B4-6846-89AB-69CF-DAB075C24371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039C311-0262-7B8F-4944-F71C38932EC1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E18B358F-F760-0615-7AB7-99B85CD09252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5EF6755-5A48-F496-33BF-C985C3DDDFF9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8C3A9708-D53D-B3C9-7998-070FA092D3CF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E73D22DA-1E10-97B9-05A6-B294F908D9D6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66C3A00-973D-FF4E-287C-46A1FE955B38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C649809-88EB-9071-64FA-AA0D24E02DD8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36085F26-CCFD-6085-9F41-D5AE969A90C1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D18E770-C682-7C83-F523-006809B2FC1B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7BF9A006-F2A2-1547-09D8-2BEFBFB59D2E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1C4C375-28F1-38A9-0945-0A9976C3479D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DAF7566C-A8AB-3F02-C33A-99BC21897962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96CAB85D-4462-45A0-74C5-B0A1265F61E7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A7E5180-5271-F65C-91CB-FA441BAD5B34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73C9DC02-F44A-0355-4588-CACC45A1C90F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DA46802-E63F-9DF7-D6E5-34CEF913BB76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0D17498B-9527-74E6-2172-25931063A2C7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B5E5694-6D45-A1AE-DD6B-551F7A4DDD7B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08A6497A-9CA2-07F7-D65A-9876BA7A7CAC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411251E9-2755-3D59-7202-C873E2EB1BCD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C774330-A2E7-87A6-4D0E-1897F6DD1685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E32EA1EF-F8A3-605A-5C9E-1E3B5288530A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395A434B-12B7-B6F2-9359-947F494B1924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92AAA4FC-8A47-8EA4-58DC-98807EE4A934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E591C930-2E8D-AD13-F203-191575290977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BEE71747-DBE6-458D-74A0-2235AE1E38C6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DF8ADA77-3984-6149-430E-AE38941B8458}"/>
                </a:ext>
              </a:extLst>
            </p:cNvPr>
            <p:cNvGrpSpPr/>
            <p:nvPr/>
          </p:nvGrpSpPr>
          <p:grpSpPr>
            <a:xfrm>
              <a:off x="2447448" y="2863658"/>
              <a:ext cx="3502527" cy="237744"/>
              <a:chOff x="7028902" y="678426"/>
              <a:chExt cx="3502527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BA25D6D3-306A-1DA2-A18F-5DC72A592E37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82830A4C-D4E2-374C-1BD2-9A5EB1DA2A28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39699533-C8E7-28AC-4ED0-5AB829AA719A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D9670A8-5A8E-AE6A-72A6-2DD9C7631262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C49CCF3D-6B56-942A-45C9-54B41DEBADB6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CC48487D-A26E-7D2D-91DE-42D5FBE803C0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D33BDE6F-5181-EF72-9C92-BC59F321A209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E4F2E481-AB4A-FB31-4B19-053AA150A84D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D624F166-C84A-F8DD-C79C-B8BC04ABE436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FCE532C7-B8BB-BA84-5F64-5B2CEDBB4C1B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C76C7BD9-554D-6D15-9367-66518B8F2D83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72C4A8F5-6323-2CC3-AB59-3147964A35C2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518E6C5D-6A59-2507-57D1-63691AD241BC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4FFD0478-94F1-2774-F624-A32423DE0E63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1A912A4-256C-DE66-727D-E5FE8494E6F0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6E093E1-2A8C-E211-2362-71D9355E8926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449BE665-A2F7-E466-4058-149614445947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EF75195F-A9C5-B661-F90A-DAF05B88DCD0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B21A0852-B566-D8CD-F31B-0B7DD535504A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CE651A07-1B31-3038-EAF2-53ACAB4DC48B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D4ADCC62-7729-E6C8-18C2-9DFA585E8FCF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0B337781-EAF1-AB34-55F4-47A6B49DFA60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95E5D555-7590-B80D-EB01-BB6125524907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D2051140-7385-BE66-6B0E-D86A0718B650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8483E84-8F62-5F71-C0DF-1A354EB0F812}"/>
                </a:ext>
              </a:extLst>
            </p:cNvPr>
            <p:cNvGrpSpPr/>
            <p:nvPr/>
          </p:nvGrpSpPr>
          <p:grpSpPr>
            <a:xfrm>
              <a:off x="2300865" y="3341178"/>
              <a:ext cx="3795135" cy="237744"/>
              <a:chOff x="7614118" y="678426"/>
              <a:chExt cx="3795135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D42FE647-4F2E-47E2-6811-C55D5D4AE87B}"/>
                  </a:ext>
                </a:extLst>
              </p:cNvPr>
              <p:cNvSpPr/>
              <p:nvPr/>
            </p:nvSpPr>
            <p:spPr>
              <a:xfrm>
                <a:off x="1111664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6ECD1F94-155C-E1E4-FF8D-8676FCF36D73}"/>
                  </a:ext>
                </a:extLst>
              </p:cNvPr>
              <p:cNvSpPr/>
              <p:nvPr/>
            </p:nvSpPr>
            <p:spPr>
              <a:xfrm>
                <a:off x="1111664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AD7FAB03-2522-FE9C-9889-76176A9DC23D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A3FF8474-93CC-B206-CADE-1DBF226054EC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9FC42F0B-EF73-D961-943F-DB83796774B0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F7FB9E94-53EB-5C14-63C5-04C82CA824E7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057C77E-A272-0F25-4539-83AEDD798EDC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9AAC814D-32C1-3D5A-FB45-2A8ED543A9B6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EFF5CE3B-1D7C-64CB-C6A5-A13EE7365A8D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2C8F6BF6-2548-D377-BBDD-1CB182744EB8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BB2F6CF6-0672-B9C9-DDAC-A1E393980F8D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A081BF7E-6E91-4371-605D-BB7A5363257D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35BB3D8B-D8EC-64BB-8910-5E96F7CEE652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BBC192DB-7F35-5495-65FD-270375A61AA1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B62A7912-EFF0-0576-0A4E-840000957B53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9792814F-DCCD-AFB4-6AA6-C1F35DDF6FEF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46C7EEF7-A0BD-4953-740C-479B7000330C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F2AC6C77-BE49-1153-3831-02644C28871A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153CA309-D31F-4B52-EA0C-9E64321B5EF3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43FEF86E-3056-57A2-1A8B-74C745B97811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FBC4D07E-C40E-D09C-0714-2903483C7C69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035A39F5-F28B-0097-583A-489D311DACF4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F044579F-2081-69F5-F0D6-7A384930D22F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A3478913-DADB-85D2-8C1E-B954DA4F9867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508E6590-C782-3E2A-6258-9F4DB4D30A32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19E99499-A13D-85FE-143E-F7E783888D96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0823E9D2-7291-A504-1CB0-C9499DA107BA}"/>
                </a:ext>
              </a:extLst>
            </p:cNvPr>
            <p:cNvGrpSpPr/>
            <p:nvPr/>
          </p:nvGrpSpPr>
          <p:grpSpPr>
            <a:xfrm>
              <a:off x="2163705" y="3811820"/>
              <a:ext cx="3795135" cy="237744"/>
              <a:chOff x="7614118" y="678426"/>
              <a:chExt cx="3795135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DC9808E2-2925-53C5-EDAF-79321D9968AF}"/>
                  </a:ext>
                </a:extLst>
              </p:cNvPr>
              <p:cNvSpPr/>
              <p:nvPr/>
            </p:nvSpPr>
            <p:spPr>
              <a:xfrm>
                <a:off x="1111664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E4DD51C8-C409-54A6-E43C-63E0429965D7}"/>
                  </a:ext>
                </a:extLst>
              </p:cNvPr>
              <p:cNvSpPr/>
              <p:nvPr/>
            </p:nvSpPr>
            <p:spPr>
              <a:xfrm>
                <a:off x="1111664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36A02E5A-1EAD-99BE-3B03-A995D5EAD34D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6A2BB373-21F7-4581-DD1C-201A79B69D4E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C894E73-8086-979E-CFED-4D30AE76A63D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0F10D700-62D5-4836-1D3C-793A9CB1715B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45461070-5796-D977-6446-25B683863313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F5545810-82E8-FB69-9EEB-83679DAA80C1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06BD2822-6B28-2157-72A5-B020C81B0E2D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8F11D821-FCFC-2DE0-7BE0-DC5A4DAAFE7F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24BB0654-A5BE-742A-66ED-5D5626422A34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4162EC3C-43AD-8505-2A53-6F211D2FE30C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6AE02EBD-B091-AB77-9212-E149C369D44D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19F9CACF-8829-FCD8-66F0-7EB0AAE74F65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90911244-B60E-A3EB-52FC-9DF6A3F6C2C3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7EB2FD4C-5B85-CE1E-0A10-C02480C1AAC7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52F64BCE-BB05-1A06-F992-E211611F3206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C54731D-39C3-D73A-DDE0-24A9F522D0D3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77A78DCE-E739-1831-8BC7-C84B8F70B4C9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3D30078-F746-E9CB-EF69-919D364A470D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3064BFD7-0B66-DBA6-92CA-FC102FC9D306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AB247F1C-7CB1-D737-044A-934ABD671771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318D7989-4F34-2BC7-B01A-421E2AB5EF9A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EC21D3FA-9D10-4529-A4D3-81D00E3755AA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56318FAB-2EF4-1005-5AC1-55F40C7CDD5B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3968CFFC-3BE1-312A-C768-82D99A3F336F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8274A069-2FBF-7B1A-F433-E86D6FB506CF}"/>
                </a:ext>
              </a:extLst>
            </p:cNvPr>
            <p:cNvGrpSpPr/>
            <p:nvPr/>
          </p:nvGrpSpPr>
          <p:grpSpPr>
            <a:xfrm>
              <a:off x="1976253" y="4291880"/>
              <a:ext cx="3795135" cy="237744"/>
              <a:chOff x="7614118" y="678426"/>
              <a:chExt cx="3795135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2CABEA46-EEB2-4595-7FBB-6E52E9A29572}"/>
                  </a:ext>
                </a:extLst>
              </p:cNvPr>
              <p:cNvSpPr/>
              <p:nvPr/>
            </p:nvSpPr>
            <p:spPr>
              <a:xfrm>
                <a:off x="1111664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95BC077A-EA64-9D86-26D7-5358D9143151}"/>
                  </a:ext>
                </a:extLst>
              </p:cNvPr>
              <p:cNvSpPr/>
              <p:nvPr/>
            </p:nvSpPr>
            <p:spPr>
              <a:xfrm>
                <a:off x="1111664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FE6ECA76-A335-06D2-B793-DC48235620A7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79568458-2AEC-FA01-712B-AE7DF2231247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57285C53-22EA-7506-50DD-B8273B05BF7F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44580FE9-B738-220B-1CA5-8D1F2638F0BD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2EA97E71-73C1-CF89-7B11-5A6D9E7CF226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56821CC7-EEB5-B28A-B4E3-F1EBDE8758A3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968EF3A0-04FF-F2A8-0C52-4E0FB683530F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EE59FD1D-32A4-A32C-6F63-52AF67890320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F32FC1DE-C9F9-C279-A62D-6BEA99F41FD8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42D6713B-6090-0D2A-A607-43E71E28163D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3B0CF663-D507-81C7-2DAC-11DDD2F9DB95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0A59EED0-C63A-1D9C-8363-42785F766318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27B3F8A2-AA62-0823-00DB-36B7C23956D8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74C8DFA3-5871-DCB5-FDFF-BF201F385206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40ED1B78-9F4A-C6A0-2033-B0E32D28521D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7DBFAE2E-75F5-7B71-5C82-55ABD1916BA0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85E3923D-9D35-4731-1A4F-CFD209F45873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5565F7B8-60D0-551C-A18A-DE89A93CF8FA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237049F8-8727-1F6E-59BB-5C8CB59566C2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6157844D-105C-98AF-E9A9-4B23A1D88890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AABB60D4-3AD9-FF68-AACF-0D6FF3CD4713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A11F5AC8-CF7C-85DE-668E-7EB6ADC90902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DE2CC1DA-45C9-214E-802D-65E3D160F28D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8855B3A8-2ACA-1A5F-A20A-02CEEEFBB755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5BB1F8F2-0022-6EC4-3D38-AED69BF9EAB6}"/>
                </a:ext>
              </a:extLst>
            </p:cNvPr>
            <p:cNvGrpSpPr/>
            <p:nvPr/>
          </p:nvGrpSpPr>
          <p:grpSpPr>
            <a:xfrm>
              <a:off x="2300865" y="3101959"/>
              <a:ext cx="3795135" cy="237744"/>
              <a:chOff x="7614118" y="678426"/>
              <a:chExt cx="3795135" cy="23774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F2122B77-48FD-6E36-EC87-62D14F019C49}"/>
                  </a:ext>
                </a:extLst>
              </p:cNvPr>
              <p:cNvSpPr/>
              <p:nvPr/>
            </p:nvSpPr>
            <p:spPr>
              <a:xfrm>
                <a:off x="1111664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132302B8-1F97-37B6-DC42-98A366E5EB27}"/>
                  </a:ext>
                </a:extLst>
              </p:cNvPr>
              <p:cNvSpPr/>
              <p:nvPr/>
            </p:nvSpPr>
            <p:spPr>
              <a:xfrm>
                <a:off x="1111664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9C16F0F9-F7F7-F72B-17AD-D76B9CF79828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30131D77-7285-4ED8-255C-76DF483ABBF2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760DC7DB-4346-0E6A-EE33-9AA4B68E99E8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CC86B028-D715-A50F-8B32-6D4D9A18571F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id="{E1231CC9-1929-EE8B-CF1A-025906B77971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Rectangle 412">
                <a:extLst>
                  <a:ext uri="{FF2B5EF4-FFF2-40B4-BE49-F238E27FC236}">
                    <a16:creationId xmlns:a16="http://schemas.microsoft.com/office/drawing/2014/main" id="{EE66F9CF-EB09-7A15-0035-0CFA3526C83A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Rectangle 413">
                <a:extLst>
                  <a:ext uri="{FF2B5EF4-FFF2-40B4-BE49-F238E27FC236}">
                    <a16:creationId xmlns:a16="http://schemas.microsoft.com/office/drawing/2014/main" id="{429EB2E5-F997-BCDF-5445-4B298F92CD3E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BB247173-6447-AB7A-FE5F-271E3B5DB0FB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1E9213E2-6088-5CF2-C4B2-1A793B0AC3F6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Rectangle 416">
                <a:extLst>
                  <a:ext uri="{FF2B5EF4-FFF2-40B4-BE49-F238E27FC236}">
                    <a16:creationId xmlns:a16="http://schemas.microsoft.com/office/drawing/2014/main" id="{FB437599-2EAE-5213-046E-3CDA3CD57254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Rectangle 417">
                <a:extLst>
                  <a:ext uri="{FF2B5EF4-FFF2-40B4-BE49-F238E27FC236}">
                    <a16:creationId xmlns:a16="http://schemas.microsoft.com/office/drawing/2014/main" id="{47D81209-237E-F322-B585-ED17FDE73091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641AFEE3-CB5C-A7EA-C559-16E62C8BC1F5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Rectangle 419">
                <a:extLst>
                  <a:ext uri="{FF2B5EF4-FFF2-40B4-BE49-F238E27FC236}">
                    <a16:creationId xmlns:a16="http://schemas.microsoft.com/office/drawing/2014/main" id="{D2BB03DB-B254-6D7B-6A81-AE13E35BB8AD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Rectangle 420">
                <a:extLst>
                  <a:ext uri="{FF2B5EF4-FFF2-40B4-BE49-F238E27FC236}">
                    <a16:creationId xmlns:a16="http://schemas.microsoft.com/office/drawing/2014/main" id="{C2EA16CC-A931-C7DB-A8C2-8EAFEE87AD00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Rectangle 421">
                <a:extLst>
                  <a:ext uri="{FF2B5EF4-FFF2-40B4-BE49-F238E27FC236}">
                    <a16:creationId xmlns:a16="http://schemas.microsoft.com/office/drawing/2014/main" id="{C7AE1D7E-87FE-4403-B911-ADF912227C2C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Rectangle 422">
                <a:extLst>
                  <a:ext uri="{FF2B5EF4-FFF2-40B4-BE49-F238E27FC236}">
                    <a16:creationId xmlns:a16="http://schemas.microsoft.com/office/drawing/2014/main" id="{3D993BCC-7448-2EAA-D57B-96710238FE99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Rectangle 423">
                <a:extLst>
                  <a:ext uri="{FF2B5EF4-FFF2-40B4-BE49-F238E27FC236}">
                    <a16:creationId xmlns:a16="http://schemas.microsoft.com/office/drawing/2014/main" id="{33E7669B-760B-C5E8-8575-96E043D3284C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Rectangle 424">
                <a:extLst>
                  <a:ext uri="{FF2B5EF4-FFF2-40B4-BE49-F238E27FC236}">
                    <a16:creationId xmlns:a16="http://schemas.microsoft.com/office/drawing/2014/main" id="{5C670941-09DA-4758-FB7D-992509F0F9E4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id="{B06AFB94-6A76-0F08-6208-66CEFD239987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89583D0A-89D2-B124-0F78-DE35C8A04B87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E1F18217-2F11-543F-5F2B-AAEF7DFE4177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id="{3803FB60-615F-ADB5-A8A9-1C28D8E05B85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80C36DF4-6228-9BAB-92A8-5BAF46B9FB57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83277427-4E74-7657-455D-17658F5ABA41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8" name="Group 437">
              <a:extLst>
                <a:ext uri="{FF2B5EF4-FFF2-40B4-BE49-F238E27FC236}">
                  <a16:creationId xmlns:a16="http://schemas.microsoft.com/office/drawing/2014/main" id="{E5C1AA4B-AD23-9B68-526B-493AB5D9EF8E}"/>
                </a:ext>
              </a:extLst>
            </p:cNvPr>
            <p:cNvGrpSpPr/>
            <p:nvPr/>
          </p:nvGrpSpPr>
          <p:grpSpPr>
            <a:xfrm>
              <a:off x="2166769" y="3576616"/>
              <a:ext cx="3795135" cy="237744"/>
              <a:chOff x="7614118" y="678426"/>
              <a:chExt cx="3795135" cy="23774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id="{799C5987-AD99-C189-ABA9-4D26FA48A996}"/>
                  </a:ext>
                </a:extLst>
              </p:cNvPr>
              <p:cNvSpPr/>
              <p:nvPr/>
            </p:nvSpPr>
            <p:spPr>
              <a:xfrm>
                <a:off x="1111664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id="{C58C2B36-7143-1330-86F5-14C42AD5DA31}"/>
                  </a:ext>
                </a:extLst>
              </p:cNvPr>
              <p:cNvSpPr/>
              <p:nvPr/>
            </p:nvSpPr>
            <p:spPr>
              <a:xfrm>
                <a:off x="1111664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id="{F03C8A38-3B47-5B2F-3EC7-82128FBAFD64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id="{20920C9F-F1E9-ED03-5AB9-4E5E9B2BFF5D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id="{9454646E-EB65-0E9E-1280-67EFF88D7BDC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249498F0-89D0-03CC-E1A2-BC7AC7F1B9F0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F809368D-F5BB-B938-CBFC-5169C727999D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id="{9275C17E-C803-8C21-FC2D-E349E117EF21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5C7E217E-910D-087A-C9C8-6B426EA754BB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id="{78A2342F-15A9-A9B5-9B1E-4654E2A65784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296F43F9-D7D1-24AB-1E31-56E546E86305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Rectangle 449">
                <a:extLst>
                  <a:ext uri="{FF2B5EF4-FFF2-40B4-BE49-F238E27FC236}">
                    <a16:creationId xmlns:a16="http://schemas.microsoft.com/office/drawing/2014/main" id="{D6849D9A-A4A2-FDCF-65CD-6FDC478945F6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id="{A8EFAC96-1A30-987C-1928-1CA1E7268AA9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41E41611-9813-265C-2084-ED1EDB1FF964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92B547D-091C-B396-6B03-701193CAF532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5737A340-B8C5-1D60-00CD-3F74FA524D1D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id="{33148C3F-39C8-BDDC-3AD5-284060C52204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361EB0F0-8CE0-CF4C-BF87-E0F5B224DCD5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5DA8BA53-1C18-F63D-35AC-220FF359D8D4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5731D529-E652-7A29-0E3C-5FEF83A54F09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Rectangle 458">
                <a:extLst>
                  <a:ext uri="{FF2B5EF4-FFF2-40B4-BE49-F238E27FC236}">
                    <a16:creationId xmlns:a16="http://schemas.microsoft.com/office/drawing/2014/main" id="{01DAB2E2-2D56-F0B3-F632-19D4C8E05E19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02588AFC-A5A4-B87F-C3D1-D42C80EFFBDA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4C441878-33B8-5F86-0D61-807C65FC9E3D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36CA2854-9C33-825A-E7B6-413BD50D18DE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Rectangle 462">
                <a:extLst>
                  <a:ext uri="{FF2B5EF4-FFF2-40B4-BE49-F238E27FC236}">
                    <a16:creationId xmlns:a16="http://schemas.microsoft.com/office/drawing/2014/main" id="{172AB5DE-10D9-1DB8-E4DE-95A6819E588B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 463">
                <a:extLst>
                  <a:ext uri="{FF2B5EF4-FFF2-40B4-BE49-F238E27FC236}">
                    <a16:creationId xmlns:a16="http://schemas.microsoft.com/office/drawing/2014/main" id="{928BAB51-0094-8AF4-91C3-2F54CD2D4BB4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8059A7A-DEC9-6F72-137F-3675F73070B7}"/>
                </a:ext>
              </a:extLst>
            </p:cNvPr>
            <p:cNvGrpSpPr/>
            <p:nvPr/>
          </p:nvGrpSpPr>
          <p:grpSpPr>
            <a:xfrm>
              <a:off x="2013337" y="4038642"/>
              <a:ext cx="4087743" cy="237744"/>
              <a:chOff x="7321510" y="678426"/>
              <a:chExt cx="4087743" cy="23774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472" name="Rectangle 471">
                <a:extLst>
                  <a:ext uri="{FF2B5EF4-FFF2-40B4-BE49-F238E27FC236}">
                    <a16:creationId xmlns:a16="http://schemas.microsoft.com/office/drawing/2014/main" id="{1D5ABC9A-3EA2-B15D-5F44-B3654A52D8A8}"/>
                  </a:ext>
                </a:extLst>
              </p:cNvPr>
              <p:cNvSpPr/>
              <p:nvPr/>
            </p:nvSpPr>
            <p:spPr>
              <a:xfrm>
                <a:off x="1111664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id="{47FCD94F-DCF5-727C-89EB-E653FE7C4B07}"/>
                  </a:ext>
                </a:extLst>
              </p:cNvPr>
              <p:cNvSpPr/>
              <p:nvPr/>
            </p:nvSpPr>
            <p:spPr>
              <a:xfrm>
                <a:off x="1111664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id="{976784C4-11F5-D2EB-68EE-FE5D23C5E15C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id="{9DBE75D1-3C77-E013-7D6D-EEEA765D1BED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id="{66F4D89D-7D36-8AC9-2E8F-76B7627BA9D2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id="{6257B506-C369-991C-40A2-75261BF8B92E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F894B567-5B3E-F9F6-262A-A63187105E51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91A6E6F3-DB09-3DA9-1349-15B6CB0AB9C8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id="{CE7B649D-AA20-74CE-0A90-1DD662AA1BC8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Rectangle 480">
                <a:extLst>
                  <a:ext uri="{FF2B5EF4-FFF2-40B4-BE49-F238E27FC236}">
                    <a16:creationId xmlns:a16="http://schemas.microsoft.com/office/drawing/2014/main" id="{4D4932BF-330B-E521-F400-2CADA08D81A8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id="{192F1F3C-1CE2-819C-B6F8-0556A98AF8BD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Rectangle 482">
                <a:extLst>
                  <a:ext uri="{FF2B5EF4-FFF2-40B4-BE49-F238E27FC236}">
                    <a16:creationId xmlns:a16="http://schemas.microsoft.com/office/drawing/2014/main" id="{77408F34-D8F1-E9AB-D504-857FFAEF4B40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Rectangle 483">
                <a:extLst>
                  <a:ext uri="{FF2B5EF4-FFF2-40B4-BE49-F238E27FC236}">
                    <a16:creationId xmlns:a16="http://schemas.microsoft.com/office/drawing/2014/main" id="{F128AD23-9F6B-C452-748D-C7835C9AB55E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Rectangle 484">
                <a:extLst>
                  <a:ext uri="{FF2B5EF4-FFF2-40B4-BE49-F238E27FC236}">
                    <a16:creationId xmlns:a16="http://schemas.microsoft.com/office/drawing/2014/main" id="{AC836007-FADC-C8CF-1017-8392C382F013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Rectangle 485">
                <a:extLst>
                  <a:ext uri="{FF2B5EF4-FFF2-40B4-BE49-F238E27FC236}">
                    <a16:creationId xmlns:a16="http://schemas.microsoft.com/office/drawing/2014/main" id="{C3B4BD3D-C0AC-AC29-F2B9-9CB6182507B5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Rectangle 486">
                <a:extLst>
                  <a:ext uri="{FF2B5EF4-FFF2-40B4-BE49-F238E27FC236}">
                    <a16:creationId xmlns:a16="http://schemas.microsoft.com/office/drawing/2014/main" id="{33B2AF97-4F7F-4ADA-78EC-C199E0E7F58D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Rectangle 487">
                <a:extLst>
                  <a:ext uri="{FF2B5EF4-FFF2-40B4-BE49-F238E27FC236}">
                    <a16:creationId xmlns:a16="http://schemas.microsoft.com/office/drawing/2014/main" id="{D0CE7921-A9A8-B14E-D95D-8F3E3686A1A9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646B024C-16FE-F681-D2B4-D3A54139BB65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Rectangle 489">
                <a:extLst>
                  <a:ext uri="{FF2B5EF4-FFF2-40B4-BE49-F238E27FC236}">
                    <a16:creationId xmlns:a16="http://schemas.microsoft.com/office/drawing/2014/main" id="{168601C3-3864-203C-B104-BDFABBB1625E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Rectangle 490">
                <a:extLst>
                  <a:ext uri="{FF2B5EF4-FFF2-40B4-BE49-F238E27FC236}">
                    <a16:creationId xmlns:a16="http://schemas.microsoft.com/office/drawing/2014/main" id="{40F5C5D3-BEEE-27CE-FFA8-7393B4362A8D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Rectangle 491">
                <a:extLst>
                  <a:ext uri="{FF2B5EF4-FFF2-40B4-BE49-F238E27FC236}">
                    <a16:creationId xmlns:a16="http://schemas.microsoft.com/office/drawing/2014/main" id="{90C0332A-90C8-DB36-4375-681AFFA447B5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Rectangle 492">
                <a:extLst>
                  <a:ext uri="{FF2B5EF4-FFF2-40B4-BE49-F238E27FC236}">
                    <a16:creationId xmlns:a16="http://schemas.microsoft.com/office/drawing/2014/main" id="{74E49E61-9DC3-6A56-357B-76BE91540821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Rectangle 493">
                <a:extLst>
                  <a:ext uri="{FF2B5EF4-FFF2-40B4-BE49-F238E27FC236}">
                    <a16:creationId xmlns:a16="http://schemas.microsoft.com/office/drawing/2014/main" id="{7F701422-8240-3BDB-D10B-615AADE287B6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Rectangle 494">
                <a:extLst>
                  <a:ext uri="{FF2B5EF4-FFF2-40B4-BE49-F238E27FC236}">
                    <a16:creationId xmlns:a16="http://schemas.microsoft.com/office/drawing/2014/main" id="{DEF94BD0-6F90-FA8B-CF44-513B2FC4DD54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Rectangle 495">
                <a:extLst>
                  <a:ext uri="{FF2B5EF4-FFF2-40B4-BE49-F238E27FC236}">
                    <a16:creationId xmlns:a16="http://schemas.microsoft.com/office/drawing/2014/main" id="{BB07FCFF-57B7-C1D9-5399-EFF270062511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77F3B507-38F3-3095-FD7D-1B7840C0452F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Rectangle 497">
                <a:extLst>
                  <a:ext uri="{FF2B5EF4-FFF2-40B4-BE49-F238E27FC236}">
                    <a16:creationId xmlns:a16="http://schemas.microsoft.com/office/drawing/2014/main" id="{7F47C8AF-0DD6-FCB2-8B54-3EF8F3145E0D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Rectangle 498">
                <a:extLst>
                  <a:ext uri="{FF2B5EF4-FFF2-40B4-BE49-F238E27FC236}">
                    <a16:creationId xmlns:a16="http://schemas.microsoft.com/office/drawing/2014/main" id="{085E5CCA-364D-082E-BF8C-0B2AA4658970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3228A31B-2F01-EE01-22CB-AA0FDBCE33F9}"/>
                </a:ext>
              </a:extLst>
            </p:cNvPr>
            <p:cNvGrpSpPr/>
            <p:nvPr/>
          </p:nvGrpSpPr>
          <p:grpSpPr>
            <a:xfrm>
              <a:off x="5961806" y="3576362"/>
              <a:ext cx="4083583" cy="237744"/>
              <a:chOff x="6740454" y="678426"/>
              <a:chExt cx="4083583" cy="237744"/>
            </a:xfrm>
          </p:grpSpPr>
          <p:sp>
            <p:nvSpPr>
              <p:cNvPr id="509" name="Rectangle 508">
                <a:extLst>
                  <a:ext uri="{FF2B5EF4-FFF2-40B4-BE49-F238E27FC236}">
                    <a16:creationId xmlns:a16="http://schemas.microsoft.com/office/drawing/2014/main" id="{14A86CE7-6CDA-A89F-E5E6-F266B7613156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9AF6F955-D5E8-9D6A-F5FB-A05231EE7880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Rectangle 510">
                <a:extLst>
                  <a:ext uri="{FF2B5EF4-FFF2-40B4-BE49-F238E27FC236}">
                    <a16:creationId xmlns:a16="http://schemas.microsoft.com/office/drawing/2014/main" id="{8C1E7940-60D4-4D95-8117-807C1518BB80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Rectangle 511">
                <a:extLst>
                  <a:ext uri="{FF2B5EF4-FFF2-40B4-BE49-F238E27FC236}">
                    <a16:creationId xmlns:a16="http://schemas.microsoft.com/office/drawing/2014/main" id="{BB0573C5-D23B-F899-545A-80572E8259F9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Rectangle 512">
                <a:extLst>
                  <a:ext uri="{FF2B5EF4-FFF2-40B4-BE49-F238E27FC236}">
                    <a16:creationId xmlns:a16="http://schemas.microsoft.com/office/drawing/2014/main" id="{59F5A396-8296-3CF3-EFBC-E8868F960F6A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Rectangle 513">
                <a:extLst>
                  <a:ext uri="{FF2B5EF4-FFF2-40B4-BE49-F238E27FC236}">
                    <a16:creationId xmlns:a16="http://schemas.microsoft.com/office/drawing/2014/main" id="{50401EAB-07C3-DF29-A0EF-6B9E2E100664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FE8BDF80-FB0D-1F94-8EBC-2A2EB2610CAA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Rectangle 515">
                <a:extLst>
                  <a:ext uri="{FF2B5EF4-FFF2-40B4-BE49-F238E27FC236}">
                    <a16:creationId xmlns:a16="http://schemas.microsoft.com/office/drawing/2014/main" id="{908194C8-5772-EA3E-80E8-EAE8F5FF63EE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Rectangle 516">
                <a:extLst>
                  <a:ext uri="{FF2B5EF4-FFF2-40B4-BE49-F238E27FC236}">
                    <a16:creationId xmlns:a16="http://schemas.microsoft.com/office/drawing/2014/main" id="{9AE0AEBA-F5F8-3733-61F9-1606CAD7739F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Rectangle 517">
                <a:extLst>
                  <a:ext uri="{FF2B5EF4-FFF2-40B4-BE49-F238E27FC236}">
                    <a16:creationId xmlns:a16="http://schemas.microsoft.com/office/drawing/2014/main" id="{9AF3A4AF-4FC7-81D2-0DF5-A66812DE99FC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Rectangle 518">
                <a:extLst>
                  <a:ext uri="{FF2B5EF4-FFF2-40B4-BE49-F238E27FC236}">
                    <a16:creationId xmlns:a16="http://schemas.microsoft.com/office/drawing/2014/main" id="{47D8716A-B6C8-37AD-1CB6-7CF878604CFE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Rectangle 519">
                <a:extLst>
                  <a:ext uri="{FF2B5EF4-FFF2-40B4-BE49-F238E27FC236}">
                    <a16:creationId xmlns:a16="http://schemas.microsoft.com/office/drawing/2014/main" id="{53ABF6F9-2FBD-327B-CE85-20FF679CCD68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Rectangle 520">
                <a:extLst>
                  <a:ext uri="{FF2B5EF4-FFF2-40B4-BE49-F238E27FC236}">
                    <a16:creationId xmlns:a16="http://schemas.microsoft.com/office/drawing/2014/main" id="{D03FCD95-0F94-9E8A-8F3E-F8AC4885F130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Rectangle 521">
                <a:extLst>
                  <a:ext uri="{FF2B5EF4-FFF2-40B4-BE49-F238E27FC236}">
                    <a16:creationId xmlns:a16="http://schemas.microsoft.com/office/drawing/2014/main" id="{09489AB0-1B32-4B69-069A-09375661A493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Rectangle 522">
                <a:extLst>
                  <a:ext uri="{FF2B5EF4-FFF2-40B4-BE49-F238E27FC236}">
                    <a16:creationId xmlns:a16="http://schemas.microsoft.com/office/drawing/2014/main" id="{EA297E57-5001-7306-FC27-09C36B0587CF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82D90EB0-50ED-2E1E-8A72-4651A5B9FB8D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Rectangle 524">
                <a:extLst>
                  <a:ext uri="{FF2B5EF4-FFF2-40B4-BE49-F238E27FC236}">
                    <a16:creationId xmlns:a16="http://schemas.microsoft.com/office/drawing/2014/main" id="{7DF3E5BD-5E94-8019-1001-6D11EB632AED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Rectangle 525">
                <a:extLst>
                  <a:ext uri="{FF2B5EF4-FFF2-40B4-BE49-F238E27FC236}">
                    <a16:creationId xmlns:a16="http://schemas.microsoft.com/office/drawing/2014/main" id="{9E79AAEF-8BA0-5700-287D-7A54CE225459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id="{6992B789-BDA9-2D7F-5C0B-2EB446B65DE3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Rectangle 527">
                <a:extLst>
                  <a:ext uri="{FF2B5EF4-FFF2-40B4-BE49-F238E27FC236}">
                    <a16:creationId xmlns:a16="http://schemas.microsoft.com/office/drawing/2014/main" id="{A067318B-9B34-705F-680F-75FE2B48EE21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9" name="Rectangle 528">
                <a:extLst>
                  <a:ext uri="{FF2B5EF4-FFF2-40B4-BE49-F238E27FC236}">
                    <a16:creationId xmlns:a16="http://schemas.microsoft.com/office/drawing/2014/main" id="{0EF7836F-503F-CD18-4EAE-908285FA8A9E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4C70098E-3720-DEE7-D70D-70C22B917CBD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1" name="Rectangle 530">
                <a:extLst>
                  <a:ext uri="{FF2B5EF4-FFF2-40B4-BE49-F238E27FC236}">
                    <a16:creationId xmlns:a16="http://schemas.microsoft.com/office/drawing/2014/main" id="{A0A8A55F-AF4D-91EB-D1C7-91D7F12C37C5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id="{83BA46FF-D14B-8C2B-DBA0-D78F66A4BE21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3" name="Rectangle 532">
                <a:extLst>
                  <a:ext uri="{FF2B5EF4-FFF2-40B4-BE49-F238E27FC236}">
                    <a16:creationId xmlns:a16="http://schemas.microsoft.com/office/drawing/2014/main" id="{86740473-9C68-750C-47B0-4ABBA85810A3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4" name="Rectangle 533">
                <a:extLst>
                  <a:ext uri="{FF2B5EF4-FFF2-40B4-BE49-F238E27FC236}">
                    <a16:creationId xmlns:a16="http://schemas.microsoft.com/office/drawing/2014/main" id="{174940CD-DD25-AA1C-CE29-120387C51CEF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5" name="Rectangle 534">
                <a:extLst>
                  <a:ext uri="{FF2B5EF4-FFF2-40B4-BE49-F238E27FC236}">
                    <a16:creationId xmlns:a16="http://schemas.microsoft.com/office/drawing/2014/main" id="{10432A7A-10D9-6AEB-1F24-782DD431EA2F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6" name="Rectangle 535">
                <a:extLst>
                  <a:ext uri="{FF2B5EF4-FFF2-40B4-BE49-F238E27FC236}">
                    <a16:creationId xmlns:a16="http://schemas.microsoft.com/office/drawing/2014/main" id="{3059CCAF-34DE-9638-7F3F-633674618950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7" name="Group 536">
              <a:extLst>
                <a:ext uri="{FF2B5EF4-FFF2-40B4-BE49-F238E27FC236}">
                  <a16:creationId xmlns:a16="http://schemas.microsoft.com/office/drawing/2014/main" id="{24FDC3F2-5D1D-FA8A-E517-645FA69B5537}"/>
                </a:ext>
              </a:extLst>
            </p:cNvPr>
            <p:cNvGrpSpPr/>
            <p:nvPr/>
          </p:nvGrpSpPr>
          <p:grpSpPr>
            <a:xfrm>
              <a:off x="6096000" y="3339380"/>
              <a:ext cx="3790975" cy="237744"/>
              <a:chOff x="6740454" y="678426"/>
              <a:chExt cx="3790975" cy="237744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542" name="Rectangle 541">
                <a:extLst>
                  <a:ext uri="{FF2B5EF4-FFF2-40B4-BE49-F238E27FC236}">
                    <a16:creationId xmlns:a16="http://schemas.microsoft.com/office/drawing/2014/main" id="{43F39C6A-9015-878B-150D-4094550142C7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Rectangle 542">
                <a:extLst>
                  <a:ext uri="{FF2B5EF4-FFF2-40B4-BE49-F238E27FC236}">
                    <a16:creationId xmlns:a16="http://schemas.microsoft.com/office/drawing/2014/main" id="{726FA3E9-77A7-47C4-1510-5C32CB1CC14E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Rectangle 545">
                <a:extLst>
                  <a:ext uri="{FF2B5EF4-FFF2-40B4-BE49-F238E27FC236}">
                    <a16:creationId xmlns:a16="http://schemas.microsoft.com/office/drawing/2014/main" id="{F3F4D2C7-70A0-2B35-EAFA-6DB47D7781FB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:a16="http://schemas.microsoft.com/office/drawing/2014/main" id="{112CADC3-6308-0692-E678-1953C717F78B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id="{3E633789-FB69-086F-6EAF-02D637AC74D1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id="{A274EAFE-8BF6-BF8D-4D38-792F2D52991E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:a16="http://schemas.microsoft.com/office/drawing/2014/main" id="{8A5432E4-4B4B-7537-E931-56CF119D3096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:a16="http://schemas.microsoft.com/office/drawing/2014/main" id="{A1D575E5-6915-0C07-D3FB-1BE5EE5352A0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Rectangle 551">
                <a:extLst>
                  <a:ext uri="{FF2B5EF4-FFF2-40B4-BE49-F238E27FC236}">
                    <a16:creationId xmlns:a16="http://schemas.microsoft.com/office/drawing/2014/main" id="{C39CDC7E-754D-DA6A-F7C2-1D0A25F90854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Rectangle 552">
                <a:extLst>
                  <a:ext uri="{FF2B5EF4-FFF2-40B4-BE49-F238E27FC236}">
                    <a16:creationId xmlns:a16="http://schemas.microsoft.com/office/drawing/2014/main" id="{02F82969-A9F6-F7C7-7D4E-E832DDF883A3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293910EE-6742-2BAF-CD1D-533C216E2D5A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Rectangle 554">
                <a:extLst>
                  <a:ext uri="{FF2B5EF4-FFF2-40B4-BE49-F238E27FC236}">
                    <a16:creationId xmlns:a16="http://schemas.microsoft.com/office/drawing/2014/main" id="{A9654DE4-2390-AEE7-59A4-856B3C684BD6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id="{B0D60019-0170-9B9B-2304-ECF1167397D7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Rectangle 556">
                <a:extLst>
                  <a:ext uri="{FF2B5EF4-FFF2-40B4-BE49-F238E27FC236}">
                    <a16:creationId xmlns:a16="http://schemas.microsoft.com/office/drawing/2014/main" id="{C0E644A6-7669-B52F-D664-78FCBD29CD13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:a16="http://schemas.microsoft.com/office/drawing/2014/main" id="{D7795DEC-7AF5-CFF2-41A4-A14F1E2D9FED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id="{7682DDAC-3FAD-F8A9-9EF0-2CE7F035F004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846D930D-73C0-4E93-041A-9989F4F14845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Rectangle 560">
                <a:extLst>
                  <a:ext uri="{FF2B5EF4-FFF2-40B4-BE49-F238E27FC236}">
                    <a16:creationId xmlns:a16="http://schemas.microsoft.com/office/drawing/2014/main" id="{8B5605B1-AFCB-7821-AAFA-D3A9B312210F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Rectangle 561">
                <a:extLst>
                  <a:ext uri="{FF2B5EF4-FFF2-40B4-BE49-F238E27FC236}">
                    <a16:creationId xmlns:a16="http://schemas.microsoft.com/office/drawing/2014/main" id="{A4E6D8BB-E1BE-02C0-D64A-30719B76C37B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Rectangle 562">
                <a:extLst>
                  <a:ext uri="{FF2B5EF4-FFF2-40B4-BE49-F238E27FC236}">
                    <a16:creationId xmlns:a16="http://schemas.microsoft.com/office/drawing/2014/main" id="{FAC4C0B3-2B74-28F1-B530-288DC8247625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Rectangle 563">
                <a:extLst>
                  <a:ext uri="{FF2B5EF4-FFF2-40B4-BE49-F238E27FC236}">
                    <a16:creationId xmlns:a16="http://schemas.microsoft.com/office/drawing/2014/main" id="{4E5911CB-3804-D479-2136-4446BCD9DE33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Rectangle 564">
                <a:extLst>
                  <a:ext uri="{FF2B5EF4-FFF2-40B4-BE49-F238E27FC236}">
                    <a16:creationId xmlns:a16="http://schemas.microsoft.com/office/drawing/2014/main" id="{F9EFE65B-C1BD-D9C1-0F33-E998BBAFE318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D00ADA0F-FE76-09DB-C014-B1E5CEFE2450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Rectangle 566">
                <a:extLst>
                  <a:ext uri="{FF2B5EF4-FFF2-40B4-BE49-F238E27FC236}">
                    <a16:creationId xmlns:a16="http://schemas.microsoft.com/office/drawing/2014/main" id="{9F5554F5-77A8-0DE9-E8CB-DB76E6B074C4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Rectangle 567">
                <a:extLst>
                  <a:ext uri="{FF2B5EF4-FFF2-40B4-BE49-F238E27FC236}">
                    <a16:creationId xmlns:a16="http://schemas.microsoft.com/office/drawing/2014/main" id="{B0EE8335-41CB-572C-A14D-A5296213BAEB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Rectangle 568">
                <a:extLst>
                  <a:ext uri="{FF2B5EF4-FFF2-40B4-BE49-F238E27FC236}">
                    <a16:creationId xmlns:a16="http://schemas.microsoft.com/office/drawing/2014/main" id="{78962B18-84DD-6071-C4C8-B88DD418F940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B632E8AF-609C-E9A3-28B7-8B6CA122C8F4}"/>
                </a:ext>
              </a:extLst>
            </p:cNvPr>
            <p:cNvGrpSpPr/>
            <p:nvPr/>
          </p:nvGrpSpPr>
          <p:grpSpPr>
            <a:xfrm>
              <a:off x="6096000" y="3103922"/>
              <a:ext cx="3790975" cy="237744"/>
              <a:chOff x="6740454" y="678426"/>
              <a:chExt cx="3790975" cy="237744"/>
            </a:xfrm>
          </p:grpSpPr>
          <p:sp>
            <p:nvSpPr>
              <p:cNvPr id="571" name="Rectangle 570">
                <a:extLst>
                  <a:ext uri="{FF2B5EF4-FFF2-40B4-BE49-F238E27FC236}">
                    <a16:creationId xmlns:a16="http://schemas.microsoft.com/office/drawing/2014/main" id="{18B1259E-3D2F-2961-109A-A00E3037AD54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Rectangle 571">
                <a:extLst>
                  <a:ext uri="{FF2B5EF4-FFF2-40B4-BE49-F238E27FC236}">
                    <a16:creationId xmlns:a16="http://schemas.microsoft.com/office/drawing/2014/main" id="{58E13DA8-D4A1-AF9A-F98A-543238DD1B83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:a16="http://schemas.microsoft.com/office/drawing/2014/main" id="{F69329A6-929C-9344-307C-7EE3301BA387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Rectangle 575">
                <a:extLst>
                  <a:ext uri="{FF2B5EF4-FFF2-40B4-BE49-F238E27FC236}">
                    <a16:creationId xmlns:a16="http://schemas.microsoft.com/office/drawing/2014/main" id="{4223BA6B-D0B0-87F9-A017-0CE357B63017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Rectangle 576">
                <a:extLst>
                  <a:ext uri="{FF2B5EF4-FFF2-40B4-BE49-F238E27FC236}">
                    <a16:creationId xmlns:a16="http://schemas.microsoft.com/office/drawing/2014/main" id="{A7FC4AD4-0ABA-72C0-34D6-92976BCC1920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:a16="http://schemas.microsoft.com/office/drawing/2014/main" id="{6AAA4094-A3FE-ABAC-8CA0-554F954F42A3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id="{793D40E0-A1D8-9459-F224-6F43E8E276AC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Rectangle 579">
                <a:extLst>
                  <a:ext uri="{FF2B5EF4-FFF2-40B4-BE49-F238E27FC236}">
                    <a16:creationId xmlns:a16="http://schemas.microsoft.com/office/drawing/2014/main" id="{20E73608-C1AC-F9FE-52CC-601C6025F9AF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id="{731D41F3-799A-76A7-1E46-00628EAB5DE1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Rectangle 581">
                <a:extLst>
                  <a:ext uri="{FF2B5EF4-FFF2-40B4-BE49-F238E27FC236}">
                    <a16:creationId xmlns:a16="http://schemas.microsoft.com/office/drawing/2014/main" id="{DB27293A-BC95-EE0D-EB50-0071CA24C2CB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Rectangle 582">
                <a:extLst>
                  <a:ext uri="{FF2B5EF4-FFF2-40B4-BE49-F238E27FC236}">
                    <a16:creationId xmlns:a16="http://schemas.microsoft.com/office/drawing/2014/main" id="{7D4AF639-8F08-92B1-2EDE-33ADED871FBE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Rectangle 583">
                <a:extLst>
                  <a:ext uri="{FF2B5EF4-FFF2-40B4-BE49-F238E27FC236}">
                    <a16:creationId xmlns:a16="http://schemas.microsoft.com/office/drawing/2014/main" id="{AC241EEB-F487-029C-88ED-83C8F2335A15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Rectangle 584">
                <a:extLst>
                  <a:ext uri="{FF2B5EF4-FFF2-40B4-BE49-F238E27FC236}">
                    <a16:creationId xmlns:a16="http://schemas.microsoft.com/office/drawing/2014/main" id="{0A407206-BF54-ED52-3633-756D58494801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Rectangle 585">
                <a:extLst>
                  <a:ext uri="{FF2B5EF4-FFF2-40B4-BE49-F238E27FC236}">
                    <a16:creationId xmlns:a16="http://schemas.microsoft.com/office/drawing/2014/main" id="{890A8F41-AE2D-3D2A-7C65-44BF90D6983F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Rectangle 586">
                <a:extLst>
                  <a:ext uri="{FF2B5EF4-FFF2-40B4-BE49-F238E27FC236}">
                    <a16:creationId xmlns:a16="http://schemas.microsoft.com/office/drawing/2014/main" id="{92603E3C-58AA-587C-E8DE-C8E15583E6E1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Rectangle 587">
                <a:extLst>
                  <a:ext uri="{FF2B5EF4-FFF2-40B4-BE49-F238E27FC236}">
                    <a16:creationId xmlns:a16="http://schemas.microsoft.com/office/drawing/2014/main" id="{4C230870-EE76-6042-E7F6-0497EEA4C5C3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Rectangle 588">
                <a:extLst>
                  <a:ext uri="{FF2B5EF4-FFF2-40B4-BE49-F238E27FC236}">
                    <a16:creationId xmlns:a16="http://schemas.microsoft.com/office/drawing/2014/main" id="{70530A8A-E983-A580-2A64-37F60F897B58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Rectangle 589">
                <a:extLst>
                  <a:ext uri="{FF2B5EF4-FFF2-40B4-BE49-F238E27FC236}">
                    <a16:creationId xmlns:a16="http://schemas.microsoft.com/office/drawing/2014/main" id="{D27204AD-AA4D-8F7D-B3CF-680AB7A5C5A0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Rectangle 590">
                <a:extLst>
                  <a:ext uri="{FF2B5EF4-FFF2-40B4-BE49-F238E27FC236}">
                    <a16:creationId xmlns:a16="http://schemas.microsoft.com/office/drawing/2014/main" id="{7290A673-7D7E-257F-ED9E-16B36A16CCB1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Rectangle 591">
                <a:extLst>
                  <a:ext uri="{FF2B5EF4-FFF2-40B4-BE49-F238E27FC236}">
                    <a16:creationId xmlns:a16="http://schemas.microsoft.com/office/drawing/2014/main" id="{CD938C28-AE40-4169-E107-067566F27EDC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Rectangle 592">
                <a:extLst>
                  <a:ext uri="{FF2B5EF4-FFF2-40B4-BE49-F238E27FC236}">
                    <a16:creationId xmlns:a16="http://schemas.microsoft.com/office/drawing/2014/main" id="{790E319F-88E1-6430-E341-94234933D465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Rectangle 593">
                <a:extLst>
                  <a:ext uri="{FF2B5EF4-FFF2-40B4-BE49-F238E27FC236}">
                    <a16:creationId xmlns:a16="http://schemas.microsoft.com/office/drawing/2014/main" id="{ACA72565-6240-C038-9263-79446A304661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Rectangle 594">
                <a:extLst>
                  <a:ext uri="{FF2B5EF4-FFF2-40B4-BE49-F238E27FC236}">
                    <a16:creationId xmlns:a16="http://schemas.microsoft.com/office/drawing/2014/main" id="{FEB340D3-0593-9879-28FD-404A384E93AD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Rectangle 595">
                <a:extLst>
                  <a:ext uri="{FF2B5EF4-FFF2-40B4-BE49-F238E27FC236}">
                    <a16:creationId xmlns:a16="http://schemas.microsoft.com/office/drawing/2014/main" id="{06FA2101-19DA-6A3C-95E4-2A3EF1A8F280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Rectangle 596">
                <a:extLst>
                  <a:ext uri="{FF2B5EF4-FFF2-40B4-BE49-F238E27FC236}">
                    <a16:creationId xmlns:a16="http://schemas.microsoft.com/office/drawing/2014/main" id="{AC0874B0-EA03-5015-DB69-5AE2158BF70A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Rectangle 597">
                <a:extLst>
                  <a:ext uri="{FF2B5EF4-FFF2-40B4-BE49-F238E27FC236}">
                    <a16:creationId xmlns:a16="http://schemas.microsoft.com/office/drawing/2014/main" id="{BBBCB56F-5A45-5400-F009-227DAE307087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9" name="Group 598">
              <a:extLst>
                <a:ext uri="{FF2B5EF4-FFF2-40B4-BE49-F238E27FC236}">
                  <a16:creationId xmlns:a16="http://schemas.microsoft.com/office/drawing/2014/main" id="{86C62920-ADCB-3ED2-C0C3-6D4CEECABA06}"/>
                </a:ext>
              </a:extLst>
            </p:cNvPr>
            <p:cNvGrpSpPr/>
            <p:nvPr/>
          </p:nvGrpSpPr>
          <p:grpSpPr>
            <a:xfrm>
              <a:off x="5948680" y="2866940"/>
              <a:ext cx="3790975" cy="237744"/>
              <a:chOff x="6740454" y="678426"/>
              <a:chExt cx="3790975" cy="237744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600" name="Rectangle 599">
                <a:extLst>
                  <a:ext uri="{FF2B5EF4-FFF2-40B4-BE49-F238E27FC236}">
                    <a16:creationId xmlns:a16="http://schemas.microsoft.com/office/drawing/2014/main" id="{CBB241AE-7670-BB8A-F391-6BDBE126FFE7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Rectangle 600">
                <a:extLst>
                  <a:ext uri="{FF2B5EF4-FFF2-40B4-BE49-F238E27FC236}">
                    <a16:creationId xmlns:a16="http://schemas.microsoft.com/office/drawing/2014/main" id="{E06D149E-6E8C-18AA-1B51-83C55814BC3C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Rectangle 601">
                <a:extLst>
                  <a:ext uri="{FF2B5EF4-FFF2-40B4-BE49-F238E27FC236}">
                    <a16:creationId xmlns:a16="http://schemas.microsoft.com/office/drawing/2014/main" id="{621833F7-8C60-F960-58FC-E14927226CD5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Rectangle 602">
                <a:extLst>
                  <a:ext uri="{FF2B5EF4-FFF2-40B4-BE49-F238E27FC236}">
                    <a16:creationId xmlns:a16="http://schemas.microsoft.com/office/drawing/2014/main" id="{11A4E698-FB0F-0593-6D36-30414EBCA803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Rectangle 603">
                <a:extLst>
                  <a:ext uri="{FF2B5EF4-FFF2-40B4-BE49-F238E27FC236}">
                    <a16:creationId xmlns:a16="http://schemas.microsoft.com/office/drawing/2014/main" id="{3E7FCCFA-A42A-FF2D-D356-33A423A3817D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Rectangle 604">
                <a:extLst>
                  <a:ext uri="{FF2B5EF4-FFF2-40B4-BE49-F238E27FC236}">
                    <a16:creationId xmlns:a16="http://schemas.microsoft.com/office/drawing/2014/main" id="{A57C66E0-E0C0-8F42-F09B-990FF1BE55C2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Rectangle 605">
                <a:extLst>
                  <a:ext uri="{FF2B5EF4-FFF2-40B4-BE49-F238E27FC236}">
                    <a16:creationId xmlns:a16="http://schemas.microsoft.com/office/drawing/2014/main" id="{AA4F2E20-A6FB-6D5D-0B23-4E2A618058FA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Rectangle 606">
                <a:extLst>
                  <a:ext uri="{FF2B5EF4-FFF2-40B4-BE49-F238E27FC236}">
                    <a16:creationId xmlns:a16="http://schemas.microsoft.com/office/drawing/2014/main" id="{A437FAA4-8AF3-1E34-8087-60F6C659437C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Rectangle 607">
                <a:extLst>
                  <a:ext uri="{FF2B5EF4-FFF2-40B4-BE49-F238E27FC236}">
                    <a16:creationId xmlns:a16="http://schemas.microsoft.com/office/drawing/2014/main" id="{DCBF7A6B-E0AA-7F72-BFE4-B9CB9965BF79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Rectangle 608">
                <a:extLst>
                  <a:ext uri="{FF2B5EF4-FFF2-40B4-BE49-F238E27FC236}">
                    <a16:creationId xmlns:a16="http://schemas.microsoft.com/office/drawing/2014/main" id="{D7E9410B-0302-A39D-5A66-F5BD8E90C2A4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Rectangle 609">
                <a:extLst>
                  <a:ext uri="{FF2B5EF4-FFF2-40B4-BE49-F238E27FC236}">
                    <a16:creationId xmlns:a16="http://schemas.microsoft.com/office/drawing/2014/main" id="{5F689EB5-AEB6-E458-A336-36DB4A53B095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Rectangle 610">
                <a:extLst>
                  <a:ext uri="{FF2B5EF4-FFF2-40B4-BE49-F238E27FC236}">
                    <a16:creationId xmlns:a16="http://schemas.microsoft.com/office/drawing/2014/main" id="{31212D1E-7AFA-D2B2-A7CC-9A7EEB8CFADC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Rectangle 611">
                <a:extLst>
                  <a:ext uri="{FF2B5EF4-FFF2-40B4-BE49-F238E27FC236}">
                    <a16:creationId xmlns:a16="http://schemas.microsoft.com/office/drawing/2014/main" id="{06052584-200D-1456-87C7-DC28C2D972AF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Rectangle 612">
                <a:extLst>
                  <a:ext uri="{FF2B5EF4-FFF2-40B4-BE49-F238E27FC236}">
                    <a16:creationId xmlns:a16="http://schemas.microsoft.com/office/drawing/2014/main" id="{BE75D79E-1DC5-DCD1-C21B-E35F610A0ECA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Rectangle 613">
                <a:extLst>
                  <a:ext uri="{FF2B5EF4-FFF2-40B4-BE49-F238E27FC236}">
                    <a16:creationId xmlns:a16="http://schemas.microsoft.com/office/drawing/2014/main" id="{D809024E-7A79-2A81-4701-4452AC31F1C2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Rectangle 614">
                <a:extLst>
                  <a:ext uri="{FF2B5EF4-FFF2-40B4-BE49-F238E27FC236}">
                    <a16:creationId xmlns:a16="http://schemas.microsoft.com/office/drawing/2014/main" id="{A55B2C49-F473-721F-7494-563AB13309D7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Rectangle 615">
                <a:extLst>
                  <a:ext uri="{FF2B5EF4-FFF2-40B4-BE49-F238E27FC236}">
                    <a16:creationId xmlns:a16="http://schemas.microsoft.com/office/drawing/2014/main" id="{9947D4D7-E90E-BC16-5725-6373809F4DE4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Rectangle 616">
                <a:extLst>
                  <a:ext uri="{FF2B5EF4-FFF2-40B4-BE49-F238E27FC236}">
                    <a16:creationId xmlns:a16="http://schemas.microsoft.com/office/drawing/2014/main" id="{F1119644-DADE-2D1A-EA4E-08FD62AC7B87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8" name="Rectangle 617">
                <a:extLst>
                  <a:ext uri="{FF2B5EF4-FFF2-40B4-BE49-F238E27FC236}">
                    <a16:creationId xmlns:a16="http://schemas.microsoft.com/office/drawing/2014/main" id="{F90C2CA3-3BC7-FA6F-8533-4954BBE6D795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Rectangle 618">
                <a:extLst>
                  <a:ext uri="{FF2B5EF4-FFF2-40B4-BE49-F238E27FC236}">
                    <a16:creationId xmlns:a16="http://schemas.microsoft.com/office/drawing/2014/main" id="{8ABC42CD-C2EB-D1E5-6F09-BB6B3064D9D0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Rectangle 619">
                <a:extLst>
                  <a:ext uri="{FF2B5EF4-FFF2-40B4-BE49-F238E27FC236}">
                    <a16:creationId xmlns:a16="http://schemas.microsoft.com/office/drawing/2014/main" id="{7B328F1D-3E8B-9C35-F4E7-9172C92F1E4E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Rectangle 620">
                <a:extLst>
                  <a:ext uri="{FF2B5EF4-FFF2-40B4-BE49-F238E27FC236}">
                    <a16:creationId xmlns:a16="http://schemas.microsoft.com/office/drawing/2014/main" id="{E777A07E-47F0-F06E-B32D-814FC433ABD9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Rectangle 621">
                <a:extLst>
                  <a:ext uri="{FF2B5EF4-FFF2-40B4-BE49-F238E27FC236}">
                    <a16:creationId xmlns:a16="http://schemas.microsoft.com/office/drawing/2014/main" id="{EE0E2314-897A-F0AE-31A4-A51E62F8B76B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Rectangle 622">
                <a:extLst>
                  <a:ext uri="{FF2B5EF4-FFF2-40B4-BE49-F238E27FC236}">
                    <a16:creationId xmlns:a16="http://schemas.microsoft.com/office/drawing/2014/main" id="{E49B2651-9AED-9B1C-C5BA-70FF791C9E8F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Rectangle 623">
                <a:extLst>
                  <a:ext uri="{FF2B5EF4-FFF2-40B4-BE49-F238E27FC236}">
                    <a16:creationId xmlns:a16="http://schemas.microsoft.com/office/drawing/2014/main" id="{DC2D7101-4E5A-6B5F-EAA4-1613517DE1C0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Rectangle 624">
                <a:extLst>
                  <a:ext uri="{FF2B5EF4-FFF2-40B4-BE49-F238E27FC236}">
                    <a16:creationId xmlns:a16="http://schemas.microsoft.com/office/drawing/2014/main" id="{D172F920-CB7C-376E-0D0A-895B8125393D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6" name="Group 625">
              <a:extLst>
                <a:ext uri="{FF2B5EF4-FFF2-40B4-BE49-F238E27FC236}">
                  <a16:creationId xmlns:a16="http://schemas.microsoft.com/office/drawing/2014/main" id="{3D90F58C-C9FA-1E10-651B-967FCFC0D66B}"/>
                </a:ext>
              </a:extLst>
            </p:cNvPr>
            <p:cNvGrpSpPr/>
            <p:nvPr/>
          </p:nvGrpSpPr>
          <p:grpSpPr>
            <a:xfrm>
              <a:off x="2443105" y="2624439"/>
              <a:ext cx="3505300" cy="237744"/>
              <a:chOff x="7614118" y="678426"/>
              <a:chExt cx="3505300" cy="23774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629" name="Rectangle 628">
                <a:extLst>
                  <a:ext uri="{FF2B5EF4-FFF2-40B4-BE49-F238E27FC236}">
                    <a16:creationId xmlns:a16="http://schemas.microsoft.com/office/drawing/2014/main" id="{716B0586-F21B-18F2-B325-2A4FF5F2F2B6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Rectangle 629">
                <a:extLst>
                  <a:ext uri="{FF2B5EF4-FFF2-40B4-BE49-F238E27FC236}">
                    <a16:creationId xmlns:a16="http://schemas.microsoft.com/office/drawing/2014/main" id="{00E269DB-0917-1B74-071F-DAA5C28615B5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Rectangle 630">
                <a:extLst>
                  <a:ext uri="{FF2B5EF4-FFF2-40B4-BE49-F238E27FC236}">
                    <a16:creationId xmlns:a16="http://schemas.microsoft.com/office/drawing/2014/main" id="{7CF204DF-C8B6-CC60-9A49-65A4F4E4012B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Rectangle 631">
                <a:extLst>
                  <a:ext uri="{FF2B5EF4-FFF2-40B4-BE49-F238E27FC236}">
                    <a16:creationId xmlns:a16="http://schemas.microsoft.com/office/drawing/2014/main" id="{B17A28C3-00A0-5632-4D84-2366162BC804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Rectangle 632">
                <a:extLst>
                  <a:ext uri="{FF2B5EF4-FFF2-40B4-BE49-F238E27FC236}">
                    <a16:creationId xmlns:a16="http://schemas.microsoft.com/office/drawing/2014/main" id="{043AD1F0-7D9D-A2CE-BEE5-FCAD1A084A8F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Rectangle 633">
                <a:extLst>
                  <a:ext uri="{FF2B5EF4-FFF2-40B4-BE49-F238E27FC236}">
                    <a16:creationId xmlns:a16="http://schemas.microsoft.com/office/drawing/2014/main" id="{BB35A9D3-2F7B-BFD6-B215-117E6C78716F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Rectangle 634">
                <a:extLst>
                  <a:ext uri="{FF2B5EF4-FFF2-40B4-BE49-F238E27FC236}">
                    <a16:creationId xmlns:a16="http://schemas.microsoft.com/office/drawing/2014/main" id="{5519063D-B91D-04F1-A1FB-802259848A54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Rectangle 635">
                <a:extLst>
                  <a:ext uri="{FF2B5EF4-FFF2-40B4-BE49-F238E27FC236}">
                    <a16:creationId xmlns:a16="http://schemas.microsoft.com/office/drawing/2014/main" id="{A427F616-1790-E17F-DBE7-AA29D60EE966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Rectangle 636">
                <a:extLst>
                  <a:ext uri="{FF2B5EF4-FFF2-40B4-BE49-F238E27FC236}">
                    <a16:creationId xmlns:a16="http://schemas.microsoft.com/office/drawing/2014/main" id="{818B1762-B160-2724-E155-2461B2F84899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Rectangle 637">
                <a:extLst>
                  <a:ext uri="{FF2B5EF4-FFF2-40B4-BE49-F238E27FC236}">
                    <a16:creationId xmlns:a16="http://schemas.microsoft.com/office/drawing/2014/main" id="{147E5645-F09D-2871-4878-F7B51BD53CA5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Rectangle 638">
                <a:extLst>
                  <a:ext uri="{FF2B5EF4-FFF2-40B4-BE49-F238E27FC236}">
                    <a16:creationId xmlns:a16="http://schemas.microsoft.com/office/drawing/2014/main" id="{8A1C6930-DB27-CA11-7EBD-5F61CB5AD2AA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Rectangle 639">
                <a:extLst>
                  <a:ext uri="{FF2B5EF4-FFF2-40B4-BE49-F238E27FC236}">
                    <a16:creationId xmlns:a16="http://schemas.microsoft.com/office/drawing/2014/main" id="{AC2BE104-E640-1A2A-AE8E-50409208B198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Rectangle 640">
                <a:extLst>
                  <a:ext uri="{FF2B5EF4-FFF2-40B4-BE49-F238E27FC236}">
                    <a16:creationId xmlns:a16="http://schemas.microsoft.com/office/drawing/2014/main" id="{FA810577-D692-57F4-49EA-ADBB0DA0CFC5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>
                <a:extLst>
                  <a:ext uri="{FF2B5EF4-FFF2-40B4-BE49-F238E27FC236}">
                    <a16:creationId xmlns:a16="http://schemas.microsoft.com/office/drawing/2014/main" id="{BD268756-EC73-F1CA-6615-CE3AA1BE4CF1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>
                <a:extLst>
                  <a:ext uri="{FF2B5EF4-FFF2-40B4-BE49-F238E27FC236}">
                    <a16:creationId xmlns:a16="http://schemas.microsoft.com/office/drawing/2014/main" id="{A1B301AD-FF0D-F193-2BFB-22E37A94B6BC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>
                <a:extLst>
                  <a:ext uri="{FF2B5EF4-FFF2-40B4-BE49-F238E27FC236}">
                    <a16:creationId xmlns:a16="http://schemas.microsoft.com/office/drawing/2014/main" id="{7CF06F7C-8911-0FE0-91B7-B15B218CF9FE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>
                <a:extLst>
                  <a:ext uri="{FF2B5EF4-FFF2-40B4-BE49-F238E27FC236}">
                    <a16:creationId xmlns:a16="http://schemas.microsoft.com/office/drawing/2014/main" id="{137F6A07-3F52-317E-FDEA-D62FDDEEC816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>
                <a:extLst>
                  <a:ext uri="{FF2B5EF4-FFF2-40B4-BE49-F238E27FC236}">
                    <a16:creationId xmlns:a16="http://schemas.microsoft.com/office/drawing/2014/main" id="{CDD30D2C-5A62-A95C-9C86-CC9431F9CF9B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>
                <a:extLst>
                  <a:ext uri="{FF2B5EF4-FFF2-40B4-BE49-F238E27FC236}">
                    <a16:creationId xmlns:a16="http://schemas.microsoft.com/office/drawing/2014/main" id="{45E094D0-0D31-6F38-B2D7-B5ED5706D93D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>
                <a:extLst>
                  <a:ext uri="{FF2B5EF4-FFF2-40B4-BE49-F238E27FC236}">
                    <a16:creationId xmlns:a16="http://schemas.microsoft.com/office/drawing/2014/main" id="{7AA97733-79AF-CA6B-4775-2A729BF9F4D9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>
                <a:extLst>
                  <a:ext uri="{FF2B5EF4-FFF2-40B4-BE49-F238E27FC236}">
                    <a16:creationId xmlns:a16="http://schemas.microsoft.com/office/drawing/2014/main" id="{A40F6C25-1FCF-3B05-2F4A-5BFA2B5FAF2B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>
                <a:extLst>
                  <a:ext uri="{FF2B5EF4-FFF2-40B4-BE49-F238E27FC236}">
                    <a16:creationId xmlns:a16="http://schemas.microsoft.com/office/drawing/2014/main" id="{895CBCCB-CDB1-54CF-35E9-7D47B6DF90A1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Rectangle 650">
                <a:extLst>
                  <a:ext uri="{FF2B5EF4-FFF2-40B4-BE49-F238E27FC236}">
                    <a16:creationId xmlns:a16="http://schemas.microsoft.com/office/drawing/2014/main" id="{7E320A27-826D-A789-C462-FC46E912D76E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Rectangle 651">
                <a:extLst>
                  <a:ext uri="{FF2B5EF4-FFF2-40B4-BE49-F238E27FC236}">
                    <a16:creationId xmlns:a16="http://schemas.microsoft.com/office/drawing/2014/main" id="{1E4FD599-F168-97A2-DC2A-42D157DF5733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0" name="Group 679">
              <a:extLst>
                <a:ext uri="{FF2B5EF4-FFF2-40B4-BE49-F238E27FC236}">
                  <a16:creationId xmlns:a16="http://schemas.microsoft.com/office/drawing/2014/main" id="{7E9CDCB1-01E8-24AB-2247-7AB9EE42E4B7}"/>
                </a:ext>
              </a:extLst>
            </p:cNvPr>
            <p:cNvGrpSpPr/>
            <p:nvPr/>
          </p:nvGrpSpPr>
          <p:grpSpPr>
            <a:xfrm>
              <a:off x="5948680" y="2626402"/>
              <a:ext cx="3790975" cy="237744"/>
              <a:chOff x="6740454" y="678426"/>
              <a:chExt cx="3790975" cy="237744"/>
            </a:xfrm>
          </p:grpSpPr>
          <p:sp>
            <p:nvSpPr>
              <p:cNvPr id="681" name="Rectangle 680">
                <a:extLst>
                  <a:ext uri="{FF2B5EF4-FFF2-40B4-BE49-F238E27FC236}">
                    <a16:creationId xmlns:a16="http://schemas.microsoft.com/office/drawing/2014/main" id="{9E62EA5E-5A00-8218-9D6F-377E2E2095DB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>
                <a:extLst>
                  <a:ext uri="{FF2B5EF4-FFF2-40B4-BE49-F238E27FC236}">
                    <a16:creationId xmlns:a16="http://schemas.microsoft.com/office/drawing/2014/main" id="{EE9CC121-13F9-1D35-C974-6C56A0E47279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>
                <a:extLst>
                  <a:ext uri="{FF2B5EF4-FFF2-40B4-BE49-F238E27FC236}">
                    <a16:creationId xmlns:a16="http://schemas.microsoft.com/office/drawing/2014/main" id="{38F26D38-3BD7-FCFD-5229-A0AB26F939A7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Rectangle 683">
                <a:extLst>
                  <a:ext uri="{FF2B5EF4-FFF2-40B4-BE49-F238E27FC236}">
                    <a16:creationId xmlns:a16="http://schemas.microsoft.com/office/drawing/2014/main" id="{BC67964C-15C2-24A5-5BD9-7BD1504D9758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Rectangle 684">
                <a:extLst>
                  <a:ext uri="{FF2B5EF4-FFF2-40B4-BE49-F238E27FC236}">
                    <a16:creationId xmlns:a16="http://schemas.microsoft.com/office/drawing/2014/main" id="{91974E3D-188F-B92A-5FC4-50656E0FDF6C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Rectangle 685">
                <a:extLst>
                  <a:ext uri="{FF2B5EF4-FFF2-40B4-BE49-F238E27FC236}">
                    <a16:creationId xmlns:a16="http://schemas.microsoft.com/office/drawing/2014/main" id="{D3F11223-4C1C-9574-3CCC-E3B3DBD7FE84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Rectangle 686">
                <a:extLst>
                  <a:ext uri="{FF2B5EF4-FFF2-40B4-BE49-F238E27FC236}">
                    <a16:creationId xmlns:a16="http://schemas.microsoft.com/office/drawing/2014/main" id="{5358347D-A3A1-5195-B20C-350F5906BE61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Rectangle 687">
                <a:extLst>
                  <a:ext uri="{FF2B5EF4-FFF2-40B4-BE49-F238E27FC236}">
                    <a16:creationId xmlns:a16="http://schemas.microsoft.com/office/drawing/2014/main" id="{0E86C984-2444-78D5-72AE-AFD0A35F9B18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Rectangle 688">
                <a:extLst>
                  <a:ext uri="{FF2B5EF4-FFF2-40B4-BE49-F238E27FC236}">
                    <a16:creationId xmlns:a16="http://schemas.microsoft.com/office/drawing/2014/main" id="{78C498E9-5AA2-79CF-6DCB-D729FA84270C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Rectangle 689">
                <a:extLst>
                  <a:ext uri="{FF2B5EF4-FFF2-40B4-BE49-F238E27FC236}">
                    <a16:creationId xmlns:a16="http://schemas.microsoft.com/office/drawing/2014/main" id="{3889DB1A-86A1-453F-BED3-CDDCF84B5B79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Rectangle 690">
                <a:extLst>
                  <a:ext uri="{FF2B5EF4-FFF2-40B4-BE49-F238E27FC236}">
                    <a16:creationId xmlns:a16="http://schemas.microsoft.com/office/drawing/2014/main" id="{2D857970-82CE-28AC-FCFE-2EF208F2847A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Rectangle 691">
                <a:extLst>
                  <a:ext uri="{FF2B5EF4-FFF2-40B4-BE49-F238E27FC236}">
                    <a16:creationId xmlns:a16="http://schemas.microsoft.com/office/drawing/2014/main" id="{350CF5C4-0854-EF83-525D-0968927E9B64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Rectangle 692">
                <a:extLst>
                  <a:ext uri="{FF2B5EF4-FFF2-40B4-BE49-F238E27FC236}">
                    <a16:creationId xmlns:a16="http://schemas.microsoft.com/office/drawing/2014/main" id="{8C732F0F-FD2D-E757-6FA4-431E63B8F2F5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Rectangle 693">
                <a:extLst>
                  <a:ext uri="{FF2B5EF4-FFF2-40B4-BE49-F238E27FC236}">
                    <a16:creationId xmlns:a16="http://schemas.microsoft.com/office/drawing/2014/main" id="{F4E56976-1C28-9D70-0F13-2A92D9431B4C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Rectangle 694">
                <a:extLst>
                  <a:ext uri="{FF2B5EF4-FFF2-40B4-BE49-F238E27FC236}">
                    <a16:creationId xmlns:a16="http://schemas.microsoft.com/office/drawing/2014/main" id="{69349D4D-50ED-AF00-566E-76C9A4D4FD8C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Rectangle 695">
                <a:extLst>
                  <a:ext uri="{FF2B5EF4-FFF2-40B4-BE49-F238E27FC236}">
                    <a16:creationId xmlns:a16="http://schemas.microsoft.com/office/drawing/2014/main" id="{8251E698-E6FE-FB52-D11A-9E93E917911D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Rectangle 696">
                <a:extLst>
                  <a:ext uri="{FF2B5EF4-FFF2-40B4-BE49-F238E27FC236}">
                    <a16:creationId xmlns:a16="http://schemas.microsoft.com/office/drawing/2014/main" id="{ABDE4AD9-28B6-BC41-3F43-91745C71BE09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Rectangle 697">
                <a:extLst>
                  <a:ext uri="{FF2B5EF4-FFF2-40B4-BE49-F238E27FC236}">
                    <a16:creationId xmlns:a16="http://schemas.microsoft.com/office/drawing/2014/main" id="{2CDEE418-43CA-256F-1197-5CF76F469E32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Rectangle 698">
                <a:extLst>
                  <a:ext uri="{FF2B5EF4-FFF2-40B4-BE49-F238E27FC236}">
                    <a16:creationId xmlns:a16="http://schemas.microsoft.com/office/drawing/2014/main" id="{41659E98-A081-60CB-26FC-4875AA6E97DC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0" name="Rectangle 699">
                <a:extLst>
                  <a:ext uri="{FF2B5EF4-FFF2-40B4-BE49-F238E27FC236}">
                    <a16:creationId xmlns:a16="http://schemas.microsoft.com/office/drawing/2014/main" id="{18537661-E832-1FC3-6AB9-8B394F0A20DB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Rectangle 700">
                <a:extLst>
                  <a:ext uri="{FF2B5EF4-FFF2-40B4-BE49-F238E27FC236}">
                    <a16:creationId xmlns:a16="http://schemas.microsoft.com/office/drawing/2014/main" id="{CE6F9881-3211-E0E8-8924-0D4082FF7136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Rectangle 701">
                <a:extLst>
                  <a:ext uri="{FF2B5EF4-FFF2-40B4-BE49-F238E27FC236}">
                    <a16:creationId xmlns:a16="http://schemas.microsoft.com/office/drawing/2014/main" id="{44AC7E69-798A-AA0D-8DEA-7228B8EE60FB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Rectangle 702">
                <a:extLst>
                  <a:ext uri="{FF2B5EF4-FFF2-40B4-BE49-F238E27FC236}">
                    <a16:creationId xmlns:a16="http://schemas.microsoft.com/office/drawing/2014/main" id="{BDA21A57-B094-3B05-5A59-00C1760D678A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Rectangle 703">
                <a:extLst>
                  <a:ext uri="{FF2B5EF4-FFF2-40B4-BE49-F238E27FC236}">
                    <a16:creationId xmlns:a16="http://schemas.microsoft.com/office/drawing/2014/main" id="{7F98ABB8-5269-99FA-EC42-F2E532BEDA4B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Rectangle 704">
                <a:extLst>
                  <a:ext uri="{FF2B5EF4-FFF2-40B4-BE49-F238E27FC236}">
                    <a16:creationId xmlns:a16="http://schemas.microsoft.com/office/drawing/2014/main" id="{493F8CB3-98EE-6AC7-7A9C-A170B5C715B5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Rectangle 705">
                <a:extLst>
                  <a:ext uri="{FF2B5EF4-FFF2-40B4-BE49-F238E27FC236}">
                    <a16:creationId xmlns:a16="http://schemas.microsoft.com/office/drawing/2014/main" id="{E1062239-A957-6070-92B0-20AA5E9A2350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4199F102-7A86-9727-DF3E-F489A75349A5}"/>
                </a:ext>
              </a:extLst>
            </p:cNvPr>
            <p:cNvGrpSpPr/>
            <p:nvPr/>
          </p:nvGrpSpPr>
          <p:grpSpPr>
            <a:xfrm>
              <a:off x="6096000" y="2387388"/>
              <a:ext cx="3501597" cy="237744"/>
              <a:chOff x="6740454" y="678426"/>
              <a:chExt cx="3501597" cy="237744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710" name="Rectangle 709">
                <a:extLst>
                  <a:ext uri="{FF2B5EF4-FFF2-40B4-BE49-F238E27FC236}">
                    <a16:creationId xmlns:a16="http://schemas.microsoft.com/office/drawing/2014/main" id="{36709421-22E5-3C80-D774-89FC00942A74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Rectangle 710">
                <a:extLst>
                  <a:ext uri="{FF2B5EF4-FFF2-40B4-BE49-F238E27FC236}">
                    <a16:creationId xmlns:a16="http://schemas.microsoft.com/office/drawing/2014/main" id="{8560D7BE-C890-85B1-51B3-AF914E5F48D1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Rectangle 711">
                <a:extLst>
                  <a:ext uri="{FF2B5EF4-FFF2-40B4-BE49-F238E27FC236}">
                    <a16:creationId xmlns:a16="http://schemas.microsoft.com/office/drawing/2014/main" id="{6F3BAB49-FF13-1F92-4534-5C7D6CEFE739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Rectangle 712">
                <a:extLst>
                  <a:ext uri="{FF2B5EF4-FFF2-40B4-BE49-F238E27FC236}">
                    <a16:creationId xmlns:a16="http://schemas.microsoft.com/office/drawing/2014/main" id="{29FE62E9-5DBB-548E-EC9C-52C5BA5ECE37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Rectangle 713">
                <a:extLst>
                  <a:ext uri="{FF2B5EF4-FFF2-40B4-BE49-F238E27FC236}">
                    <a16:creationId xmlns:a16="http://schemas.microsoft.com/office/drawing/2014/main" id="{4D506F49-6D63-9116-2018-49D7D555D3B7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Rectangle 714">
                <a:extLst>
                  <a:ext uri="{FF2B5EF4-FFF2-40B4-BE49-F238E27FC236}">
                    <a16:creationId xmlns:a16="http://schemas.microsoft.com/office/drawing/2014/main" id="{067321F4-2A20-F18A-41E2-E165D4D0E17D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Rectangle 715">
                <a:extLst>
                  <a:ext uri="{FF2B5EF4-FFF2-40B4-BE49-F238E27FC236}">
                    <a16:creationId xmlns:a16="http://schemas.microsoft.com/office/drawing/2014/main" id="{FDF99461-82D8-C9AA-0DB6-94C3E715497F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Rectangle 716">
                <a:extLst>
                  <a:ext uri="{FF2B5EF4-FFF2-40B4-BE49-F238E27FC236}">
                    <a16:creationId xmlns:a16="http://schemas.microsoft.com/office/drawing/2014/main" id="{8AE2D8AF-60A4-B4DB-07D6-F09D17E4D03A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Rectangle 717">
                <a:extLst>
                  <a:ext uri="{FF2B5EF4-FFF2-40B4-BE49-F238E27FC236}">
                    <a16:creationId xmlns:a16="http://schemas.microsoft.com/office/drawing/2014/main" id="{0A6C4E91-B19D-C1D5-B2AE-37BB0859B81B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Rectangle 718">
                <a:extLst>
                  <a:ext uri="{FF2B5EF4-FFF2-40B4-BE49-F238E27FC236}">
                    <a16:creationId xmlns:a16="http://schemas.microsoft.com/office/drawing/2014/main" id="{7391356A-F1A8-30E2-4C54-66CD7B8D1D94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Rectangle 719">
                <a:extLst>
                  <a:ext uri="{FF2B5EF4-FFF2-40B4-BE49-F238E27FC236}">
                    <a16:creationId xmlns:a16="http://schemas.microsoft.com/office/drawing/2014/main" id="{DDC8061F-7DB4-0D3E-D9E1-FC829ED4728A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Rectangle 720">
                <a:extLst>
                  <a:ext uri="{FF2B5EF4-FFF2-40B4-BE49-F238E27FC236}">
                    <a16:creationId xmlns:a16="http://schemas.microsoft.com/office/drawing/2014/main" id="{ACC06649-136A-74DA-7897-C9B1015606F4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Rectangle 721">
                <a:extLst>
                  <a:ext uri="{FF2B5EF4-FFF2-40B4-BE49-F238E27FC236}">
                    <a16:creationId xmlns:a16="http://schemas.microsoft.com/office/drawing/2014/main" id="{22A0BF1A-7505-BA91-F959-A94FEFDA78BB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Rectangle 722">
                <a:extLst>
                  <a:ext uri="{FF2B5EF4-FFF2-40B4-BE49-F238E27FC236}">
                    <a16:creationId xmlns:a16="http://schemas.microsoft.com/office/drawing/2014/main" id="{C9EBBF26-093B-4405-340D-D7001E70CF23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Rectangle 723">
                <a:extLst>
                  <a:ext uri="{FF2B5EF4-FFF2-40B4-BE49-F238E27FC236}">
                    <a16:creationId xmlns:a16="http://schemas.microsoft.com/office/drawing/2014/main" id="{19756C39-46FA-0BF0-15F0-30201863FCA6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Rectangle 724">
                <a:extLst>
                  <a:ext uri="{FF2B5EF4-FFF2-40B4-BE49-F238E27FC236}">
                    <a16:creationId xmlns:a16="http://schemas.microsoft.com/office/drawing/2014/main" id="{E406E622-71D0-6C72-8427-D7105DD75276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Rectangle 725">
                <a:extLst>
                  <a:ext uri="{FF2B5EF4-FFF2-40B4-BE49-F238E27FC236}">
                    <a16:creationId xmlns:a16="http://schemas.microsoft.com/office/drawing/2014/main" id="{D4533E70-87CD-BFD5-4295-690ACB87BC88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Rectangle 726">
                <a:extLst>
                  <a:ext uri="{FF2B5EF4-FFF2-40B4-BE49-F238E27FC236}">
                    <a16:creationId xmlns:a16="http://schemas.microsoft.com/office/drawing/2014/main" id="{EE475A0B-64B8-6DDE-F6EE-CA04C680F8A8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Rectangle 727">
                <a:extLst>
                  <a:ext uri="{FF2B5EF4-FFF2-40B4-BE49-F238E27FC236}">
                    <a16:creationId xmlns:a16="http://schemas.microsoft.com/office/drawing/2014/main" id="{FCF141EE-0E1C-8DFB-BDDE-E3557627C43E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Rectangle 728">
                <a:extLst>
                  <a:ext uri="{FF2B5EF4-FFF2-40B4-BE49-F238E27FC236}">
                    <a16:creationId xmlns:a16="http://schemas.microsoft.com/office/drawing/2014/main" id="{E882FA6F-E9D9-9BB1-5E6E-62350E88FD34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Rectangle 729">
                <a:extLst>
                  <a:ext uri="{FF2B5EF4-FFF2-40B4-BE49-F238E27FC236}">
                    <a16:creationId xmlns:a16="http://schemas.microsoft.com/office/drawing/2014/main" id="{153B5F80-C858-DD70-6D3B-CA141FAAF90A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Rectangle 730">
                <a:extLst>
                  <a:ext uri="{FF2B5EF4-FFF2-40B4-BE49-F238E27FC236}">
                    <a16:creationId xmlns:a16="http://schemas.microsoft.com/office/drawing/2014/main" id="{CD8B242D-21CE-C274-6474-8073243378D8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Rectangle 731">
                <a:extLst>
                  <a:ext uri="{FF2B5EF4-FFF2-40B4-BE49-F238E27FC236}">
                    <a16:creationId xmlns:a16="http://schemas.microsoft.com/office/drawing/2014/main" id="{E32B9CB0-3E2D-1603-701D-FAEBE1CC0FDE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Rectangle 732">
                <a:extLst>
                  <a:ext uri="{FF2B5EF4-FFF2-40B4-BE49-F238E27FC236}">
                    <a16:creationId xmlns:a16="http://schemas.microsoft.com/office/drawing/2014/main" id="{2EB42A14-8440-6498-5B72-686AFC292B8B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9" name="Group 758">
              <a:extLst>
                <a:ext uri="{FF2B5EF4-FFF2-40B4-BE49-F238E27FC236}">
                  <a16:creationId xmlns:a16="http://schemas.microsoft.com/office/drawing/2014/main" id="{09A8007B-1B03-D8FE-2050-805E76EE8679}"/>
                </a:ext>
              </a:extLst>
            </p:cNvPr>
            <p:cNvGrpSpPr/>
            <p:nvPr/>
          </p:nvGrpSpPr>
          <p:grpSpPr>
            <a:xfrm>
              <a:off x="2593473" y="2387388"/>
              <a:ext cx="3502527" cy="237744"/>
              <a:chOff x="7028902" y="678426"/>
              <a:chExt cx="3502527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760" name="Rectangle 759">
                <a:extLst>
                  <a:ext uri="{FF2B5EF4-FFF2-40B4-BE49-F238E27FC236}">
                    <a16:creationId xmlns:a16="http://schemas.microsoft.com/office/drawing/2014/main" id="{F8A9DC6B-73FC-7DC0-0D92-DC15853E5D73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Rectangle 760">
                <a:extLst>
                  <a:ext uri="{FF2B5EF4-FFF2-40B4-BE49-F238E27FC236}">
                    <a16:creationId xmlns:a16="http://schemas.microsoft.com/office/drawing/2014/main" id="{884879CF-9022-47B4-42F4-A8508DB619D9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Rectangle 761">
                <a:extLst>
                  <a:ext uri="{FF2B5EF4-FFF2-40B4-BE49-F238E27FC236}">
                    <a16:creationId xmlns:a16="http://schemas.microsoft.com/office/drawing/2014/main" id="{452ED3AD-5F9F-C43A-6B57-41EC0931A6D5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Rectangle 762">
                <a:extLst>
                  <a:ext uri="{FF2B5EF4-FFF2-40B4-BE49-F238E27FC236}">
                    <a16:creationId xmlns:a16="http://schemas.microsoft.com/office/drawing/2014/main" id="{8310A8FB-9859-C75E-0D90-72D3305C65BD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Rectangle 763">
                <a:extLst>
                  <a:ext uri="{FF2B5EF4-FFF2-40B4-BE49-F238E27FC236}">
                    <a16:creationId xmlns:a16="http://schemas.microsoft.com/office/drawing/2014/main" id="{9450E010-5D43-2BC9-5EAC-5EA5ADB846AC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Rectangle 764">
                <a:extLst>
                  <a:ext uri="{FF2B5EF4-FFF2-40B4-BE49-F238E27FC236}">
                    <a16:creationId xmlns:a16="http://schemas.microsoft.com/office/drawing/2014/main" id="{6EE4E615-4702-1E30-15B2-B59C5243ED4F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Rectangle 765">
                <a:extLst>
                  <a:ext uri="{FF2B5EF4-FFF2-40B4-BE49-F238E27FC236}">
                    <a16:creationId xmlns:a16="http://schemas.microsoft.com/office/drawing/2014/main" id="{A53893FD-DF4A-A864-EA46-1822E2EBD7DD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Rectangle 766">
                <a:extLst>
                  <a:ext uri="{FF2B5EF4-FFF2-40B4-BE49-F238E27FC236}">
                    <a16:creationId xmlns:a16="http://schemas.microsoft.com/office/drawing/2014/main" id="{1ABBC2AD-487F-D842-193B-9A42F76F1745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Rectangle 767">
                <a:extLst>
                  <a:ext uri="{FF2B5EF4-FFF2-40B4-BE49-F238E27FC236}">
                    <a16:creationId xmlns:a16="http://schemas.microsoft.com/office/drawing/2014/main" id="{44B217DE-549E-8609-3101-B539B98F155E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Rectangle 768">
                <a:extLst>
                  <a:ext uri="{FF2B5EF4-FFF2-40B4-BE49-F238E27FC236}">
                    <a16:creationId xmlns:a16="http://schemas.microsoft.com/office/drawing/2014/main" id="{9DBE8F81-B061-1036-D7A1-BDF373F60A9A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Rectangle 769">
                <a:extLst>
                  <a:ext uri="{FF2B5EF4-FFF2-40B4-BE49-F238E27FC236}">
                    <a16:creationId xmlns:a16="http://schemas.microsoft.com/office/drawing/2014/main" id="{38945688-7EC2-C715-00D0-337199C559C8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Rectangle 770">
                <a:extLst>
                  <a:ext uri="{FF2B5EF4-FFF2-40B4-BE49-F238E27FC236}">
                    <a16:creationId xmlns:a16="http://schemas.microsoft.com/office/drawing/2014/main" id="{C6A82FCE-D4FF-6F32-EE2C-200CA49409A1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Rectangle 771">
                <a:extLst>
                  <a:ext uri="{FF2B5EF4-FFF2-40B4-BE49-F238E27FC236}">
                    <a16:creationId xmlns:a16="http://schemas.microsoft.com/office/drawing/2014/main" id="{075A2F7E-FD77-6B56-2E3B-E17B57B4BCAB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Rectangle 772">
                <a:extLst>
                  <a:ext uri="{FF2B5EF4-FFF2-40B4-BE49-F238E27FC236}">
                    <a16:creationId xmlns:a16="http://schemas.microsoft.com/office/drawing/2014/main" id="{91D62BB9-CC55-441C-0DEB-0253A13A8EA1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Rectangle 773">
                <a:extLst>
                  <a:ext uri="{FF2B5EF4-FFF2-40B4-BE49-F238E27FC236}">
                    <a16:creationId xmlns:a16="http://schemas.microsoft.com/office/drawing/2014/main" id="{B191618C-53C6-9D61-16D1-C07B450A0B64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Rectangle 774">
                <a:extLst>
                  <a:ext uri="{FF2B5EF4-FFF2-40B4-BE49-F238E27FC236}">
                    <a16:creationId xmlns:a16="http://schemas.microsoft.com/office/drawing/2014/main" id="{4189FC64-C6C7-6784-F516-10AED8CCD0F8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Rectangle 775">
                <a:extLst>
                  <a:ext uri="{FF2B5EF4-FFF2-40B4-BE49-F238E27FC236}">
                    <a16:creationId xmlns:a16="http://schemas.microsoft.com/office/drawing/2014/main" id="{E12114D3-4F2E-EAF4-139C-BBE99012FFC4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Rectangle 776">
                <a:extLst>
                  <a:ext uri="{FF2B5EF4-FFF2-40B4-BE49-F238E27FC236}">
                    <a16:creationId xmlns:a16="http://schemas.microsoft.com/office/drawing/2014/main" id="{9892D020-D6BE-0EC8-27A8-BECAAB5C833C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Rectangle 777">
                <a:extLst>
                  <a:ext uri="{FF2B5EF4-FFF2-40B4-BE49-F238E27FC236}">
                    <a16:creationId xmlns:a16="http://schemas.microsoft.com/office/drawing/2014/main" id="{48F071D8-FE0E-537A-4ABA-4CB638560345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Rectangle 778">
                <a:extLst>
                  <a:ext uri="{FF2B5EF4-FFF2-40B4-BE49-F238E27FC236}">
                    <a16:creationId xmlns:a16="http://schemas.microsoft.com/office/drawing/2014/main" id="{470985DB-5AD3-F9EF-9022-52471346B764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Rectangle 779">
                <a:extLst>
                  <a:ext uri="{FF2B5EF4-FFF2-40B4-BE49-F238E27FC236}">
                    <a16:creationId xmlns:a16="http://schemas.microsoft.com/office/drawing/2014/main" id="{92908A5D-3DA8-BE81-CC9E-F4ECD5A69AF6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Rectangle 780">
                <a:extLst>
                  <a:ext uri="{FF2B5EF4-FFF2-40B4-BE49-F238E27FC236}">
                    <a16:creationId xmlns:a16="http://schemas.microsoft.com/office/drawing/2014/main" id="{BBD74EBA-26AE-36B8-5D16-AD07C266D89A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Rectangle 781">
                <a:extLst>
                  <a:ext uri="{FF2B5EF4-FFF2-40B4-BE49-F238E27FC236}">
                    <a16:creationId xmlns:a16="http://schemas.microsoft.com/office/drawing/2014/main" id="{919FD53A-C367-3847-A034-8247BF46F96B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Rectangle 782">
                <a:extLst>
                  <a:ext uri="{FF2B5EF4-FFF2-40B4-BE49-F238E27FC236}">
                    <a16:creationId xmlns:a16="http://schemas.microsoft.com/office/drawing/2014/main" id="{9B78CE74-7EAA-9BE7-E228-8574914FDB32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3" name="Group 872">
              <a:extLst>
                <a:ext uri="{FF2B5EF4-FFF2-40B4-BE49-F238E27FC236}">
                  <a16:creationId xmlns:a16="http://schemas.microsoft.com/office/drawing/2014/main" id="{D33C8FD8-457C-46E9-937A-ABB85D0F6183}"/>
                </a:ext>
              </a:extLst>
            </p:cNvPr>
            <p:cNvGrpSpPr/>
            <p:nvPr/>
          </p:nvGrpSpPr>
          <p:grpSpPr>
            <a:xfrm>
              <a:off x="2716702" y="2148628"/>
              <a:ext cx="6699136" cy="237744"/>
              <a:chOff x="2716702" y="2148628"/>
              <a:chExt cx="6699136" cy="237744"/>
            </a:xfrm>
          </p:grpSpPr>
          <p:sp>
            <p:nvSpPr>
              <p:cNvPr id="791" name="Rectangle 790">
                <a:extLst>
                  <a:ext uri="{FF2B5EF4-FFF2-40B4-BE49-F238E27FC236}">
                    <a16:creationId xmlns:a16="http://schemas.microsoft.com/office/drawing/2014/main" id="{CBB0F658-4568-64A4-2F75-A1E6F420E40C}"/>
                  </a:ext>
                </a:extLst>
              </p:cNvPr>
              <p:cNvSpPr/>
              <p:nvPr/>
            </p:nvSpPr>
            <p:spPr>
              <a:xfrm>
                <a:off x="883478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Rectangle 791">
                <a:extLst>
                  <a:ext uri="{FF2B5EF4-FFF2-40B4-BE49-F238E27FC236}">
                    <a16:creationId xmlns:a16="http://schemas.microsoft.com/office/drawing/2014/main" id="{65E069B6-3D9E-C32D-0C26-B49E38714E42}"/>
                  </a:ext>
                </a:extLst>
              </p:cNvPr>
              <p:cNvSpPr/>
              <p:nvPr/>
            </p:nvSpPr>
            <p:spPr>
              <a:xfrm>
                <a:off x="883478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Rectangle 792">
                <a:extLst>
                  <a:ext uri="{FF2B5EF4-FFF2-40B4-BE49-F238E27FC236}">
                    <a16:creationId xmlns:a16="http://schemas.microsoft.com/office/drawing/2014/main" id="{5AB559CD-6B9A-CC09-3DA6-DBC7B64ABD60}"/>
                  </a:ext>
                </a:extLst>
              </p:cNvPr>
              <p:cNvSpPr/>
              <p:nvPr/>
            </p:nvSpPr>
            <p:spPr>
              <a:xfrm>
                <a:off x="912323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Rectangle 793">
                <a:extLst>
                  <a:ext uri="{FF2B5EF4-FFF2-40B4-BE49-F238E27FC236}">
                    <a16:creationId xmlns:a16="http://schemas.microsoft.com/office/drawing/2014/main" id="{DB36D690-FC02-A6DD-DD83-CDCE0FE4C67A}"/>
                  </a:ext>
                </a:extLst>
              </p:cNvPr>
              <p:cNvSpPr/>
              <p:nvPr/>
            </p:nvSpPr>
            <p:spPr>
              <a:xfrm>
                <a:off x="9123230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Rectangle 794">
                <a:extLst>
                  <a:ext uri="{FF2B5EF4-FFF2-40B4-BE49-F238E27FC236}">
                    <a16:creationId xmlns:a16="http://schemas.microsoft.com/office/drawing/2014/main" id="{4374B5F7-3C93-1AB8-CF55-4EF2E824EBB9}"/>
                  </a:ext>
                </a:extLst>
              </p:cNvPr>
              <p:cNvSpPr/>
              <p:nvPr/>
            </p:nvSpPr>
            <p:spPr>
              <a:xfrm>
                <a:off x="854032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Rectangle 795">
                <a:extLst>
                  <a:ext uri="{FF2B5EF4-FFF2-40B4-BE49-F238E27FC236}">
                    <a16:creationId xmlns:a16="http://schemas.microsoft.com/office/drawing/2014/main" id="{F907E1ED-75B2-8A5B-990E-A6C178928A29}"/>
                  </a:ext>
                </a:extLst>
              </p:cNvPr>
              <p:cNvSpPr/>
              <p:nvPr/>
            </p:nvSpPr>
            <p:spPr>
              <a:xfrm>
                <a:off x="8540323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Rectangle 796">
                <a:extLst>
                  <a:ext uri="{FF2B5EF4-FFF2-40B4-BE49-F238E27FC236}">
                    <a16:creationId xmlns:a16="http://schemas.microsoft.com/office/drawing/2014/main" id="{D488B2F6-03F4-41AF-4C8F-A4566D2F309B}"/>
                  </a:ext>
                </a:extLst>
              </p:cNvPr>
              <p:cNvSpPr/>
              <p:nvPr/>
            </p:nvSpPr>
            <p:spPr>
              <a:xfrm>
                <a:off x="8250488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Rectangle 797">
                <a:extLst>
                  <a:ext uri="{FF2B5EF4-FFF2-40B4-BE49-F238E27FC236}">
                    <a16:creationId xmlns:a16="http://schemas.microsoft.com/office/drawing/2014/main" id="{ADA29D7F-93E7-3576-3CB6-0FEA22C60C62}"/>
                  </a:ext>
                </a:extLst>
              </p:cNvPr>
              <p:cNvSpPr/>
              <p:nvPr/>
            </p:nvSpPr>
            <p:spPr>
              <a:xfrm>
                <a:off x="824771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Rectangle 798">
                <a:extLst>
                  <a:ext uri="{FF2B5EF4-FFF2-40B4-BE49-F238E27FC236}">
                    <a16:creationId xmlns:a16="http://schemas.microsoft.com/office/drawing/2014/main" id="{9E7405C5-5927-2D11-11D1-A01C8AFCABD4}"/>
                  </a:ext>
                </a:extLst>
              </p:cNvPr>
              <p:cNvSpPr/>
              <p:nvPr/>
            </p:nvSpPr>
            <p:spPr>
              <a:xfrm>
                <a:off x="7662499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Rectangle 799">
                <a:extLst>
                  <a:ext uri="{FF2B5EF4-FFF2-40B4-BE49-F238E27FC236}">
                    <a16:creationId xmlns:a16="http://schemas.microsoft.com/office/drawing/2014/main" id="{5F95F98B-915D-451A-3E6B-3FD4EADE259E}"/>
                  </a:ext>
                </a:extLst>
              </p:cNvPr>
              <p:cNvSpPr/>
              <p:nvPr/>
            </p:nvSpPr>
            <p:spPr>
              <a:xfrm>
                <a:off x="7662499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Rectangle 800">
                <a:extLst>
                  <a:ext uri="{FF2B5EF4-FFF2-40B4-BE49-F238E27FC236}">
                    <a16:creationId xmlns:a16="http://schemas.microsoft.com/office/drawing/2014/main" id="{45344845-0D70-0DCD-22DF-6BFF21EECA3A}"/>
                  </a:ext>
                </a:extLst>
              </p:cNvPr>
              <p:cNvSpPr/>
              <p:nvPr/>
            </p:nvSpPr>
            <p:spPr>
              <a:xfrm>
                <a:off x="795510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Rectangle 801">
                <a:extLst>
                  <a:ext uri="{FF2B5EF4-FFF2-40B4-BE49-F238E27FC236}">
                    <a16:creationId xmlns:a16="http://schemas.microsoft.com/office/drawing/2014/main" id="{DE95FB77-DD1F-D938-0CE2-0FEF9408B626}"/>
                  </a:ext>
                </a:extLst>
              </p:cNvPr>
              <p:cNvSpPr/>
              <p:nvPr/>
            </p:nvSpPr>
            <p:spPr>
              <a:xfrm>
                <a:off x="795510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Rectangle 802">
                <a:extLst>
                  <a:ext uri="{FF2B5EF4-FFF2-40B4-BE49-F238E27FC236}">
                    <a16:creationId xmlns:a16="http://schemas.microsoft.com/office/drawing/2014/main" id="{B444B196-BCAA-CC15-076A-256FF02ED1F6}"/>
                  </a:ext>
                </a:extLst>
              </p:cNvPr>
              <p:cNvSpPr/>
              <p:nvPr/>
            </p:nvSpPr>
            <p:spPr>
              <a:xfrm>
                <a:off x="7373121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Rectangle 803">
                <a:extLst>
                  <a:ext uri="{FF2B5EF4-FFF2-40B4-BE49-F238E27FC236}">
                    <a16:creationId xmlns:a16="http://schemas.microsoft.com/office/drawing/2014/main" id="{1F7BF23F-5C3A-11B5-F8AF-B3D7D9779B5F}"/>
                  </a:ext>
                </a:extLst>
              </p:cNvPr>
              <p:cNvSpPr/>
              <p:nvPr/>
            </p:nvSpPr>
            <p:spPr>
              <a:xfrm>
                <a:off x="737312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5" name="Rectangle 804">
                <a:extLst>
                  <a:ext uri="{FF2B5EF4-FFF2-40B4-BE49-F238E27FC236}">
                    <a16:creationId xmlns:a16="http://schemas.microsoft.com/office/drawing/2014/main" id="{AD92491E-14BA-3BE8-74E8-4ED56B2FB349}"/>
                  </a:ext>
                </a:extLst>
              </p:cNvPr>
              <p:cNvSpPr/>
              <p:nvPr/>
            </p:nvSpPr>
            <p:spPr>
              <a:xfrm>
                <a:off x="708328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6" name="Rectangle 805">
                <a:extLst>
                  <a:ext uri="{FF2B5EF4-FFF2-40B4-BE49-F238E27FC236}">
                    <a16:creationId xmlns:a16="http://schemas.microsoft.com/office/drawing/2014/main" id="{63472475-2F4B-B716-9427-52E153AA8E41}"/>
                  </a:ext>
                </a:extLst>
              </p:cNvPr>
              <p:cNvSpPr/>
              <p:nvPr/>
            </p:nvSpPr>
            <p:spPr>
              <a:xfrm>
                <a:off x="708051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7" name="Rectangle 806">
                <a:extLst>
                  <a:ext uri="{FF2B5EF4-FFF2-40B4-BE49-F238E27FC236}">
                    <a16:creationId xmlns:a16="http://schemas.microsoft.com/office/drawing/2014/main" id="{02355428-9E7B-77A6-B997-01B1AD995FC9}"/>
                  </a:ext>
                </a:extLst>
              </p:cNvPr>
              <p:cNvSpPr/>
              <p:nvPr/>
            </p:nvSpPr>
            <p:spPr>
              <a:xfrm>
                <a:off x="649945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8" name="Rectangle 807">
                <a:extLst>
                  <a:ext uri="{FF2B5EF4-FFF2-40B4-BE49-F238E27FC236}">
                    <a16:creationId xmlns:a16="http://schemas.microsoft.com/office/drawing/2014/main" id="{0D3147EC-B103-D64D-1336-95AA926369C6}"/>
                  </a:ext>
                </a:extLst>
              </p:cNvPr>
              <p:cNvSpPr/>
              <p:nvPr/>
            </p:nvSpPr>
            <p:spPr>
              <a:xfrm>
                <a:off x="649945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9" name="Rectangle 808">
                <a:extLst>
                  <a:ext uri="{FF2B5EF4-FFF2-40B4-BE49-F238E27FC236}">
                    <a16:creationId xmlns:a16="http://schemas.microsoft.com/office/drawing/2014/main" id="{8EA744A2-1EEF-5F8D-52BC-19D256EEE6E5}"/>
                  </a:ext>
                </a:extLst>
              </p:cNvPr>
              <p:cNvSpPr/>
              <p:nvPr/>
            </p:nvSpPr>
            <p:spPr>
              <a:xfrm>
                <a:off x="678790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0" name="Rectangle 809">
                <a:extLst>
                  <a:ext uri="{FF2B5EF4-FFF2-40B4-BE49-F238E27FC236}">
                    <a16:creationId xmlns:a16="http://schemas.microsoft.com/office/drawing/2014/main" id="{D4E18BEF-5652-9673-E242-E064DAB918D3}"/>
                  </a:ext>
                </a:extLst>
              </p:cNvPr>
              <p:cNvSpPr/>
              <p:nvPr/>
            </p:nvSpPr>
            <p:spPr>
              <a:xfrm>
                <a:off x="678790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2" name="Rectangle 811">
                <a:extLst>
                  <a:ext uri="{FF2B5EF4-FFF2-40B4-BE49-F238E27FC236}">
                    <a16:creationId xmlns:a16="http://schemas.microsoft.com/office/drawing/2014/main" id="{60D48178-A73E-8906-ADAD-43980BFDA50E}"/>
                  </a:ext>
                </a:extLst>
              </p:cNvPr>
              <p:cNvSpPr/>
              <p:nvPr/>
            </p:nvSpPr>
            <p:spPr>
              <a:xfrm>
                <a:off x="6215069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3" name="Rectangle 812">
                <a:extLst>
                  <a:ext uri="{FF2B5EF4-FFF2-40B4-BE49-F238E27FC236}">
                    <a16:creationId xmlns:a16="http://schemas.microsoft.com/office/drawing/2014/main" id="{B90323B4-FABA-6B61-790F-DF7204476604}"/>
                  </a:ext>
                </a:extLst>
              </p:cNvPr>
              <p:cNvSpPr/>
              <p:nvPr/>
            </p:nvSpPr>
            <p:spPr>
              <a:xfrm>
                <a:off x="6215069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4" name="Rectangle 813">
                <a:extLst>
                  <a:ext uri="{FF2B5EF4-FFF2-40B4-BE49-F238E27FC236}">
                    <a16:creationId xmlns:a16="http://schemas.microsoft.com/office/drawing/2014/main" id="{023B96C6-0B61-0EAE-5F16-8559BE09D0DE}"/>
                  </a:ext>
                </a:extLst>
              </p:cNvPr>
              <p:cNvSpPr/>
              <p:nvPr/>
            </p:nvSpPr>
            <p:spPr>
              <a:xfrm>
                <a:off x="5925691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5" name="Rectangle 814">
                <a:extLst>
                  <a:ext uri="{FF2B5EF4-FFF2-40B4-BE49-F238E27FC236}">
                    <a16:creationId xmlns:a16="http://schemas.microsoft.com/office/drawing/2014/main" id="{BB3B442F-AF59-7760-D2C6-2B42AB1FE8CC}"/>
                  </a:ext>
                </a:extLst>
              </p:cNvPr>
              <p:cNvSpPr/>
              <p:nvPr/>
            </p:nvSpPr>
            <p:spPr>
              <a:xfrm>
                <a:off x="592569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6" name="Rectangle 815">
                <a:extLst>
                  <a:ext uri="{FF2B5EF4-FFF2-40B4-BE49-F238E27FC236}">
                    <a16:creationId xmlns:a16="http://schemas.microsoft.com/office/drawing/2014/main" id="{1C211F23-57EE-F464-40A0-5D4F19B9559E}"/>
                  </a:ext>
                </a:extLst>
              </p:cNvPr>
              <p:cNvSpPr/>
              <p:nvPr/>
            </p:nvSpPr>
            <p:spPr>
              <a:xfrm>
                <a:off x="563585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7" name="Rectangle 816">
                <a:extLst>
                  <a:ext uri="{FF2B5EF4-FFF2-40B4-BE49-F238E27FC236}">
                    <a16:creationId xmlns:a16="http://schemas.microsoft.com/office/drawing/2014/main" id="{428CC87A-C28E-28ED-2660-0001F756031E}"/>
                  </a:ext>
                </a:extLst>
              </p:cNvPr>
              <p:cNvSpPr/>
              <p:nvPr/>
            </p:nvSpPr>
            <p:spPr>
              <a:xfrm>
                <a:off x="563308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8" name="Rectangle 817">
                <a:extLst>
                  <a:ext uri="{FF2B5EF4-FFF2-40B4-BE49-F238E27FC236}">
                    <a16:creationId xmlns:a16="http://schemas.microsoft.com/office/drawing/2014/main" id="{22BB91F0-79B7-AE66-2985-9E7FA0894BED}"/>
                  </a:ext>
                </a:extLst>
              </p:cNvPr>
              <p:cNvSpPr/>
              <p:nvPr/>
            </p:nvSpPr>
            <p:spPr>
              <a:xfrm>
                <a:off x="505202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9" name="Rectangle 818">
                <a:extLst>
                  <a:ext uri="{FF2B5EF4-FFF2-40B4-BE49-F238E27FC236}">
                    <a16:creationId xmlns:a16="http://schemas.microsoft.com/office/drawing/2014/main" id="{DA1ADAC9-FE13-B48A-7974-624BB6BC284E}"/>
                  </a:ext>
                </a:extLst>
              </p:cNvPr>
              <p:cNvSpPr/>
              <p:nvPr/>
            </p:nvSpPr>
            <p:spPr>
              <a:xfrm>
                <a:off x="505202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0" name="Rectangle 819">
                <a:extLst>
                  <a:ext uri="{FF2B5EF4-FFF2-40B4-BE49-F238E27FC236}">
                    <a16:creationId xmlns:a16="http://schemas.microsoft.com/office/drawing/2014/main" id="{88E584EB-0690-5623-8CEB-570A25CAD643}"/>
                  </a:ext>
                </a:extLst>
              </p:cNvPr>
              <p:cNvSpPr/>
              <p:nvPr/>
            </p:nvSpPr>
            <p:spPr>
              <a:xfrm>
                <a:off x="534047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1" name="Rectangle 820">
                <a:extLst>
                  <a:ext uri="{FF2B5EF4-FFF2-40B4-BE49-F238E27FC236}">
                    <a16:creationId xmlns:a16="http://schemas.microsoft.com/office/drawing/2014/main" id="{9CB64358-086A-94A8-691D-CC934037909C}"/>
                  </a:ext>
                </a:extLst>
              </p:cNvPr>
              <p:cNvSpPr/>
              <p:nvPr/>
            </p:nvSpPr>
            <p:spPr>
              <a:xfrm>
                <a:off x="534047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2" name="Rectangle 821">
                <a:extLst>
                  <a:ext uri="{FF2B5EF4-FFF2-40B4-BE49-F238E27FC236}">
                    <a16:creationId xmlns:a16="http://schemas.microsoft.com/office/drawing/2014/main" id="{DBE6AC31-5B31-EFB5-7D73-67D3C8D9FE72}"/>
                  </a:ext>
                </a:extLst>
              </p:cNvPr>
              <p:cNvSpPr/>
              <p:nvPr/>
            </p:nvSpPr>
            <p:spPr>
              <a:xfrm>
                <a:off x="475756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3" name="Rectangle 822">
                <a:extLst>
                  <a:ext uri="{FF2B5EF4-FFF2-40B4-BE49-F238E27FC236}">
                    <a16:creationId xmlns:a16="http://schemas.microsoft.com/office/drawing/2014/main" id="{EBA0C996-B302-DE36-2814-85EFD6EFB921}"/>
                  </a:ext>
                </a:extLst>
              </p:cNvPr>
              <p:cNvSpPr/>
              <p:nvPr/>
            </p:nvSpPr>
            <p:spPr>
              <a:xfrm>
                <a:off x="4757568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4" name="Rectangle 823">
                <a:extLst>
                  <a:ext uri="{FF2B5EF4-FFF2-40B4-BE49-F238E27FC236}">
                    <a16:creationId xmlns:a16="http://schemas.microsoft.com/office/drawing/2014/main" id="{8B246706-C748-EC7C-9613-FEB7D1162394}"/>
                  </a:ext>
                </a:extLst>
              </p:cNvPr>
              <p:cNvSpPr/>
              <p:nvPr/>
            </p:nvSpPr>
            <p:spPr>
              <a:xfrm>
                <a:off x="4467733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5" name="Rectangle 824">
                <a:extLst>
                  <a:ext uri="{FF2B5EF4-FFF2-40B4-BE49-F238E27FC236}">
                    <a16:creationId xmlns:a16="http://schemas.microsoft.com/office/drawing/2014/main" id="{A768A28E-9706-158E-FE97-41B931A11166}"/>
                  </a:ext>
                </a:extLst>
              </p:cNvPr>
              <p:cNvSpPr/>
              <p:nvPr/>
            </p:nvSpPr>
            <p:spPr>
              <a:xfrm>
                <a:off x="446496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6" name="Rectangle 825">
                <a:extLst>
                  <a:ext uri="{FF2B5EF4-FFF2-40B4-BE49-F238E27FC236}">
                    <a16:creationId xmlns:a16="http://schemas.microsoft.com/office/drawing/2014/main" id="{3600495F-1FD7-6411-0AFA-D4D902EF1EA4}"/>
                  </a:ext>
                </a:extLst>
              </p:cNvPr>
              <p:cNvSpPr/>
              <p:nvPr/>
            </p:nvSpPr>
            <p:spPr>
              <a:xfrm>
                <a:off x="3879744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7" name="Rectangle 826">
                <a:extLst>
                  <a:ext uri="{FF2B5EF4-FFF2-40B4-BE49-F238E27FC236}">
                    <a16:creationId xmlns:a16="http://schemas.microsoft.com/office/drawing/2014/main" id="{A8CE4492-7CB7-1E62-9CA4-268B59F363E3}"/>
                  </a:ext>
                </a:extLst>
              </p:cNvPr>
              <p:cNvSpPr/>
              <p:nvPr/>
            </p:nvSpPr>
            <p:spPr>
              <a:xfrm>
                <a:off x="3879744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8" name="Rectangle 827">
                <a:extLst>
                  <a:ext uri="{FF2B5EF4-FFF2-40B4-BE49-F238E27FC236}">
                    <a16:creationId xmlns:a16="http://schemas.microsoft.com/office/drawing/2014/main" id="{C5A184FE-513A-EF33-548E-827F6B499EC2}"/>
                  </a:ext>
                </a:extLst>
              </p:cNvPr>
              <p:cNvSpPr/>
              <p:nvPr/>
            </p:nvSpPr>
            <p:spPr>
              <a:xfrm>
                <a:off x="417235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9" name="Rectangle 828">
                <a:extLst>
                  <a:ext uri="{FF2B5EF4-FFF2-40B4-BE49-F238E27FC236}">
                    <a16:creationId xmlns:a16="http://schemas.microsoft.com/office/drawing/2014/main" id="{EB726B40-D36B-69BE-39E1-516CA93ECE08}"/>
                  </a:ext>
                </a:extLst>
              </p:cNvPr>
              <p:cNvSpPr/>
              <p:nvPr/>
            </p:nvSpPr>
            <p:spPr>
              <a:xfrm>
                <a:off x="417235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0" name="Rectangle 829">
                <a:extLst>
                  <a:ext uri="{FF2B5EF4-FFF2-40B4-BE49-F238E27FC236}">
                    <a16:creationId xmlns:a16="http://schemas.microsoft.com/office/drawing/2014/main" id="{F739639E-3BE4-75D0-EEB1-1696D09AF80F}"/>
                  </a:ext>
                </a:extLst>
              </p:cNvPr>
              <p:cNvSpPr/>
              <p:nvPr/>
            </p:nvSpPr>
            <p:spPr>
              <a:xfrm>
                <a:off x="3590366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1" name="Rectangle 830">
                <a:extLst>
                  <a:ext uri="{FF2B5EF4-FFF2-40B4-BE49-F238E27FC236}">
                    <a16:creationId xmlns:a16="http://schemas.microsoft.com/office/drawing/2014/main" id="{3DD1B2B5-B5A6-682C-406E-1C8D965E63E4}"/>
                  </a:ext>
                </a:extLst>
              </p:cNvPr>
              <p:cNvSpPr/>
              <p:nvPr/>
            </p:nvSpPr>
            <p:spPr>
              <a:xfrm>
                <a:off x="359036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2" name="Rectangle 831">
                <a:extLst>
                  <a:ext uri="{FF2B5EF4-FFF2-40B4-BE49-F238E27FC236}">
                    <a16:creationId xmlns:a16="http://schemas.microsoft.com/office/drawing/2014/main" id="{E6018B4A-D15A-9451-02C7-F1D0C05799FB}"/>
                  </a:ext>
                </a:extLst>
              </p:cNvPr>
              <p:cNvSpPr/>
              <p:nvPr/>
            </p:nvSpPr>
            <p:spPr>
              <a:xfrm>
                <a:off x="330053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3" name="Rectangle 832">
                <a:extLst>
                  <a:ext uri="{FF2B5EF4-FFF2-40B4-BE49-F238E27FC236}">
                    <a16:creationId xmlns:a16="http://schemas.microsoft.com/office/drawing/2014/main" id="{5FEACA28-3138-CE8A-86B1-680F3349E9A9}"/>
                  </a:ext>
                </a:extLst>
              </p:cNvPr>
              <p:cNvSpPr/>
              <p:nvPr/>
            </p:nvSpPr>
            <p:spPr>
              <a:xfrm>
                <a:off x="329775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4" name="Rectangle 833">
                <a:extLst>
                  <a:ext uri="{FF2B5EF4-FFF2-40B4-BE49-F238E27FC236}">
                    <a16:creationId xmlns:a16="http://schemas.microsoft.com/office/drawing/2014/main" id="{B98102F4-CF07-CE73-91CC-885566260CF8}"/>
                  </a:ext>
                </a:extLst>
              </p:cNvPr>
              <p:cNvSpPr/>
              <p:nvPr/>
            </p:nvSpPr>
            <p:spPr>
              <a:xfrm>
                <a:off x="271670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5" name="Rectangle 834">
                <a:extLst>
                  <a:ext uri="{FF2B5EF4-FFF2-40B4-BE49-F238E27FC236}">
                    <a16:creationId xmlns:a16="http://schemas.microsoft.com/office/drawing/2014/main" id="{E32DAA89-E8CA-9E32-7B46-BF07002A1C69}"/>
                  </a:ext>
                </a:extLst>
              </p:cNvPr>
              <p:cNvSpPr/>
              <p:nvPr/>
            </p:nvSpPr>
            <p:spPr>
              <a:xfrm>
                <a:off x="271670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6" name="Rectangle 835">
                <a:extLst>
                  <a:ext uri="{FF2B5EF4-FFF2-40B4-BE49-F238E27FC236}">
                    <a16:creationId xmlns:a16="http://schemas.microsoft.com/office/drawing/2014/main" id="{F615B6CA-74BE-0CDE-9818-7C24FC096E96}"/>
                  </a:ext>
                </a:extLst>
              </p:cNvPr>
              <p:cNvSpPr/>
              <p:nvPr/>
            </p:nvSpPr>
            <p:spPr>
              <a:xfrm>
                <a:off x="300515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7" name="Rectangle 836">
                <a:extLst>
                  <a:ext uri="{FF2B5EF4-FFF2-40B4-BE49-F238E27FC236}">
                    <a16:creationId xmlns:a16="http://schemas.microsoft.com/office/drawing/2014/main" id="{3A43A971-5DC1-54E9-BB79-662548DD2DED}"/>
                  </a:ext>
                </a:extLst>
              </p:cNvPr>
              <p:cNvSpPr/>
              <p:nvPr/>
            </p:nvSpPr>
            <p:spPr>
              <a:xfrm>
                <a:off x="3005150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2" name="Group 871">
              <a:extLst>
                <a:ext uri="{FF2B5EF4-FFF2-40B4-BE49-F238E27FC236}">
                  <a16:creationId xmlns:a16="http://schemas.microsoft.com/office/drawing/2014/main" id="{F3B6D421-1B02-82B2-6236-A0AFEB6AE503}"/>
                </a:ext>
              </a:extLst>
            </p:cNvPr>
            <p:cNvGrpSpPr/>
            <p:nvPr/>
          </p:nvGrpSpPr>
          <p:grpSpPr>
            <a:xfrm>
              <a:off x="3004377" y="1909784"/>
              <a:ext cx="6127153" cy="237828"/>
              <a:chOff x="3004377" y="1909784"/>
              <a:chExt cx="6127153" cy="237828"/>
            </a:xfrm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BF3AF41-9AC1-6122-2B64-4CAA86ACD3A3}"/>
                  </a:ext>
                </a:extLst>
              </p:cNvPr>
              <p:cNvSpPr/>
              <p:nvPr/>
            </p:nvSpPr>
            <p:spPr>
              <a:xfrm>
                <a:off x="7380568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91F5A92-37E4-DD84-40B2-4BD4B7BD9B08}"/>
                  </a:ext>
                </a:extLst>
              </p:cNvPr>
              <p:cNvSpPr/>
              <p:nvPr/>
            </p:nvSpPr>
            <p:spPr>
              <a:xfrm>
                <a:off x="7380568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6F43FB14-208C-4B4C-51CB-885A10103435}"/>
                  </a:ext>
                </a:extLst>
              </p:cNvPr>
              <p:cNvSpPr/>
              <p:nvPr/>
            </p:nvSpPr>
            <p:spPr>
              <a:xfrm>
                <a:off x="7090733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54990544-1B9E-6CBA-E638-AC592964566D}"/>
                  </a:ext>
                </a:extLst>
              </p:cNvPr>
              <p:cNvSpPr/>
              <p:nvPr/>
            </p:nvSpPr>
            <p:spPr>
              <a:xfrm>
                <a:off x="7087960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A3D2B7D0-C202-2338-84DE-868434BEADF1}"/>
                  </a:ext>
                </a:extLst>
              </p:cNvPr>
              <p:cNvSpPr/>
              <p:nvPr/>
            </p:nvSpPr>
            <p:spPr>
              <a:xfrm>
                <a:off x="6502744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F7989B0-5735-C2DB-EE64-B12AECC6D050}"/>
                  </a:ext>
                </a:extLst>
              </p:cNvPr>
              <p:cNvSpPr/>
              <p:nvPr/>
            </p:nvSpPr>
            <p:spPr>
              <a:xfrm>
                <a:off x="6502744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8333E1AE-7328-6615-E498-752C869E5E4E}"/>
                  </a:ext>
                </a:extLst>
              </p:cNvPr>
              <p:cNvSpPr/>
              <p:nvPr/>
            </p:nvSpPr>
            <p:spPr>
              <a:xfrm>
                <a:off x="6795352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E34BF5F3-221C-1543-01D5-0F3BBFCDE3AC}"/>
                  </a:ext>
                </a:extLst>
              </p:cNvPr>
              <p:cNvSpPr/>
              <p:nvPr/>
            </p:nvSpPr>
            <p:spPr>
              <a:xfrm>
                <a:off x="6795352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923B0779-F111-E974-AFF7-BDE8215D3763}"/>
                  </a:ext>
                </a:extLst>
              </p:cNvPr>
              <p:cNvSpPr/>
              <p:nvPr/>
            </p:nvSpPr>
            <p:spPr>
              <a:xfrm>
                <a:off x="6213366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1540BFB2-EE1F-549A-B60A-284FC4BA5267}"/>
                  </a:ext>
                </a:extLst>
              </p:cNvPr>
              <p:cNvSpPr/>
              <p:nvPr/>
            </p:nvSpPr>
            <p:spPr>
              <a:xfrm>
                <a:off x="6213366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4A2F3E66-0544-F1AE-748E-815BAA209A42}"/>
                  </a:ext>
                </a:extLst>
              </p:cNvPr>
              <p:cNvSpPr/>
              <p:nvPr/>
            </p:nvSpPr>
            <p:spPr>
              <a:xfrm>
                <a:off x="5923531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2A763A82-9AF0-D1DC-B69B-0442E45CCABC}"/>
                  </a:ext>
                </a:extLst>
              </p:cNvPr>
              <p:cNvSpPr/>
              <p:nvPr/>
            </p:nvSpPr>
            <p:spPr>
              <a:xfrm>
                <a:off x="5920758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5E476BF4-C49E-2B46-C982-9E5F3EC7E7EC}"/>
                  </a:ext>
                </a:extLst>
              </p:cNvPr>
              <p:cNvSpPr/>
              <p:nvPr/>
            </p:nvSpPr>
            <p:spPr>
              <a:xfrm>
                <a:off x="5339702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D2C9DCB-7546-9226-1192-72A024D2A347}"/>
                  </a:ext>
                </a:extLst>
              </p:cNvPr>
              <p:cNvSpPr/>
              <p:nvPr/>
            </p:nvSpPr>
            <p:spPr>
              <a:xfrm>
                <a:off x="5339702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0354EAF7-C8A0-FCF8-8F96-9ADC860C4589}"/>
                  </a:ext>
                </a:extLst>
              </p:cNvPr>
              <p:cNvSpPr/>
              <p:nvPr/>
            </p:nvSpPr>
            <p:spPr>
              <a:xfrm>
                <a:off x="5628150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59076158-AF7D-06F4-C0E5-767E0B2D491A}"/>
                  </a:ext>
                </a:extLst>
              </p:cNvPr>
              <p:cNvSpPr/>
              <p:nvPr/>
            </p:nvSpPr>
            <p:spPr>
              <a:xfrm>
                <a:off x="5628150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1E997EF8-6520-CB60-6A27-23FD9E4E4B93}"/>
                  </a:ext>
                </a:extLst>
              </p:cNvPr>
              <p:cNvSpPr/>
              <p:nvPr/>
            </p:nvSpPr>
            <p:spPr>
              <a:xfrm>
                <a:off x="5045243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9F61BCD0-2726-3850-E512-A1DD84CD9389}"/>
                  </a:ext>
                </a:extLst>
              </p:cNvPr>
              <p:cNvSpPr/>
              <p:nvPr/>
            </p:nvSpPr>
            <p:spPr>
              <a:xfrm>
                <a:off x="5045243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BDF71EF6-BF68-C133-1B32-490583AAA913}"/>
                  </a:ext>
                </a:extLst>
              </p:cNvPr>
              <p:cNvSpPr/>
              <p:nvPr/>
            </p:nvSpPr>
            <p:spPr>
              <a:xfrm>
                <a:off x="4755408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6124B9F6-8801-9725-6268-73A3C29F03F5}"/>
                  </a:ext>
                </a:extLst>
              </p:cNvPr>
              <p:cNvSpPr/>
              <p:nvPr/>
            </p:nvSpPr>
            <p:spPr>
              <a:xfrm>
                <a:off x="4752635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0EBD9AC5-4F25-FC48-9DF8-B3F03FE0210B}"/>
                  </a:ext>
                </a:extLst>
              </p:cNvPr>
              <p:cNvSpPr/>
              <p:nvPr/>
            </p:nvSpPr>
            <p:spPr>
              <a:xfrm>
                <a:off x="4167419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0170B59-1CE9-46CE-C0A8-EBAB392C1DEF}"/>
                  </a:ext>
                </a:extLst>
              </p:cNvPr>
              <p:cNvSpPr/>
              <p:nvPr/>
            </p:nvSpPr>
            <p:spPr>
              <a:xfrm>
                <a:off x="4167419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67E7845-115B-5139-82DD-73C12B44F00A}"/>
                  </a:ext>
                </a:extLst>
              </p:cNvPr>
              <p:cNvSpPr/>
              <p:nvPr/>
            </p:nvSpPr>
            <p:spPr>
              <a:xfrm>
                <a:off x="4460027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69E71F2-A7CE-A9FF-DC8C-B74A6BEFA9DC}"/>
                  </a:ext>
                </a:extLst>
              </p:cNvPr>
              <p:cNvSpPr/>
              <p:nvPr/>
            </p:nvSpPr>
            <p:spPr>
              <a:xfrm>
                <a:off x="4460027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6348029-EC21-87DB-9CD9-CDE1BBA4ACC3}"/>
                  </a:ext>
                </a:extLst>
              </p:cNvPr>
              <p:cNvSpPr/>
              <p:nvPr/>
            </p:nvSpPr>
            <p:spPr>
              <a:xfrm>
                <a:off x="3878041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483F411D-5476-D809-024C-789714B01E92}"/>
                  </a:ext>
                </a:extLst>
              </p:cNvPr>
              <p:cNvSpPr/>
              <p:nvPr/>
            </p:nvSpPr>
            <p:spPr>
              <a:xfrm>
                <a:off x="3878041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54E3017F-FB58-636A-9686-31132A8870B2}"/>
                  </a:ext>
                </a:extLst>
              </p:cNvPr>
              <p:cNvSpPr/>
              <p:nvPr/>
            </p:nvSpPr>
            <p:spPr>
              <a:xfrm>
                <a:off x="3588206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3CD4AFF8-D4BF-2840-257B-29EF8F91348D}"/>
                  </a:ext>
                </a:extLst>
              </p:cNvPr>
              <p:cNvSpPr/>
              <p:nvPr/>
            </p:nvSpPr>
            <p:spPr>
              <a:xfrm>
                <a:off x="3585433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D690D421-FFE8-FB47-9032-C0C03C37D41C}"/>
                  </a:ext>
                </a:extLst>
              </p:cNvPr>
              <p:cNvSpPr/>
              <p:nvPr/>
            </p:nvSpPr>
            <p:spPr>
              <a:xfrm>
                <a:off x="3004377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42F466D0-72B2-8EF4-A417-287CFD800587}"/>
                  </a:ext>
                </a:extLst>
              </p:cNvPr>
              <p:cNvSpPr/>
              <p:nvPr/>
            </p:nvSpPr>
            <p:spPr>
              <a:xfrm>
                <a:off x="3004377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7DE30C2A-CEB4-B3D9-1EA7-CD002EAB2FDB}"/>
                  </a:ext>
                </a:extLst>
              </p:cNvPr>
              <p:cNvSpPr/>
              <p:nvPr/>
            </p:nvSpPr>
            <p:spPr>
              <a:xfrm>
                <a:off x="3292825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CF882538-272F-D7D6-2BE7-5E7652C87300}"/>
                  </a:ext>
                </a:extLst>
              </p:cNvPr>
              <p:cNvSpPr/>
              <p:nvPr/>
            </p:nvSpPr>
            <p:spPr>
              <a:xfrm>
                <a:off x="3292825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0" name="Rectangle 859">
                <a:extLst>
                  <a:ext uri="{FF2B5EF4-FFF2-40B4-BE49-F238E27FC236}">
                    <a16:creationId xmlns:a16="http://schemas.microsoft.com/office/drawing/2014/main" id="{4360F2E8-B1BE-BA0D-F1C0-4CEA69562A84}"/>
                  </a:ext>
                </a:extLst>
              </p:cNvPr>
              <p:cNvSpPr/>
              <p:nvPr/>
            </p:nvSpPr>
            <p:spPr>
              <a:xfrm>
                <a:off x="8838922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1" name="Rectangle 860">
                <a:extLst>
                  <a:ext uri="{FF2B5EF4-FFF2-40B4-BE49-F238E27FC236}">
                    <a16:creationId xmlns:a16="http://schemas.microsoft.com/office/drawing/2014/main" id="{2259E6CF-FC59-1A85-3BF6-218A214DCCA6}"/>
                  </a:ext>
                </a:extLst>
              </p:cNvPr>
              <p:cNvSpPr/>
              <p:nvPr/>
            </p:nvSpPr>
            <p:spPr>
              <a:xfrm>
                <a:off x="8838922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4" name="Rectangle 863">
                <a:extLst>
                  <a:ext uri="{FF2B5EF4-FFF2-40B4-BE49-F238E27FC236}">
                    <a16:creationId xmlns:a16="http://schemas.microsoft.com/office/drawing/2014/main" id="{C63CDD08-EF78-99E3-FA42-CBF82B8DE6ED}"/>
                  </a:ext>
                </a:extLst>
              </p:cNvPr>
              <p:cNvSpPr/>
              <p:nvPr/>
            </p:nvSpPr>
            <p:spPr>
              <a:xfrm>
                <a:off x="8549544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5" name="Rectangle 864">
                <a:extLst>
                  <a:ext uri="{FF2B5EF4-FFF2-40B4-BE49-F238E27FC236}">
                    <a16:creationId xmlns:a16="http://schemas.microsoft.com/office/drawing/2014/main" id="{F1C10A8A-34A6-ADCE-FDEF-6E7B1DDFDFFE}"/>
                  </a:ext>
                </a:extLst>
              </p:cNvPr>
              <p:cNvSpPr/>
              <p:nvPr/>
            </p:nvSpPr>
            <p:spPr>
              <a:xfrm>
                <a:off x="8549544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6" name="Rectangle 865">
                <a:extLst>
                  <a:ext uri="{FF2B5EF4-FFF2-40B4-BE49-F238E27FC236}">
                    <a16:creationId xmlns:a16="http://schemas.microsoft.com/office/drawing/2014/main" id="{ED1F3948-5F88-68EC-1FDA-C2ADD7A7BB31}"/>
                  </a:ext>
                </a:extLst>
              </p:cNvPr>
              <p:cNvSpPr/>
              <p:nvPr/>
            </p:nvSpPr>
            <p:spPr>
              <a:xfrm>
                <a:off x="8259709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7" name="Rectangle 866">
                <a:extLst>
                  <a:ext uri="{FF2B5EF4-FFF2-40B4-BE49-F238E27FC236}">
                    <a16:creationId xmlns:a16="http://schemas.microsoft.com/office/drawing/2014/main" id="{8A2E1398-C977-5DC5-74C9-FCBF627D05BB}"/>
                  </a:ext>
                </a:extLst>
              </p:cNvPr>
              <p:cNvSpPr/>
              <p:nvPr/>
            </p:nvSpPr>
            <p:spPr>
              <a:xfrm>
                <a:off x="8256936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8" name="Rectangle 867">
                <a:extLst>
                  <a:ext uri="{FF2B5EF4-FFF2-40B4-BE49-F238E27FC236}">
                    <a16:creationId xmlns:a16="http://schemas.microsoft.com/office/drawing/2014/main" id="{85F3D922-3098-7672-DC47-2B05C3DD9180}"/>
                  </a:ext>
                </a:extLst>
              </p:cNvPr>
              <p:cNvSpPr/>
              <p:nvPr/>
            </p:nvSpPr>
            <p:spPr>
              <a:xfrm>
                <a:off x="7675880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9" name="Rectangle 868">
                <a:extLst>
                  <a:ext uri="{FF2B5EF4-FFF2-40B4-BE49-F238E27FC236}">
                    <a16:creationId xmlns:a16="http://schemas.microsoft.com/office/drawing/2014/main" id="{85FFCB27-C2B2-5762-17C5-49C8A7469ACB}"/>
                  </a:ext>
                </a:extLst>
              </p:cNvPr>
              <p:cNvSpPr/>
              <p:nvPr/>
            </p:nvSpPr>
            <p:spPr>
              <a:xfrm>
                <a:off x="7675880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0" name="Rectangle 869">
                <a:extLst>
                  <a:ext uri="{FF2B5EF4-FFF2-40B4-BE49-F238E27FC236}">
                    <a16:creationId xmlns:a16="http://schemas.microsoft.com/office/drawing/2014/main" id="{E7D82729-BE31-391B-A022-6526020E057F}"/>
                  </a:ext>
                </a:extLst>
              </p:cNvPr>
              <p:cNvSpPr/>
              <p:nvPr/>
            </p:nvSpPr>
            <p:spPr>
              <a:xfrm>
                <a:off x="7964328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1" name="Rectangle 870">
                <a:extLst>
                  <a:ext uri="{FF2B5EF4-FFF2-40B4-BE49-F238E27FC236}">
                    <a16:creationId xmlns:a16="http://schemas.microsoft.com/office/drawing/2014/main" id="{3A58B2E4-BF24-430F-0380-9C9E955B16D8}"/>
                  </a:ext>
                </a:extLst>
              </p:cNvPr>
              <p:cNvSpPr/>
              <p:nvPr/>
            </p:nvSpPr>
            <p:spPr>
              <a:xfrm>
                <a:off x="7964328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5" name="Group 874">
              <a:extLst>
                <a:ext uri="{FF2B5EF4-FFF2-40B4-BE49-F238E27FC236}">
                  <a16:creationId xmlns:a16="http://schemas.microsoft.com/office/drawing/2014/main" id="{6202AD94-14A1-9382-3BC0-568D1940FFFF}"/>
                </a:ext>
              </a:extLst>
            </p:cNvPr>
            <p:cNvGrpSpPr/>
            <p:nvPr/>
          </p:nvGrpSpPr>
          <p:grpSpPr>
            <a:xfrm>
              <a:off x="3153582" y="1671108"/>
              <a:ext cx="5826394" cy="237744"/>
              <a:chOff x="2716702" y="2148628"/>
              <a:chExt cx="5826394" cy="237744"/>
            </a:xfrm>
          </p:grpSpPr>
          <p:sp>
            <p:nvSpPr>
              <p:cNvPr id="882" name="Rectangle 881">
                <a:extLst>
                  <a:ext uri="{FF2B5EF4-FFF2-40B4-BE49-F238E27FC236}">
                    <a16:creationId xmlns:a16="http://schemas.microsoft.com/office/drawing/2014/main" id="{DBE88B97-7890-EB76-92EE-61232A18DFA3}"/>
                  </a:ext>
                </a:extLst>
              </p:cNvPr>
              <p:cNvSpPr/>
              <p:nvPr/>
            </p:nvSpPr>
            <p:spPr>
              <a:xfrm>
                <a:off x="8250488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3" name="Rectangle 882">
                <a:extLst>
                  <a:ext uri="{FF2B5EF4-FFF2-40B4-BE49-F238E27FC236}">
                    <a16:creationId xmlns:a16="http://schemas.microsoft.com/office/drawing/2014/main" id="{CEDCBBFB-406D-F66D-A965-600AE1423831}"/>
                  </a:ext>
                </a:extLst>
              </p:cNvPr>
              <p:cNvSpPr/>
              <p:nvPr/>
            </p:nvSpPr>
            <p:spPr>
              <a:xfrm>
                <a:off x="824771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4" name="Rectangle 883">
                <a:extLst>
                  <a:ext uri="{FF2B5EF4-FFF2-40B4-BE49-F238E27FC236}">
                    <a16:creationId xmlns:a16="http://schemas.microsoft.com/office/drawing/2014/main" id="{FD39ED0D-0D09-F862-0B45-B6A67E0BB790}"/>
                  </a:ext>
                </a:extLst>
              </p:cNvPr>
              <p:cNvSpPr/>
              <p:nvPr/>
            </p:nvSpPr>
            <p:spPr>
              <a:xfrm>
                <a:off x="7662499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5" name="Rectangle 884">
                <a:extLst>
                  <a:ext uri="{FF2B5EF4-FFF2-40B4-BE49-F238E27FC236}">
                    <a16:creationId xmlns:a16="http://schemas.microsoft.com/office/drawing/2014/main" id="{0356878B-CCA4-84D8-D812-56CF7E759000}"/>
                  </a:ext>
                </a:extLst>
              </p:cNvPr>
              <p:cNvSpPr/>
              <p:nvPr/>
            </p:nvSpPr>
            <p:spPr>
              <a:xfrm>
                <a:off x="7662499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6" name="Rectangle 885">
                <a:extLst>
                  <a:ext uri="{FF2B5EF4-FFF2-40B4-BE49-F238E27FC236}">
                    <a16:creationId xmlns:a16="http://schemas.microsoft.com/office/drawing/2014/main" id="{E606190B-6C7F-3B3D-08B4-FCAB9D2A0D9B}"/>
                  </a:ext>
                </a:extLst>
              </p:cNvPr>
              <p:cNvSpPr/>
              <p:nvPr/>
            </p:nvSpPr>
            <p:spPr>
              <a:xfrm>
                <a:off x="795510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7" name="Rectangle 886">
                <a:extLst>
                  <a:ext uri="{FF2B5EF4-FFF2-40B4-BE49-F238E27FC236}">
                    <a16:creationId xmlns:a16="http://schemas.microsoft.com/office/drawing/2014/main" id="{AAB5CC61-B06C-4C32-200C-7490458E14CC}"/>
                  </a:ext>
                </a:extLst>
              </p:cNvPr>
              <p:cNvSpPr/>
              <p:nvPr/>
            </p:nvSpPr>
            <p:spPr>
              <a:xfrm>
                <a:off x="795510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8" name="Rectangle 887">
                <a:extLst>
                  <a:ext uri="{FF2B5EF4-FFF2-40B4-BE49-F238E27FC236}">
                    <a16:creationId xmlns:a16="http://schemas.microsoft.com/office/drawing/2014/main" id="{D66E674D-EBAC-F835-35AC-945DD3EE5B45}"/>
                  </a:ext>
                </a:extLst>
              </p:cNvPr>
              <p:cNvSpPr/>
              <p:nvPr/>
            </p:nvSpPr>
            <p:spPr>
              <a:xfrm>
                <a:off x="7373121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9" name="Rectangle 888">
                <a:extLst>
                  <a:ext uri="{FF2B5EF4-FFF2-40B4-BE49-F238E27FC236}">
                    <a16:creationId xmlns:a16="http://schemas.microsoft.com/office/drawing/2014/main" id="{B69E0D34-E15D-16AE-2D7E-4F7E121EC327}"/>
                  </a:ext>
                </a:extLst>
              </p:cNvPr>
              <p:cNvSpPr/>
              <p:nvPr/>
            </p:nvSpPr>
            <p:spPr>
              <a:xfrm>
                <a:off x="737312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0" name="Rectangle 889">
                <a:extLst>
                  <a:ext uri="{FF2B5EF4-FFF2-40B4-BE49-F238E27FC236}">
                    <a16:creationId xmlns:a16="http://schemas.microsoft.com/office/drawing/2014/main" id="{CCED82DF-390E-3CBB-B7DC-FD1A8DF87B29}"/>
                  </a:ext>
                </a:extLst>
              </p:cNvPr>
              <p:cNvSpPr/>
              <p:nvPr/>
            </p:nvSpPr>
            <p:spPr>
              <a:xfrm>
                <a:off x="708328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1" name="Rectangle 890">
                <a:extLst>
                  <a:ext uri="{FF2B5EF4-FFF2-40B4-BE49-F238E27FC236}">
                    <a16:creationId xmlns:a16="http://schemas.microsoft.com/office/drawing/2014/main" id="{CD908333-617F-40FC-FDCC-B133D33155E0}"/>
                  </a:ext>
                </a:extLst>
              </p:cNvPr>
              <p:cNvSpPr/>
              <p:nvPr/>
            </p:nvSpPr>
            <p:spPr>
              <a:xfrm>
                <a:off x="708051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2" name="Rectangle 891">
                <a:extLst>
                  <a:ext uri="{FF2B5EF4-FFF2-40B4-BE49-F238E27FC236}">
                    <a16:creationId xmlns:a16="http://schemas.microsoft.com/office/drawing/2014/main" id="{925EDF79-A61C-F123-6C97-3A38CE65D5FB}"/>
                  </a:ext>
                </a:extLst>
              </p:cNvPr>
              <p:cNvSpPr/>
              <p:nvPr/>
            </p:nvSpPr>
            <p:spPr>
              <a:xfrm>
                <a:off x="649945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3" name="Rectangle 892">
                <a:extLst>
                  <a:ext uri="{FF2B5EF4-FFF2-40B4-BE49-F238E27FC236}">
                    <a16:creationId xmlns:a16="http://schemas.microsoft.com/office/drawing/2014/main" id="{0DBF210D-F5A3-E85F-0123-8AA0ECE888C0}"/>
                  </a:ext>
                </a:extLst>
              </p:cNvPr>
              <p:cNvSpPr/>
              <p:nvPr/>
            </p:nvSpPr>
            <p:spPr>
              <a:xfrm>
                <a:off x="649945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4" name="Rectangle 893">
                <a:extLst>
                  <a:ext uri="{FF2B5EF4-FFF2-40B4-BE49-F238E27FC236}">
                    <a16:creationId xmlns:a16="http://schemas.microsoft.com/office/drawing/2014/main" id="{39196A91-9829-2F73-2D89-CFA36BE0F0EC}"/>
                  </a:ext>
                </a:extLst>
              </p:cNvPr>
              <p:cNvSpPr/>
              <p:nvPr/>
            </p:nvSpPr>
            <p:spPr>
              <a:xfrm>
                <a:off x="678790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5" name="Rectangle 894">
                <a:extLst>
                  <a:ext uri="{FF2B5EF4-FFF2-40B4-BE49-F238E27FC236}">
                    <a16:creationId xmlns:a16="http://schemas.microsoft.com/office/drawing/2014/main" id="{2F2E56B9-C1DA-4470-BC48-93B62E1C6192}"/>
                  </a:ext>
                </a:extLst>
              </p:cNvPr>
              <p:cNvSpPr/>
              <p:nvPr/>
            </p:nvSpPr>
            <p:spPr>
              <a:xfrm>
                <a:off x="678790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6" name="Rectangle 895">
                <a:extLst>
                  <a:ext uri="{FF2B5EF4-FFF2-40B4-BE49-F238E27FC236}">
                    <a16:creationId xmlns:a16="http://schemas.microsoft.com/office/drawing/2014/main" id="{282A7383-BB80-C174-00AD-DD519C17D1F8}"/>
                  </a:ext>
                </a:extLst>
              </p:cNvPr>
              <p:cNvSpPr/>
              <p:nvPr/>
            </p:nvSpPr>
            <p:spPr>
              <a:xfrm>
                <a:off x="6215069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7" name="Rectangle 896">
                <a:extLst>
                  <a:ext uri="{FF2B5EF4-FFF2-40B4-BE49-F238E27FC236}">
                    <a16:creationId xmlns:a16="http://schemas.microsoft.com/office/drawing/2014/main" id="{40AA3438-B19D-A315-4493-695890F66E4E}"/>
                  </a:ext>
                </a:extLst>
              </p:cNvPr>
              <p:cNvSpPr/>
              <p:nvPr/>
            </p:nvSpPr>
            <p:spPr>
              <a:xfrm>
                <a:off x="6215069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8" name="Rectangle 897">
                <a:extLst>
                  <a:ext uri="{FF2B5EF4-FFF2-40B4-BE49-F238E27FC236}">
                    <a16:creationId xmlns:a16="http://schemas.microsoft.com/office/drawing/2014/main" id="{3F53D704-1726-8748-4B4B-EFC4FCF4D4D4}"/>
                  </a:ext>
                </a:extLst>
              </p:cNvPr>
              <p:cNvSpPr/>
              <p:nvPr/>
            </p:nvSpPr>
            <p:spPr>
              <a:xfrm>
                <a:off x="5925691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9" name="Rectangle 898">
                <a:extLst>
                  <a:ext uri="{FF2B5EF4-FFF2-40B4-BE49-F238E27FC236}">
                    <a16:creationId xmlns:a16="http://schemas.microsoft.com/office/drawing/2014/main" id="{A9817CCC-4B2E-8170-503E-5FCCA4FEAACE}"/>
                  </a:ext>
                </a:extLst>
              </p:cNvPr>
              <p:cNvSpPr/>
              <p:nvPr/>
            </p:nvSpPr>
            <p:spPr>
              <a:xfrm>
                <a:off x="592569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0" name="Rectangle 899">
                <a:extLst>
                  <a:ext uri="{FF2B5EF4-FFF2-40B4-BE49-F238E27FC236}">
                    <a16:creationId xmlns:a16="http://schemas.microsoft.com/office/drawing/2014/main" id="{7BD54AE7-7630-9F03-8CDD-E56897BCA487}"/>
                  </a:ext>
                </a:extLst>
              </p:cNvPr>
              <p:cNvSpPr/>
              <p:nvPr/>
            </p:nvSpPr>
            <p:spPr>
              <a:xfrm>
                <a:off x="563585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1" name="Rectangle 900">
                <a:extLst>
                  <a:ext uri="{FF2B5EF4-FFF2-40B4-BE49-F238E27FC236}">
                    <a16:creationId xmlns:a16="http://schemas.microsoft.com/office/drawing/2014/main" id="{E1D8E631-ECB5-65C4-D0A2-AB086CEEBA7D}"/>
                  </a:ext>
                </a:extLst>
              </p:cNvPr>
              <p:cNvSpPr/>
              <p:nvPr/>
            </p:nvSpPr>
            <p:spPr>
              <a:xfrm>
                <a:off x="563308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2" name="Rectangle 901">
                <a:extLst>
                  <a:ext uri="{FF2B5EF4-FFF2-40B4-BE49-F238E27FC236}">
                    <a16:creationId xmlns:a16="http://schemas.microsoft.com/office/drawing/2014/main" id="{2ED2F996-2B70-BBB4-6E75-E8852C05AD62}"/>
                  </a:ext>
                </a:extLst>
              </p:cNvPr>
              <p:cNvSpPr/>
              <p:nvPr/>
            </p:nvSpPr>
            <p:spPr>
              <a:xfrm>
                <a:off x="505202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3" name="Rectangle 902">
                <a:extLst>
                  <a:ext uri="{FF2B5EF4-FFF2-40B4-BE49-F238E27FC236}">
                    <a16:creationId xmlns:a16="http://schemas.microsoft.com/office/drawing/2014/main" id="{B502DC32-0699-53C6-306E-4F71C35CB19A}"/>
                  </a:ext>
                </a:extLst>
              </p:cNvPr>
              <p:cNvSpPr/>
              <p:nvPr/>
            </p:nvSpPr>
            <p:spPr>
              <a:xfrm>
                <a:off x="505202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4" name="Rectangle 903">
                <a:extLst>
                  <a:ext uri="{FF2B5EF4-FFF2-40B4-BE49-F238E27FC236}">
                    <a16:creationId xmlns:a16="http://schemas.microsoft.com/office/drawing/2014/main" id="{C72CA8FC-783A-3580-1756-9999FB239D1B}"/>
                  </a:ext>
                </a:extLst>
              </p:cNvPr>
              <p:cNvSpPr/>
              <p:nvPr/>
            </p:nvSpPr>
            <p:spPr>
              <a:xfrm>
                <a:off x="534047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5" name="Rectangle 904">
                <a:extLst>
                  <a:ext uri="{FF2B5EF4-FFF2-40B4-BE49-F238E27FC236}">
                    <a16:creationId xmlns:a16="http://schemas.microsoft.com/office/drawing/2014/main" id="{54356735-BF4B-5EC3-6BB1-E8B60DC24CB0}"/>
                  </a:ext>
                </a:extLst>
              </p:cNvPr>
              <p:cNvSpPr/>
              <p:nvPr/>
            </p:nvSpPr>
            <p:spPr>
              <a:xfrm>
                <a:off x="534047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6" name="Rectangle 905">
                <a:extLst>
                  <a:ext uri="{FF2B5EF4-FFF2-40B4-BE49-F238E27FC236}">
                    <a16:creationId xmlns:a16="http://schemas.microsoft.com/office/drawing/2014/main" id="{95F14535-CAA2-D9BA-FC3D-8E70CC506F11}"/>
                  </a:ext>
                </a:extLst>
              </p:cNvPr>
              <p:cNvSpPr/>
              <p:nvPr/>
            </p:nvSpPr>
            <p:spPr>
              <a:xfrm>
                <a:off x="475756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7" name="Rectangle 906">
                <a:extLst>
                  <a:ext uri="{FF2B5EF4-FFF2-40B4-BE49-F238E27FC236}">
                    <a16:creationId xmlns:a16="http://schemas.microsoft.com/office/drawing/2014/main" id="{0DFBA133-345F-9D36-3E6E-4759074A3C3D}"/>
                  </a:ext>
                </a:extLst>
              </p:cNvPr>
              <p:cNvSpPr/>
              <p:nvPr/>
            </p:nvSpPr>
            <p:spPr>
              <a:xfrm>
                <a:off x="4757568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8" name="Rectangle 907">
                <a:extLst>
                  <a:ext uri="{FF2B5EF4-FFF2-40B4-BE49-F238E27FC236}">
                    <a16:creationId xmlns:a16="http://schemas.microsoft.com/office/drawing/2014/main" id="{BDD07413-F9E4-0413-D70D-AA94F40D7B5D}"/>
                  </a:ext>
                </a:extLst>
              </p:cNvPr>
              <p:cNvSpPr/>
              <p:nvPr/>
            </p:nvSpPr>
            <p:spPr>
              <a:xfrm>
                <a:off x="4467733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9" name="Rectangle 908">
                <a:extLst>
                  <a:ext uri="{FF2B5EF4-FFF2-40B4-BE49-F238E27FC236}">
                    <a16:creationId xmlns:a16="http://schemas.microsoft.com/office/drawing/2014/main" id="{1BDFAD1F-0C53-6B14-1B9F-EDF0E3074C8F}"/>
                  </a:ext>
                </a:extLst>
              </p:cNvPr>
              <p:cNvSpPr/>
              <p:nvPr/>
            </p:nvSpPr>
            <p:spPr>
              <a:xfrm>
                <a:off x="446496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0" name="Rectangle 909">
                <a:extLst>
                  <a:ext uri="{FF2B5EF4-FFF2-40B4-BE49-F238E27FC236}">
                    <a16:creationId xmlns:a16="http://schemas.microsoft.com/office/drawing/2014/main" id="{8A5FD11A-DD0B-F9A3-9A09-558D821F6ED1}"/>
                  </a:ext>
                </a:extLst>
              </p:cNvPr>
              <p:cNvSpPr/>
              <p:nvPr/>
            </p:nvSpPr>
            <p:spPr>
              <a:xfrm>
                <a:off x="3879744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1" name="Rectangle 910">
                <a:extLst>
                  <a:ext uri="{FF2B5EF4-FFF2-40B4-BE49-F238E27FC236}">
                    <a16:creationId xmlns:a16="http://schemas.microsoft.com/office/drawing/2014/main" id="{91C29F59-BD93-DEEC-FB1B-A87CE76EA1C5}"/>
                  </a:ext>
                </a:extLst>
              </p:cNvPr>
              <p:cNvSpPr/>
              <p:nvPr/>
            </p:nvSpPr>
            <p:spPr>
              <a:xfrm>
                <a:off x="3879744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2" name="Rectangle 911">
                <a:extLst>
                  <a:ext uri="{FF2B5EF4-FFF2-40B4-BE49-F238E27FC236}">
                    <a16:creationId xmlns:a16="http://schemas.microsoft.com/office/drawing/2014/main" id="{DDFB990A-51A2-8CE8-8A3A-BD86AC848C1C}"/>
                  </a:ext>
                </a:extLst>
              </p:cNvPr>
              <p:cNvSpPr/>
              <p:nvPr/>
            </p:nvSpPr>
            <p:spPr>
              <a:xfrm>
                <a:off x="417235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3" name="Rectangle 912">
                <a:extLst>
                  <a:ext uri="{FF2B5EF4-FFF2-40B4-BE49-F238E27FC236}">
                    <a16:creationId xmlns:a16="http://schemas.microsoft.com/office/drawing/2014/main" id="{B1037135-5F6D-9C33-BB82-D90578CF012C}"/>
                  </a:ext>
                </a:extLst>
              </p:cNvPr>
              <p:cNvSpPr/>
              <p:nvPr/>
            </p:nvSpPr>
            <p:spPr>
              <a:xfrm>
                <a:off x="417235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4" name="Rectangle 913">
                <a:extLst>
                  <a:ext uri="{FF2B5EF4-FFF2-40B4-BE49-F238E27FC236}">
                    <a16:creationId xmlns:a16="http://schemas.microsoft.com/office/drawing/2014/main" id="{508401A7-26A2-211F-6C8F-E17B782EF8A6}"/>
                  </a:ext>
                </a:extLst>
              </p:cNvPr>
              <p:cNvSpPr/>
              <p:nvPr/>
            </p:nvSpPr>
            <p:spPr>
              <a:xfrm>
                <a:off x="3590366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5" name="Rectangle 914">
                <a:extLst>
                  <a:ext uri="{FF2B5EF4-FFF2-40B4-BE49-F238E27FC236}">
                    <a16:creationId xmlns:a16="http://schemas.microsoft.com/office/drawing/2014/main" id="{272EBD44-B55D-2822-1700-0327D3A70F07}"/>
                  </a:ext>
                </a:extLst>
              </p:cNvPr>
              <p:cNvSpPr/>
              <p:nvPr/>
            </p:nvSpPr>
            <p:spPr>
              <a:xfrm>
                <a:off x="359036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6" name="Rectangle 915">
                <a:extLst>
                  <a:ext uri="{FF2B5EF4-FFF2-40B4-BE49-F238E27FC236}">
                    <a16:creationId xmlns:a16="http://schemas.microsoft.com/office/drawing/2014/main" id="{1F0C670A-7F68-53DE-9259-8F946A4D4E3F}"/>
                  </a:ext>
                </a:extLst>
              </p:cNvPr>
              <p:cNvSpPr/>
              <p:nvPr/>
            </p:nvSpPr>
            <p:spPr>
              <a:xfrm>
                <a:off x="330053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7" name="Rectangle 916">
                <a:extLst>
                  <a:ext uri="{FF2B5EF4-FFF2-40B4-BE49-F238E27FC236}">
                    <a16:creationId xmlns:a16="http://schemas.microsoft.com/office/drawing/2014/main" id="{A94B3393-3632-9B2B-1B19-169B158A7AE9}"/>
                  </a:ext>
                </a:extLst>
              </p:cNvPr>
              <p:cNvSpPr/>
              <p:nvPr/>
            </p:nvSpPr>
            <p:spPr>
              <a:xfrm>
                <a:off x="329775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8" name="Rectangle 917">
                <a:extLst>
                  <a:ext uri="{FF2B5EF4-FFF2-40B4-BE49-F238E27FC236}">
                    <a16:creationId xmlns:a16="http://schemas.microsoft.com/office/drawing/2014/main" id="{E04059C4-E7E1-C1D0-8AE6-F933397D8B82}"/>
                  </a:ext>
                </a:extLst>
              </p:cNvPr>
              <p:cNvSpPr/>
              <p:nvPr/>
            </p:nvSpPr>
            <p:spPr>
              <a:xfrm>
                <a:off x="271670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9" name="Rectangle 918">
                <a:extLst>
                  <a:ext uri="{FF2B5EF4-FFF2-40B4-BE49-F238E27FC236}">
                    <a16:creationId xmlns:a16="http://schemas.microsoft.com/office/drawing/2014/main" id="{64FD89D0-D6E8-E973-93E2-7954D2CD4C54}"/>
                  </a:ext>
                </a:extLst>
              </p:cNvPr>
              <p:cNvSpPr/>
              <p:nvPr/>
            </p:nvSpPr>
            <p:spPr>
              <a:xfrm>
                <a:off x="271670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0" name="Rectangle 919">
                <a:extLst>
                  <a:ext uri="{FF2B5EF4-FFF2-40B4-BE49-F238E27FC236}">
                    <a16:creationId xmlns:a16="http://schemas.microsoft.com/office/drawing/2014/main" id="{DEFB39ED-FB4C-5959-3721-3493C274439D}"/>
                  </a:ext>
                </a:extLst>
              </p:cNvPr>
              <p:cNvSpPr/>
              <p:nvPr/>
            </p:nvSpPr>
            <p:spPr>
              <a:xfrm>
                <a:off x="300515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1" name="Rectangle 920">
                <a:extLst>
                  <a:ext uri="{FF2B5EF4-FFF2-40B4-BE49-F238E27FC236}">
                    <a16:creationId xmlns:a16="http://schemas.microsoft.com/office/drawing/2014/main" id="{4F9CCD3E-9568-75B7-4550-6EA84CF7A20A}"/>
                  </a:ext>
                </a:extLst>
              </p:cNvPr>
              <p:cNvSpPr/>
              <p:nvPr/>
            </p:nvSpPr>
            <p:spPr>
              <a:xfrm>
                <a:off x="3005150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2" name="Group 921">
              <a:extLst>
                <a:ext uri="{FF2B5EF4-FFF2-40B4-BE49-F238E27FC236}">
                  <a16:creationId xmlns:a16="http://schemas.microsoft.com/office/drawing/2014/main" id="{85A2A045-64BD-533A-F82A-1B186D5C5208}"/>
                </a:ext>
              </a:extLst>
            </p:cNvPr>
            <p:cNvGrpSpPr/>
            <p:nvPr/>
          </p:nvGrpSpPr>
          <p:grpSpPr>
            <a:xfrm>
              <a:off x="4142873" y="957368"/>
              <a:ext cx="3502527" cy="237744"/>
              <a:chOff x="7028902" y="678426"/>
              <a:chExt cx="3502527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923" name="Rectangle 922">
                <a:extLst>
                  <a:ext uri="{FF2B5EF4-FFF2-40B4-BE49-F238E27FC236}">
                    <a16:creationId xmlns:a16="http://schemas.microsoft.com/office/drawing/2014/main" id="{1375605D-BFFC-2B0C-88A7-93355C6D6745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4" name="Rectangle 923">
                <a:extLst>
                  <a:ext uri="{FF2B5EF4-FFF2-40B4-BE49-F238E27FC236}">
                    <a16:creationId xmlns:a16="http://schemas.microsoft.com/office/drawing/2014/main" id="{D16DCF0F-0F1C-A53A-72B3-DDDC9F921DE6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5" name="Rectangle 924">
                <a:extLst>
                  <a:ext uri="{FF2B5EF4-FFF2-40B4-BE49-F238E27FC236}">
                    <a16:creationId xmlns:a16="http://schemas.microsoft.com/office/drawing/2014/main" id="{4C5DCB66-C124-333A-5A32-B27A1E2795E2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6" name="Rectangle 925">
                <a:extLst>
                  <a:ext uri="{FF2B5EF4-FFF2-40B4-BE49-F238E27FC236}">
                    <a16:creationId xmlns:a16="http://schemas.microsoft.com/office/drawing/2014/main" id="{F92CD683-29A2-A8D0-D37A-2CABEBB62088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7" name="Rectangle 926">
                <a:extLst>
                  <a:ext uri="{FF2B5EF4-FFF2-40B4-BE49-F238E27FC236}">
                    <a16:creationId xmlns:a16="http://schemas.microsoft.com/office/drawing/2014/main" id="{6158B1C0-A2E2-98C1-6FE1-E5EE7A80531B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8" name="Rectangle 927">
                <a:extLst>
                  <a:ext uri="{FF2B5EF4-FFF2-40B4-BE49-F238E27FC236}">
                    <a16:creationId xmlns:a16="http://schemas.microsoft.com/office/drawing/2014/main" id="{E4F9510B-6377-DBCF-0AD7-586CB59CE974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9" name="Rectangle 928">
                <a:extLst>
                  <a:ext uri="{FF2B5EF4-FFF2-40B4-BE49-F238E27FC236}">
                    <a16:creationId xmlns:a16="http://schemas.microsoft.com/office/drawing/2014/main" id="{78A95CBE-B1CF-75EB-0298-7F872E1ECFC1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0" name="Rectangle 929">
                <a:extLst>
                  <a:ext uri="{FF2B5EF4-FFF2-40B4-BE49-F238E27FC236}">
                    <a16:creationId xmlns:a16="http://schemas.microsoft.com/office/drawing/2014/main" id="{99754A3C-7E4B-4871-4069-66FCF71DF2F4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1" name="Rectangle 930">
                <a:extLst>
                  <a:ext uri="{FF2B5EF4-FFF2-40B4-BE49-F238E27FC236}">
                    <a16:creationId xmlns:a16="http://schemas.microsoft.com/office/drawing/2014/main" id="{70C78F1A-54FF-949B-36FC-EBF48843F91D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2" name="Rectangle 931">
                <a:extLst>
                  <a:ext uri="{FF2B5EF4-FFF2-40B4-BE49-F238E27FC236}">
                    <a16:creationId xmlns:a16="http://schemas.microsoft.com/office/drawing/2014/main" id="{29CB051A-5209-9E23-2C4D-35D93A1A13FC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3" name="Rectangle 932">
                <a:extLst>
                  <a:ext uri="{FF2B5EF4-FFF2-40B4-BE49-F238E27FC236}">
                    <a16:creationId xmlns:a16="http://schemas.microsoft.com/office/drawing/2014/main" id="{7915C575-E46B-71E9-531F-BE2FC168ABB3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4" name="Rectangle 933">
                <a:extLst>
                  <a:ext uri="{FF2B5EF4-FFF2-40B4-BE49-F238E27FC236}">
                    <a16:creationId xmlns:a16="http://schemas.microsoft.com/office/drawing/2014/main" id="{A580F54F-5C71-7F65-B7C6-AA9624B23E9A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5" name="Rectangle 934">
                <a:extLst>
                  <a:ext uri="{FF2B5EF4-FFF2-40B4-BE49-F238E27FC236}">
                    <a16:creationId xmlns:a16="http://schemas.microsoft.com/office/drawing/2014/main" id="{BD58A419-9CBB-07FB-14AE-151B0DCF6557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6" name="Rectangle 935">
                <a:extLst>
                  <a:ext uri="{FF2B5EF4-FFF2-40B4-BE49-F238E27FC236}">
                    <a16:creationId xmlns:a16="http://schemas.microsoft.com/office/drawing/2014/main" id="{659C716B-DEDD-09AE-B181-933189167FAD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7" name="Rectangle 936">
                <a:extLst>
                  <a:ext uri="{FF2B5EF4-FFF2-40B4-BE49-F238E27FC236}">
                    <a16:creationId xmlns:a16="http://schemas.microsoft.com/office/drawing/2014/main" id="{C87D73AF-F48C-0F1C-D7B9-9FD1B8D45673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8" name="Rectangle 937">
                <a:extLst>
                  <a:ext uri="{FF2B5EF4-FFF2-40B4-BE49-F238E27FC236}">
                    <a16:creationId xmlns:a16="http://schemas.microsoft.com/office/drawing/2014/main" id="{6945CE94-EEE8-619D-F9BB-23090CCAF97C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9" name="Rectangle 938">
                <a:extLst>
                  <a:ext uri="{FF2B5EF4-FFF2-40B4-BE49-F238E27FC236}">
                    <a16:creationId xmlns:a16="http://schemas.microsoft.com/office/drawing/2014/main" id="{2FA52B3A-4A8B-B089-016A-721BE8251914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0" name="Rectangle 939">
                <a:extLst>
                  <a:ext uri="{FF2B5EF4-FFF2-40B4-BE49-F238E27FC236}">
                    <a16:creationId xmlns:a16="http://schemas.microsoft.com/office/drawing/2014/main" id="{E0C63E7F-D575-71BE-B589-B1474439CECC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1" name="Rectangle 940">
                <a:extLst>
                  <a:ext uri="{FF2B5EF4-FFF2-40B4-BE49-F238E27FC236}">
                    <a16:creationId xmlns:a16="http://schemas.microsoft.com/office/drawing/2014/main" id="{050433DF-B095-DD32-4ED3-DC42AD6AAE89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2" name="Rectangle 941">
                <a:extLst>
                  <a:ext uri="{FF2B5EF4-FFF2-40B4-BE49-F238E27FC236}">
                    <a16:creationId xmlns:a16="http://schemas.microsoft.com/office/drawing/2014/main" id="{BBF011DB-64BE-6D3D-057C-2B31C1BE99D2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3" name="Rectangle 942">
                <a:extLst>
                  <a:ext uri="{FF2B5EF4-FFF2-40B4-BE49-F238E27FC236}">
                    <a16:creationId xmlns:a16="http://schemas.microsoft.com/office/drawing/2014/main" id="{3C9BECF5-4FF7-A0EB-A42E-C37461D9CEBE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4" name="Rectangle 943">
                <a:extLst>
                  <a:ext uri="{FF2B5EF4-FFF2-40B4-BE49-F238E27FC236}">
                    <a16:creationId xmlns:a16="http://schemas.microsoft.com/office/drawing/2014/main" id="{61229493-6DD2-D972-62D8-4C2D2B1AC2B3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5" name="Rectangle 944">
                <a:extLst>
                  <a:ext uri="{FF2B5EF4-FFF2-40B4-BE49-F238E27FC236}">
                    <a16:creationId xmlns:a16="http://schemas.microsoft.com/office/drawing/2014/main" id="{45123AB7-BA36-33C6-FAF4-C64C1D116480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6" name="Rectangle 945">
                <a:extLst>
                  <a:ext uri="{FF2B5EF4-FFF2-40B4-BE49-F238E27FC236}">
                    <a16:creationId xmlns:a16="http://schemas.microsoft.com/office/drawing/2014/main" id="{FE2F45B4-366E-6D7A-B3B5-5F8A0105DF28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7" name="Group 946">
              <a:extLst>
                <a:ext uri="{FF2B5EF4-FFF2-40B4-BE49-F238E27FC236}">
                  <a16:creationId xmlns:a16="http://schemas.microsoft.com/office/drawing/2014/main" id="{7F91C5D8-E03B-6A3B-D433-DF4CC2B7ADCB}"/>
                </a:ext>
              </a:extLst>
            </p:cNvPr>
            <p:cNvGrpSpPr/>
            <p:nvPr/>
          </p:nvGrpSpPr>
          <p:grpSpPr>
            <a:xfrm>
              <a:off x="3441257" y="1432264"/>
              <a:ext cx="5252559" cy="237828"/>
              <a:chOff x="3004377" y="1909784"/>
              <a:chExt cx="5252559" cy="237828"/>
            </a:xfrm>
          </p:grpSpPr>
          <p:sp>
            <p:nvSpPr>
              <p:cNvPr id="948" name="Rectangle 947">
                <a:extLst>
                  <a:ext uri="{FF2B5EF4-FFF2-40B4-BE49-F238E27FC236}">
                    <a16:creationId xmlns:a16="http://schemas.microsoft.com/office/drawing/2014/main" id="{339AA276-6F05-0B2A-D0BF-B42D7EFB8CB7}"/>
                  </a:ext>
                </a:extLst>
              </p:cNvPr>
              <p:cNvSpPr/>
              <p:nvPr/>
            </p:nvSpPr>
            <p:spPr>
              <a:xfrm>
                <a:off x="7380568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9" name="Rectangle 948">
                <a:extLst>
                  <a:ext uri="{FF2B5EF4-FFF2-40B4-BE49-F238E27FC236}">
                    <a16:creationId xmlns:a16="http://schemas.microsoft.com/office/drawing/2014/main" id="{5C3FD3EF-6566-A9C6-760A-3983726B0E28}"/>
                  </a:ext>
                </a:extLst>
              </p:cNvPr>
              <p:cNvSpPr/>
              <p:nvPr/>
            </p:nvSpPr>
            <p:spPr>
              <a:xfrm>
                <a:off x="7380568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0" name="Rectangle 949">
                <a:extLst>
                  <a:ext uri="{FF2B5EF4-FFF2-40B4-BE49-F238E27FC236}">
                    <a16:creationId xmlns:a16="http://schemas.microsoft.com/office/drawing/2014/main" id="{2FF7AB10-4A6B-F74F-2018-B2E6646CC5CB}"/>
                  </a:ext>
                </a:extLst>
              </p:cNvPr>
              <p:cNvSpPr/>
              <p:nvPr/>
            </p:nvSpPr>
            <p:spPr>
              <a:xfrm>
                <a:off x="7090733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1" name="Rectangle 950">
                <a:extLst>
                  <a:ext uri="{FF2B5EF4-FFF2-40B4-BE49-F238E27FC236}">
                    <a16:creationId xmlns:a16="http://schemas.microsoft.com/office/drawing/2014/main" id="{D2F8442F-8862-3374-2C9A-27B4D741A96D}"/>
                  </a:ext>
                </a:extLst>
              </p:cNvPr>
              <p:cNvSpPr/>
              <p:nvPr/>
            </p:nvSpPr>
            <p:spPr>
              <a:xfrm>
                <a:off x="7087960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2" name="Rectangle 951">
                <a:extLst>
                  <a:ext uri="{FF2B5EF4-FFF2-40B4-BE49-F238E27FC236}">
                    <a16:creationId xmlns:a16="http://schemas.microsoft.com/office/drawing/2014/main" id="{4E19A826-E291-1585-A32D-89D9B195D208}"/>
                  </a:ext>
                </a:extLst>
              </p:cNvPr>
              <p:cNvSpPr/>
              <p:nvPr/>
            </p:nvSpPr>
            <p:spPr>
              <a:xfrm>
                <a:off x="6502744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3" name="Rectangle 952">
                <a:extLst>
                  <a:ext uri="{FF2B5EF4-FFF2-40B4-BE49-F238E27FC236}">
                    <a16:creationId xmlns:a16="http://schemas.microsoft.com/office/drawing/2014/main" id="{00AEB72C-EB6B-5065-7F8D-7997907B1E91}"/>
                  </a:ext>
                </a:extLst>
              </p:cNvPr>
              <p:cNvSpPr/>
              <p:nvPr/>
            </p:nvSpPr>
            <p:spPr>
              <a:xfrm>
                <a:off x="6502744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4" name="Rectangle 953">
                <a:extLst>
                  <a:ext uri="{FF2B5EF4-FFF2-40B4-BE49-F238E27FC236}">
                    <a16:creationId xmlns:a16="http://schemas.microsoft.com/office/drawing/2014/main" id="{BFD01E9D-CC12-6D24-DFC5-5C34D3E46E57}"/>
                  </a:ext>
                </a:extLst>
              </p:cNvPr>
              <p:cNvSpPr/>
              <p:nvPr/>
            </p:nvSpPr>
            <p:spPr>
              <a:xfrm>
                <a:off x="6795352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5" name="Rectangle 954">
                <a:extLst>
                  <a:ext uri="{FF2B5EF4-FFF2-40B4-BE49-F238E27FC236}">
                    <a16:creationId xmlns:a16="http://schemas.microsoft.com/office/drawing/2014/main" id="{3F969D1B-E99D-1AEE-C2BE-67FCEEA88561}"/>
                  </a:ext>
                </a:extLst>
              </p:cNvPr>
              <p:cNvSpPr/>
              <p:nvPr/>
            </p:nvSpPr>
            <p:spPr>
              <a:xfrm>
                <a:off x="6795352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6" name="Rectangle 955">
                <a:extLst>
                  <a:ext uri="{FF2B5EF4-FFF2-40B4-BE49-F238E27FC236}">
                    <a16:creationId xmlns:a16="http://schemas.microsoft.com/office/drawing/2014/main" id="{38DD9760-A71A-F5DA-AF3C-6F46AF1E6F97}"/>
                  </a:ext>
                </a:extLst>
              </p:cNvPr>
              <p:cNvSpPr/>
              <p:nvPr/>
            </p:nvSpPr>
            <p:spPr>
              <a:xfrm>
                <a:off x="6213366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7" name="Rectangle 956">
                <a:extLst>
                  <a:ext uri="{FF2B5EF4-FFF2-40B4-BE49-F238E27FC236}">
                    <a16:creationId xmlns:a16="http://schemas.microsoft.com/office/drawing/2014/main" id="{D42C45BD-D487-9ED4-4F4D-154AA4B8FE4A}"/>
                  </a:ext>
                </a:extLst>
              </p:cNvPr>
              <p:cNvSpPr/>
              <p:nvPr/>
            </p:nvSpPr>
            <p:spPr>
              <a:xfrm>
                <a:off x="6213366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8" name="Rectangle 957">
                <a:extLst>
                  <a:ext uri="{FF2B5EF4-FFF2-40B4-BE49-F238E27FC236}">
                    <a16:creationId xmlns:a16="http://schemas.microsoft.com/office/drawing/2014/main" id="{AE77790E-E526-ADEA-426E-7312692010B0}"/>
                  </a:ext>
                </a:extLst>
              </p:cNvPr>
              <p:cNvSpPr/>
              <p:nvPr/>
            </p:nvSpPr>
            <p:spPr>
              <a:xfrm>
                <a:off x="5923531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9" name="Rectangle 958">
                <a:extLst>
                  <a:ext uri="{FF2B5EF4-FFF2-40B4-BE49-F238E27FC236}">
                    <a16:creationId xmlns:a16="http://schemas.microsoft.com/office/drawing/2014/main" id="{AA93FA87-EE86-5FD9-BA7D-4F2F740FCD0D}"/>
                  </a:ext>
                </a:extLst>
              </p:cNvPr>
              <p:cNvSpPr/>
              <p:nvPr/>
            </p:nvSpPr>
            <p:spPr>
              <a:xfrm>
                <a:off x="5920758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0" name="Rectangle 959">
                <a:extLst>
                  <a:ext uri="{FF2B5EF4-FFF2-40B4-BE49-F238E27FC236}">
                    <a16:creationId xmlns:a16="http://schemas.microsoft.com/office/drawing/2014/main" id="{508E608F-1C9F-73B8-1147-A387EF44EDB5}"/>
                  </a:ext>
                </a:extLst>
              </p:cNvPr>
              <p:cNvSpPr/>
              <p:nvPr/>
            </p:nvSpPr>
            <p:spPr>
              <a:xfrm>
                <a:off x="5339702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1" name="Rectangle 960">
                <a:extLst>
                  <a:ext uri="{FF2B5EF4-FFF2-40B4-BE49-F238E27FC236}">
                    <a16:creationId xmlns:a16="http://schemas.microsoft.com/office/drawing/2014/main" id="{A79C4308-EF5B-DC72-72E8-EE9AB31E430F}"/>
                  </a:ext>
                </a:extLst>
              </p:cNvPr>
              <p:cNvSpPr/>
              <p:nvPr/>
            </p:nvSpPr>
            <p:spPr>
              <a:xfrm>
                <a:off x="5339702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2" name="Rectangle 961">
                <a:extLst>
                  <a:ext uri="{FF2B5EF4-FFF2-40B4-BE49-F238E27FC236}">
                    <a16:creationId xmlns:a16="http://schemas.microsoft.com/office/drawing/2014/main" id="{E6204F06-9B2C-3902-C25C-6616A0BC2357}"/>
                  </a:ext>
                </a:extLst>
              </p:cNvPr>
              <p:cNvSpPr/>
              <p:nvPr/>
            </p:nvSpPr>
            <p:spPr>
              <a:xfrm>
                <a:off x="5628150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3" name="Rectangle 962">
                <a:extLst>
                  <a:ext uri="{FF2B5EF4-FFF2-40B4-BE49-F238E27FC236}">
                    <a16:creationId xmlns:a16="http://schemas.microsoft.com/office/drawing/2014/main" id="{47D7BCD3-2F64-B997-8B92-B954BC16C0D3}"/>
                  </a:ext>
                </a:extLst>
              </p:cNvPr>
              <p:cNvSpPr/>
              <p:nvPr/>
            </p:nvSpPr>
            <p:spPr>
              <a:xfrm>
                <a:off x="5628150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4" name="Rectangle 963">
                <a:extLst>
                  <a:ext uri="{FF2B5EF4-FFF2-40B4-BE49-F238E27FC236}">
                    <a16:creationId xmlns:a16="http://schemas.microsoft.com/office/drawing/2014/main" id="{738BF3DA-98FC-6F40-59F4-16B96D6C52B2}"/>
                  </a:ext>
                </a:extLst>
              </p:cNvPr>
              <p:cNvSpPr/>
              <p:nvPr/>
            </p:nvSpPr>
            <p:spPr>
              <a:xfrm>
                <a:off x="5045243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5" name="Rectangle 964">
                <a:extLst>
                  <a:ext uri="{FF2B5EF4-FFF2-40B4-BE49-F238E27FC236}">
                    <a16:creationId xmlns:a16="http://schemas.microsoft.com/office/drawing/2014/main" id="{D5D2F69C-B289-D414-9332-36A7EEE03901}"/>
                  </a:ext>
                </a:extLst>
              </p:cNvPr>
              <p:cNvSpPr/>
              <p:nvPr/>
            </p:nvSpPr>
            <p:spPr>
              <a:xfrm>
                <a:off x="5045243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6" name="Rectangle 965">
                <a:extLst>
                  <a:ext uri="{FF2B5EF4-FFF2-40B4-BE49-F238E27FC236}">
                    <a16:creationId xmlns:a16="http://schemas.microsoft.com/office/drawing/2014/main" id="{03497139-37C2-B15A-124C-4D56AF0A6589}"/>
                  </a:ext>
                </a:extLst>
              </p:cNvPr>
              <p:cNvSpPr/>
              <p:nvPr/>
            </p:nvSpPr>
            <p:spPr>
              <a:xfrm>
                <a:off x="4755408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7" name="Rectangle 966">
                <a:extLst>
                  <a:ext uri="{FF2B5EF4-FFF2-40B4-BE49-F238E27FC236}">
                    <a16:creationId xmlns:a16="http://schemas.microsoft.com/office/drawing/2014/main" id="{F8C175CF-9EA5-8CBF-C454-D238DA1CEC38}"/>
                  </a:ext>
                </a:extLst>
              </p:cNvPr>
              <p:cNvSpPr/>
              <p:nvPr/>
            </p:nvSpPr>
            <p:spPr>
              <a:xfrm>
                <a:off x="4752635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8" name="Rectangle 967">
                <a:extLst>
                  <a:ext uri="{FF2B5EF4-FFF2-40B4-BE49-F238E27FC236}">
                    <a16:creationId xmlns:a16="http://schemas.microsoft.com/office/drawing/2014/main" id="{653A3B13-E1AF-C556-6C3D-1A277B7AE4B2}"/>
                  </a:ext>
                </a:extLst>
              </p:cNvPr>
              <p:cNvSpPr/>
              <p:nvPr/>
            </p:nvSpPr>
            <p:spPr>
              <a:xfrm>
                <a:off x="4167419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9" name="Rectangle 968">
                <a:extLst>
                  <a:ext uri="{FF2B5EF4-FFF2-40B4-BE49-F238E27FC236}">
                    <a16:creationId xmlns:a16="http://schemas.microsoft.com/office/drawing/2014/main" id="{3131DB99-277C-CBAA-6393-2D44D9ABDF3B}"/>
                  </a:ext>
                </a:extLst>
              </p:cNvPr>
              <p:cNvSpPr/>
              <p:nvPr/>
            </p:nvSpPr>
            <p:spPr>
              <a:xfrm>
                <a:off x="4167419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0" name="Rectangle 969">
                <a:extLst>
                  <a:ext uri="{FF2B5EF4-FFF2-40B4-BE49-F238E27FC236}">
                    <a16:creationId xmlns:a16="http://schemas.microsoft.com/office/drawing/2014/main" id="{2E084BB8-DDE3-E918-ABE5-2AA86C51F63B}"/>
                  </a:ext>
                </a:extLst>
              </p:cNvPr>
              <p:cNvSpPr/>
              <p:nvPr/>
            </p:nvSpPr>
            <p:spPr>
              <a:xfrm>
                <a:off x="4460027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1" name="Rectangle 970">
                <a:extLst>
                  <a:ext uri="{FF2B5EF4-FFF2-40B4-BE49-F238E27FC236}">
                    <a16:creationId xmlns:a16="http://schemas.microsoft.com/office/drawing/2014/main" id="{372FF9B1-8C76-F73D-AB16-04BFF6257576}"/>
                  </a:ext>
                </a:extLst>
              </p:cNvPr>
              <p:cNvSpPr/>
              <p:nvPr/>
            </p:nvSpPr>
            <p:spPr>
              <a:xfrm>
                <a:off x="4460027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2" name="Rectangle 971">
                <a:extLst>
                  <a:ext uri="{FF2B5EF4-FFF2-40B4-BE49-F238E27FC236}">
                    <a16:creationId xmlns:a16="http://schemas.microsoft.com/office/drawing/2014/main" id="{57E9ADBC-835F-F1E7-29E5-C2BA272482FE}"/>
                  </a:ext>
                </a:extLst>
              </p:cNvPr>
              <p:cNvSpPr/>
              <p:nvPr/>
            </p:nvSpPr>
            <p:spPr>
              <a:xfrm>
                <a:off x="3878041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3" name="Rectangle 972">
                <a:extLst>
                  <a:ext uri="{FF2B5EF4-FFF2-40B4-BE49-F238E27FC236}">
                    <a16:creationId xmlns:a16="http://schemas.microsoft.com/office/drawing/2014/main" id="{07D7FA61-BEC5-2C39-D5E0-FB9C4948E33B}"/>
                  </a:ext>
                </a:extLst>
              </p:cNvPr>
              <p:cNvSpPr/>
              <p:nvPr/>
            </p:nvSpPr>
            <p:spPr>
              <a:xfrm>
                <a:off x="3878041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4" name="Rectangle 973">
                <a:extLst>
                  <a:ext uri="{FF2B5EF4-FFF2-40B4-BE49-F238E27FC236}">
                    <a16:creationId xmlns:a16="http://schemas.microsoft.com/office/drawing/2014/main" id="{2BFC153F-AAB6-1BDF-3274-EDB4693DC896}"/>
                  </a:ext>
                </a:extLst>
              </p:cNvPr>
              <p:cNvSpPr/>
              <p:nvPr/>
            </p:nvSpPr>
            <p:spPr>
              <a:xfrm>
                <a:off x="3588206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5" name="Rectangle 974">
                <a:extLst>
                  <a:ext uri="{FF2B5EF4-FFF2-40B4-BE49-F238E27FC236}">
                    <a16:creationId xmlns:a16="http://schemas.microsoft.com/office/drawing/2014/main" id="{B3D3559D-D094-13EA-B935-C823F83F919E}"/>
                  </a:ext>
                </a:extLst>
              </p:cNvPr>
              <p:cNvSpPr/>
              <p:nvPr/>
            </p:nvSpPr>
            <p:spPr>
              <a:xfrm>
                <a:off x="3585433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6" name="Rectangle 975">
                <a:extLst>
                  <a:ext uri="{FF2B5EF4-FFF2-40B4-BE49-F238E27FC236}">
                    <a16:creationId xmlns:a16="http://schemas.microsoft.com/office/drawing/2014/main" id="{7AA65550-33CA-CC54-87F1-BB131FCF302B}"/>
                  </a:ext>
                </a:extLst>
              </p:cNvPr>
              <p:cNvSpPr/>
              <p:nvPr/>
            </p:nvSpPr>
            <p:spPr>
              <a:xfrm>
                <a:off x="3004377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7" name="Rectangle 976">
                <a:extLst>
                  <a:ext uri="{FF2B5EF4-FFF2-40B4-BE49-F238E27FC236}">
                    <a16:creationId xmlns:a16="http://schemas.microsoft.com/office/drawing/2014/main" id="{0DC980BA-FCA0-BBF7-0255-DA132855D62B}"/>
                  </a:ext>
                </a:extLst>
              </p:cNvPr>
              <p:cNvSpPr/>
              <p:nvPr/>
            </p:nvSpPr>
            <p:spPr>
              <a:xfrm>
                <a:off x="3004377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8" name="Rectangle 977">
                <a:extLst>
                  <a:ext uri="{FF2B5EF4-FFF2-40B4-BE49-F238E27FC236}">
                    <a16:creationId xmlns:a16="http://schemas.microsoft.com/office/drawing/2014/main" id="{9900B7F8-4C07-367B-909B-5A9CFB39696E}"/>
                  </a:ext>
                </a:extLst>
              </p:cNvPr>
              <p:cNvSpPr/>
              <p:nvPr/>
            </p:nvSpPr>
            <p:spPr>
              <a:xfrm>
                <a:off x="3292825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9" name="Rectangle 978">
                <a:extLst>
                  <a:ext uri="{FF2B5EF4-FFF2-40B4-BE49-F238E27FC236}">
                    <a16:creationId xmlns:a16="http://schemas.microsoft.com/office/drawing/2014/main" id="{AF2F9D7D-5EA9-AEFC-4FCF-70EEC7DE408B}"/>
                  </a:ext>
                </a:extLst>
              </p:cNvPr>
              <p:cNvSpPr/>
              <p:nvPr/>
            </p:nvSpPr>
            <p:spPr>
              <a:xfrm>
                <a:off x="3292825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6" name="Rectangle 985">
                <a:extLst>
                  <a:ext uri="{FF2B5EF4-FFF2-40B4-BE49-F238E27FC236}">
                    <a16:creationId xmlns:a16="http://schemas.microsoft.com/office/drawing/2014/main" id="{2C70CE7E-D6C9-B1D7-B9F7-66061C10997F}"/>
                  </a:ext>
                </a:extLst>
              </p:cNvPr>
              <p:cNvSpPr/>
              <p:nvPr/>
            </p:nvSpPr>
            <p:spPr>
              <a:xfrm>
                <a:off x="7675880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7" name="Rectangle 986">
                <a:extLst>
                  <a:ext uri="{FF2B5EF4-FFF2-40B4-BE49-F238E27FC236}">
                    <a16:creationId xmlns:a16="http://schemas.microsoft.com/office/drawing/2014/main" id="{60E242BE-D75E-AA08-0098-3EE4C6C6B349}"/>
                  </a:ext>
                </a:extLst>
              </p:cNvPr>
              <p:cNvSpPr/>
              <p:nvPr/>
            </p:nvSpPr>
            <p:spPr>
              <a:xfrm>
                <a:off x="7675880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8" name="Rectangle 987">
                <a:extLst>
                  <a:ext uri="{FF2B5EF4-FFF2-40B4-BE49-F238E27FC236}">
                    <a16:creationId xmlns:a16="http://schemas.microsoft.com/office/drawing/2014/main" id="{A60D90F3-E7DC-5E18-82AE-8547639492D4}"/>
                  </a:ext>
                </a:extLst>
              </p:cNvPr>
              <p:cNvSpPr/>
              <p:nvPr/>
            </p:nvSpPr>
            <p:spPr>
              <a:xfrm>
                <a:off x="7964328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9" name="Rectangle 988">
                <a:extLst>
                  <a:ext uri="{FF2B5EF4-FFF2-40B4-BE49-F238E27FC236}">
                    <a16:creationId xmlns:a16="http://schemas.microsoft.com/office/drawing/2014/main" id="{62B2A0B8-58A0-41E0-9181-783B7AA67113}"/>
                  </a:ext>
                </a:extLst>
              </p:cNvPr>
              <p:cNvSpPr/>
              <p:nvPr/>
            </p:nvSpPr>
            <p:spPr>
              <a:xfrm>
                <a:off x="7964328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7" name="Group 1016">
              <a:extLst>
                <a:ext uri="{FF2B5EF4-FFF2-40B4-BE49-F238E27FC236}">
                  <a16:creationId xmlns:a16="http://schemas.microsoft.com/office/drawing/2014/main" id="{1B7D1FFD-80D5-F503-F959-DAB1A033E60F}"/>
                </a:ext>
              </a:extLst>
            </p:cNvPr>
            <p:cNvGrpSpPr/>
            <p:nvPr/>
          </p:nvGrpSpPr>
          <p:grpSpPr>
            <a:xfrm>
              <a:off x="3727622" y="1193588"/>
              <a:ext cx="4659192" cy="237744"/>
              <a:chOff x="2716702" y="2148628"/>
              <a:chExt cx="4659192" cy="237744"/>
            </a:xfrm>
          </p:grpSpPr>
          <p:sp>
            <p:nvSpPr>
              <p:cNvPr id="1026" name="Rectangle 1025">
                <a:extLst>
                  <a:ext uri="{FF2B5EF4-FFF2-40B4-BE49-F238E27FC236}">
                    <a16:creationId xmlns:a16="http://schemas.microsoft.com/office/drawing/2014/main" id="{2D06006E-0CD0-79E5-A8CE-4E3927219192}"/>
                  </a:ext>
                </a:extLst>
              </p:cNvPr>
              <p:cNvSpPr/>
              <p:nvPr/>
            </p:nvSpPr>
            <p:spPr>
              <a:xfrm>
                <a:off x="708328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7" name="Rectangle 1026">
                <a:extLst>
                  <a:ext uri="{FF2B5EF4-FFF2-40B4-BE49-F238E27FC236}">
                    <a16:creationId xmlns:a16="http://schemas.microsoft.com/office/drawing/2014/main" id="{FE9ADC74-E4D9-54E8-9FAA-38EE723CAED1}"/>
                  </a:ext>
                </a:extLst>
              </p:cNvPr>
              <p:cNvSpPr/>
              <p:nvPr/>
            </p:nvSpPr>
            <p:spPr>
              <a:xfrm>
                <a:off x="708051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8" name="Rectangle 1027">
                <a:extLst>
                  <a:ext uri="{FF2B5EF4-FFF2-40B4-BE49-F238E27FC236}">
                    <a16:creationId xmlns:a16="http://schemas.microsoft.com/office/drawing/2014/main" id="{1435F587-65AE-FC57-8846-00FAAA051384}"/>
                  </a:ext>
                </a:extLst>
              </p:cNvPr>
              <p:cNvSpPr/>
              <p:nvPr/>
            </p:nvSpPr>
            <p:spPr>
              <a:xfrm>
                <a:off x="649945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Rectangle 1028">
                <a:extLst>
                  <a:ext uri="{FF2B5EF4-FFF2-40B4-BE49-F238E27FC236}">
                    <a16:creationId xmlns:a16="http://schemas.microsoft.com/office/drawing/2014/main" id="{8BCE8D5B-E480-FD52-C255-6BE3F0241E61}"/>
                  </a:ext>
                </a:extLst>
              </p:cNvPr>
              <p:cNvSpPr/>
              <p:nvPr/>
            </p:nvSpPr>
            <p:spPr>
              <a:xfrm>
                <a:off x="649945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0" name="Rectangle 1029">
                <a:extLst>
                  <a:ext uri="{FF2B5EF4-FFF2-40B4-BE49-F238E27FC236}">
                    <a16:creationId xmlns:a16="http://schemas.microsoft.com/office/drawing/2014/main" id="{4826A1A3-46CB-6590-6C95-796C6080606F}"/>
                  </a:ext>
                </a:extLst>
              </p:cNvPr>
              <p:cNvSpPr/>
              <p:nvPr/>
            </p:nvSpPr>
            <p:spPr>
              <a:xfrm>
                <a:off x="678790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Rectangle 1030">
                <a:extLst>
                  <a:ext uri="{FF2B5EF4-FFF2-40B4-BE49-F238E27FC236}">
                    <a16:creationId xmlns:a16="http://schemas.microsoft.com/office/drawing/2014/main" id="{3DFB5312-0421-E5A3-E4D6-0241AE9044D3}"/>
                  </a:ext>
                </a:extLst>
              </p:cNvPr>
              <p:cNvSpPr/>
              <p:nvPr/>
            </p:nvSpPr>
            <p:spPr>
              <a:xfrm>
                <a:off x="678790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2" name="Rectangle 1031">
                <a:extLst>
                  <a:ext uri="{FF2B5EF4-FFF2-40B4-BE49-F238E27FC236}">
                    <a16:creationId xmlns:a16="http://schemas.microsoft.com/office/drawing/2014/main" id="{F485372F-2B44-0472-D80D-5BDE2E19463C}"/>
                  </a:ext>
                </a:extLst>
              </p:cNvPr>
              <p:cNvSpPr/>
              <p:nvPr/>
            </p:nvSpPr>
            <p:spPr>
              <a:xfrm>
                <a:off x="6215069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" name="Rectangle 1032">
                <a:extLst>
                  <a:ext uri="{FF2B5EF4-FFF2-40B4-BE49-F238E27FC236}">
                    <a16:creationId xmlns:a16="http://schemas.microsoft.com/office/drawing/2014/main" id="{18FE946D-CB92-E40C-14B3-C51EDD57568D}"/>
                  </a:ext>
                </a:extLst>
              </p:cNvPr>
              <p:cNvSpPr/>
              <p:nvPr/>
            </p:nvSpPr>
            <p:spPr>
              <a:xfrm>
                <a:off x="6215069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4" name="Rectangle 1033">
                <a:extLst>
                  <a:ext uri="{FF2B5EF4-FFF2-40B4-BE49-F238E27FC236}">
                    <a16:creationId xmlns:a16="http://schemas.microsoft.com/office/drawing/2014/main" id="{5FECC73D-AA25-FB9E-D80B-C96888596E86}"/>
                  </a:ext>
                </a:extLst>
              </p:cNvPr>
              <p:cNvSpPr/>
              <p:nvPr/>
            </p:nvSpPr>
            <p:spPr>
              <a:xfrm>
                <a:off x="5925691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5" name="Rectangle 1034">
                <a:extLst>
                  <a:ext uri="{FF2B5EF4-FFF2-40B4-BE49-F238E27FC236}">
                    <a16:creationId xmlns:a16="http://schemas.microsoft.com/office/drawing/2014/main" id="{1C816EED-96C2-9755-E20B-E9E5BD9F2BFC}"/>
                  </a:ext>
                </a:extLst>
              </p:cNvPr>
              <p:cNvSpPr/>
              <p:nvPr/>
            </p:nvSpPr>
            <p:spPr>
              <a:xfrm>
                <a:off x="592569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6" name="Rectangle 1035">
                <a:extLst>
                  <a:ext uri="{FF2B5EF4-FFF2-40B4-BE49-F238E27FC236}">
                    <a16:creationId xmlns:a16="http://schemas.microsoft.com/office/drawing/2014/main" id="{56AD9B28-D347-6B9E-635E-A4DC2B15F38F}"/>
                  </a:ext>
                </a:extLst>
              </p:cNvPr>
              <p:cNvSpPr/>
              <p:nvPr/>
            </p:nvSpPr>
            <p:spPr>
              <a:xfrm>
                <a:off x="563585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7" name="Rectangle 1036">
                <a:extLst>
                  <a:ext uri="{FF2B5EF4-FFF2-40B4-BE49-F238E27FC236}">
                    <a16:creationId xmlns:a16="http://schemas.microsoft.com/office/drawing/2014/main" id="{6CE6B61C-9D5C-3F90-DC86-737A21D6DB72}"/>
                  </a:ext>
                </a:extLst>
              </p:cNvPr>
              <p:cNvSpPr/>
              <p:nvPr/>
            </p:nvSpPr>
            <p:spPr>
              <a:xfrm>
                <a:off x="563308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8" name="Rectangle 1037">
                <a:extLst>
                  <a:ext uri="{FF2B5EF4-FFF2-40B4-BE49-F238E27FC236}">
                    <a16:creationId xmlns:a16="http://schemas.microsoft.com/office/drawing/2014/main" id="{25F28954-97CA-6462-EA1A-3E05D81653E3}"/>
                  </a:ext>
                </a:extLst>
              </p:cNvPr>
              <p:cNvSpPr/>
              <p:nvPr/>
            </p:nvSpPr>
            <p:spPr>
              <a:xfrm>
                <a:off x="505202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9" name="Rectangle 1038">
                <a:extLst>
                  <a:ext uri="{FF2B5EF4-FFF2-40B4-BE49-F238E27FC236}">
                    <a16:creationId xmlns:a16="http://schemas.microsoft.com/office/drawing/2014/main" id="{8FB01FB7-A046-A508-B0DC-53DD3A831EFE}"/>
                  </a:ext>
                </a:extLst>
              </p:cNvPr>
              <p:cNvSpPr/>
              <p:nvPr/>
            </p:nvSpPr>
            <p:spPr>
              <a:xfrm>
                <a:off x="505202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0" name="Rectangle 1039">
                <a:extLst>
                  <a:ext uri="{FF2B5EF4-FFF2-40B4-BE49-F238E27FC236}">
                    <a16:creationId xmlns:a16="http://schemas.microsoft.com/office/drawing/2014/main" id="{DEC94280-E715-635F-AA7F-BB5140546735}"/>
                  </a:ext>
                </a:extLst>
              </p:cNvPr>
              <p:cNvSpPr/>
              <p:nvPr/>
            </p:nvSpPr>
            <p:spPr>
              <a:xfrm>
                <a:off x="534047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1" name="Rectangle 1040">
                <a:extLst>
                  <a:ext uri="{FF2B5EF4-FFF2-40B4-BE49-F238E27FC236}">
                    <a16:creationId xmlns:a16="http://schemas.microsoft.com/office/drawing/2014/main" id="{DBB18AEF-4854-81FD-17E1-16D36840B311}"/>
                  </a:ext>
                </a:extLst>
              </p:cNvPr>
              <p:cNvSpPr/>
              <p:nvPr/>
            </p:nvSpPr>
            <p:spPr>
              <a:xfrm>
                <a:off x="534047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" name="Rectangle 1041">
                <a:extLst>
                  <a:ext uri="{FF2B5EF4-FFF2-40B4-BE49-F238E27FC236}">
                    <a16:creationId xmlns:a16="http://schemas.microsoft.com/office/drawing/2014/main" id="{D08E83C9-126E-20B3-E9A4-BD360E7B32EF}"/>
                  </a:ext>
                </a:extLst>
              </p:cNvPr>
              <p:cNvSpPr/>
              <p:nvPr/>
            </p:nvSpPr>
            <p:spPr>
              <a:xfrm>
                <a:off x="475756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3" name="Rectangle 1042">
                <a:extLst>
                  <a:ext uri="{FF2B5EF4-FFF2-40B4-BE49-F238E27FC236}">
                    <a16:creationId xmlns:a16="http://schemas.microsoft.com/office/drawing/2014/main" id="{CD4E358D-C3DD-EA8C-2C26-ED0C2EB19FA8}"/>
                  </a:ext>
                </a:extLst>
              </p:cNvPr>
              <p:cNvSpPr/>
              <p:nvPr/>
            </p:nvSpPr>
            <p:spPr>
              <a:xfrm>
                <a:off x="4757568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4" name="Rectangle 1043">
                <a:extLst>
                  <a:ext uri="{FF2B5EF4-FFF2-40B4-BE49-F238E27FC236}">
                    <a16:creationId xmlns:a16="http://schemas.microsoft.com/office/drawing/2014/main" id="{2E4048AF-1ADD-729C-61D7-6D80385D5E33}"/>
                  </a:ext>
                </a:extLst>
              </p:cNvPr>
              <p:cNvSpPr/>
              <p:nvPr/>
            </p:nvSpPr>
            <p:spPr>
              <a:xfrm>
                <a:off x="4467733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5" name="Rectangle 1044">
                <a:extLst>
                  <a:ext uri="{FF2B5EF4-FFF2-40B4-BE49-F238E27FC236}">
                    <a16:creationId xmlns:a16="http://schemas.microsoft.com/office/drawing/2014/main" id="{0AD6029E-EC68-563E-7239-8E2762896C9B}"/>
                  </a:ext>
                </a:extLst>
              </p:cNvPr>
              <p:cNvSpPr/>
              <p:nvPr/>
            </p:nvSpPr>
            <p:spPr>
              <a:xfrm>
                <a:off x="446496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6" name="Rectangle 1045">
                <a:extLst>
                  <a:ext uri="{FF2B5EF4-FFF2-40B4-BE49-F238E27FC236}">
                    <a16:creationId xmlns:a16="http://schemas.microsoft.com/office/drawing/2014/main" id="{0C6A5238-AA58-CF41-F4FA-AC9ABA535820}"/>
                  </a:ext>
                </a:extLst>
              </p:cNvPr>
              <p:cNvSpPr/>
              <p:nvPr/>
            </p:nvSpPr>
            <p:spPr>
              <a:xfrm>
                <a:off x="3879744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:a16="http://schemas.microsoft.com/office/drawing/2014/main" id="{4FCB9613-6EAE-5D3E-02D2-EC6DF9014A96}"/>
                  </a:ext>
                </a:extLst>
              </p:cNvPr>
              <p:cNvSpPr/>
              <p:nvPr/>
            </p:nvSpPr>
            <p:spPr>
              <a:xfrm>
                <a:off x="3879744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8" name="Rectangle 1047">
                <a:extLst>
                  <a:ext uri="{FF2B5EF4-FFF2-40B4-BE49-F238E27FC236}">
                    <a16:creationId xmlns:a16="http://schemas.microsoft.com/office/drawing/2014/main" id="{2707F403-A288-99C5-EA14-930AAC6229F7}"/>
                  </a:ext>
                </a:extLst>
              </p:cNvPr>
              <p:cNvSpPr/>
              <p:nvPr/>
            </p:nvSpPr>
            <p:spPr>
              <a:xfrm>
                <a:off x="417235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9" name="Rectangle 1048">
                <a:extLst>
                  <a:ext uri="{FF2B5EF4-FFF2-40B4-BE49-F238E27FC236}">
                    <a16:creationId xmlns:a16="http://schemas.microsoft.com/office/drawing/2014/main" id="{BD1D4F1B-4D02-D33C-9639-69782CE24F96}"/>
                  </a:ext>
                </a:extLst>
              </p:cNvPr>
              <p:cNvSpPr/>
              <p:nvPr/>
            </p:nvSpPr>
            <p:spPr>
              <a:xfrm>
                <a:off x="417235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:a16="http://schemas.microsoft.com/office/drawing/2014/main" id="{E935ED37-0F9F-3BE8-0EDC-5004B42BA292}"/>
                  </a:ext>
                </a:extLst>
              </p:cNvPr>
              <p:cNvSpPr/>
              <p:nvPr/>
            </p:nvSpPr>
            <p:spPr>
              <a:xfrm>
                <a:off x="3590366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1" name="Rectangle 1050">
                <a:extLst>
                  <a:ext uri="{FF2B5EF4-FFF2-40B4-BE49-F238E27FC236}">
                    <a16:creationId xmlns:a16="http://schemas.microsoft.com/office/drawing/2014/main" id="{F6C086E8-CE36-DC23-DD64-330C835E2779}"/>
                  </a:ext>
                </a:extLst>
              </p:cNvPr>
              <p:cNvSpPr/>
              <p:nvPr/>
            </p:nvSpPr>
            <p:spPr>
              <a:xfrm>
                <a:off x="359036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2" name="Rectangle 1051">
                <a:extLst>
                  <a:ext uri="{FF2B5EF4-FFF2-40B4-BE49-F238E27FC236}">
                    <a16:creationId xmlns:a16="http://schemas.microsoft.com/office/drawing/2014/main" id="{E885A062-6313-F9D2-9A39-B7B80A97115D}"/>
                  </a:ext>
                </a:extLst>
              </p:cNvPr>
              <p:cNvSpPr/>
              <p:nvPr/>
            </p:nvSpPr>
            <p:spPr>
              <a:xfrm>
                <a:off x="330053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:a16="http://schemas.microsoft.com/office/drawing/2014/main" id="{25416DD9-F98E-FB52-5C3F-F00C5E46435E}"/>
                  </a:ext>
                </a:extLst>
              </p:cNvPr>
              <p:cNvSpPr/>
              <p:nvPr/>
            </p:nvSpPr>
            <p:spPr>
              <a:xfrm>
                <a:off x="329775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id="{ACD1B3D8-A9D4-781B-DBF5-3F259BBA1162}"/>
                  </a:ext>
                </a:extLst>
              </p:cNvPr>
              <p:cNvSpPr/>
              <p:nvPr/>
            </p:nvSpPr>
            <p:spPr>
              <a:xfrm>
                <a:off x="271670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5" name="Rectangle 1054">
                <a:extLst>
                  <a:ext uri="{FF2B5EF4-FFF2-40B4-BE49-F238E27FC236}">
                    <a16:creationId xmlns:a16="http://schemas.microsoft.com/office/drawing/2014/main" id="{827CE043-BB6B-BE57-DE4C-2F8FA4EB34E3}"/>
                  </a:ext>
                </a:extLst>
              </p:cNvPr>
              <p:cNvSpPr/>
              <p:nvPr/>
            </p:nvSpPr>
            <p:spPr>
              <a:xfrm>
                <a:off x="271670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6" name="Rectangle 1055">
                <a:extLst>
                  <a:ext uri="{FF2B5EF4-FFF2-40B4-BE49-F238E27FC236}">
                    <a16:creationId xmlns:a16="http://schemas.microsoft.com/office/drawing/2014/main" id="{7821D2DF-D452-D862-7714-92D8D1D4A397}"/>
                  </a:ext>
                </a:extLst>
              </p:cNvPr>
              <p:cNvSpPr/>
              <p:nvPr/>
            </p:nvSpPr>
            <p:spPr>
              <a:xfrm>
                <a:off x="300515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7" name="Rectangle 1056">
                <a:extLst>
                  <a:ext uri="{FF2B5EF4-FFF2-40B4-BE49-F238E27FC236}">
                    <a16:creationId xmlns:a16="http://schemas.microsoft.com/office/drawing/2014/main" id="{43B8A259-0008-D8BD-BCA7-151187D4FCEB}"/>
                  </a:ext>
                </a:extLst>
              </p:cNvPr>
              <p:cNvSpPr/>
              <p:nvPr/>
            </p:nvSpPr>
            <p:spPr>
              <a:xfrm>
                <a:off x="3005150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8" name="Rectangle 1057">
              <a:extLst>
                <a:ext uri="{FF2B5EF4-FFF2-40B4-BE49-F238E27FC236}">
                  <a16:creationId xmlns:a16="http://schemas.microsoft.com/office/drawing/2014/main" id="{402DFC99-C857-994E-F280-D5153892A91D}"/>
                </a:ext>
              </a:extLst>
            </p:cNvPr>
            <p:cNvSpPr/>
            <p:nvPr/>
          </p:nvSpPr>
          <p:spPr>
            <a:xfrm>
              <a:off x="7647432" y="957368"/>
              <a:ext cx="292608" cy="1188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Rectangle 1058">
              <a:extLst>
                <a:ext uri="{FF2B5EF4-FFF2-40B4-BE49-F238E27FC236}">
                  <a16:creationId xmlns:a16="http://schemas.microsoft.com/office/drawing/2014/main" id="{1D0DEEFC-36B1-FFBC-095D-01B109B8C8D6}"/>
                </a:ext>
              </a:extLst>
            </p:cNvPr>
            <p:cNvSpPr/>
            <p:nvPr/>
          </p:nvSpPr>
          <p:spPr>
            <a:xfrm>
              <a:off x="7647432" y="1076240"/>
              <a:ext cx="292608" cy="1188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60" name="Group 1059">
              <a:extLst>
                <a:ext uri="{FF2B5EF4-FFF2-40B4-BE49-F238E27FC236}">
                  <a16:creationId xmlns:a16="http://schemas.microsoft.com/office/drawing/2014/main" id="{47F32DDD-17F7-54D0-8775-EE6D6AE494FA}"/>
                </a:ext>
              </a:extLst>
            </p:cNvPr>
            <p:cNvGrpSpPr/>
            <p:nvPr/>
          </p:nvGrpSpPr>
          <p:grpSpPr>
            <a:xfrm>
              <a:off x="4596302" y="728768"/>
              <a:ext cx="2916381" cy="237744"/>
              <a:chOff x="2716702" y="2148628"/>
              <a:chExt cx="2916381" cy="237744"/>
            </a:xfrm>
          </p:grpSpPr>
          <p:sp>
            <p:nvSpPr>
              <p:cNvPr id="1073" name="Rectangle 1072">
                <a:extLst>
                  <a:ext uri="{FF2B5EF4-FFF2-40B4-BE49-F238E27FC236}">
                    <a16:creationId xmlns:a16="http://schemas.microsoft.com/office/drawing/2014/main" id="{18D77140-CFD3-4973-0F57-8B6620A77867}"/>
                  </a:ext>
                </a:extLst>
              </p:cNvPr>
              <p:cNvSpPr/>
              <p:nvPr/>
            </p:nvSpPr>
            <p:spPr>
              <a:xfrm>
                <a:off x="505202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4" name="Rectangle 1073">
                <a:extLst>
                  <a:ext uri="{FF2B5EF4-FFF2-40B4-BE49-F238E27FC236}">
                    <a16:creationId xmlns:a16="http://schemas.microsoft.com/office/drawing/2014/main" id="{F4603CB7-4D1F-BCBC-BDE0-C3B19A7F9CC4}"/>
                  </a:ext>
                </a:extLst>
              </p:cNvPr>
              <p:cNvSpPr/>
              <p:nvPr/>
            </p:nvSpPr>
            <p:spPr>
              <a:xfrm>
                <a:off x="505202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5" name="Rectangle 1074">
                <a:extLst>
                  <a:ext uri="{FF2B5EF4-FFF2-40B4-BE49-F238E27FC236}">
                    <a16:creationId xmlns:a16="http://schemas.microsoft.com/office/drawing/2014/main" id="{E6194839-34B6-919C-1BB9-FF7BCE55C322}"/>
                  </a:ext>
                </a:extLst>
              </p:cNvPr>
              <p:cNvSpPr/>
              <p:nvPr/>
            </p:nvSpPr>
            <p:spPr>
              <a:xfrm>
                <a:off x="534047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6" name="Rectangle 1075">
                <a:extLst>
                  <a:ext uri="{FF2B5EF4-FFF2-40B4-BE49-F238E27FC236}">
                    <a16:creationId xmlns:a16="http://schemas.microsoft.com/office/drawing/2014/main" id="{F892EC17-C659-9C1B-2667-A2731A0873A1}"/>
                  </a:ext>
                </a:extLst>
              </p:cNvPr>
              <p:cNvSpPr/>
              <p:nvPr/>
            </p:nvSpPr>
            <p:spPr>
              <a:xfrm>
                <a:off x="534047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7" name="Rectangle 1076">
                <a:extLst>
                  <a:ext uri="{FF2B5EF4-FFF2-40B4-BE49-F238E27FC236}">
                    <a16:creationId xmlns:a16="http://schemas.microsoft.com/office/drawing/2014/main" id="{493C0D13-08C8-C139-75AF-1E2ADA1D7389}"/>
                  </a:ext>
                </a:extLst>
              </p:cNvPr>
              <p:cNvSpPr/>
              <p:nvPr/>
            </p:nvSpPr>
            <p:spPr>
              <a:xfrm>
                <a:off x="475756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8" name="Rectangle 1077">
                <a:extLst>
                  <a:ext uri="{FF2B5EF4-FFF2-40B4-BE49-F238E27FC236}">
                    <a16:creationId xmlns:a16="http://schemas.microsoft.com/office/drawing/2014/main" id="{A8F0B7FD-7AD0-29F6-E0F3-E34CE11D8388}"/>
                  </a:ext>
                </a:extLst>
              </p:cNvPr>
              <p:cNvSpPr/>
              <p:nvPr/>
            </p:nvSpPr>
            <p:spPr>
              <a:xfrm>
                <a:off x="4757568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9" name="Rectangle 1078">
                <a:extLst>
                  <a:ext uri="{FF2B5EF4-FFF2-40B4-BE49-F238E27FC236}">
                    <a16:creationId xmlns:a16="http://schemas.microsoft.com/office/drawing/2014/main" id="{E9D2E1AD-7D38-C24A-D467-52E1309A617C}"/>
                  </a:ext>
                </a:extLst>
              </p:cNvPr>
              <p:cNvSpPr/>
              <p:nvPr/>
            </p:nvSpPr>
            <p:spPr>
              <a:xfrm>
                <a:off x="4467733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0" name="Rectangle 1079">
                <a:extLst>
                  <a:ext uri="{FF2B5EF4-FFF2-40B4-BE49-F238E27FC236}">
                    <a16:creationId xmlns:a16="http://schemas.microsoft.com/office/drawing/2014/main" id="{267FFB10-2911-2A91-BE45-1EFDC1461C4A}"/>
                  </a:ext>
                </a:extLst>
              </p:cNvPr>
              <p:cNvSpPr/>
              <p:nvPr/>
            </p:nvSpPr>
            <p:spPr>
              <a:xfrm>
                <a:off x="446496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1" name="Rectangle 1080">
                <a:extLst>
                  <a:ext uri="{FF2B5EF4-FFF2-40B4-BE49-F238E27FC236}">
                    <a16:creationId xmlns:a16="http://schemas.microsoft.com/office/drawing/2014/main" id="{378E968A-49B5-DE77-3BE2-CDE706E2B647}"/>
                  </a:ext>
                </a:extLst>
              </p:cNvPr>
              <p:cNvSpPr/>
              <p:nvPr/>
            </p:nvSpPr>
            <p:spPr>
              <a:xfrm>
                <a:off x="3879744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2" name="Rectangle 1081">
                <a:extLst>
                  <a:ext uri="{FF2B5EF4-FFF2-40B4-BE49-F238E27FC236}">
                    <a16:creationId xmlns:a16="http://schemas.microsoft.com/office/drawing/2014/main" id="{01DFE408-657A-45CE-4A12-59DBD7C8421A}"/>
                  </a:ext>
                </a:extLst>
              </p:cNvPr>
              <p:cNvSpPr/>
              <p:nvPr/>
            </p:nvSpPr>
            <p:spPr>
              <a:xfrm>
                <a:off x="3879744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3" name="Rectangle 1082">
                <a:extLst>
                  <a:ext uri="{FF2B5EF4-FFF2-40B4-BE49-F238E27FC236}">
                    <a16:creationId xmlns:a16="http://schemas.microsoft.com/office/drawing/2014/main" id="{ADA9FFA6-5A65-3B5F-ADEF-937A10B66155}"/>
                  </a:ext>
                </a:extLst>
              </p:cNvPr>
              <p:cNvSpPr/>
              <p:nvPr/>
            </p:nvSpPr>
            <p:spPr>
              <a:xfrm>
                <a:off x="417235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4" name="Rectangle 1083">
                <a:extLst>
                  <a:ext uri="{FF2B5EF4-FFF2-40B4-BE49-F238E27FC236}">
                    <a16:creationId xmlns:a16="http://schemas.microsoft.com/office/drawing/2014/main" id="{D79AB869-68CD-3326-B605-9C27F28F4F34}"/>
                  </a:ext>
                </a:extLst>
              </p:cNvPr>
              <p:cNvSpPr/>
              <p:nvPr/>
            </p:nvSpPr>
            <p:spPr>
              <a:xfrm>
                <a:off x="417235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5" name="Rectangle 1084">
                <a:extLst>
                  <a:ext uri="{FF2B5EF4-FFF2-40B4-BE49-F238E27FC236}">
                    <a16:creationId xmlns:a16="http://schemas.microsoft.com/office/drawing/2014/main" id="{5077A5D8-8AEB-1BFC-B46B-EA95DB853ABC}"/>
                  </a:ext>
                </a:extLst>
              </p:cNvPr>
              <p:cNvSpPr/>
              <p:nvPr/>
            </p:nvSpPr>
            <p:spPr>
              <a:xfrm>
                <a:off x="3590366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6" name="Rectangle 1085">
                <a:extLst>
                  <a:ext uri="{FF2B5EF4-FFF2-40B4-BE49-F238E27FC236}">
                    <a16:creationId xmlns:a16="http://schemas.microsoft.com/office/drawing/2014/main" id="{8254A1CB-699E-CF7F-1986-ADF3C91606FB}"/>
                  </a:ext>
                </a:extLst>
              </p:cNvPr>
              <p:cNvSpPr/>
              <p:nvPr/>
            </p:nvSpPr>
            <p:spPr>
              <a:xfrm>
                <a:off x="359036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7" name="Rectangle 1086">
                <a:extLst>
                  <a:ext uri="{FF2B5EF4-FFF2-40B4-BE49-F238E27FC236}">
                    <a16:creationId xmlns:a16="http://schemas.microsoft.com/office/drawing/2014/main" id="{F2D78858-98FD-AF57-495F-EF23B92FAADE}"/>
                  </a:ext>
                </a:extLst>
              </p:cNvPr>
              <p:cNvSpPr/>
              <p:nvPr/>
            </p:nvSpPr>
            <p:spPr>
              <a:xfrm>
                <a:off x="330053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8" name="Rectangle 1087">
                <a:extLst>
                  <a:ext uri="{FF2B5EF4-FFF2-40B4-BE49-F238E27FC236}">
                    <a16:creationId xmlns:a16="http://schemas.microsoft.com/office/drawing/2014/main" id="{6A44CA30-3004-4796-C61A-83E4E20C4F9D}"/>
                  </a:ext>
                </a:extLst>
              </p:cNvPr>
              <p:cNvSpPr/>
              <p:nvPr/>
            </p:nvSpPr>
            <p:spPr>
              <a:xfrm>
                <a:off x="329775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9" name="Rectangle 1088">
                <a:extLst>
                  <a:ext uri="{FF2B5EF4-FFF2-40B4-BE49-F238E27FC236}">
                    <a16:creationId xmlns:a16="http://schemas.microsoft.com/office/drawing/2014/main" id="{FACB17BA-EDB6-9C2F-EC11-9811FF797F22}"/>
                  </a:ext>
                </a:extLst>
              </p:cNvPr>
              <p:cNvSpPr/>
              <p:nvPr/>
            </p:nvSpPr>
            <p:spPr>
              <a:xfrm>
                <a:off x="271670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0" name="Rectangle 1089">
                <a:extLst>
                  <a:ext uri="{FF2B5EF4-FFF2-40B4-BE49-F238E27FC236}">
                    <a16:creationId xmlns:a16="http://schemas.microsoft.com/office/drawing/2014/main" id="{B2BB4CB8-A54E-F96D-2FFA-5EFB5DA4D8D6}"/>
                  </a:ext>
                </a:extLst>
              </p:cNvPr>
              <p:cNvSpPr/>
              <p:nvPr/>
            </p:nvSpPr>
            <p:spPr>
              <a:xfrm>
                <a:off x="271670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1" name="Rectangle 1090">
                <a:extLst>
                  <a:ext uri="{FF2B5EF4-FFF2-40B4-BE49-F238E27FC236}">
                    <a16:creationId xmlns:a16="http://schemas.microsoft.com/office/drawing/2014/main" id="{1AB31721-305E-7823-D36C-48AD062AC86B}"/>
                  </a:ext>
                </a:extLst>
              </p:cNvPr>
              <p:cNvSpPr/>
              <p:nvPr/>
            </p:nvSpPr>
            <p:spPr>
              <a:xfrm>
                <a:off x="300515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2" name="Rectangle 1091">
                <a:extLst>
                  <a:ext uri="{FF2B5EF4-FFF2-40B4-BE49-F238E27FC236}">
                    <a16:creationId xmlns:a16="http://schemas.microsoft.com/office/drawing/2014/main" id="{88A51D91-1914-AD41-3CAC-DD3632D9571D}"/>
                  </a:ext>
                </a:extLst>
              </p:cNvPr>
              <p:cNvSpPr/>
              <p:nvPr/>
            </p:nvSpPr>
            <p:spPr>
              <a:xfrm>
                <a:off x="3005150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3" name="Group 1092">
              <a:extLst>
                <a:ext uri="{FF2B5EF4-FFF2-40B4-BE49-F238E27FC236}">
                  <a16:creationId xmlns:a16="http://schemas.microsoft.com/office/drawing/2014/main" id="{F97168A0-FEA4-64EC-273F-58CA0F273265}"/>
                </a:ext>
              </a:extLst>
            </p:cNvPr>
            <p:cNvGrpSpPr/>
            <p:nvPr/>
          </p:nvGrpSpPr>
          <p:grpSpPr>
            <a:xfrm>
              <a:off x="5321433" y="491024"/>
              <a:ext cx="1459810" cy="237744"/>
              <a:chOff x="7028902" y="678426"/>
              <a:chExt cx="1459810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108" name="Rectangle 1107">
                <a:extLst>
                  <a:ext uri="{FF2B5EF4-FFF2-40B4-BE49-F238E27FC236}">
                    <a16:creationId xmlns:a16="http://schemas.microsoft.com/office/drawing/2014/main" id="{1E06C5F6-71BC-88D0-98F2-07488EB61A42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9" name="Rectangle 1108">
                <a:extLst>
                  <a:ext uri="{FF2B5EF4-FFF2-40B4-BE49-F238E27FC236}">
                    <a16:creationId xmlns:a16="http://schemas.microsoft.com/office/drawing/2014/main" id="{94E8D6CA-BE9D-602C-4A8D-F9703B7F60E9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0" name="Rectangle 1109">
                <a:extLst>
                  <a:ext uri="{FF2B5EF4-FFF2-40B4-BE49-F238E27FC236}">
                    <a16:creationId xmlns:a16="http://schemas.microsoft.com/office/drawing/2014/main" id="{E91D3933-2094-C24F-323F-6C7E667EC367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1" name="Rectangle 1110">
                <a:extLst>
                  <a:ext uri="{FF2B5EF4-FFF2-40B4-BE49-F238E27FC236}">
                    <a16:creationId xmlns:a16="http://schemas.microsoft.com/office/drawing/2014/main" id="{83AD8B54-17E7-A6B9-2579-187B68380B26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2" name="Rectangle 1111">
                <a:extLst>
                  <a:ext uri="{FF2B5EF4-FFF2-40B4-BE49-F238E27FC236}">
                    <a16:creationId xmlns:a16="http://schemas.microsoft.com/office/drawing/2014/main" id="{0B053B9A-4DC0-7C30-C464-84446BAC3FF4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3" name="Rectangle 1112">
                <a:extLst>
                  <a:ext uri="{FF2B5EF4-FFF2-40B4-BE49-F238E27FC236}">
                    <a16:creationId xmlns:a16="http://schemas.microsoft.com/office/drawing/2014/main" id="{2D2134E2-E1CA-A321-B00C-E14DC5B28B41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4" name="Rectangle 1113">
                <a:extLst>
                  <a:ext uri="{FF2B5EF4-FFF2-40B4-BE49-F238E27FC236}">
                    <a16:creationId xmlns:a16="http://schemas.microsoft.com/office/drawing/2014/main" id="{34FEE0BC-2EF1-4A6C-BCF7-1FE2746E7C22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5" name="Rectangle 1114">
                <a:extLst>
                  <a:ext uri="{FF2B5EF4-FFF2-40B4-BE49-F238E27FC236}">
                    <a16:creationId xmlns:a16="http://schemas.microsoft.com/office/drawing/2014/main" id="{775CD5B8-1E0D-2B23-3C01-B2917E725246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6" name="Rectangle 1115">
                <a:extLst>
                  <a:ext uri="{FF2B5EF4-FFF2-40B4-BE49-F238E27FC236}">
                    <a16:creationId xmlns:a16="http://schemas.microsoft.com/office/drawing/2014/main" id="{D1E1CB31-E2FD-CC98-CDDD-7CF9E1AF4D06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7" name="Rectangle 1116">
                <a:extLst>
                  <a:ext uri="{FF2B5EF4-FFF2-40B4-BE49-F238E27FC236}">
                    <a16:creationId xmlns:a16="http://schemas.microsoft.com/office/drawing/2014/main" id="{FFFB23C8-6F84-702C-0548-B0867DE9B4BA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19" name="TextBox 1118">
            <a:extLst>
              <a:ext uri="{FF2B5EF4-FFF2-40B4-BE49-F238E27FC236}">
                <a16:creationId xmlns:a16="http://schemas.microsoft.com/office/drawing/2014/main" id="{0A9D21B8-6091-A11C-68B2-847F526A85EE}"/>
              </a:ext>
            </a:extLst>
          </p:cNvPr>
          <p:cNvSpPr txBox="1"/>
          <p:nvPr/>
        </p:nvSpPr>
        <p:spPr>
          <a:xfrm>
            <a:off x="18288" y="201168"/>
            <a:ext cx="617348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the same </a:t>
            </a:r>
            <a:r>
              <a:rPr lang="en-US" b="1" dirty="0"/>
              <a:t>module string </a:t>
            </a:r>
            <a:r>
              <a:rPr lang="en-US" dirty="0"/>
              <a:t>construction</a:t>
            </a:r>
          </a:p>
          <a:p>
            <a:r>
              <a:rPr lang="en-US" dirty="0"/>
              <a:t>Install on large foam structures covering a “Dee” (half disk)</a:t>
            </a:r>
          </a:p>
          <a:p>
            <a:endParaRPr lang="en-US" dirty="0"/>
          </a:p>
          <a:p>
            <a:r>
              <a:rPr lang="en-US" b="1" dirty="0"/>
              <a:t>Varying background rates across a string</a:t>
            </a:r>
          </a:p>
          <a:p>
            <a:r>
              <a:rPr lang="en-US" dirty="0"/>
              <a:t>Central region will probably be “relatively hot”</a:t>
            </a:r>
          </a:p>
          <a:p>
            <a:r>
              <a:rPr lang="en-US" dirty="0"/>
              <a:t>Might require faster MAPS</a:t>
            </a:r>
          </a:p>
          <a:p>
            <a:r>
              <a:rPr lang="en-US" sz="1400" dirty="0"/>
              <a:t>... in worst case (yet another) slightly different </a:t>
            </a:r>
            <a:r>
              <a:rPr lang="en-US" sz="1400" dirty="0" err="1"/>
              <a:t>flavour</a:t>
            </a:r>
            <a:endParaRPr lang="en-US" sz="1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24" name="Picture 1123">
            <a:extLst>
              <a:ext uri="{FF2B5EF4-FFF2-40B4-BE49-F238E27FC236}">
                <a16:creationId xmlns:a16="http://schemas.microsoft.com/office/drawing/2014/main" id="{1364DA9E-3449-18EE-3999-2A8561AC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3" y="5510734"/>
            <a:ext cx="3311340" cy="1334972"/>
          </a:xfrm>
          <a:prstGeom prst="rect">
            <a:avLst/>
          </a:prstGeom>
        </p:spPr>
      </p:pic>
      <p:sp>
        <p:nvSpPr>
          <p:cNvPr id="1128" name="Arc 1127">
            <a:extLst>
              <a:ext uri="{FF2B5EF4-FFF2-40B4-BE49-F238E27FC236}">
                <a16:creationId xmlns:a16="http://schemas.microsoft.com/office/drawing/2014/main" id="{9CCE8382-81E3-054F-3EFE-242697B294D3}"/>
              </a:ext>
            </a:extLst>
          </p:cNvPr>
          <p:cNvSpPr/>
          <p:nvPr/>
        </p:nvSpPr>
        <p:spPr>
          <a:xfrm rot="770532">
            <a:off x="2526197" y="5496942"/>
            <a:ext cx="1441639" cy="627084"/>
          </a:xfrm>
          <a:prstGeom prst="arc">
            <a:avLst>
              <a:gd name="adj1" fmla="val 10863746"/>
              <a:gd name="adj2" fmla="val 21060370"/>
            </a:avLst>
          </a:prstGeom>
          <a:ln w="254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0" name="Picture 1129">
            <a:extLst>
              <a:ext uri="{FF2B5EF4-FFF2-40B4-BE49-F238E27FC236}">
                <a16:creationId xmlns:a16="http://schemas.microsoft.com/office/drawing/2014/main" id="{1E7A7BFB-8EC7-9C67-8513-F3B187B85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325" y="167124"/>
            <a:ext cx="2706337" cy="2083485"/>
          </a:xfrm>
          <a:prstGeom prst="rect">
            <a:avLst/>
          </a:prstGeom>
        </p:spPr>
      </p:pic>
      <p:sp>
        <p:nvSpPr>
          <p:cNvPr id="1131" name="Arc 1130">
            <a:extLst>
              <a:ext uri="{FF2B5EF4-FFF2-40B4-BE49-F238E27FC236}">
                <a16:creationId xmlns:a16="http://schemas.microsoft.com/office/drawing/2014/main" id="{A67079F1-866A-23F9-002C-DFA634124782}"/>
              </a:ext>
            </a:extLst>
          </p:cNvPr>
          <p:cNvSpPr/>
          <p:nvPr/>
        </p:nvSpPr>
        <p:spPr>
          <a:xfrm rot="9061967" flipV="1">
            <a:off x="8857905" y="1797510"/>
            <a:ext cx="2550879" cy="838393"/>
          </a:xfrm>
          <a:prstGeom prst="arc">
            <a:avLst>
              <a:gd name="adj1" fmla="val 11441406"/>
              <a:gd name="adj2" fmla="val 21060370"/>
            </a:avLst>
          </a:prstGeom>
          <a:ln w="254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7574E6-AA9E-6E97-BB7F-A9CCF65FC0DA}"/>
              </a:ext>
            </a:extLst>
          </p:cNvPr>
          <p:cNvSpPr txBox="1"/>
          <p:nvPr/>
        </p:nvSpPr>
        <p:spPr>
          <a:xfrm>
            <a:off x="11065602" y="301650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Disk 1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827177C-96D1-EB09-6330-20337DC20038}"/>
              </a:ext>
            </a:extLst>
          </p:cNvPr>
          <p:cNvSpPr/>
          <p:nvPr/>
        </p:nvSpPr>
        <p:spPr>
          <a:xfrm>
            <a:off x="5919488" y="4315522"/>
            <a:ext cx="3759771" cy="4014439"/>
          </a:xfrm>
          <a:custGeom>
            <a:avLst/>
            <a:gdLst>
              <a:gd name="csX0" fmla="*/ 2455078 w 3759771"/>
              <a:gd name="csY0" fmla="*/ 223024 h 4014439"/>
              <a:gd name="csX1" fmla="*/ 2321263 w 3759771"/>
              <a:gd name="csY1" fmla="*/ 200722 h 4014439"/>
              <a:gd name="csX2" fmla="*/ 615127 w 3759771"/>
              <a:gd name="csY2" fmla="*/ 379141 h 4014439"/>
              <a:gd name="csX3" fmla="*/ 235985 w 3759771"/>
              <a:gd name="csY3" fmla="*/ 591015 h 4014439"/>
              <a:gd name="csX4" fmla="*/ 113322 w 3759771"/>
              <a:gd name="csY4" fmla="*/ 724829 h 4014439"/>
              <a:gd name="csX5" fmla="*/ 68717 w 3759771"/>
              <a:gd name="csY5" fmla="*/ 791737 h 4014439"/>
              <a:gd name="csX6" fmla="*/ 35263 w 3759771"/>
              <a:gd name="csY6" fmla="*/ 836341 h 4014439"/>
              <a:gd name="csX7" fmla="*/ 24112 w 3759771"/>
              <a:gd name="csY7" fmla="*/ 892098 h 4014439"/>
              <a:gd name="csX8" fmla="*/ 1810 w 3759771"/>
              <a:gd name="csY8" fmla="*/ 959005 h 4014439"/>
              <a:gd name="csX9" fmla="*/ 12961 w 3759771"/>
              <a:gd name="csY9" fmla="*/ 1505415 h 4014439"/>
              <a:gd name="csX10" fmla="*/ 68717 w 3759771"/>
              <a:gd name="csY10" fmla="*/ 1795346 h 4014439"/>
              <a:gd name="csX11" fmla="*/ 79868 w 3759771"/>
              <a:gd name="csY11" fmla="*/ 1884556 h 4014439"/>
              <a:gd name="csX12" fmla="*/ 135624 w 3759771"/>
              <a:gd name="csY12" fmla="*/ 2085278 h 4014439"/>
              <a:gd name="csX13" fmla="*/ 180229 w 3759771"/>
              <a:gd name="csY13" fmla="*/ 2274849 h 4014439"/>
              <a:gd name="csX14" fmla="*/ 213683 w 3759771"/>
              <a:gd name="csY14" fmla="*/ 2375210 h 4014439"/>
              <a:gd name="csX15" fmla="*/ 336346 w 3759771"/>
              <a:gd name="csY15" fmla="*/ 2743200 h 4014439"/>
              <a:gd name="csX16" fmla="*/ 537068 w 3759771"/>
              <a:gd name="csY16" fmla="*/ 3066585 h 4014439"/>
              <a:gd name="csX17" fmla="*/ 659732 w 3759771"/>
              <a:gd name="csY17" fmla="*/ 3267307 h 4014439"/>
              <a:gd name="csX18" fmla="*/ 737790 w 3759771"/>
              <a:gd name="csY18" fmla="*/ 3378819 h 4014439"/>
              <a:gd name="csX19" fmla="*/ 994268 w 3759771"/>
              <a:gd name="csY19" fmla="*/ 3657600 h 4014439"/>
              <a:gd name="csX20" fmla="*/ 1217292 w 3759771"/>
              <a:gd name="csY20" fmla="*/ 3824868 h 4014439"/>
              <a:gd name="csX21" fmla="*/ 1429166 w 3759771"/>
              <a:gd name="csY21" fmla="*/ 3925229 h 4014439"/>
              <a:gd name="csX22" fmla="*/ 1685644 w 3759771"/>
              <a:gd name="csY22" fmla="*/ 3992137 h 4014439"/>
              <a:gd name="csX23" fmla="*/ 1819458 w 3759771"/>
              <a:gd name="csY23" fmla="*/ 4014439 h 4014439"/>
              <a:gd name="csX24" fmla="*/ 2243205 w 3759771"/>
              <a:gd name="csY24" fmla="*/ 4003288 h 4014439"/>
              <a:gd name="csX25" fmla="*/ 2421624 w 3759771"/>
              <a:gd name="csY25" fmla="*/ 3958683 h 4014439"/>
              <a:gd name="csX26" fmla="*/ 2510834 w 3759771"/>
              <a:gd name="csY26" fmla="*/ 3925229 h 4014439"/>
              <a:gd name="csX27" fmla="*/ 2678102 w 3759771"/>
              <a:gd name="csY27" fmla="*/ 3869473 h 4014439"/>
              <a:gd name="csX28" fmla="*/ 2756161 w 3759771"/>
              <a:gd name="csY28" fmla="*/ 3824868 h 4014439"/>
              <a:gd name="csX29" fmla="*/ 3113000 w 3759771"/>
              <a:gd name="csY29" fmla="*/ 3612995 h 4014439"/>
              <a:gd name="csX30" fmla="*/ 3191058 w 3759771"/>
              <a:gd name="csY30" fmla="*/ 3534937 h 4014439"/>
              <a:gd name="csX31" fmla="*/ 3291419 w 3759771"/>
              <a:gd name="csY31" fmla="*/ 3334215 h 4014439"/>
              <a:gd name="csX32" fmla="*/ 3447536 w 3759771"/>
              <a:gd name="csY32" fmla="*/ 2977376 h 4014439"/>
              <a:gd name="csX33" fmla="*/ 3536746 w 3759771"/>
              <a:gd name="csY33" fmla="*/ 2720898 h 4014439"/>
              <a:gd name="csX34" fmla="*/ 3592502 w 3759771"/>
              <a:gd name="csY34" fmla="*/ 2564780 h 4014439"/>
              <a:gd name="csX35" fmla="*/ 3715166 w 3759771"/>
              <a:gd name="csY35" fmla="*/ 2074127 h 4014439"/>
              <a:gd name="csX36" fmla="*/ 3748619 w 3759771"/>
              <a:gd name="csY36" fmla="*/ 1728439 h 4014439"/>
              <a:gd name="csX37" fmla="*/ 3759771 w 3759771"/>
              <a:gd name="csY37" fmla="*/ 1583473 h 4014439"/>
              <a:gd name="csX38" fmla="*/ 3748619 w 3759771"/>
              <a:gd name="csY38" fmla="*/ 1460810 h 4014439"/>
              <a:gd name="csX39" fmla="*/ 3726317 w 3759771"/>
              <a:gd name="csY39" fmla="*/ 1215483 h 4014439"/>
              <a:gd name="csX40" fmla="*/ 3704014 w 3759771"/>
              <a:gd name="csY40" fmla="*/ 1115122 h 4014439"/>
              <a:gd name="csX41" fmla="*/ 3648258 w 3759771"/>
              <a:gd name="csY41" fmla="*/ 892098 h 4014439"/>
              <a:gd name="csX42" fmla="*/ 3592502 w 3759771"/>
              <a:gd name="csY42" fmla="*/ 758283 h 4014439"/>
              <a:gd name="csX43" fmla="*/ 3469839 w 3759771"/>
              <a:gd name="csY43" fmla="*/ 579863 h 4014439"/>
              <a:gd name="csX44" fmla="*/ 3436385 w 3759771"/>
              <a:gd name="csY44" fmla="*/ 546410 h 4014439"/>
              <a:gd name="csX45" fmla="*/ 3380629 w 3759771"/>
              <a:gd name="csY45" fmla="*/ 512956 h 4014439"/>
              <a:gd name="csX46" fmla="*/ 3202210 w 3759771"/>
              <a:gd name="csY46" fmla="*/ 434898 h 4014439"/>
              <a:gd name="csX47" fmla="*/ 2990336 w 3759771"/>
              <a:gd name="csY47" fmla="*/ 334537 h 4014439"/>
              <a:gd name="csX48" fmla="*/ 2867673 w 3759771"/>
              <a:gd name="csY48" fmla="*/ 256478 h 4014439"/>
              <a:gd name="csX49" fmla="*/ 2811917 w 3759771"/>
              <a:gd name="csY49" fmla="*/ 223024 h 4014439"/>
              <a:gd name="csX50" fmla="*/ 2666951 w 3759771"/>
              <a:gd name="csY50" fmla="*/ 133815 h 4014439"/>
              <a:gd name="csX51" fmla="*/ 2365868 w 3759771"/>
              <a:gd name="csY51" fmla="*/ 33454 h 4014439"/>
              <a:gd name="csX52" fmla="*/ 2142844 w 3759771"/>
              <a:gd name="csY52" fmla="*/ 11151 h 4014439"/>
              <a:gd name="csX53" fmla="*/ 1897517 w 3759771"/>
              <a:gd name="csY53" fmla="*/ 0 h 4014439"/>
              <a:gd name="csX54" fmla="*/ 1763702 w 3759771"/>
              <a:gd name="csY54" fmla="*/ 22302 h 4014439"/>
              <a:gd name="csX55" fmla="*/ 1696795 w 3759771"/>
              <a:gd name="csY55" fmla="*/ 55756 h 4014439"/>
              <a:gd name="csX56" fmla="*/ 1641039 w 3759771"/>
              <a:gd name="csY56" fmla="*/ 78058 h 4014439"/>
              <a:gd name="csX57" fmla="*/ 1574132 w 3759771"/>
              <a:gd name="csY57" fmla="*/ 111512 h 4014439"/>
              <a:gd name="csX58" fmla="*/ 1518375 w 3759771"/>
              <a:gd name="csY58" fmla="*/ 133815 h 4014439"/>
              <a:gd name="csX59" fmla="*/ 1451468 w 3759771"/>
              <a:gd name="csY59" fmla="*/ 167268 h 4014439"/>
              <a:gd name="csX60" fmla="*/ 1328805 w 3759771"/>
              <a:gd name="csY60" fmla="*/ 200722 h 4014439"/>
              <a:gd name="csX61" fmla="*/ 1228444 w 3759771"/>
              <a:gd name="csY61" fmla="*/ 245327 h 4014439"/>
              <a:gd name="csX62" fmla="*/ 1161536 w 3759771"/>
              <a:gd name="csY62" fmla="*/ 267629 h 4014439"/>
              <a:gd name="csX63" fmla="*/ 1061175 w 3759771"/>
              <a:gd name="csY63" fmla="*/ 312234 h 4014439"/>
              <a:gd name="csX64" fmla="*/ 1016571 w 3759771"/>
              <a:gd name="csY64" fmla="*/ 345688 h 4014439"/>
              <a:gd name="csX65" fmla="*/ 983117 w 3759771"/>
              <a:gd name="csY65" fmla="*/ 367990 h 4014439"/>
              <a:gd name="csX66" fmla="*/ 960814 w 3759771"/>
              <a:gd name="csY66" fmla="*/ 390293 h 4014439"/>
              <a:gd name="csX67" fmla="*/ 860453 w 3759771"/>
              <a:gd name="csY67" fmla="*/ 479502 h 4014439"/>
              <a:gd name="csX68" fmla="*/ 793546 w 3759771"/>
              <a:gd name="csY68" fmla="*/ 557561 h 4014439"/>
              <a:gd name="csX69" fmla="*/ 715488 w 3759771"/>
              <a:gd name="csY69" fmla="*/ 613317 h 4014439"/>
              <a:gd name="csX70" fmla="*/ 693185 w 3759771"/>
              <a:gd name="csY70" fmla="*/ 635619 h 4014439"/>
              <a:gd name="csX71" fmla="*/ 682034 w 3759771"/>
              <a:gd name="csY71" fmla="*/ 613317 h 40144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</a:cxnLst>
            <a:rect l="l" t="t" r="r" b="b"/>
            <a:pathLst>
              <a:path w="3759771" h="4014439">
                <a:moveTo>
                  <a:pt x="2455078" y="223024"/>
                </a:moveTo>
                <a:cubicBezTo>
                  <a:pt x="2410473" y="215590"/>
                  <a:pt x="2366471" y="199679"/>
                  <a:pt x="2321263" y="200722"/>
                </a:cubicBezTo>
                <a:cubicBezTo>
                  <a:pt x="1295986" y="224382"/>
                  <a:pt x="1291646" y="136615"/>
                  <a:pt x="615127" y="379141"/>
                </a:cubicBezTo>
                <a:cubicBezTo>
                  <a:pt x="502173" y="419634"/>
                  <a:pt x="323214" y="503786"/>
                  <a:pt x="235985" y="591015"/>
                </a:cubicBezTo>
                <a:cubicBezTo>
                  <a:pt x="181556" y="645444"/>
                  <a:pt x="158889" y="664072"/>
                  <a:pt x="113322" y="724829"/>
                </a:cubicBezTo>
                <a:cubicBezTo>
                  <a:pt x="97239" y="746273"/>
                  <a:pt x="84088" y="769778"/>
                  <a:pt x="68717" y="791737"/>
                </a:cubicBezTo>
                <a:cubicBezTo>
                  <a:pt x="58059" y="806963"/>
                  <a:pt x="46414" y="821473"/>
                  <a:pt x="35263" y="836341"/>
                </a:cubicBezTo>
                <a:cubicBezTo>
                  <a:pt x="31546" y="854927"/>
                  <a:pt x="29099" y="873812"/>
                  <a:pt x="24112" y="892098"/>
                </a:cubicBezTo>
                <a:cubicBezTo>
                  <a:pt x="17927" y="914778"/>
                  <a:pt x="2237" y="935500"/>
                  <a:pt x="1810" y="959005"/>
                </a:cubicBezTo>
                <a:cubicBezTo>
                  <a:pt x="-1502" y="1141149"/>
                  <a:pt x="-1566" y="1323821"/>
                  <a:pt x="12961" y="1505415"/>
                </a:cubicBezTo>
                <a:cubicBezTo>
                  <a:pt x="20809" y="1603516"/>
                  <a:pt x="56510" y="1697691"/>
                  <a:pt x="68717" y="1795346"/>
                </a:cubicBezTo>
                <a:cubicBezTo>
                  <a:pt x="72434" y="1825083"/>
                  <a:pt x="73129" y="1855355"/>
                  <a:pt x="79868" y="1884556"/>
                </a:cubicBezTo>
                <a:cubicBezTo>
                  <a:pt x="95482" y="1952218"/>
                  <a:pt x="120560" y="2017491"/>
                  <a:pt x="135624" y="2085278"/>
                </a:cubicBezTo>
                <a:cubicBezTo>
                  <a:pt x="145903" y="2131531"/>
                  <a:pt x="166318" y="2227551"/>
                  <a:pt x="180229" y="2274849"/>
                </a:cubicBezTo>
                <a:cubicBezTo>
                  <a:pt x="190179" y="2308679"/>
                  <a:pt x="203231" y="2341531"/>
                  <a:pt x="213683" y="2375210"/>
                </a:cubicBezTo>
                <a:cubicBezTo>
                  <a:pt x="232488" y="2435804"/>
                  <a:pt x="294738" y="2667220"/>
                  <a:pt x="336346" y="2743200"/>
                </a:cubicBezTo>
                <a:cubicBezTo>
                  <a:pt x="397284" y="2854478"/>
                  <a:pt x="470575" y="2958534"/>
                  <a:pt x="537068" y="3066585"/>
                </a:cubicBezTo>
                <a:cubicBezTo>
                  <a:pt x="555126" y="3095929"/>
                  <a:pt x="635111" y="3232134"/>
                  <a:pt x="659732" y="3267307"/>
                </a:cubicBezTo>
                <a:cubicBezTo>
                  <a:pt x="685751" y="3304478"/>
                  <a:pt x="710875" y="3342292"/>
                  <a:pt x="737790" y="3378819"/>
                </a:cubicBezTo>
                <a:cubicBezTo>
                  <a:pt x="819406" y="3489584"/>
                  <a:pt x="881299" y="3560321"/>
                  <a:pt x="994268" y="3657600"/>
                </a:cubicBezTo>
                <a:cubicBezTo>
                  <a:pt x="1064685" y="3718237"/>
                  <a:pt x="1133311" y="3785087"/>
                  <a:pt x="1217292" y="3824868"/>
                </a:cubicBezTo>
                <a:cubicBezTo>
                  <a:pt x="1287917" y="3858322"/>
                  <a:pt x="1354315" y="3902773"/>
                  <a:pt x="1429166" y="3925229"/>
                </a:cubicBezTo>
                <a:cubicBezTo>
                  <a:pt x="1544168" y="3959730"/>
                  <a:pt x="1559106" y="3966829"/>
                  <a:pt x="1685644" y="3992137"/>
                </a:cubicBezTo>
                <a:cubicBezTo>
                  <a:pt x="1729986" y="4001005"/>
                  <a:pt x="1774853" y="4007005"/>
                  <a:pt x="1819458" y="4014439"/>
                </a:cubicBezTo>
                <a:cubicBezTo>
                  <a:pt x="1960707" y="4010722"/>
                  <a:pt x="2102182" y="4012102"/>
                  <a:pt x="2243205" y="4003288"/>
                </a:cubicBezTo>
                <a:cubicBezTo>
                  <a:pt x="2301564" y="3999641"/>
                  <a:pt x="2366016" y="3978543"/>
                  <a:pt x="2421624" y="3958683"/>
                </a:cubicBezTo>
                <a:cubicBezTo>
                  <a:pt x="2451533" y="3948001"/>
                  <a:pt x="2480705" y="3935272"/>
                  <a:pt x="2510834" y="3925229"/>
                </a:cubicBezTo>
                <a:cubicBezTo>
                  <a:pt x="2591116" y="3898468"/>
                  <a:pt x="2596783" y="3907422"/>
                  <a:pt x="2678102" y="3869473"/>
                </a:cubicBezTo>
                <a:cubicBezTo>
                  <a:pt x="2705259" y="3856800"/>
                  <a:pt x="2729718" y="3838971"/>
                  <a:pt x="2756161" y="3824868"/>
                </a:cubicBezTo>
                <a:cubicBezTo>
                  <a:pt x="2945938" y="3723654"/>
                  <a:pt x="2982352" y="3727312"/>
                  <a:pt x="3113000" y="3612995"/>
                </a:cubicBezTo>
                <a:cubicBezTo>
                  <a:pt x="3140692" y="3588764"/>
                  <a:pt x="3168071" y="3563671"/>
                  <a:pt x="3191058" y="3534937"/>
                </a:cubicBezTo>
                <a:cubicBezTo>
                  <a:pt x="3250929" y="3460099"/>
                  <a:pt x="3253317" y="3423121"/>
                  <a:pt x="3291419" y="3334215"/>
                </a:cubicBezTo>
                <a:cubicBezTo>
                  <a:pt x="3342562" y="3214881"/>
                  <a:pt x="3404883" y="3100002"/>
                  <a:pt x="3447536" y="2977376"/>
                </a:cubicBezTo>
                <a:cubicBezTo>
                  <a:pt x="3477273" y="2891883"/>
                  <a:pt x="3506741" y="2806297"/>
                  <a:pt x="3536746" y="2720898"/>
                </a:cubicBezTo>
                <a:cubicBezTo>
                  <a:pt x="3555063" y="2668764"/>
                  <a:pt x="3577807" y="2618049"/>
                  <a:pt x="3592502" y="2564780"/>
                </a:cubicBezTo>
                <a:cubicBezTo>
                  <a:pt x="3696833" y="2186582"/>
                  <a:pt x="3659782" y="2351045"/>
                  <a:pt x="3715166" y="2074127"/>
                </a:cubicBezTo>
                <a:cubicBezTo>
                  <a:pt x="3726317" y="1958898"/>
                  <a:pt x="3738138" y="1843731"/>
                  <a:pt x="3748619" y="1728439"/>
                </a:cubicBezTo>
                <a:cubicBezTo>
                  <a:pt x="3753007" y="1680173"/>
                  <a:pt x="3759771" y="1631938"/>
                  <a:pt x="3759771" y="1583473"/>
                </a:cubicBezTo>
                <a:cubicBezTo>
                  <a:pt x="3759771" y="1542417"/>
                  <a:pt x="3752029" y="1501724"/>
                  <a:pt x="3748619" y="1460810"/>
                </a:cubicBezTo>
                <a:cubicBezTo>
                  <a:pt x="3744479" y="1411127"/>
                  <a:pt x="3736158" y="1274529"/>
                  <a:pt x="3726317" y="1215483"/>
                </a:cubicBezTo>
                <a:cubicBezTo>
                  <a:pt x="3720683" y="1181680"/>
                  <a:pt x="3711294" y="1148610"/>
                  <a:pt x="3704014" y="1115122"/>
                </a:cubicBezTo>
                <a:cubicBezTo>
                  <a:pt x="3683086" y="1018851"/>
                  <a:pt x="3679683" y="972905"/>
                  <a:pt x="3648258" y="892098"/>
                </a:cubicBezTo>
                <a:cubicBezTo>
                  <a:pt x="3630744" y="847062"/>
                  <a:pt x="3617363" y="799719"/>
                  <a:pt x="3592502" y="758283"/>
                </a:cubicBezTo>
                <a:cubicBezTo>
                  <a:pt x="3527927" y="650657"/>
                  <a:pt x="3541781" y="660797"/>
                  <a:pt x="3469839" y="579863"/>
                </a:cubicBezTo>
                <a:cubicBezTo>
                  <a:pt x="3459362" y="568076"/>
                  <a:pt x="3449001" y="555872"/>
                  <a:pt x="3436385" y="546410"/>
                </a:cubicBezTo>
                <a:cubicBezTo>
                  <a:pt x="3419046" y="533406"/>
                  <a:pt x="3399576" y="523482"/>
                  <a:pt x="3380629" y="512956"/>
                </a:cubicBezTo>
                <a:cubicBezTo>
                  <a:pt x="3327413" y="483392"/>
                  <a:pt x="3250762" y="455341"/>
                  <a:pt x="3202210" y="434898"/>
                </a:cubicBezTo>
                <a:cubicBezTo>
                  <a:pt x="3125643" y="402659"/>
                  <a:pt x="3066092" y="377356"/>
                  <a:pt x="2990336" y="334537"/>
                </a:cubicBezTo>
                <a:cubicBezTo>
                  <a:pt x="2948144" y="310690"/>
                  <a:pt x="2908771" y="282164"/>
                  <a:pt x="2867673" y="256478"/>
                </a:cubicBezTo>
                <a:cubicBezTo>
                  <a:pt x="2849293" y="244991"/>
                  <a:pt x="2829951" y="235047"/>
                  <a:pt x="2811917" y="223024"/>
                </a:cubicBezTo>
                <a:cubicBezTo>
                  <a:pt x="2775267" y="198590"/>
                  <a:pt x="2706576" y="150580"/>
                  <a:pt x="2666951" y="133815"/>
                </a:cubicBezTo>
                <a:cubicBezTo>
                  <a:pt x="2574543" y="94719"/>
                  <a:pt x="2467730" y="53827"/>
                  <a:pt x="2365868" y="33454"/>
                </a:cubicBezTo>
                <a:cubicBezTo>
                  <a:pt x="2303091" y="20898"/>
                  <a:pt x="2197373" y="14267"/>
                  <a:pt x="2142844" y="11151"/>
                </a:cubicBezTo>
                <a:cubicBezTo>
                  <a:pt x="2061117" y="6481"/>
                  <a:pt x="1979293" y="3717"/>
                  <a:pt x="1897517" y="0"/>
                </a:cubicBezTo>
                <a:cubicBezTo>
                  <a:pt x="1852912" y="7434"/>
                  <a:pt x="1807273" y="10199"/>
                  <a:pt x="1763702" y="22302"/>
                </a:cubicBezTo>
                <a:cubicBezTo>
                  <a:pt x="1739677" y="28976"/>
                  <a:pt x="1719495" y="45438"/>
                  <a:pt x="1696795" y="55756"/>
                </a:cubicBezTo>
                <a:cubicBezTo>
                  <a:pt x="1678572" y="64039"/>
                  <a:pt x="1659262" y="69775"/>
                  <a:pt x="1641039" y="78058"/>
                </a:cubicBezTo>
                <a:cubicBezTo>
                  <a:pt x="1618339" y="88376"/>
                  <a:pt x="1596832" y="101194"/>
                  <a:pt x="1574132" y="111512"/>
                </a:cubicBezTo>
                <a:cubicBezTo>
                  <a:pt x="1555909" y="119795"/>
                  <a:pt x="1536598" y="125532"/>
                  <a:pt x="1518375" y="133815"/>
                </a:cubicBezTo>
                <a:cubicBezTo>
                  <a:pt x="1495675" y="144133"/>
                  <a:pt x="1474485" y="157678"/>
                  <a:pt x="1451468" y="167268"/>
                </a:cubicBezTo>
                <a:cubicBezTo>
                  <a:pt x="1343425" y="212286"/>
                  <a:pt x="1426281" y="171480"/>
                  <a:pt x="1328805" y="200722"/>
                </a:cubicBezTo>
                <a:cubicBezTo>
                  <a:pt x="1253525" y="223306"/>
                  <a:pt x="1294349" y="218965"/>
                  <a:pt x="1228444" y="245327"/>
                </a:cubicBezTo>
                <a:cubicBezTo>
                  <a:pt x="1206616" y="254058"/>
                  <a:pt x="1183630" y="259595"/>
                  <a:pt x="1161536" y="267629"/>
                </a:cubicBezTo>
                <a:cubicBezTo>
                  <a:pt x="1136256" y="276822"/>
                  <a:pt x="1085557" y="296995"/>
                  <a:pt x="1061175" y="312234"/>
                </a:cubicBezTo>
                <a:cubicBezTo>
                  <a:pt x="1045415" y="322084"/>
                  <a:pt x="1031694" y="334886"/>
                  <a:pt x="1016571" y="345688"/>
                </a:cubicBezTo>
                <a:cubicBezTo>
                  <a:pt x="1005665" y="353478"/>
                  <a:pt x="993582" y="359618"/>
                  <a:pt x="983117" y="367990"/>
                </a:cubicBezTo>
                <a:cubicBezTo>
                  <a:pt x="974907" y="374558"/>
                  <a:pt x="968891" y="383562"/>
                  <a:pt x="960814" y="390293"/>
                </a:cubicBezTo>
                <a:cubicBezTo>
                  <a:pt x="897312" y="443211"/>
                  <a:pt x="926341" y="405379"/>
                  <a:pt x="860453" y="479502"/>
                </a:cubicBezTo>
                <a:cubicBezTo>
                  <a:pt x="813440" y="532391"/>
                  <a:pt x="843619" y="514641"/>
                  <a:pt x="793546" y="557561"/>
                </a:cubicBezTo>
                <a:cubicBezTo>
                  <a:pt x="683702" y="651714"/>
                  <a:pt x="803718" y="542735"/>
                  <a:pt x="715488" y="613317"/>
                </a:cubicBezTo>
                <a:cubicBezTo>
                  <a:pt x="707278" y="619885"/>
                  <a:pt x="703698" y="635619"/>
                  <a:pt x="693185" y="635619"/>
                </a:cubicBezTo>
                <a:cubicBezTo>
                  <a:pt x="684874" y="635619"/>
                  <a:pt x="685751" y="620751"/>
                  <a:pt x="682034" y="613317"/>
                </a:cubicBezTo>
              </a:path>
            </a:pathLst>
          </a:custGeom>
          <a:noFill/>
          <a:ln w="603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6EB9D-35B5-3551-0AE1-36C6D5E29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21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8DA16-A2E7-8E0A-C0B5-376516735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0" name="Group 1119">
            <a:extLst>
              <a:ext uri="{FF2B5EF4-FFF2-40B4-BE49-F238E27FC236}">
                <a16:creationId xmlns:a16="http://schemas.microsoft.com/office/drawing/2014/main" id="{3E256C28-EB74-0D13-75A1-0B4B4A2C529C}"/>
              </a:ext>
            </a:extLst>
          </p:cNvPr>
          <p:cNvGrpSpPr/>
          <p:nvPr/>
        </p:nvGrpSpPr>
        <p:grpSpPr>
          <a:xfrm>
            <a:off x="2804112" y="2029892"/>
            <a:ext cx="10550013" cy="8263128"/>
            <a:chOff x="1042219" y="491024"/>
            <a:chExt cx="10550013" cy="826312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95FAA4E-EF69-1B87-5F2C-7708B84FB9A1}"/>
                </a:ext>
              </a:extLst>
            </p:cNvPr>
            <p:cNvSpPr/>
            <p:nvPr/>
          </p:nvSpPr>
          <p:spPr>
            <a:xfrm>
              <a:off x="1981200" y="524552"/>
              <a:ext cx="8229600" cy="8229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BDE0A48-82C0-F8B8-A53F-ADBB7D1304D4}"/>
                </a:ext>
              </a:extLst>
            </p:cNvPr>
            <p:cNvSpPr/>
            <p:nvPr/>
          </p:nvSpPr>
          <p:spPr>
            <a:xfrm>
              <a:off x="5771388" y="4314740"/>
              <a:ext cx="649224" cy="6492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4517D29-C99C-4A48-A059-13BBEA4DE7E2}"/>
                </a:ext>
              </a:extLst>
            </p:cNvPr>
            <p:cNvSpPr/>
            <p:nvPr/>
          </p:nvSpPr>
          <p:spPr>
            <a:xfrm>
              <a:off x="5638800" y="4182152"/>
              <a:ext cx="914400" cy="91440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516764E-AAFD-D516-D35A-02C5A5441467}"/>
                </a:ext>
              </a:extLst>
            </p:cNvPr>
            <p:cNvCxnSpPr/>
            <p:nvPr/>
          </p:nvCxnSpPr>
          <p:spPr>
            <a:xfrm>
              <a:off x="1042219" y="4639352"/>
              <a:ext cx="10550013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12D7025-F7AE-3E34-BED9-D6E5D665D88B}"/>
                </a:ext>
              </a:extLst>
            </p:cNvPr>
            <p:cNvGrpSpPr/>
            <p:nvPr/>
          </p:nvGrpSpPr>
          <p:grpSpPr>
            <a:xfrm>
              <a:off x="6455582" y="4520480"/>
              <a:ext cx="3790975" cy="237744"/>
              <a:chOff x="6740454" y="678426"/>
              <a:chExt cx="3790975" cy="23774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788B765-1832-E890-CCBA-378427D98B83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EDB8154-F120-536D-FCC4-03D184AEA789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D94EED3-84AA-A3ED-0F38-F46578FE2F32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BF6C648-E327-4433-55F7-09F581BCE427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688F27C-5DAC-FF49-F385-148B3D1101FF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242986C-4D59-CB3E-9EE1-040D42DC8524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E347D68-5392-E308-CA5B-67A38330597E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94E4461-9BDE-9DF2-3C1D-57846C8687E3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0D13891-CC1A-855C-44F9-EBBE5075AFBB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344A82C-BA11-7922-2374-64378408FCA5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E2CF98D-CF11-EEBE-C3F2-29A46E9E6A92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F8E187B-9D08-4865-8C7D-DDBABC01C15D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37B4293-18F5-1EDD-87BD-DB058B82E6AA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E72B1A3-05C9-844F-06B6-B60F9B4E292F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98FAF6-DBEC-0EF1-45DB-EE96248828DF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2279C1B-040D-73DA-6B66-A5BE682F0E6D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77DD022-09FA-EA84-FF22-8F84EF1780D7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1E38016-A683-FE80-5627-F9625BBEE996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F82B041-C13F-A20E-5AA4-A569063ED5E9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5B74FFF-AF70-3708-9FA3-452B8982F114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C83F609-0AD2-CDBD-2A63-33D34F6B7E7B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2C25837-2A2A-783E-F50E-7186D230AEA0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E6E7A5-0CC2-AD9F-75F4-E477E4CA3055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BAC872D-D352-97FF-9D13-EBDF5E6C04E7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F937287-FAE9-88F1-04AC-494DE8D5728A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EEC6F54-D571-2C03-363D-8170EEB0B316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820E7D8-C706-1572-1C0D-44BD0CE6DF7F}"/>
                </a:ext>
              </a:extLst>
            </p:cNvPr>
            <p:cNvGrpSpPr/>
            <p:nvPr/>
          </p:nvGrpSpPr>
          <p:grpSpPr>
            <a:xfrm>
              <a:off x="5963920" y="3811820"/>
              <a:ext cx="4083583" cy="237744"/>
              <a:chOff x="6740454" y="678426"/>
              <a:chExt cx="4083583" cy="237744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E22A330-B6D5-36E1-11B7-FEDB3AE2F5D5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0CBE034-9129-F339-2DC0-3C3D443213B2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F10663D-280D-9D06-7740-E951F285A44E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F640C15-41A5-6E11-6E65-7275CA7F83D8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C15320B-0464-5CCA-D3B8-6D74CD185255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E88D8BC-65E8-7896-2051-6E9FB3E6C073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3D5A671-662E-7392-0D3C-0ACAE4F1A009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B2B659B-5E93-C31B-FB04-F760088A76EB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4DBF860-D5A4-97AA-71E9-2E0FED6C3727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8759ACD-C6C7-ACC8-1708-B4FE2AB8424E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0BF9EC0-394C-2E0E-9A3B-5C703ADA2C97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4AADBA3-0E85-3008-7A15-C3D2497D4E8F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D1F8245-0523-9E98-8BDD-B69A12836AC2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D9BA976-6120-DB4A-51A9-51415E53D35C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AFE8B23-393C-C00C-2C64-DBFA544EEA54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6A18FCA-8332-F453-EF21-118EA9D4CE81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9921684-9A7E-2D15-907C-E30CE9BC5065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FE6D7C5-B916-B8F0-4599-169D396283EA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DCECC10-1FB1-7A2F-4B73-357E7FE32D91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ECE016E-CA20-8E63-BA2F-EB32F8CA8269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AFEA921-A28E-2FAA-B575-0C0E0A3A1DB5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C43042F-CAD8-9B39-4358-6B1A5DDAA5D2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CBCFB1D-B627-640A-3769-D23EFAC52622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F1B24BD-16CF-A818-00FE-FEBAAA328D54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352A177-68E9-26A1-46C1-F8F7640E3B21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F7201C6-3E25-1B1A-CF43-7BE72A95CBF3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E44BA81-9556-F3D7-6328-06DA00C4C1A5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FED34E2-48A0-D9B2-DE4C-4AE6B4C3A45C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476C5AF-09E6-474F-9277-C7353EF47D8C}"/>
                </a:ext>
              </a:extLst>
            </p:cNvPr>
            <p:cNvGrpSpPr/>
            <p:nvPr/>
          </p:nvGrpSpPr>
          <p:grpSpPr>
            <a:xfrm>
              <a:off x="6420612" y="4281000"/>
              <a:ext cx="3790975" cy="237744"/>
              <a:chOff x="6740454" y="678426"/>
              <a:chExt cx="3790975" cy="237744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C5F8C87-40DB-FD99-6540-83587EFDC5A4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BB0032A-7A67-CF06-BDBF-2CA422FA49B1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D843CB6-2B74-4C4C-D526-6D3863695DB8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48E1969-AFE9-A424-6B7E-6AF5DE60574F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1EF0DE3-3B89-9C45-B8E1-9D61A42C8A9F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9C80501-073F-4646-C915-F30C4928C9E8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9C45F1D-B276-2A10-A1AE-A5F20E8F5805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DA63311-7E7A-1C2C-40E2-F75F4536E69A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4139CA34-4357-0CC0-8A77-5A0D01D809AA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E6BD512-2264-AEB7-E931-13E215FEC6FE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63BC87C-A9EA-1B0A-E279-18AD2DE0A89C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DE2B3AB-E842-7BEA-B95C-61B123ADBA51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B7F1682-FE3F-F994-C1BC-7B90D3F819AD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0BA5CA4-A93D-33E6-3073-00D65BEF9F88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880D3353-8F9B-9FCE-A5D2-543128E8C95F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E80A91E-8DF7-3F5C-398A-FF77423A7A8A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6D13AE2-3910-603A-4B49-8444A192DC57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CB099A91-9C22-F5A9-E7C4-F815086E5C22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071D0B9-329B-ED73-BD9F-BC74F818CDEF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1CCC013-7901-7F75-CAAA-73CE78C86B71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BDF73EB-408C-5F4F-1ABA-E6C37472A99C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8FD21B22-0854-B326-33C1-1862158C4782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1BCB985E-064E-45B7-B2BA-98CF98633C40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674717A-F57B-CBF0-D1AC-58E25E684F21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FB66709-A653-B52F-AF89-5F0B5AD584F9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2A6E0DA-588C-4D5E-05B5-1E1E6EE853B0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CA30342-4FA7-30CE-9CF2-8DDAE5E133DD}"/>
                </a:ext>
              </a:extLst>
            </p:cNvPr>
            <p:cNvGrpSpPr/>
            <p:nvPr/>
          </p:nvGrpSpPr>
          <p:grpSpPr>
            <a:xfrm>
              <a:off x="6104046" y="4038642"/>
              <a:ext cx="4083583" cy="237744"/>
              <a:chOff x="6740454" y="678426"/>
              <a:chExt cx="4083583" cy="237744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FDF2FED-9034-F78C-8662-AC7A44FD6F65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8683B060-C1CB-D76F-F62A-8CA201241656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F4DC8CC0-158F-5A8C-FD59-BC760741EAD8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E18CD568-25A6-D14A-EAFC-B547A930ED37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BEC1190-CF55-4B36-4F85-216C5E2DC32A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DB8CD06D-C807-718C-49C1-A0FB602AF634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07769C8-5E59-25A6-4484-A3EA76E5F943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A4CF851B-8C41-291C-741C-5807FA1FC44B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BC177F0-6C04-4814-A170-092331ED3D4E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3013469F-4FFA-07C8-4E42-1DE39C3098D7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D8EF295-1821-9764-B62B-ACC870CE5FD0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D8372FD2-F865-46E7-A39F-BFCF6191B481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2CF6552-DA2E-5EC3-1486-5F0285F9685C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47F82D5F-9857-F7BF-41AC-FD957BD51F95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6463B516-BD58-FFAF-A7A2-66B0FA8BDCE2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20BC9BBA-0711-9F60-7FA9-825B4989CE5F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530B8437-532A-FDFA-3F1C-18D82D71E3B4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6DE770F-A046-2E9F-77CE-F30C17B9504A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878F1921-75D9-E3E9-26E0-2F7B10055625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D9928F94-BCB2-1F81-61D5-72A5712A93FB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F6820B0-8923-A1FB-8F7C-7CD15F88665B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C9CE781C-CDA2-651C-257B-EB3F4CCE7A8B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3C20BF98-EC18-B4F3-A99A-CC231178C37F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E4965C3B-50C8-1586-86AB-806CB444A8C2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D9863CC7-CE05-8290-8490-5BD8A154C4FD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17FE7656-09EE-A9FF-2454-6D130A851F39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20BBDC5A-79D0-1410-D417-D605796967AD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B8B715FD-F441-C78B-A06F-5A097C65A3A9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8DB9681E-1BC4-C309-14AC-9C9A0173D9F7}"/>
                </a:ext>
              </a:extLst>
            </p:cNvPr>
            <p:cNvGrpSpPr/>
            <p:nvPr/>
          </p:nvGrpSpPr>
          <p:grpSpPr>
            <a:xfrm>
              <a:off x="2447448" y="2863658"/>
              <a:ext cx="3502527" cy="237744"/>
              <a:chOff x="7028902" y="678426"/>
              <a:chExt cx="3502527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FEB53A79-AA96-76AB-0E35-FCEAF7FEAA1A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407E0D66-2324-B5B4-DEBA-522AC936397B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C5700602-E3C5-288A-E71B-42639983EC40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B3A6D4D0-5412-382B-C4A9-F98288DC4CF3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4E70D5A-FEED-4BB2-8993-3CE92C3507E5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644CC05-B504-A78E-854B-B94F270A6AEE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E3855F8A-7ED0-5E56-3EF0-C88837D005EB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D3F29C84-E27B-497D-DB12-9E211DEB214D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6F476461-1FA8-F92C-9DFE-453EE3B1D099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CEDD0015-6CEF-3263-CF4B-C0431DBEE5F5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88D55E43-D4DA-A11E-8BA7-DABE90F64982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9C25385D-DE95-9575-BA50-7178028C5ADB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BEADF7BB-1FF5-91CB-7369-4D7F348B2B34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CD0B3F6B-9476-EF73-4F15-E2D656ED7D43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A93F5B9A-148E-BFAB-B0F5-54FF7DD2C543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65717027-570D-7FCD-35E2-12B1392FC1B8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9412D83-99C0-1809-9D7B-C9E412C8CCDC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80B64826-96BB-6168-5983-E3F3449DE5FC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BE5DEFDA-A19C-00E3-BE26-05AC20E995A6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C8687B71-D4C7-709F-0DC3-1D792ADB8C78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271A1691-5A3B-08D5-70A4-6CDBDB838DA9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DE3DECCD-6869-5B1E-9150-88BE4F90EF37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4A7722D5-2D2D-4148-6EF8-4D720BAD1FEC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4E1471FB-27AC-F05F-FC0B-A5CBB8586D72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898442FF-90A2-CAA8-3835-D8A0BEA1889B}"/>
                </a:ext>
              </a:extLst>
            </p:cNvPr>
            <p:cNvGrpSpPr/>
            <p:nvPr/>
          </p:nvGrpSpPr>
          <p:grpSpPr>
            <a:xfrm>
              <a:off x="2300865" y="3341178"/>
              <a:ext cx="3795135" cy="237744"/>
              <a:chOff x="7614118" y="678426"/>
              <a:chExt cx="3795135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5734169A-96E9-B0C7-D0BB-C56EE02ADD0F}"/>
                  </a:ext>
                </a:extLst>
              </p:cNvPr>
              <p:cNvSpPr/>
              <p:nvPr/>
            </p:nvSpPr>
            <p:spPr>
              <a:xfrm>
                <a:off x="1111664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6903C155-31D5-2C68-3F3B-86A76119FE61}"/>
                  </a:ext>
                </a:extLst>
              </p:cNvPr>
              <p:cNvSpPr/>
              <p:nvPr/>
            </p:nvSpPr>
            <p:spPr>
              <a:xfrm>
                <a:off x="1111664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88562541-6F60-9472-5A79-344CBEDFC75E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681239FD-4C2A-2AD6-28CE-1723E6B33DE9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0BA12C7D-7206-A9A7-90CD-858D795C61AE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A3430CA4-3B98-42FB-F7D5-58D4F74574EF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49FF6E40-27D9-22B4-23F8-7A34F76F3E44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6606C98B-6279-C2D1-EAE6-2A32F0AD29A8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6F7D690D-DD39-B4AA-09CC-7F2E612B473D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E8651C49-853B-0922-AA42-41F50192AD84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FFEFB20-7EBC-62BE-5897-AC4D6DAD8332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AF130E20-D530-9712-AFE1-8C93E8AB37FB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03B3946D-EB6E-3C35-366B-84F27009B9F2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08B15627-C45B-55A2-4B23-8592F12A83D1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A7F960C9-DA60-3E50-3FE7-F93D6C3517DD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D20F997D-4D8B-4340-4ED2-45386365731A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F8EF267F-D347-103A-BF12-CE89CB742BF5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8F97CF23-546C-D1CF-036D-8D76FA6039A5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945951D1-3471-B135-9830-41828A932783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8CA33A77-D6AF-3AA4-D9FE-99D0F706E4E6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251CBDF9-2D7F-15D6-431F-BAE8946B246F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D7B167BB-655F-B520-83AA-568BC6ABBEA5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435AF578-8910-90BC-2899-226E7DE6363F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520F11F1-23C6-3B3E-3C55-E5CAAE9D9B7A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FCC1DB6B-E0D9-F104-ADD2-AB77420AC75A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341B6AF6-B73B-4DE4-44B8-960C1241F220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AD01D89-B3B0-5E0E-9F66-AC55B05008C8}"/>
                </a:ext>
              </a:extLst>
            </p:cNvPr>
            <p:cNvGrpSpPr/>
            <p:nvPr/>
          </p:nvGrpSpPr>
          <p:grpSpPr>
            <a:xfrm>
              <a:off x="2163705" y="3811820"/>
              <a:ext cx="3795135" cy="237744"/>
              <a:chOff x="7614118" y="678426"/>
              <a:chExt cx="3795135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4CF4EC58-38C4-F352-0F95-F6FFA6B765D2}"/>
                  </a:ext>
                </a:extLst>
              </p:cNvPr>
              <p:cNvSpPr/>
              <p:nvPr/>
            </p:nvSpPr>
            <p:spPr>
              <a:xfrm>
                <a:off x="1111664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EEF8006C-5E90-8D95-F087-6429506ADC87}"/>
                  </a:ext>
                </a:extLst>
              </p:cNvPr>
              <p:cNvSpPr/>
              <p:nvPr/>
            </p:nvSpPr>
            <p:spPr>
              <a:xfrm>
                <a:off x="1111664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9530AA4F-1D64-E8E5-8AEF-32E1E2D2D63B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445DEF7E-C8D3-34D3-1A70-77B67459C56B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6319BDC6-9E82-2E21-3802-F2BA1E751735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2C199045-5B6A-51FF-503B-13D32EB7C52F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C2FC3972-A06D-0576-053D-6B0557E10DD2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BBDB527-4E35-2585-2B02-081E872A0746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285F27F4-439A-D282-FD27-7540DBDF2C21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E96AD52D-DCCD-0671-2113-AFA0125FDCCB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30682E3F-4A3E-930A-E958-442F5F82930E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98E7891D-75B4-22A9-65F0-9509C907813D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50175FAF-A905-538E-8AE3-5650E3366630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59D6BB55-B1B4-650F-F7FD-C02833188AC5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DE93A558-8636-8273-2BC5-286A2C6977B9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3AA685FA-BD2A-FA82-4D04-E47F5459AEDF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E19ED237-3AEF-5E75-62CD-90E54D04D00E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5259D276-CF67-3634-58BB-F8D98F597E23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47E20F0D-02AE-4B55-60CA-225D211BF7FF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6FC1E085-BE5B-EE9F-0FA6-D61DAC7A4FED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C6E00E4D-7233-8087-4581-D60C4DE739FF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7A7DCCD0-B61D-667E-FB8E-0A257D37945B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FE4A2E87-8860-D17F-30E9-61A219DD7854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9F9AAC72-4BDB-1314-1641-1AC7386BEB5E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BBACF666-0D3B-6D12-B335-666499B30FBB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CAAB4863-8672-6505-2672-EA2C0B352560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B1731E5F-79A5-8DB0-5044-E5B14B43C52C}"/>
                </a:ext>
              </a:extLst>
            </p:cNvPr>
            <p:cNvGrpSpPr/>
            <p:nvPr/>
          </p:nvGrpSpPr>
          <p:grpSpPr>
            <a:xfrm>
              <a:off x="1976253" y="4291880"/>
              <a:ext cx="3795135" cy="237744"/>
              <a:chOff x="7614118" y="678426"/>
              <a:chExt cx="3795135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DD8789B9-B0AA-F52C-EA76-CE1C9142CDB5}"/>
                  </a:ext>
                </a:extLst>
              </p:cNvPr>
              <p:cNvSpPr/>
              <p:nvPr/>
            </p:nvSpPr>
            <p:spPr>
              <a:xfrm>
                <a:off x="1111664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D00FA2B9-C2BD-396A-8118-6E3EA664AB96}"/>
                  </a:ext>
                </a:extLst>
              </p:cNvPr>
              <p:cNvSpPr/>
              <p:nvPr/>
            </p:nvSpPr>
            <p:spPr>
              <a:xfrm>
                <a:off x="1111664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0A809933-6EA9-669C-0A76-C2497AAA9654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8F92C525-9F3A-7181-0149-696399C5172A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A18AAC32-C881-6A1E-1E36-18407735DBB7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95F47235-10A6-658C-77D3-7C8FA52DB84D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8F5F72E8-4E5C-6EDB-216D-7513A4EB3C10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E7D39401-A488-3E6C-1E4A-6A63ABD3D110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FD124A53-4CD4-0BD9-A0E6-FD3D6AE09EDC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3C69FF9D-B3AE-D159-0E63-BCE61FAC6F33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EC1278D1-1E7B-6DEE-C10A-173815BE803A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8199B852-B24E-73C0-593E-AE77F2137F92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9D175319-8CA8-DC58-E0A7-CFFA2E5826BB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D3434850-E465-E88A-7290-BCF5B15840C7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42257912-E2CB-99CA-6A67-628C76F2792B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7F5CE4FE-6409-4BA1-0903-8A7E30D9CBFF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B55CE5F1-3C0D-8335-8A01-5D1B0424A5B0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75EF8629-40CE-7E93-67B9-8FE6BFA247B3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B6F8D250-83A2-5A56-E6BA-9CFEC583E806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050CA849-DA9F-8BE5-AD66-B9DFCF566681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2F424D73-BA72-24FC-7355-1081DB997BB1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8CD28F0F-78A0-1CBD-253F-7F8CEE88A2FD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7A0E891D-6E6B-A934-061A-1DE64C898661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B5875062-A988-75AA-982A-A74F1B979498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2BA5E0AE-267A-D0A5-8E60-407EE48DDCE7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F4760C4B-B99B-3E5B-F6CD-301E35BF1850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09248B60-DC6D-1A21-A5E6-D36EF2CAD95C}"/>
                </a:ext>
              </a:extLst>
            </p:cNvPr>
            <p:cNvGrpSpPr/>
            <p:nvPr/>
          </p:nvGrpSpPr>
          <p:grpSpPr>
            <a:xfrm>
              <a:off x="2300865" y="3101959"/>
              <a:ext cx="3795135" cy="237744"/>
              <a:chOff x="7614118" y="678426"/>
              <a:chExt cx="3795135" cy="23774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7CB75303-FCD3-AE6C-3547-38EA03EA9BD8}"/>
                  </a:ext>
                </a:extLst>
              </p:cNvPr>
              <p:cNvSpPr/>
              <p:nvPr/>
            </p:nvSpPr>
            <p:spPr>
              <a:xfrm>
                <a:off x="1111664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70D5348A-813E-3164-5E90-1CC7AAF27742}"/>
                  </a:ext>
                </a:extLst>
              </p:cNvPr>
              <p:cNvSpPr/>
              <p:nvPr/>
            </p:nvSpPr>
            <p:spPr>
              <a:xfrm>
                <a:off x="1111664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02BB7AA0-1896-7730-09D8-4A54238803B1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66BD352C-BCD3-FB1A-5104-869761F53E1B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F5E58F9E-E8C4-F323-E5E9-057D9C33CD20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4844DA50-074D-6715-970D-87BC33EF85A8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id="{BFDD1B69-8B92-A3D3-721A-C9539A67600C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Rectangle 412">
                <a:extLst>
                  <a:ext uri="{FF2B5EF4-FFF2-40B4-BE49-F238E27FC236}">
                    <a16:creationId xmlns:a16="http://schemas.microsoft.com/office/drawing/2014/main" id="{4714152F-075D-92A5-225F-EFFF1B94A71D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Rectangle 413">
                <a:extLst>
                  <a:ext uri="{FF2B5EF4-FFF2-40B4-BE49-F238E27FC236}">
                    <a16:creationId xmlns:a16="http://schemas.microsoft.com/office/drawing/2014/main" id="{FDFDCBC1-D05C-0D66-88CC-546F4C287515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912CE3A7-9E0F-780D-8339-AF819092FE7B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B3F93A17-3D13-CADC-36B6-1C2629FBE316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Rectangle 416">
                <a:extLst>
                  <a:ext uri="{FF2B5EF4-FFF2-40B4-BE49-F238E27FC236}">
                    <a16:creationId xmlns:a16="http://schemas.microsoft.com/office/drawing/2014/main" id="{BD84A033-523A-4E5D-2F16-AD0EC2E9BB68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Rectangle 417">
                <a:extLst>
                  <a:ext uri="{FF2B5EF4-FFF2-40B4-BE49-F238E27FC236}">
                    <a16:creationId xmlns:a16="http://schemas.microsoft.com/office/drawing/2014/main" id="{30E18108-A403-3161-07AD-01DC2DC1B096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4BC30C02-7303-1AC8-71FA-A01AAECEB757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Rectangle 419">
                <a:extLst>
                  <a:ext uri="{FF2B5EF4-FFF2-40B4-BE49-F238E27FC236}">
                    <a16:creationId xmlns:a16="http://schemas.microsoft.com/office/drawing/2014/main" id="{2C51A72D-E71D-4D2F-8E2A-4AD5C688A211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Rectangle 420">
                <a:extLst>
                  <a:ext uri="{FF2B5EF4-FFF2-40B4-BE49-F238E27FC236}">
                    <a16:creationId xmlns:a16="http://schemas.microsoft.com/office/drawing/2014/main" id="{EF962358-E9E9-00B7-EB16-41088C627822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Rectangle 421">
                <a:extLst>
                  <a:ext uri="{FF2B5EF4-FFF2-40B4-BE49-F238E27FC236}">
                    <a16:creationId xmlns:a16="http://schemas.microsoft.com/office/drawing/2014/main" id="{7209EF17-9B84-CDEC-FAD5-CB9B7F054C0F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Rectangle 422">
                <a:extLst>
                  <a:ext uri="{FF2B5EF4-FFF2-40B4-BE49-F238E27FC236}">
                    <a16:creationId xmlns:a16="http://schemas.microsoft.com/office/drawing/2014/main" id="{83253777-C6C5-91E2-5B8A-1EE6991C9894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Rectangle 423">
                <a:extLst>
                  <a:ext uri="{FF2B5EF4-FFF2-40B4-BE49-F238E27FC236}">
                    <a16:creationId xmlns:a16="http://schemas.microsoft.com/office/drawing/2014/main" id="{6E35BCC7-6A33-D1C6-FEA9-0AFE868F125E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Rectangle 424">
                <a:extLst>
                  <a:ext uri="{FF2B5EF4-FFF2-40B4-BE49-F238E27FC236}">
                    <a16:creationId xmlns:a16="http://schemas.microsoft.com/office/drawing/2014/main" id="{9F92A031-D42B-21C8-ADAF-E8950EACC863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id="{1164AEAA-61ED-A066-6509-0DF196EE6D3D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442944D7-3D6F-E8AF-7117-082AAD0251C3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2B43ADE7-B656-B3AA-1544-EFD9CF997897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id="{8A108014-140A-D74C-5E0B-C57E2EF17392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3FAF4C99-B405-24A1-4A7F-A734EC5D409A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001582DC-6826-F04E-2A08-F7BA8232E86E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8" name="Group 437">
              <a:extLst>
                <a:ext uri="{FF2B5EF4-FFF2-40B4-BE49-F238E27FC236}">
                  <a16:creationId xmlns:a16="http://schemas.microsoft.com/office/drawing/2014/main" id="{07FB1CDE-61A4-C793-932D-AE2E8FEE6AAE}"/>
                </a:ext>
              </a:extLst>
            </p:cNvPr>
            <p:cNvGrpSpPr/>
            <p:nvPr/>
          </p:nvGrpSpPr>
          <p:grpSpPr>
            <a:xfrm>
              <a:off x="2166769" y="3576616"/>
              <a:ext cx="3795135" cy="237744"/>
              <a:chOff x="7614118" y="678426"/>
              <a:chExt cx="3795135" cy="23774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id="{01336A7C-055F-0B6C-144C-4E37C4C55534}"/>
                  </a:ext>
                </a:extLst>
              </p:cNvPr>
              <p:cNvSpPr/>
              <p:nvPr/>
            </p:nvSpPr>
            <p:spPr>
              <a:xfrm>
                <a:off x="1111664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id="{953C1894-5A7D-8401-A22B-09FCAA0BCB8F}"/>
                  </a:ext>
                </a:extLst>
              </p:cNvPr>
              <p:cNvSpPr/>
              <p:nvPr/>
            </p:nvSpPr>
            <p:spPr>
              <a:xfrm>
                <a:off x="1111664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id="{2722843D-CEBE-B8C5-247F-318D63E188D8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id="{22820AEA-B8A8-F843-AE33-C6E92C8A581E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id="{5FFF6972-2325-58A3-8B4D-16195528DFBD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DFF5AB54-F4A5-BE8B-E74C-F47FFAC6723C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BF939028-3033-5EEA-0043-45856813172E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id="{8EAF58D1-E7A7-FA71-03C4-94E607FE6319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66832977-1117-B276-B16F-86D853C97F20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id="{AEF87F8F-6AF2-3125-4F52-8FD2DD5CF4F6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50482C66-7349-2346-3FF9-978E6F24671D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Rectangle 449">
                <a:extLst>
                  <a:ext uri="{FF2B5EF4-FFF2-40B4-BE49-F238E27FC236}">
                    <a16:creationId xmlns:a16="http://schemas.microsoft.com/office/drawing/2014/main" id="{FC19FB08-A6AF-4887-DF02-4E6D0B8ACAB6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id="{F47A07FA-C248-1155-C61B-8581C01ED6A9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C86E5B14-E58B-46D8-6E35-4A923260BC52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603078CC-B23E-4FE7-951D-A0F37C0C15DA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50A65188-D28A-652B-15B6-2028E80313A3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id="{326AE027-E294-87BB-B358-5C9FE08517A1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5D1B8DA4-FE8E-703B-CD5F-AF95F57456DF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4FA6E544-03BE-1EC7-65A5-B48A5EA29AA6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B54B98C7-5621-D69E-4C26-1FAD6A1097C5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Rectangle 458">
                <a:extLst>
                  <a:ext uri="{FF2B5EF4-FFF2-40B4-BE49-F238E27FC236}">
                    <a16:creationId xmlns:a16="http://schemas.microsoft.com/office/drawing/2014/main" id="{DBACC4C2-F897-ECCE-9D61-F46B204EEEEF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480FB98B-1AB0-655B-E7DD-6A96D41BCD64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038F05EB-FB17-30EC-C66B-8FBB9BC9481C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75B10076-9A51-2C22-51B6-67E76A816EDC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Rectangle 462">
                <a:extLst>
                  <a:ext uri="{FF2B5EF4-FFF2-40B4-BE49-F238E27FC236}">
                    <a16:creationId xmlns:a16="http://schemas.microsoft.com/office/drawing/2014/main" id="{2D0633EB-7C72-AC6A-8350-51541F7990BE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 463">
                <a:extLst>
                  <a:ext uri="{FF2B5EF4-FFF2-40B4-BE49-F238E27FC236}">
                    <a16:creationId xmlns:a16="http://schemas.microsoft.com/office/drawing/2014/main" id="{1E1932DB-07BF-CFB6-0FD4-E9ABDADE2485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13E85356-4775-8B84-662F-9E1195404A38}"/>
                </a:ext>
              </a:extLst>
            </p:cNvPr>
            <p:cNvGrpSpPr/>
            <p:nvPr/>
          </p:nvGrpSpPr>
          <p:grpSpPr>
            <a:xfrm>
              <a:off x="2013337" y="4038642"/>
              <a:ext cx="4087743" cy="237744"/>
              <a:chOff x="7321510" y="678426"/>
              <a:chExt cx="4087743" cy="23774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472" name="Rectangle 471">
                <a:extLst>
                  <a:ext uri="{FF2B5EF4-FFF2-40B4-BE49-F238E27FC236}">
                    <a16:creationId xmlns:a16="http://schemas.microsoft.com/office/drawing/2014/main" id="{682260E0-A031-232D-7DA9-267A1E35890C}"/>
                  </a:ext>
                </a:extLst>
              </p:cNvPr>
              <p:cNvSpPr/>
              <p:nvPr/>
            </p:nvSpPr>
            <p:spPr>
              <a:xfrm>
                <a:off x="1111664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id="{4B3AE138-DDA2-2B66-CECE-B95078E79A20}"/>
                  </a:ext>
                </a:extLst>
              </p:cNvPr>
              <p:cNvSpPr/>
              <p:nvPr/>
            </p:nvSpPr>
            <p:spPr>
              <a:xfrm>
                <a:off x="1111664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id="{A5C574DA-EB7E-3AFC-01B8-6B12318D9764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id="{54AAEA1E-0B7F-1BF1-826D-CB06192F8F04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id="{0C548195-8E77-8649-7512-D6B3639252A1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id="{E6828420-F1C7-CEC3-4849-A8E1A1581835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768F70CD-B7BF-D82F-2553-2F93301EACD5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52112B8E-95E3-871F-FA93-10040E47AC9F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id="{D90CA01F-AF47-18FB-9CBC-04F548BF2B41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Rectangle 480">
                <a:extLst>
                  <a:ext uri="{FF2B5EF4-FFF2-40B4-BE49-F238E27FC236}">
                    <a16:creationId xmlns:a16="http://schemas.microsoft.com/office/drawing/2014/main" id="{114AE3F0-D7D7-3ED8-0497-CE5612A7B520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id="{3BC9F6A1-3E81-986E-9D32-80C3CB9F05D2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Rectangle 482">
                <a:extLst>
                  <a:ext uri="{FF2B5EF4-FFF2-40B4-BE49-F238E27FC236}">
                    <a16:creationId xmlns:a16="http://schemas.microsoft.com/office/drawing/2014/main" id="{600B0F70-F644-1D9B-13D7-3B7CA67723EF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Rectangle 483">
                <a:extLst>
                  <a:ext uri="{FF2B5EF4-FFF2-40B4-BE49-F238E27FC236}">
                    <a16:creationId xmlns:a16="http://schemas.microsoft.com/office/drawing/2014/main" id="{302B142E-9C94-5152-F7FD-C743F05CEE88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Rectangle 484">
                <a:extLst>
                  <a:ext uri="{FF2B5EF4-FFF2-40B4-BE49-F238E27FC236}">
                    <a16:creationId xmlns:a16="http://schemas.microsoft.com/office/drawing/2014/main" id="{2945F514-E14E-E25E-4493-13398A13D828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Rectangle 485">
                <a:extLst>
                  <a:ext uri="{FF2B5EF4-FFF2-40B4-BE49-F238E27FC236}">
                    <a16:creationId xmlns:a16="http://schemas.microsoft.com/office/drawing/2014/main" id="{0E4B89E5-AB17-778C-58F6-281511D5830F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Rectangle 486">
                <a:extLst>
                  <a:ext uri="{FF2B5EF4-FFF2-40B4-BE49-F238E27FC236}">
                    <a16:creationId xmlns:a16="http://schemas.microsoft.com/office/drawing/2014/main" id="{108ECEB5-CD9D-A19A-063C-89457BD71C14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Rectangle 487">
                <a:extLst>
                  <a:ext uri="{FF2B5EF4-FFF2-40B4-BE49-F238E27FC236}">
                    <a16:creationId xmlns:a16="http://schemas.microsoft.com/office/drawing/2014/main" id="{DAD1CCA6-21F7-78BA-5192-47071EA74F10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8692C9D3-F577-62F8-DFC9-7A8351DD01A1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Rectangle 489">
                <a:extLst>
                  <a:ext uri="{FF2B5EF4-FFF2-40B4-BE49-F238E27FC236}">
                    <a16:creationId xmlns:a16="http://schemas.microsoft.com/office/drawing/2014/main" id="{59528CB8-DAEF-58AA-346E-9298C457284C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Rectangle 490">
                <a:extLst>
                  <a:ext uri="{FF2B5EF4-FFF2-40B4-BE49-F238E27FC236}">
                    <a16:creationId xmlns:a16="http://schemas.microsoft.com/office/drawing/2014/main" id="{16488E5A-44F7-A156-1082-B811A8533A0F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Rectangle 491">
                <a:extLst>
                  <a:ext uri="{FF2B5EF4-FFF2-40B4-BE49-F238E27FC236}">
                    <a16:creationId xmlns:a16="http://schemas.microsoft.com/office/drawing/2014/main" id="{EAA1773E-696B-853B-2266-EA16C37369E9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Rectangle 492">
                <a:extLst>
                  <a:ext uri="{FF2B5EF4-FFF2-40B4-BE49-F238E27FC236}">
                    <a16:creationId xmlns:a16="http://schemas.microsoft.com/office/drawing/2014/main" id="{9AD068C1-A47A-A551-3616-69B40C830BDA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Rectangle 493">
                <a:extLst>
                  <a:ext uri="{FF2B5EF4-FFF2-40B4-BE49-F238E27FC236}">
                    <a16:creationId xmlns:a16="http://schemas.microsoft.com/office/drawing/2014/main" id="{211C9FD2-36F9-4605-A1C4-69EC9BB658C3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Rectangle 494">
                <a:extLst>
                  <a:ext uri="{FF2B5EF4-FFF2-40B4-BE49-F238E27FC236}">
                    <a16:creationId xmlns:a16="http://schemas.microsoft.com/office/drawing/2014/main" id="{2F9B0114-41FD-BBC8-B96C-1B88A56A0AEE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Rectangle 495">
                <a:extLst>
                  <a:ext uri="{FF2B5EF4-FFF2-40B4-BE49-F238E27FC236}">
                    <a16:creationId xmlns:a16="http://schemas.microsoft.com/office/drawing/2014/main" id="{90E7301D-57EE-3217-3181-85169C66FD1F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A8D2EE79-4A01-7661-D210-A44F8AF66E34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Rectangle 497">
                <a:extLst>
                  <a:ext uri="{FF2B5EF4-FFF2-40B4-BE49-F238E27FC236}">
                    <a16:creationId xmlns:a16="http://schemas.microsoft.com/office/drawing/2014/main" id="{88027349-E1E0-B0AE-662B-DCA6491705F0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Rectangle 498">
                <a:extLst>
                  <a:ext uri="{FF2B5EF4-FFF2-40B4-BE49-F238E27FC236}">
                    <a16:creationId xmlns:a16="http://schemas.microsoft.com/office/drawing/2014/main" id="{5F1F03BB-1B1A-804C-BA70-3EF60F548360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D07CCBD5-6232-A2BC-E553-D876B22E2F94}"/>
                </a:ext>
              </a:extLst>
            </p:cNvPr>
            <p:cNvGrpSpPr/>
            <p:nvPr/>
          </p:nvGrpSpPr>
          <p:grpSpPr>
            <a:xfrm>
              <a:off x="5961806" y="3576362"/>
              <a:ext cx="4083583" cy="237744"/>
              <a:chOff x="6740454" y="678426"/>
              <a:chExt cx="4083583" cy="237744"/>
            </a:xfrm>
          </p:grpSpPr>
          <p:sp>
            <p:nvSpPr>
              <p:cNvPr id="509" name="Rectangle 508">
                <a:extLst>
                  <a:ext uri="{FF2B5EF4-FFF2-40B4-BE49-F238E27FC236}">
                    <a16:creationId xmlns:a16="http://schemas.microsoft.com/office/drawing/2014/main" id="{83ACDE9E-9B59-BEA9-2432-4A0D3703770E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49878687-6567-4D33-A225-353EC072E90C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Rectangle 510">
                <a:extLst>
                  <a:ext uri="{FF2B5EF4-FFF2-40B4-BE49-F238E27FC236}">
                    <a16:creationId xmlns:a16="http://schemas.microsoft.com/office/drawing/2014/main" id="{33318EAC-4F81-AF7E-3854-5C3AB19393E7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Rectangle 511">
                <a:extLst>
                  <a:ext uri="{FF2B5EF4-FFF2-40B4-BE49-F238E27FC236}">
                    <a16:creationId xmlns:a16="http://schemas.microsoft.com/office/drawing/2014/main" id="{55945B45-1704-255A-2DFD-C74F613CADCD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Rectangle 512">
                <a:extLst>
                  <a:ext uri="{FF2B5EF4-FFF2-40B4-BE49-F238E27FC236}">
                    <a16:creationId xmlns:a16="http://schemas.microsoft.com/office/drawing/2014/main" id="{2BDBA9A1-D01F-918B-E257-45935685CE63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Rectangle 513">
                <a:extLst>
                  <a:ext uri="{FF2B5EF4-FFF2-40B4-BE49-F238E27FC236}">
                    <a16:creationId xmlns:a16="http://schemas.microsoft.com/office/drawing/2014/main" id="{67B31673-9AC7-E69D-0550-F1E7C152D635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9756BD87-EBA6-0B2F-865F-E500840A1449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Rectangle 515">
                <a:extLst>
                  <a:ext uri="{FF2B5EF4-FFF2-40B4-BE49-F238E27FC236}">
                    <a16:creationId xmlns:a16="http://schemas.microsoft.com/office/drawing/2014/main" id="{A19116B3-93BB-438F-9C6C-2DE716786E47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Rectangle 516">
                <a:extLst>
                  <a:ext uri="{FF2B5EF4-FFF2-40B4-BE49-F238E27FC236}">
                    <a16:creationId xmlns:a16="http://schemas.microsoft.com/office/drawing/2014/main" id="{77B2EFB1-1679-26F3-1028-35CF30F2CE86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Rectangle 517">
                <a:extLst>
                  <a:ext uri="{FF2B5EF4-FFF2-40B4-BE49-F238E27FC236}">
                    <a16:creationId xmlns:a16="http://schemas.microsoft.com/office/drawing/2014/main" id="{B3833A60-0151-6940-318F-D13ABCE8D5CD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Rectangle 518">
                <a:extLst>
                  <a:ext uri="{FF2B5EF4-FFF2-40B4-BE49-F238E27FC236}">
                    <a16:creationId xmlns:a16="http://schemas.microsoft.com/office/drawing/2014/main" id="{39777E82-5831-8233-22A1-CD562C31712F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Rectangle 519">
                <a:extLst>
                  <a:ext uri="{FF2B5EF4-FFF2-40B4-BE49-F238E27FC236}">
                    <a16:creationId xmlns:a16="http://schemas.microsoft.com/office/drawing/2014/main" id="{AD8E687B-592B-885A-C6AB-F267C0F521A6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Rectangle 520">
                <a:extLst>
                  <a:ext uri="{FF2B5EF4-FFF2-40B4-BE49-F238E27FC236}">
                    <a16:creationId xmlns:a16="http://schemas.microsoft.com/office/drawing/2014/main" id="{E85F5244-84B6-21FE-4938-015C34426E90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Rectangle 521">
                <a:extLst>
                  <a:ext uri="{FF2B5EF4-FFF2-40B4-BE49-F238E27FC236}">
                    <a16:creationId xmlns:a16="http://schemas.microsoft.com/office/drawing/2014/main" id="{0D061D80-C69D-5A7C-4C11-92EA6AA7B319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Rectangle 522">
                <a:extLst>
                  <a:ext uri="{FF2B5EF4-FFF2-40B4-BE49-F238E27FC236}">
                    <a16:creationId xmlns:a16="http://schemas.microsoft.com/office/drawing/2014/main" id="{64245D8F-127A-864D-0C89-40CFF65DD162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5FA47A08-665E-DA49-15F4-F0F9051B9A6D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Rectangle 524">
                <a:extLst>
                  <a:ext uri="{FF2B5EF4-FFF2-40B4-BE49-F238E27FC236}">
                    <a16:creationId xmlns:a16="http://schemas.microsoft.com/office/drawing/2014/main" id="{15B2DDE1-D1D1-6481-E5DE-ACB8DCBD0BBA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Rectangle 525">
                <a:extLst>
                  <a:ext uri="{FF2B5EF4-FFF2-40B4-BE49-F238E27FC236}">
                    <a16:creationId xmlns:a16="http://schemas.microsoft.com/office/drawing/2014/main" id="{0D419278-A556-A921-6D5B-1FF5D97F2D5A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id="{540261E4-0512-4FF0-AB20-54F22CC537F6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Rectangle 527">
                <a:extLst>
                  <a:ext uri="{FF2B5EF4-FFF2-40B4-BE49-F238E27FC236}">
                    <a16:creationId xmlns:a16="http://schemas.microsoft.com/office/drawing/2014/main" id="{EDA092FA-80BD-DB8E-B346-EE7D1476A6F0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9" name="Rectangle 528">
                <a:extLst>
                  <a:ext uri="{FF2B5EF4-FFF2-40B4-BE49-F238E27FC236}">
                    <a16:creationId xmlns:a16="http://schemas.microsoft.com/office/drawing/2014/main" id="{A7F9A2A2-2A3E-E194-3E52-8C619481D3D4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905B10C0-3A0E-AC46-384A-1088A5504AE6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1" name="Rectangle 530">
                <a:extLst>
                  <a:ext uri="{FF2B5EF4-FFF2-40B4-BE49-F238E27FC236}">
                    <a16:creationId xmlns:a16="http://schemas.microsoft.com/office/drawing/2014/main" id="{BD4991F2-FC48-7BA5-897E-5EE3BA36A57C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id="{CDB6555A-9D02-3158-B5FF-2E51BE330F2C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3" name="Rectangle 532">
                <a:extLst>
                  <a:ext uri="{FF2B5EF4-FFF2-40B4-BE49-F238E27FC236}">
                    <a16:creationId xmlns:a16="http://schemas.microsoft.com/office/drawing/2014/main" id="{7BF604AC-4DF0-9F87-D7A7-79ACB04C506F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4" name="Rectangle 533">
                <a:extLst>
                  <a:ext uri="{FF2B5EF4-FFF2-40B4-BE49-F238E27FC236}">
                    <a16:creationId xmlns:a16="http://schemas.microsoft.com/office/drawing/2014/main" id="{034E2155-1F02-989B-899B-BA547B91730E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5" name="Rectangle 534">
                <a:extLst>
                  <a:ext uri="{FF2B5EF4-FFF2-40B4-BE49-F238E27FC236}">
                    <a16:creationId xmlns:a16="http://schemas.microsoft.com/office/drawing/2014/main" id="{1CE09501-165B-41C2-A4DF-E7D8CE966906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6" name="Rectangle 535">
                <a:extLst>
                  <a:ext uri="{FF2B5EF4-FFF2-40B4-BE49-F238E27FC236}">
                    <a16:creationId xmlns:a16="http://schemas.microsoft.com/office/drawing/2014/main" id="{68AD03B4-9422-A6EE-BABC-E2EDD4B76045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7" name="Group 536">
              <a:extLst>
                <a:ext uri="{FF2B5EF4-FFF2-40B4-BE49-F238E27FC236}">
                  <a16:creationId xmlns:a16="http://schemas.microsoft.com/office/drawing/2014/main" id="{CB39BA5B-335A-E2CF-F334-C45C7F5C837A}"/>
                </a:ext>
              </a:extLst>
            </p:cNvPr>
            <p:cNvGrpSpPr/>
            <p:nvPr/>
          </p:nvGrpSpPr>
          <p:grpSpPr>
            <a:xfrm>
              <a:off x="6096000" y="3339380"/>
              <a:ext cx="3790975" cy="237744"/>
              <a:chOff x="6740454" y="678426"/>
              <a:chExt cx="3790975" cy="237744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542" name="Rectangle 541">
                <a:extLst>
                  <a:ext uri="{FF2B5EF4-FFF2-40B4-BE49-F238E27FC236}">
                    <a16:creationId xmlns:a16="http://schemas.microsoft.com/office/drawing/2014/main" id="{B8EF22A8-ADE2-1554-0ED9-298D8CE0B169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Rectangle 542">
                <a:extLst>
                  <a:ext uri="{FF2B5EF4-FFF2-40B4-BE49-F238E27FC236}">
                    <a16:creationId xmlns:a16="http://schemas.microsoft.com/office/drawing/2014/main" id="{438F22A9-C3CE-5BDF-54EB-FC4EA3849055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Rectangle 545">
                <a:extLst>
                  <a:ext uri="{FF2B5EF4-FFF2-40B4-BE49-F238E27FC236}">
                    <a16:creationId xmlns:a16="http://schemas.microsoft.com/office/drawing/2014/main" id="{542B6F13-6F2E-5D18-1720-D39C10BA9879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:a16="http://schemas.microsoft.com/office/drawing/2014/main" id="{3B7B80D2-9A99-3B58-90BC-5E3A29277904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id="{63CBC2E3-B4DC-1D0D-6FF4-0FCDFA21DBD3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id="{43800B9F-B8FB-212B-93D4-7D54099892CB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:a16="http://schemas.microsoft.com/office/drawing/2014/main" id="{82B4F2A8-EB3C-BA00-6B45-FB7D47FD9A68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:a16="http://schemas.microsoft.com/office/drawing/2014/main" id="{883729F2-042D-522A-B8BD-9A5609168672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Rectangle 551">
                <a:extLst>
                  <a:ext uri="{FF2B5EF4-FFF2-40B4-BE49-F238E27FC236}">
                    <a16:creationId xmlns:a16="http://schemas.microsoft.com/office/drawing/2014/main" id="{E9BA470C-7169-A126-3E65-995EB139B82A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Rectangle 552">
                <a:extLst>
                  <a:ext uri="{FF2B5EF4-FFF2-40B4-BE49-F238E27FC236}">
                    <a16:creationId xmlns:a16="http://schemas.microsoft.com/office/drawing/2014/main" id="{1E557C46-A35E-9EAD-0519-7BBDFCFB211F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3D937C43-ABB3-2E23-BC80-5B27DDBF03A7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Rectangle 554">
                <a:extLst>
                  <a:ext uri="{FF2B5EF4-FFF2-40B4-BE49-F238E27FC236}">
                    <a16:creationId xmlns:a16="http://schemas.microsoft.com/office/drawing/2014/main" id="{A00BBDE6-C92D-0105-2DF2-4578AC4357F5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id="{2B11B8CB-6191-D2B0-3CA8-63B37D3C4D96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Rectangle 556">
                <a:extLst>
                  <a:ext uri="{FF2B5EF4-FFF2-40B4-BE49-F238E27FC236}">
                    <a16:creationId xmlns:a16="http://schemas.microsoft.com/office/drawing/2014/main" id="{6D600DF4-DE0C-B00E-F1D0-7094C836B6C2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:a16="http://schemas.microsoft.com/office/drawing/2014/main" id="{E2A52EDB-E740-E226-E3FC-61177FA37006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id="{2E1983CA-4B89-37DA-D6D5-C6C6B57AD45B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A53141B9-3B5F-75F2-F883-85D3D0DC2531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Rectangle 560">
                <a:extLst>
                  <a:ext uri="{FF2B5EF4-FFF2-40B4-BE49-F238E27FC236}">
                    <a16:creationId xmlns:a16="http://schemas.microsoft.com/office/drawing/2014/main" id="{A2D68E32-F5D2-B175-EBF9-2C4FD0074FBD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Rectangle 561">
                <a:extLst>
                  <a:ext uri="{FF2B5EF4-FFF2-40B4-BE49-F238E27FC236}">
                    <a16:creationId xmlns:a16="http://schemas.microsoft.com/office/drawing/2014/main" id="{6B379869-DF3E-2F97-05F9-EF138EAB1A80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Rectangle 562">
                <a:extLst>
                  <a:ext uri="{FF2B5EF4-FFF2-40B4-BE49-F238E27FC236}">
                    <a16:creationId xmlns:a16="http://schemas.microsoft.com/office/drawing/2014/main" id="{3A2178F4-60B6-30BA-C611-7204DC048896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Rectangle 563">
                <a:extLst>
                  <a:ext uri="{FF2B5EF4-FFF2-40B4-BE49-F238E27FC236}">
                    <a16:creationId xmlns:a16="http://schemas.microsoft.com/office/drawing/2014/main" id="{31D757C1-230E-7A47-B3AC-60B0889861A9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Rectangle 564">
                <a:extLst>
                  <a:ext uri="{FF2B5EF4-FFF2-40B4-BE49-F238E27FC236}">
                    <a16:creationId xmlns:a16="http://schemas.microsoft.com/office/drawing/2014/main" id="{D3F74255-C562-7698-9A44-96874F20BB9A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B8341594-E2EC-2390-83D4-B9193B519438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Rectangle 566">
                <a:extLst>
                  <a:ext uri="{FF2B5EF4-FFF2-40B4-BE49-F238E27FC236}">
                    <a16:creationId xmlns:a16="http://schemas.microsoft.com/office/drawing/2014/main" id="{7D4DBF0B-F130-3118-E4F8-31723A914A9D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Rectangle 567">
                <a:extLst>
                  <a:ext uri="{FF2B5EF4-FFF2-40B4-BE49-F238E27FC236}">
                    <a16:creationId xmlns:a16="http://schemas.microsoft.com/office/drawing/2014/main" id="{4940A375-16DC-D9D6-7AD3-5F1D59C651CE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Rectangle 568">
                <a:extLst>
                  <a:ext uri="{FF2B5EF4-FFF2-40B4-BE49-F238E27FC236}">
                    <a16:creationId xmlns:a16="http://schemas.microsoft.com/office/drawing/2014/main" id="{A81D386F-7171-5A67-9651-358C5E583779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64F094A6-9F2E-340E-281F-F22CE731897F}"/>
                </a:ext>
              </a:extLst>
            </p:cNvPr>
            <p:cNvGrpSpPr/>
            <p:nvPr/>
          </p:nvGrpSpPr>
          <p:grpSpPr>
            <a:xfrm>
              <a:off x="6096000" y="3103922"/>
              <a:ext cx="3790975" cy="237744"/>
              <a:chOff x="6740454" y="678426"/>
              <a:chExt cx="3790975" cy="237744"/>
            </a:xfrm>
          </p:grpSpPr>
          <p:sp>
            <p:nvSpPr>
              <p:cNvPr id="571" name="Rectangle 570">
                <a:extLst>
                  <a:ext uri="{FF2B5EF4-FFF2-40B4-BE49-F238E27FC236}">
                    <a16:creationId xmlns:a16="http://schemas.microsoft.com/office/drawing/2014/main" id="{3CB0A676-088E-139B-EBFA-C544CC404539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Rectangle 571">
                <a:extLst>
                  <a:ext uri="{FF2B5EF4-FFF2-40B4-BE49-F238E27FC236}">
                    <a16:creationId xmlns:a16="http://schemas.microsoft.com/office/drawing/2014/main" id="{E82DD95D-3434-75BB-93C6-EEADABCCEB4B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:a16="http://schemas.microsoft.com/office/drawing/2014/main" id="{351B6488-1A72-4E61-3004-0BE521AF0738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Rectangle 575">
                <a:extLst>
                  <a:ext uri="{FF2B5EF4-FFF2-40B4-BE49-F238E27FC236}">
                    <a16:creationId xmlns:a16="http://schemas.microsoft.com/office/drawing/2014/main" id="{F6475E5E-A0A4-95B5-2716-513879C36AFE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Rectangle 576">
                <a:extLst>
                  <a:ext uri="{FF2B5EF4-FFF2-40B4-BE49-F238E27FC236}">
                    <a16:creationId xmlns:a16="http://schemas.microsoft.com/office/drawing/2014/main" id="{FA796295-F82E-A9A6-BCEA-B344993E6080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:a16="http://schemas.microsoft.com/office/drawing/2014/main" id="{734A1333-6874-4831-4191-DAB52E1C8B92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id="{E823D3CB-4830-7B58-B661-7BBB6FA72DB5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Rectangle 579">
                <a:extLst>
                  <a:ext uri="{FF2B5EF4-FFF2-40B4-BE49-F238E27FC236}">
                    <a16:creationId xmlns:a16="http://schemas.microsoft.com/office/drawing/2014/main" id="{21232DD2-AA07-4267-7F2F-9200C32535A8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id="{5B19D1F0-44F5-DDF1-D4BB-E0AAA590E438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Rectangle 581">
                <a:extLst>
                  <a:ext uri="{FF2B5EF4-FFF2-40B4-BE49-F238E27FC236}">
                    <a16:creationId xmlns:a16="http://schemas.microsoft.com/office/drawing/2014/main" id="{E687EC6C-A633-A604-B7AA-46C8E7BC8F57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Rectangle 582">
                <a:extLst>
                  <a:ext uri="{FF2B5EF4-FFF2-40B4-BE49-F238E27FC236}">
                    <a16:creationId xmlns:a16="http://schemas.microsoft.com/office/drawing/2014/main" id="{B005656A-3DB7-594F-B59A-4A75C0D79FD3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Rectangle 583">
                <a:extLst>
                  <a:ext uri="{FF2B5EF4-FFF2-40B4-BE49-F238E27FC236}">
                    <a16:creationId xmlns:a16="http://schemas.microsoft.com/office/drawing/2014/main" id="{1FD694C0-0E01-0692-87EF-8E5E1ED4F150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Rectangle 584">
                <a:extLst>
                  <a:ext uri="{FF2B5EF4-FFF2-40B4-BE49-F238E27FC236}">
                    <a16:creationId xmlns:a16="http://schemas.microsoft.com/office/drawing/2014/main" id="{2941551C-FB24-557F-7872-FB1051F13BA4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Rectangle 585">
                <a:extLst>
                  <a:ext uri="{FF2B5EF4-FFF2-40B4-BE49-F238E27FC236}">
                    <a16:creationId xmlns:a16="http://schemas.microsoft.com/office/drawing/2014/main" id="{C304DA84-0E0C-D1B8-E48E-06DF47EB61FD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Rectangle 586">
                <a:extLst>
                  <a:ext uri="{FF2B5EF4-FFF2-40B4-BE49-F238E27FC236}">
                    <a16:creationId xmlns:a16="http://schemas.microsoft.com/office/drawing/2014/main" id="{81FDAC57-F755-7FFC-CF51-363614CA20F5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Rectangle 587">
                <a:extLst>
                  <a:ext uri="{FF2B5EF4-FFF2-40B4-BE49-F238E27FC236}">
                    <a16:creationId xmlns:a16="http://schemas.microsoft.com/office/drawing/2014/main" id="{56D9D23A-A0EE-6EAB-BBD1-6E66F66CEF3B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Rectangle 588">
                <a:extLst>
                  <a:ext uri="{FF2B5EF4-FFF2-40B4-BE49-F238E27FC236}">
                    <a16:creationId xmlns:a16="http://schemas.microsoft.com/office/drawing/2014/main" id="{1F49DFDC-D91F-FA9A-A489-41095A05A33F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Rectangle 589">
                <a:extLst>
                  <a:ext uri="{FF2B5EF4-FFF2-40B4-BE49-F238E27FC236}">
                    <a16:creationId xmlns:a16="http://schemas.microsoft.com/office/drawing/2014/main" id="{BE80F7B1-7750-6BF3-67BE-A8A799CC7581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Rectangle 590">
                <a:extLst>
                  <a:ext uri="{FF2B5EF4-FFF2-40B4-BE49-F238E27FC236}">
                    <a16:creationId xmlns:a16="http://schemas.microsoft.com/office/drawing/2014/main" id="{4194D312-7C41-DD70-65DC-47EEBF736A3B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Rectangle 591">
                <a:extLst>
                  <a:ext uri="{FF2B5EF4-FFF2-40B4-BE49-F238E27FC236}">
                    <a16:creationId xmlns:a16="http://schemas.microsoft.com/office/drawing/2014/main" id="{0F29F14F-4F63-C7D1-C9DC-20C1BD7AC3B4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Rectangle 592">
                <a:extLst>
                  <a:ext uri="{FF2B5EF4-FFF2-40B4-BE49-F238E27FC236}">
                    <a16:creationId xmlns:a16="http://schemas.microsoft.com/office/drawing/2014/main" id="{82DCAAC5-AD35-12E8-0C57-1630D596CCA3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Rectangle 593">
                <a:extLst>
                  <a:ext uri="{FF2B5EF4-FFF2-40B4-BE49-F238E27FC236}">
                    <a16:creationId xmlns:a16="http://schemas.microsoft.com/office/drawing/2014/main" id="{CF42B314-5E03-E7B3-B140-02F16778276B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Rectangle 594">
                <a:extLst>
                  <a:ext uri="{FF2B5EF4-FFF2-40B4-BE49-F238E27FC236}">
                    <a16:creationId xmlns:a16="http://schemas.microsoft.com/office/drawing/2014/main" id="{8C8F811D-F4D7-FFE6-6E47-0D141FF52D73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Rectangle 595">
                <a:extLst>
                  <a:ext uri="{FF2B5EF4-FFF2-40B4-BE49-F238E27FC236}">
                    <a16:creationId xmlns:a16="http://schemas.microsoft.com/office/drawing/2014/main" id="{6D4416B4-2177-65A8-3D28-857536CE3BC2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Rectangle 596">
                <a:extLst>
                  <a:ext uri="{FF2B5EF4-FFF2-40B4-BE49-F238E27FC236}">
                    <a16:creationId xmlns:a16="http://schemas.microsoft.com/office/drawing/2014/main" id="{33DE1B98-F2EB-CDDA-3523-03A22AFFEF1A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Rectangle 597">
                <a:extLst>
                  <a:ext uri="{FF2B5EF4-FFF2-40B4-BE49-F238E27FC236}">
                    <a16:creationId xmlns:a16="http://schemas.microsoft.com/office/drawing/2014/main" id="{FCCBBDF3-C8F0-71E7-D3DF-B1C9CE3A4937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9" name="Group 598">
              <a:extLst>
                <a:ext uri="{FF2B5EF4-FFF2-40B4-BE49-F238E27FC236}">
                  <a16:creationId xmlns:a16="http://schemas.microsoft.com/office/drawing/2014/main" id="{CCE36B02-A2FA-696D-CA3C-657B48B7FDBC}"/>
                </a:ext>
              </a:extLst>
            </p:cNvPr>
            <p:cNvGrpSpPr/>
            <p:nvPr/>
          </p:nvGrpSpPr>
          <p:grpSpPr>
            <a:xfrm>
              <a:off x="5948680" y="2866940"/>
              <a:ext cx="3790975" cy="237744"/>
              <a:chOff x="6740454" y="678426"/>
              <a:chExt cx="3790975" cy="237744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600" name="Rectangle 599">
                <a:extLst>
                  <a:ext uri="{FF2B5EF4-FFF2-40B4-BE49-F238E27FC236}">
                    <a16:creationId xmlns:a16="http://schemas.microsoft.com/office/drawing/2014/main" id="{E6F78CCB-8AC3-D75D-80F5-EE6C74B60322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Rectangle 600">
                <a:extLst>
                  <a:ext uri="{FF2B5EF4-FFF2-40B4-BE49-F238E27FC236}">
                    <a16:creationId xmlns:a16="http://schemas.microsoft.com/office/drawing/2014/main" id="{B13E7FAB-CA16-BD50-F57A-26F9E0681F52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Rectangle 601">
                <a:extLst>
                  <a:ext uri="{FF2B5EF4-FFF2-40B4-BE49-F238E27FC236}">
                    <a16:creationId xmlns:a16="http://schemas.microsoft.com/office/drawing/2014/main" id="{42824C9B-1809-9A9E-E50E-04497CC05414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Rectangle 602">
                <a:extLst>
                  <a:ext uri="{FF2B5EF4-FFF2-40B4-BE49-F238E27FC236}">
                    <a16:creationId xmlns:a16="http://schemas.microsoft.com/office/drawing/2014/main" id="{45E4783E-CCFF-C3C4-068A-C13944E440B1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Rectangle 603">
                <a:extLst>
                  <a:ext uri="{FF2B5EF4-FFF2-40B4-BE49-F238E27FC236}">
                    <a16:creationId xmlns:a16="http://schemas.microsoft.com/office/drawing/2014/main" id="{8D1D8F15-FA84-4358-C21E-AFEB7FA55ABA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Rectangle 604">
                <a:extLst>
                  <a:ext uri="{FF2B5EF4-FFF2-40B4-BE49-F238E27FC236}">
                    <a16:creationId xmlns:a16="http://schemas.microsoft.com/office/drawing/2014/main" id="{D32D13A6-C9C0-1119-1C67-51BF2FF722D4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Rectangle 605">
                <a:extLst>
                  <a:ext uri="{FF2B5EF4-FFF2-40B4-BE49-F238E27FC236}">
                    <a16:creationId xmlns:a16="http://schemas.microsoft.com/office/drawing/2014/main" id="{C8CFA2FB-E53D-A2EF-3C1F-387C27C2CF42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Rectangle 606">
                <a:extLst>
                  <a:ext uri="{FF2B5EF4-FFF2-40B4-BE49-F238E27FC236}">
                    <a16:creationId xmlns:a16="http://schemas.microsoft.com/office/drawing/2014/main" id="{12055F09-CC88-8D83-50FD-DCF953BFFDBB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Rectangle 607">
                <a:extLst>
                  <a:ext uri="{FF2B5EF4-FFF2-40B4-BE49-F238E27FC236}">
                    <a16:creationId xmlns:a16="http://schemas.microsoft.com/office/drawing/2014/main" id="{E926C000-420D-A0E2-0E36-E0DE5182F3C9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Rectangle 608">
                <a:extLst>
                  <a:ext uri="{FF2B5EF4-FFF2-40B4-BE49-F238E27FC236}">
                    <a16:creationId xmlns:a16="http://schemas.microsoft.com/office/drawing/2014/main" id="{3DD5B775-BFD3-B78F-69F4-C9F663C318FC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Rectangle 609">
                <a:extLst>
                  <a:ext uri="{FF2B5EF4-FFF2-40B4-BE49-F238E27FC236}">
                    <a16:creationId xmlns:a16="http://schemas.microsoft.com/office/drawing/2014/main" id="{70867700-457B-F7CF-4513-4205CBFE2D1E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Rectangle 610">
                <a:extLst>
                  <a:ext uri="{FF2B5EF4-FFF2-40B4-BE49-F238E27FC236}">
                    <a16:creationId xmlns:a16="http://schemas.microsoft.com/office/drawing/2014/main" id="{5F23019E-E75A-BFD6-B640-F25A7D0931D5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Rectangle 611">
                <a:extLst>
                  <a:ext uri="{FF2B5EF4-FFF2-40B4-BE49-F238E27FC236}">
                    <a16:creationId xmlns:a16="http://schemas.microsoft.com/office/drawing/2014/main" id="{A003619C-BDEC-7309-88B7-2DDC671E25C9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Rectangle 612">
                <a:extLst>
                  <a:ext uri="{FF2B5EF4-FFF2-40B4-BE49-F238E27FC236}">
                    <a16:creationId xmlns:a16="http://schemas.microsoft.com/office/drawing/2014/main" id="{26036DA5-0382-FE73-FEE9-02226358C79D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Rectangle 613">
                <a:extLst>
                  <a:ext uri="{FF2B5EF4-FFF2-40B4-BE49-F238E27FC236}">
                    <a16:creationId xmlns:a16="http://schemas.microsoft.com/office/drawing/2014/main" id="{B898E29A-C165-1493-3E66-1E0D805652B0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Rectangle 614">
                <a:extLst>
                  <a:ext uri="{FF2B5EF4-FFF2-40B4-BE49-F238E27FC236}">
                    <a16:creationId xmlns:a16="http://schemas.microsoft.com/office/drawing/2014/main" id="{5B801C1F-9F84-C4F8-19EE-AD29513BBAF4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Rectangle 615">
                <a:extLst>
                  <a:ext uri="{FF2B5EF4-FFF2-40B4-BE49-F238E27FC236}">
                    <a16:creationId xmlns:a16="http://schemas.microsoft.com/office/drawing/2014/main" id="{A1C7A240-48EA-9CFF-E543-2ED16F0A7824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Rectangle 616">
                <a:extLst>
                  <a:ext uri="{FF2B5EF4-FFF2-40B4-BE49-F238E27FC236}">
                    <a16:creationId xmlns:a16="http://schemas.microsoft.com/office/drawing/2014/main" id="{34039239-5B58-5922-61DF-633BFFB54BEC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8" name="Rectangle 617">
                <a:extLst>
                  <a:ext uri="{FF2B5EF4-FFF2-40B4-BE49-F238E27FC236}">
                    <a16:creationId xmlns:a16="http://schemas.microsoft.com/office/drawing/2014/main" id="{B265F223-097C-D332-AF2D-6CF556599E0D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Rectangle 618">
                <a:extLst>
                  <a:ext uri="{FF2B5EF4-FFF2-40B4-BE49-F238E27FC236}">
                    <a16:creationId xmlns:a16="http://schemas.microsoft.com/office/drawing/2014/main" id="{6FEF16A4-CC27-CA1F-8D98-9999AC993706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Rectangle 619">
                <a:extLst>
                  <a:ext uri="{FF2B5EF4-FFF2-40B4-BE49-F238E27FC236}">
                    <a16:creationId xmlns:a16="http://schemas.microsoft.com/office/drawing/2014/main" id="{FBBFA72F-ABD7-47A2-CF66-920529A7FC8E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Rectangle 620">
                <a:extLst>
                  <a:ext uri="{FF2B5EF4-FFF2-40B4-BE49-F238E27FC236}">
                    <a16:creationId xmlns:a16="http://schemas.microsoft.com/office/drawing/2014/main" id="{15F1CD1D-D9B0-4C35-E4AF-CC18B390E798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Rectangle 621">
                <a:extLst>
                  <a:ext uri="{FF2B5EF4-FFF2-40B4-BE49-F238E27FC236}">
                    <a16:creationId xmlns:a16="http://schemas.microsoft.com/office/drawing/2014/main" id="{0060C7F0-E980-9804-DB2B-2AF286CDB9C3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Rectangle 622">
                <a:extLst>
                  <a:ext uri="{FF2B5EF4-FFF2-40B4-BE49-F238E27FC236}">
                    <a16:creationId xmlns:a16="http://schemas.microsoft.com/office/drawing/2014/main" id="{3BC3EEF7-C249-5344-E674-F555B683573B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Rectangle 623">
                <a:extLst>
                  <a:ext uri="{FF2B5EF4-FFF2-40B4-BE49-F238E27FC236}">
                    <a16:creationId xmlns:a16="http://schemas.microsoft.com/office/drawing/2014/main" id="{E080B6F0-3D83-615C-EFB3-6B1FC98CA7EA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Rectangle 624">
                <a:extLst>
                  <a:ext uri="{FF2B5EF4-FFF2-40B4-BE49-F238E27FC236}">
                    <a16:creationId xmlns:a16="http://schemas.microsoft.com/office/drawing/2014/main" id="{3E337618-0C49-253C-65F4-82916B4D4E72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6" name="Group 625">
              <a:extLst>
                <a:ext uri="{FF2B5EF4-FFF2-40B4-BE49-F238E27FC236}">
                  <a16:creationId xmlns:a16="http://schemas.microsoft.com/office/drawing/2014/main" id="{713B7775-6E1A-295C-FBE4-9B3B7A9CD410}"/>
                </a:ext>
              </a:extLst>
            </p:cNvPr>
            <p:cNvGrpSpPr/>
            <p:nvPr/>
          </p:nvGrpSpPr>
          <p:grpSpPr>
            <a:xfrm>
              <a:off x="2443105" y="2624439"/>
              <a:ext cx="3505300" cy="237744"/>
              <a:chOff x="7614118" y="678426"/>
              <a:chExt cx="3505300" cy="237744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629" name="Rectangle 628">
                <a:extLst>
                  <a:ext uri="{FF2B5EF4-FFF2-40B4-BE49-F238E27FC236}">
                    <a16:creationId xmlns:a16="http://schemas.microsoft.com/office/drawing/2014/main" id="{E1BDE7FC-36E0-8DF4-C312-A153D5603C74}"/>
                  </a:ext>
                </a:extLst>
              </p:cNvPr>
              <p:cNvSpPr/>
              <p:nvPr/>
            </p:nvSpPr>
            <p:spPr>
              <a:xfrm>
                <a:off x="1082681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Rectangle 629">
                <a:extLst>
                  <a:ext uri="{FF2B5EF4-FFF2-40B4-BE49-F238E27FC236}">
                    <a16:creationId xmlns:a16="http://schemas.microsoft.com/office/drawing/2014/main" id="{692B31B7-8B0A-6F7B-2325-F6B3A28F9FC3}"/>
                  </a:ext>
                </a:extLst>
              </p:cNvPr>
              <p:cNvSpPr/>
              <p:nvPr/>
            </p:nvSpPr>
            <p:spPr>
              <a:xfrm>
                <a:off x="1082403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Rectangle 630">
                <a:extLst>
                  <a:ext uri="{FF2B5EF4-FFF2-40B4-BE49-F238E27FC236}">
                    <a16:creationId xmlns:a16="http://schemas.microsoft.com/office/drawing/2014/main" id="{E7CD7707-A9B2-B88A-D09E-FED3C86031EE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Rectangle 631">
                <a:extLst>
                  <a:ext uri="{FF2B5EF4-FFF2-40B4-BE49-F238E27FC236}">
                    <a16:creationId xmlns:a16="http://schemas.microsoft.com/office/drawing/2014/main" id="{7CBC0C5F-F1AA-D92B-6C0A-CE65E37E3DFD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Rectangle 632">
                <a:extLst>
                  <a:ext uri="{FF2B5EF4-FFF2-40B4-BE49-F238E27FC236}">
                    <a16:creationId xmlns:a16="http://schemas.microsoft.com/office/drawing/2014/main" id="{4CC54F20-AAC5-503C-3648-E61EC00C37CF}"/>
                  </a:ext>
                </a:extLst>
              </p:cNvPr>
              <p:cNvSpPr/>
              <p:nvPr/>
            </p:nvSpPr>
            <p:spPr>
              <a:xfrm>
                <a:off x="1053142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Rectangle 633">
                <a:extLst>
                  <a:ext uri="{FF2B5EF4-FFF2-40B4-BE49-F238E27FC236}">
                    <a16:creationId xmlns:a16="http://schemas.microsoft.com/office/drawing/2014/main" id="{EDD416E7-6A5B-9353-A9FD-14584D44EB1E}"/>
                  </a:ext>
                </a:extLst>
              </p:cNvPr>
              <p:cNvSpPr/>
              <p:nvPr/>
            </p:nvSpPr>
            <p:spPr>
              <a:xfrm>
                <a:off x="1053142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Rectangle 634">
                <a:extLst>
                  <a:ext uri="{FF2B5EF4-FFF2-40B4-BE49-F238E27FC236}">
                    <a16:creationId xmlns:a16="http://schemas.microsoft.com/office/drawing/2014/main" id="{D00D9389-4370-A875-C13B-73D20DFB6A85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Rectangle 635">
                <a:extLst>
                  <a:ext uri="{FF2B5EF4-FFF2-40B4-BE49-F238E27FC236}">
                    <a16:creationId xmlns:a16="http://schemas.microsoft.com/office/drawing/2014/main" id="{038FD911-95B1-3D87-71C3-FDC8A2BB2ED6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Rectangle 636">
                <a:extLst>
                  <a:ext uri="{FF2B5EF4-FFF2-40B4-BE49-F238E27FC236}">
                    <a16:creationId xmlns:a16="http://schemas.microsoft.com/office/drawing/2014/main" id="{F78BE65F-4568-A09F-6C93-836D77F7014C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Rectangle 637">
                <a:extLst>
                  <a:ext uri="{FF2B5EF4-FFF2-40B4-BE49-F238E27FC236}">
                    <a16:creationId xmlns:a16="http://schemas.microsoft.com/office/drawing/2014/main" id="{7FE8AAD3-69E4-538D-50D4-4C019AC79247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Rectangle 638">
                <a:extLst>
                  <a:ext uri="{FF2B5EF4-FFF2-40B4-BE49-F238E27FC236}">
                    <a16:creationId xmlns:a16="http://schemas.microsoft.com/office/drawing/2014/main" id="{F349C26E-6110-92E4-1A0A-4B5F0940EF81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Rectangle 639">
                <a:extLst>
                  <a:ext uri="{FF2B5EF4-FFF2-40B4-BE49-F238E27FC236}">
                    <a16:creationId xmlns:a16="http://schemas.microsoft.com/office/drawing/2014/main" id="{97FF892B-5DC1-3DC9-8AD0-16DEBE64255D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Rectangle 640">
                <a:extLst>
                  <a:ext uri="{FF2B5EF4-FFF2-40B4-BE49-F238E27FC236}">
                    <a16:creationId xmlns:a16="http://schemas.microsoft.com/office/drawing/2014/main" id="{33C2E2CD-D4A6-611C-A95A-64D701E93DEC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>
                <a:extLst>
                  <a:ext uri="{FF2B5EF4-FFF2-40B4-BE49-F238E27FC236}">
                    <a16:creationId xmlns:a16="http://schemas.microsoft.com/office/drawing/2014/main" id="{50F349C7-09E0-52CA-1A4E-D30228969699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>
                <a:extLst>
                  <a:ext uri="{FF2B5EF4-FFF2-40B4-BE49-F238E27FC236}">
                    <a16:creationId xmlns:a16="http://schemas.microsoft.com/office/drawing/2014/main" id="{8E8533DD-8C8A-5470-EABA-5C8857E1E28C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>
                <a:extLst>
                  <a:ext uri="{FF2B5EF4-FFF2-40B4-BE49-F238E27FC236}">
                    <a16:creationId xmlns:a16="http://schemas.microsoft.com/office/drawing/2014/main" id="{502E1235-4D1F-709C-EB6D-5C9E4717DD7A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>
                <a:extLst>
                  <a:ext uri="{FF2B5EF4-FFF2-40B4-BE49-F238E27FC236}">
                    <a16:creationId xmlns:a16="http://schemas.microsoft.com/office/drawing/2014/main" id="{EF8D99A4-F93B-F266-BCB3-7B4597A671CD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>
                <a:extLst>
                  <a:ext uri="{FF2B5EF4-FFF2-40B4-BE49-F238E27FC236}">
                    <a16:creationId xmlns:a16="http://schemas.microsoft.com/office/drawing/2014/main" id="{63E51D07-FACF-B1DD-9B39-9A224B4512C2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>
                <a:extLst>
                  <a:ext uri="{FF2B5EF4-FFF2-40B4-BE49-F238E27FC236}">
                    <a16:creationId xmlns:a16="http://schemas.microsoft.com/office/drawing/2014/main" id="{13706B26-5427-CD32-14F9-F4991788AE52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>
                <a:extLst>
                  <a:ext uri="{FF2B5EF4-FFF2-40B4-BE49-F238E27FC236}">
                    <a16:creationId xmlns:a16="http://schemas.microsoft.com/office/drawing/2014/main" id="{39306762-EA86-F9E4-5CD1-94E749B4F778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>
                <a:extLst>
                  <a:ext uri="{FF2B5EF4-FFF2-40B4-BE49-F238E27FC236}">
                    <a16:creationId xmlns:a16="http://schemas.microsoft.com/office/drawing/2014/main" id="{A28F3F19-2DB8-BF0A-878E-48B5D2E10300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>
                <a:extLst>
                  <a:ext uri="{FF2B5EF4-FFF2-40B4-BE49-F238E27FC236}">
                    <a16:creationId xmlns:a16="http://schemas.microsoft.com/office/drawing/2014/main" id="{F0D8C241-AAE6-30AA-B894-E721D64B90BC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Rectangle 650">
                <a:extLst>
                  <a:ext uri="{FF2B5EF4-FFF2-40B4-BE49-F238E27FC236}">
                    <a16:creationId xmlns:a16="http://schemas.microsoft.com/office/drawing/2014/main" id="{DC2FAFFF-B94D-9C3A-AA0B-6F66055E49AA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Rectangle 651">
                <a:extLst>
                  <a:ext uri="{FF2B5EF4-FFF2-40B4-BE49-F238E27FC236}">
                    <a16:creationId xmlns:a16="http://schemas.microsoft.com/office/drawing/2014/main" id="{3C23428B-EC7D-7D3B-2694-8DFC9CCDB936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0" name="Group 679">
              <a:extLst>
                <a:ext uri="{FF2B5EF4-FFF2-40B4-BE49-F238E27FC236}">
                  <a16:creationId xmlns:a16="http://schemas.microsoft.com/office/drawing/2014/main" id="{00F762AD-2E99-7F1B-BBC1-09AB1056DC61}"/>
                </a:ext>
              </a:extLst>
            </p:cNvPr>
            <p:cNvGrpSpPr/>
            <p:nvPr/>
          </p:nvGrpSpPr>
          <p:grpSpPr>
            <a:xfrm>
              <a:off x="5948680" y="2626402"/>
              <a:ext cx="3790975" cy="237744"/>
              <a:chOff x="6740454" y="678426"/>
              <a:chExt cx="3790975" cy="237744"/>
            </a:xfrm>
          </p:grpSpPr>
          <p:sp>
            <p:nvSpPr>
              <p:cNvPr id="681" name="Rectangle 680">
                <a:extLst>
                  <a:ext uri="{FF2B5EF4-FFF2-40B4-BE49-F238E27FC236}">
                    <a16:creationId xmlns:a16="http://schemas.microsoft.com/office/drawing/2014/main" id="{D6DA196D-0F49-08AC-3B18-6BA6AB56D609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>
                <a:extLst>
                  <a:ext uri="{FF2B5EF4-FFF2-40B4-BE49-F238E27FC236}">
                    <a16:creationId xmlns:a16="http://schemas.microsoft.com/office/drawing/2014/main" id="{414767C1-9CC1-09BD-8981-42586C849AF2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>
                <a:extLst>
                  <a:ext uri="{FF2B5EF4-FFF2-40B4-BE49-F238E27FC236}">
                    <a16:creationId xmlns:a16="http://schemas.microsoft.com/office/drawing/2014/main" id="{F37638F3-98BC-A9A1-212D-438C49AE2F59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Rectangle 683">
                <a:extLst>
                  <a:ext uri="{FF2B5EF4-FFF2-40B4-BE49-F238E27FC236}">
                    <a16:creationId xmlns:a16="http://schemas.microsoft.com/office/drawing/2014/main" id="{AB73B97F-837D-E751-4ACB-CE255D4A834D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Rectangle 684">
                <a:extLst>
                  <a:ext uri="{FF2B5EF4-FFF2-40B4-BE49-F238E27FC236}">
                    <a16:creationId xmlns:a16="http://schemas.microsoft.com/office/drawing/2014/main" id="{B7D655B8-0E55-6A7C-A318-FEE798254E65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Rectangle 685">
                <a:extLst>
                  <a:ext uri="{FF2B5EF4-FFF2-40B4-BE49-F238E27FC236}">
                    <a16:creationId xmlns:a16="http://schemas.microsoft.com/office/drawing/2014/main" id="{447B3B89-DC65-33CD-ECAF-CB1FAF02A6B0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Rectangle 686">
                <a:extLst>
                  <a:ext uri="{FF2B5EF4-FFF2-40B4-BE49-F238E27FC236}">
                    <a16:creationId xmlns:a16="http://schemas.microsoft.com/office/drawing/2014/main" id="{1256F023-638D-4F90-1630-744964943A99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Rectangle 687">
                <a:extLst>
                  <a:ext uri="{FF2B5EF4-FFF2-40B4-BE49-F238E27FC236}">
                    <a16:creationId xmlns:a16="http://schemas.microsoft.com/office/drawing/2014/main" id="{DBAC8637-9A14-A950-E32B-8D370BC6E065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Rectangle 688">
                <a:extLst>
                  <a:ext uri="{FF2B5EF4-FFF2-40B4-BE49-F238E27FC236}">
                    <a16:creationId xmlns:a16="http://schemas.microsoft.com/office/drawing/2014/main" id="{ED8185D3-BA4C-58DF-0C95-8668CE37031E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Rectangle 689">
                <a:extLst>
                  <a:ext uri="{FF2B5EF4-FFF2-40B4-BE49-F238E27FC236}">
                    <a16:creationId xmlns:a16="http://schemas.microsoft.com/office/drawing/2014/main" id="{4A490728-89A7-045F-C8FA-BEA697C694DF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Rectangle 690">
                <a:extLst>
                  <a:ext uri="{FF2B5EF4-FFF2-40B4-BE49-F238E27FC236}">
                    <a16:creationId xmlns:a16="http://schemas.microsoft.com/office/drawing/2014/main" id="{BA71E9DF-5D4E-4030-97F1-6D0601C88682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Rectangle 691">
                <a:extLst>
                  <a:ext uri="{FF2B5EF4-FFF2-40B4-BE49-F238E27FC236}">
                    <a16:creationId xmlns:a16="http://schemas.microsoft.com/office/drawing/2014/main" id="{FB8446FE-31DC-70A0-4B8C-D3FEB6BCFF2D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Rectangle 692">
                <a:extLst>
                  <a:ext uri="{FF2B5EF4-FFF2-40B4-BE49-F238E27FC236}">
                    <a16:creationId xmlns:a16="http://schemas.microsoft.com/office/drawing/2014/main" id="{864C695C-F6B3-9B3A-BF90-817DA9334E4A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Rectangle 693">
                <a:extLst>
                  <a:ext uri="{FF2B5EF4-FFF2-40B4-BE49-F238E27FC236}">
                    <a16:creationId xmlns:a16="http://schemas.microsoft.com/office/drawing/2014/main" id="{DF8013FF-CDAE-7C6D-64DF-F642B7F810C6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Rectangle 694">
                <a:extLst>
                  <a:ext uri="{FF2B5EF4-FFF2-40B4-BE49-F238E27FC236}">
                    <a16:creationId xmlns:a16="http://schemas.microsoft.com/office/drawing/2014/main" id="{7FF84028-7D0D-8E84-39B3-FAB531635907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Rectangle 695">
                <a:extLst>
                  <a:ext uri="{FF2B5EF4-FFF2-40B4-BE49-F238E27FC236}">
                    <a16:creationId xmlns:a16="http://schemas.microsoft.com/office/drawing/2014/main" id="{4CE13601-47D6-0631-8378-FC9AC87125C6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Rectangle 696">
                <a:extLst>
                  <a:ext uri="{FF2B5EF4-FFF2-40B4-BE49-F238E27FC236}">
                    <a16:creationId xmlns:a16="http://schemas.microsoft.com/office/drawing/2014/main" id="{16CF91F1-CCF0-746B-C140-158F25E29876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Rectangle 697">
                <a:extLst>
                  <a:ext uri="{FF2B5EF4-FFF2-40B4-BE49-F238E27FC236}">
                    <a16:creationId xmlns:a16="http://schemas.microsoft.com/office/drawing/2014/main" id="{F1B7918F-3339-B38E-D0A2-F2698BA0E061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Rectangle 698">
                <a:extLst>
                  <a:ext uri="{FF2B5EF4-FFF2-40B4-BE49-F238E27FC236}">
                    <a16:creationId xmlns:a16="http://schemas.microsoft.com/office/drawing/2014/main" id="{35BD7DA8-5010-0BD2-B1D2-6D821E032E46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0" name="Rectangle 699">
                <a:extLst>
                  <a:ext uri="{FF2B5EF4-FFF2-40B4-BE49-F238E27FC236}">
                    <a16:creationId xmlns:a16="http://schemas.microsoft.com/office/drawing/2014/main" id="{19D19ADE-7E04-3C8C-13E5-6EA8DC2E4AC2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Rectangle 700">
                <a:extLst>
                  <a:ext uri="{FF2B5EF4-FFF2-40B4-BE49-F238E27FC236}">
                    <a16:creationId xmlns:a16="http://schemas.microsoft.com/office/drawing/2014/main" id="{4E43D983-C92B-B1C6-7EAC-FD1CCD3C9486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Rectangle 701">
                <a:extLst>
                  <a:ext uri="{FF2B5EF4-FFF2-40B4-BE49-F238E27FC236}">
                    <a16:creationId xmlns:a16="http://schemas.microsoft.com/office/drawing/2014/main" id="{CC6C55CF-DEA4-6EA8-65EF-51EF3DAF71B1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Rectangle 702">
                <a:extLst>
                  <a:ext uri="{FF2B5EF4-FFF2-40B4-BE49-F238E27FC236}">
                    <a16:creationId xmlns:a16="http://schemas.microsoft.com/office/drawing/2014/main" id="{F42A9743-2796-0672-D937-C0A89B06AD99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Rectangle 703">
                <a:extLst>
                  <a:ext uri="{FF2B5EF4-FFF2-40B4-BE49-F238E27FC236}">
                    <a16:creationId xmlns:a16="http://schemas.microsoft.com/office/drawing/2014/main" id="{63EDE34D-F01F-152F-371B-4AF7C7603DBA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Rectangle 704">
                <a:extLst>
                  <a:ext uri="{FF2B5EF4-FFF2-40B4-BE49-F238E27FC236}">
                    <a16:creationId xmlns:a16="http://schemas.microsoft.com/office/drawing/2014/main" id="{FF9F6E75-D02E-F50D-8600-FF570172DC87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Rectangle 705">
                <a:extLst>
                  <a:ext uri="{FF2B5EF4-FFF2-40B4-BE49-F238E27FC236}">
                    <a16:creationId xmlns:a16="http://schemas.microsoft.com/office/drawing/2014/main" id="{78EB2E4D-71C4-C766-2464-0AAD7C3C275F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40C3284A-B74A-52D1-5C4F-FE0BE4CD9A79}"/>
                </a:ext>
              </a:extLst>
            </p:cNvPr>
            <p:cNvGrpSpPr/>
            <p:nvPr/>
          </p:nvGrpSpPr>
          <p:grpSpPr>
            <a:xfrm>
              <a:off x="6096000" y="2387388"/>
              <a:ext cx="3501597" cy="237744"/>
              <a:chOff x="6740454" y="678426"/>
              <a:chExt cx="3501597" cy="237744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710" name="Rectangle 709">
                <a:extLst>
                  <a:ext uri="{FF2B5EF4-FFF2-40B4-BE49-F238E27FC236}">
                    <a16:creationId xmlns:a16="http://schemas.microsoft.com/office/drawing/2014/main" id="{76219136-A6FC-4B49-34EA-08F86CAAB490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Rectangle 710">
                <a:extLst>
                  <a:ext uri="{FF2B5EF4-FFF2-40B4-BE49-F238E27FC236}">
                    <a16:creationId xmlns:a16="http://schemas.microsoft.com/office/drawing/2014/main" id="{75552125-6513-CDFE-607A-F218F982D040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Rectangle 711">
                <a:extLst>
                  <a:ext uri="{FF2B5EF4-FFF2-40B4-BE49-F238E27FC236}">
                    <a16:creationId xmlns:a16="http://schemas.microsoft.com/office/drawing/2014/main" id="{AA633652-72C3-4484-EB23-D3EC707CD254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Rectangle 712">
                <a:extLst>
                  <a:ext uri="{FF2B5EF4-FFF2-40B4-BE49-F238E27FC236}">
                    <a16:creationId xmlns:a16="http://schemas.microsoft.com/office/drawing/2014/main" id="{1B37AA25-7EE4-D40F-0B95-8D19E3648BF9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Rectangle 713">
                <a:extLst>
                  <a:ext uri="{FF2B5EF4-FFF2-40B4-BE49-F238E27FC236}">
                    <a16:creationId xmlns:a16="http://schemas.microsoft.com/office/drawing/2014/main" id="{F4B4DD0E-F049-3013-2D11-FF1185B3A909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Rectangle 714">
                <a:extLst>
                  <a:ext uri="{FF2B5EF4-FFF2-40B4-BE49-F238E27FC236}">
                    <a16:creationId xmlns:a16="http://schemas.microsoft.com/office/drawing/2014/main" id="{62DBC6D3-D7B0-1625-C36D-225D841825DF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Rectangle 715">
                <a:extLst>
                  <a:ext uri="{FF2B5EF4-FFF2-40B4-BE49-F238E27FC236}">
                    <a16:creationId xmlns:a16="http://schemas.microsoft.com/office/drawing/2014/main" id="{BCD4654C-6260-E822-3E13-988416BEA598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Rectangle 716">
                <a:extLst>
                  <a:ext uri="{FF2B5EF4-FFF2-40B4-BE49-F238E27FC236}">
                    <a16:creationId xmlns:a16="http://schemas.microsoft.com/office/drawing/2014/main" id="{D4C4E7C9-E441-F4EE-EF6D-A3B0C8044952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Rectangle 717">
                <a:extLst>
                  <a:ext uri="{FF2B5EF4-FFF2-40B4-BE49-F238E27FC236}">
                    <a16:creationId xmlns:a16="http://schemas.microsoft.com/office/drawing/2014/main" id="{ED820897-83FE-9CC6-830E-D9A1120D7235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Rectangle 718">
                <a:extLst>
                  <a:ext uri="{FF2B5EF4-FFF2-40B4-BE49-F238E27FC236}">
                    <a16:creationId xmlns:a16="http://schemas.microsoft.com/office/drawing/2014/main" id="{5A001CD7-AC17-12C5-9BB6-293D160A3138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Rectangle 719">
                <a:extLst>
                  <a:ext uri="{FF2B5EF4-FFF2-40B4-BE49-F238E27FC236}">
                    <a16:creationId xmlns:a16="http://schemas.microsoft.com/office/drawing/2014/main" id="{53FCF8C9-2529-AD29-120E-31974151507D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Rectangle 720">
                <a:extLst>
                  <a:ext uri="{FF2B5EF4-FFF2-40B4-BE49-F238E27FC236}">
                    <a16:creationId xmlns:a16="http://schemas.microsoft.com/office/drawing/2014/main" id="{0168BA55-115B-7CFD-3961-3021A5265DDD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Rectangle 721">
                <a:extLst>
                  <a:ext uri="{FF2B5EF4-FFF2-40B4-BE49-F238E27FC236}">
                    <a16:creationId xmlns:a16="http://schemas.microsoft.com/office/drawing/2014/main" id="{E6F605C0-F402-9543-A043-114A158F8F40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Rectangle 722">
                <a:extLst>
                  <a:ext uri="{FF2B5EF4-FFF2-40B4-BE49-F238E27FC236}">
                    <a16:creationId xmlns:a16="http://schemas.microsoft.com/office/drawing/2014/main" id="{E456A07D-07F9-EA39-DFBD-56881C167611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Rectangle 723">
                <a:extLst>
                  <a:ext uri="{FF2B5EF4-FFF2-40B4-BE49-F238E27FC236}">
                    <a16:creationId xmlns:a16="http://schemas.microsoft.com/office/drawing/2014/main" id="{F0226CDD-5D55-F7EF-E76E-B6AC9F3BDED5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Rectangle 724">
                <a:extLst>
                  <a:ext uri="{FF2B5EF4-FFF2-40B4-BE49-F238E27FC236}">
                    <a16:creationId xmlns:a16="http://schemas.microsoft.com/office/drawing/2014/main" id="{4B93C2D2-AA21-B762-7015-28B1E3326608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Rectangle 725">
                <a:extLst>
                  <a:ext uri="{FF2B5EF4-FFF2-40B4-BE49-F238E27FC236}">
                    <a16:creationId xmlns:a16="http://schemas.microsoft.com/office/drawing/2014/main" id="{2632B70B-3572-2E9F-3E36-9EC9582AA0FB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Rectangle 726">
                <a:extLst>
                  <a:ext uri="{FF2B5EF4-FFF2-40B4-BE49-F238E27FC236}">
                    <a16:creationId xmlns:a16="http://schemas.microsoft.com/office/drawing/2014/main" id="{BE351EFB-E687-9ACC-5775-63D12B3282B5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Rectangle 727">
                <a:extLst>
                  <a:ext uri="{FF2B5EF4-FFF2-40B4-BE49-F238E27FC236}">
                    <a16:creationId xmlns:a16="http://schemas.microsoft.com/office/drawing/2014/main" id="{983CA2EB-18DD-307D-E61B-D0D09EBA8128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Rectangle 728">
                <a:extLst>
                  <a:ext uri="{FF2B5EF4-FFF2-40B4-BE49-F238E27FC236}">
                    <a16:creationId xmlns:a16="http://schemas.microsoft.com/office/drawing/2014/main" id="{D868AE21-2A56-03FD-A808-DA394F953BE7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Rectangle 729">
                <a:extLst>
                  <a:ext uri="{FF2B5EF4-FFF2-40B4-BE49-F238E27FC236}">
                    <a16:creationId xmlns:a16="http://schemas.microsoft.com/office/drawing/2014/main" id="{B612EE96-08EE-66EC-580A-B22B0488129F}"/>
                  </a:ext>
                </a:extLst>
              </p:cNvPr>
              <p:cNvSpPr/>
              <p:nvPr/>
            </p:nvSpPr>
            <p:spPr>
              <a:xfrm>
                <a:off x="674045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Rectangle 730">
                <a:extLst>
                  <a:ext uri="{FF2B5EF4-FFF2-40B4-BE49-F238E27FC236}">
                    <a16:creationId xmlns:a16="http://schemas.microsoft.com/office/drawing/2014/main" id="{DBCFEA95-BE03-55C8-DF75-3F8CD557A5DC}"/>
                  </a:ext>
                </a:extLst>
              </p:cNvPr>
              <p:cNvSpPr/>
              <p:nvPr/>
            </p:nvSpPr>
            <p:spPr>
              <a:xfrm>
                <a:off x="674045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Rectangle 731">
                <a:extLst>
                  <a:ext uri="{FF2B5EF4-FFF2-40B4-BE49-F238E27FC236}">
                    <a16:creationId xmlns:a16="http://schemas.microsoft.com/office/drawing/2014/main" id="{26BDF280-0E5E-6F24-1632-0C230EC5E57B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Rectangle 732">
                <a:extLst>
                  <a:ext uri="{FF2B5EF4-FFF2-40B4-BE49-F238E27FC236}">
                    <a16:creationId xmlns:a16="http://schemas.microsoft.com/office/drawing/2014/main" id="{AB1FE39C-A321-5D52-EC65-FC89633639CD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9" name="Group 758">
              <a:extLst>
                <a:ext uri="{FF2B5EF4-FFF2-40B4-BE49-F238E27FC236}">
                  <a16:creationId xmlns:a16="http://schemas.microsoft.com/office/drawing/2014/main" id="{D64CF995-B441-8484-DE52-992CE6F90D12}"/>
                </a:ext>
              </a:extLst>
            </p:cNvPr>
            <p:cNvGrpSpPr/>
            <p:nvPr/>
          </p:nvGrpSpPr>
          <p:grpSpPr>
            <a:xfrm>
              <a:off x="2593473" y="2387388"/>
              <a:ext cx="3502527" cy="237744"/>
              <a:chOff x="7028902" y="678426"/>
              <a:chExt cx="3502527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760" name="Rectangle 759">
                <a:extLst>
                  <a:ext uri="{FF2B5EF4-FFF2-40B4-BE49-F238E27FC236}">
                    <a16:creationId xmlns:a16="http://schemas.microsoft.com/office/drawing/2014/main" id="{1ADF9721-48C0-9949-3977-FC77B6F54729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Rectangle 760">
                <a:extLst>
                  <a:ext uri="{FF2B5EF4-FFF2-40B4-BE49-F238E27FC236}">
                    <a16:creationId xmlns:a16="http://schemas.microsoft.com/office/drawing/2014/main" id="{7FAC3589-D566-F8BE-2791-7B15A4FAE4ED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Rectangle 761">
                <a:extLst>
                  <a:ext uri="{FF2B5EF4-FFF2-40B4-BE49-F238E27FC236}">
                    <a16:creationId xmlns:a16="http://schemas.microsoft.com/office/drawing/2014/main" id="{4EAC51F6-7A5E-D787-9F09-A3AD0C260847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Rectangle 762">
                <a:extLst>
                  <a:ext uri="{FF2B5EF4-FFF2-40B4-BE49-F238E27FC236}">
                    <a16:creationId xmlns:a16="http://schemas.microsoft.com/office/drawing/2014/main" id="{5BA558BF-3062-4A85-EA53-DC8E1EF264D4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Rectangle 763">
                <a:extLst>
                  <a:ext uri="{FF2B5EF4-FFF2-40B4-BE49-F238E27FC236}">
                    <a16:creationId xmlns:a16="http://schemas.microsoft.com/office/drawing/2014/main" id="{2E430D2F-3BB1-BDA0-0F5A-D18B0F3AB317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Rectangle 764">
                <a:extLst>
                  <a:ext uri="{FF2B5EF4-FFF2-40B4-BE49-F238E27FC236}">
                    <a16:creationId xmlns:a16="http://schemas.microsoft.com/office/drawing/2014/main" id="{7EEE3906-FAE2-CEC9-C4AC-D5E5CA20AA48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Rectangle 765">
                <a:extLst>
                  <a:ext uri="{FF2B5EF4-FFF2-40B4-BE49-F238E27FC236}">
                    <a16:creationId xmlns:a16="http://schemas.microsoft.com/office/drawing/2014/main" id="{7908F022-F20E-4F2A-806D-3298FF6C356F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Rectangle 766">
                <a:extLst>
                  <a:ext uri="{FF2B5EF4-FFF2-40B4-BE49-F238E27FC236}">
                    <a16:creationId xmlns:a16="http://schemas.microsoft.com/office/drawing/2014/main" id="{804E7709-7A42-D76B-5C5B-58AC16A9559D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Rectangle 767">
                <a:extLst>
                  <a:ext uri="{FF2B5EF4-FFF2-40B4-BE49-F238E27FC236}">
                    <a16:creationId xmlns:a16="http://schemas.microsoft.com/office/drawing/2014/main" id="{CD570302-F083-496E-8BDB-53A2EF505FC4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Rectangle 768">
                <a:extLst>
                  <a:ext uri="{FF2B5EF4-FFF2-40B4-BE49-F238E27FC236}">
                    <a16:creationId xmlns:a16="http://schemas.microsoft.com/office/drawing/2014/main" id="{95D33432-FFD7-8252-7436-61C8EF658A37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Rectangle 769">
                <a:extLst>
                  <a:ext uri="{FF2B5EF4-FFF2-40B4-BE49-F238E27FC236}">
                    <a16:creationId xmlns:a16="http://schemas.microsoft.com/office/drawing/2014/main" id="{F788DE14-93E8-BC57-B805-47D84975A642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Rectangle 770">
                <a:extLst>
                  <a:ext uri="{FF2B5EF4-FFF2-40B4-BE49-F238E27FC236}">
                    <a16:creationId xmlns:a16="http://schemas.microsoft.com/office/drawing/2014/main" id="{8702708F-ADC7-7B75-CA20-EA335B84F4D9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Rectangle 771">
                <a:extLst>
                  <a:ext uri="{FF2B5EF4-FFF2-40B4-BE49-F238E27FC236}">
                    <a16:creationId xmlns:a16="http://schemas.microsoft.com/office/drawing/2014/main" id="{4404D759-40C6-4C43-16FC-C20AA2EBD994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Rectangle 772">
                <a:extLst>
                  <a:ext uri="{FF2B5EF4-FFF2-40B4-BE49-F238E27FC236}">
                    <a16:creationId xmlns:a16="http://schemas.microsoft.com/office/drawing/2014/main" id="{FF8D3920-711A-ABBE-CEC4-5D24DA773BA1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Rectangle 773">
                <a:extLst>
                  <a:ext uri="{FF2B5EF4-FFF2-40B4-BE49-F238E27FC236}">
                    <a16:creationId xmlns:a16="http://schemas.microsoft.com/office/drawing/2014/main" id="{9EAC3538-CAF9-3A10-5322-9F6429AC38BD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Rectangle 774">
                <a:extLst>
                  <a:ext uri="{FF2B5EF4-FFF2-40B4-BE49-F238E27FC236}">
                    <a16:creationId xmlns:a16="http://schemas.microsoft.com/office/drawing/2014/main" id="{D098D4AE-F67E-94C2-BC64-E83A097DA251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Rectangle 775">
                <a:extLst>
                  <a:ext uri="{FF2B5EF4-FFF2-40B4-BE49-F238E27FC236}">
                    <a16:creationId xmlns:a16="http://schemas.microsoft.com/office/drawing/2014/main" id="{6F2E4FED-6F05-9054-20BF-C01A1FC630FB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Rectangle 776">
                <a:extLst>
                  <a:ext uri="{FF2B5EF4-FFF2-40B4-BE49-F238E27FC236}">
                    <a16:creationId xmlns:a16="http://schemas.microsoft.com/office/drawing/2014/main" id="{E58C524C-86BB-2C50-8C23-19430B53199C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Rectangle 777">
                <a:extLst>
                  <a:ext uri="{FF2B5EF4-FFF2-40B4-BE49-F238E27FC236}">
                    <a16:creationId xmlns:a16="http://schemas.microsoft.com/office/drawing/2014/main" id="{66FE6FF2-31B4-965A-EF68-A8350FFA5264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Rectangle 778">
                <a:extLst>
                  <a:ext uri="{FF2B5EF4-FFF2-40B4-BE49-F238E27FC236}">
                    <a16:creationId xmlns:a16="http://schemas.microsoft.com/office/drawing/2014/main" id="{A8EED5C6-9A76-E46F-1C5F-90FBE8CA43D4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Rectangle 779">
                <a:extLst>
                  <a:ext uri="{FF2B5EF4-FFF2-40B4-BE49-F238E27FC236}">
                    <a16:creationId xmlns:a16="http://schemas.microsoft.com/office/drawing/2014/main" id="{D8BD13AE-5E86-0CEB-A515-D24BFB5F474D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Rectangle 780">
                <a:extLst>
                  <a:ext uri="{FF2B5EF4-FFF2-40B4-BE49-F238E27FC236}">
                    <a16:creationId xmlns:a16="http://schemas.microsoft.com/office/drawing/2014/main" id="{3338ADBD-B7E2-68D1-C89A-DE8F6AC727B0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Rectangle 781">
                <a:extLst>
                  <a:ext uri="{FF2B5EF4-FFF2-40B4-BE49-F238E27FC236}">
                    <a16:creationId xmlns:a16="http://schemas.microsoft.com/office/drawing/2014/main" id="{B697912D-C05D-40C5-A3CA-D5E910677824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Rectangle 782">
                <a:extLst>
                  <a:ext uri="{FF2B5EF4-FFF2-40B4-BE49-F238E27FC236}">
                    <a16:creationId xmlns:a16="http://schemas.microsoft.com/office/drawing/2014/main" id="{286BEACE-D39C-3AD0-E522-1BF67010FA2A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3" name="Group 872">
              <a:extLst>
                <a:ext uri="{FF2B5EF4-FFF2-40B4-BE49-F238E27FC236}">
                  <a16:creationId xmlns:a16="http://schemas.microsoft.com/office/drawing/2014/main" id="{33705949-E9F4-E335-B820-BD71381E54D4}"/>
                </a:ext>
              </a:extLst>
            </p:cNvPr>
            <p:cNvGrpSpPr/>
            <p:nvPr/>
          </p:nvGrpSpPr>
          <p:grpSpPr>
            <a:xfrm>
              <a:off x="2716702" y="2148628"/>
              <a:ext cx="6699136" cy="237744"/>
              <a:chOff x="2716702" y="2148628"/>
              <a:chExt cx="6699136" cy="237744"/>
            </a:xfrm>
          </p:grpSpPr>
          <p:sp>
            <p:nvSpPr>
              <p:cNvPr id="791" name="Rectangle 790">
                <a:extLst>
                  <a:ext uri="{FF2B5EF4-FFF2-40B4-BE49-F238E27FC236}">
                    <a16:creationId xmlns:a16="http://schemas.microsoft.com/office/drawing/2014/main" id="{BD84EEB1-708E-3C68-50E0-52FA1A5AC5FD}"/>
                  </a:ext>
                </a:extLst>
              </p:cNvPr>
              <p:cNvSpPr/>
              <p:nvPr/>
            </p:nvSpPr>
            <p:spPr>
              <a:xfrm>
                <a:off x="883478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Rectangle 791">
                <a:extLst>
                  <a:ext uri="{FF2B5EF4-FFF2-40B4-BE49-F238E27FC236}">
                    <a16:creationId xmlns:a16="http://schemas.microsoft.com/office/drawing/2014/main" id="{D617D5C7-56CE-768D-20E9-8579DC94FA68}"/>
                  </a:ext>
                </a:extLst>
              </p:cNvPr>
              <p:cNvSpPr/>
              <p:nvPr/>
            </p:nvSpPr>
            <p:spPr>
              <a:xfrm>
                <a:off x="883478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Rectangle 792">
                <a:extLst>
                  <a:ext uri="{FF2B5EF4-FFF2-40B4-BE49-F238E27FC236}">
                    <a16:creationId xmlns:a16="http://schemas.microsoft.com/office/drawing/2014/main" id="{F62C48CF-7C57-839C-3735-68CBDE75C35C}"/>
                  </a:ext>
                </a:extLst>
              </p:cNvPr>
              <p:cNvSpPr/>
              <p:nvPr/>
            </p:nvSpPr>
            <p:spPr>
              <a:xfrm>
                <a:off x="912323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Rectangle 793">
                <a:extLst>
                  <a:ext uri="{FF2B5EF4-FFF2-40B4-BE49-F238E27FC236}">
                    <a16:creationId xmlns:a16="http://schemas.microsoft.com/office/drawing/2014/main" id="{3B09F583-729E-BFE0-748A-BA58E864871B}"/>
                  </a:ext>
                </a:extLst>
              </p:cNvPr>
              <p:cNvSpPr/>
              <p:nvPr/>
            </p:nvSpPr>
            <p:spPr>
              <a:xfrm>
                <a:off x="9123230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Rectangle 794">
                <a:extLst>
                  <a:ext uri="{FF2B5EF4-FFF2-40B4-BE49-F238E27FC236}">
                    <a16:creationId xmlns:a16="http://schemas.microsoft.com/office/drawing/2014/main" id="{4DA39A73-8880-6BFC-31E8-76D9A2F3A24B}"/>
                  </a:ext>
                </a:extLst>
              </p:cNvPr>
              <p:cNvSpPr/>
              <p:nvPr/>
            </p:nvSpPr>
            <p:spPr>
              <a:xfrm>
                <a:off x="854032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Rectangle 795">
                <a:extLst>
                  <a:ext uri="{FF2B5EF4-FFF2-40B4-BE49-F238E27FC236}">
                    <a16:creationId xmlns:a16="http://schemas.microsoft.com/office/drawing/2014/main" id="{3D4DAAF6-25C9-FAEA-3F70-E626E0C1B3F8}"/>
                  </a:ext>
                </a:extLst>
              </p:cNvPr>
              <p:cNvSpPr/>
              <p:nvPr/>
            </p:nvSpPr>
            <p:spPr>
              <a:xfrm>
                <a:off x="8540323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Rectangle 796">
                <a:extLst>
                  <a:ext uri="{FF2B5EF4-FFF2-40B4-BE49-F238E27FC236}">
                    <a16:creationId xmlns:a16="http://schemas.microsoft.com/office/drawing/2014/main" id="{92630FA7-01AB-12DA-EDE5-22C50B3C0F82}"/>
                  </a:ext>
                </a:extLst>
              </p:cNvPr>
              <p:cNvSpPr/>
              <p:nvPr/>
            </p:nvSpPr>
            <p:spPr>
              <a:xfrm>
                <a:off x="8250488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8" name="Rectangle 797">
                <a:extLst>
                  <a:ext uri="{FF2B5EF4-FFF2-40B4-BE49-F238E27FC236}">
                    <a16:creationId xmlns:a16="http://schemas.microsoft.com/office/drawing/2014/main" id="{246CFF46-EA6D-81E5-FDDE-BACA39F01285}"/>
                  </a:ext>
                </a:extLst>
              </p:cNvPr>
              <p:cNvSpPr/>
              <p:nvPr/>
            </p:nvSpPr>
            <p:spPr>
              <a:xfrm>
                <a:off x="824771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Rectangle 798">
                <a:extLst>
                  <a:ext uri="{FF2B5EF4-FFF2-40B4-BE49-F238E27FC236}">
                    <a16:creationId xmlns:a16="http://schemas.microsoft.com/office/drawing/2014/main" id="{70E620B5-ADCD-FE18-52D3-3B7A0109F22F}"/>
                  </a:ext>
                </a:extLst>
              </p:cNvPr>
              <p:cNvSpPr/>
              <p:nvPr/>
            </p:nvSpPr>
            <p:spPr>
              <a:xfrm>
                <a:off x="7662499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0" name="Rectangle 799">
                <a:extLst>
                  <a:ext uri="{FF2B5EF4-FFF2-40B4-BE49-F238E27FC236}">
                    <a16:creationId xmlns:a16="http://schemas.microsoft.com/office/drawing/2014/main" id="{6EB84C45-7E14-1829-F496-CB9B084286E8}"/>
                  </a:ext>
                </a:extLst>
              </p:cNvPr>
              <p:cNvSpPr/>
              <p:nvPr/>
            </p:nvSpPr>
            <p:spPr>
              <a:xfrm>
                <a:off x="7662499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Rectangle 800">
                <a:extLst>
                  <a:ext uri="{FF2B5EF4-FFF2-40B4-BE49-F238E27FC236}">
                    <a16:creationId xmlns:a16="http://schemas.microsoft.com/office/drawing/2014/main" id="{B971EC2B-F6F1-E3CE-49D9-3014354539E6}"/>
                  </a:ext>
                </a:extLst>
              </p:cNvPr>
              <p:cNvSpPr/>
              <p:nvPr/>
            </p:nvSpPr>
            <p:spPr>
              <a:xfrm>
                <a:off x="795510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2" name="Rectangle 801">
                <a:extLst>
                  <a:ext uri="{FF2B5EF4-FFF2-40B4-BE49-F238E27FC236}">
                    <a16:creationId xmlns:a16="http://schemas.microsoft.com/office/drawing/2014/main" id="{94CF0E69-950A-EE30-35CE-491495E5723E}"/>
                  </a:ext>
                </a:extLst>
              </p:cNvPr>
              <p:cNvSpPr/>
              <p:nvPr/>
            </p:nvSpPr>
            <p:spPr>
              <a:xfrm>
                <a:off x="795510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Rectangle 802">
                <a:extLst>
                  <a:ext uri="{FF2B5EF4-FFF2-40B4-BE49-F238E27FC236}">
                    <a16:creationId xmlns:a16="http://schemas.microsoft.com/office/drawing/2014/main" id="{AF6E4FB1-45AD-57C2-65B0-3F1280D23151}"/>
                  </a:ext>
                </a:extLst>
              </p:cNvPr>
              <p:cNvSpPr/>
              <p:nvPr/>
            </p:nvSpPr>
            <p:spPr>
              <a:xfrm>
                <a:off x="7373121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4" name="Rectangle 803">
                <a:extLst>
                  <a:ext uri="{FF2B5EF4-FFF2-40B4-BE49-F238E27FC236}">
                    <a16:creationId xmlns:a16="http://schemas.microsoft.com/office/drawing/2014/main" id="{01F40D93-C48F-ADBC-D6EB-53BE4D74166B}"/>
                  </a:ext>
                </a:extLst>
              </p:cNvPr>
              <p:cNvSpPr/>
              <p:nvPr/>
            </p:nvSpPr>
            <p:spPr>
              <a:xfrm>
                <a:off x="737312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5" name="Rectangle 804">
                <a:extLst>
                  <a:ext uri="{FF2B5EF4-FFF2-40B4-BE49-F238E27FC236}">
                    <a16:creationId xmlns:a16="http://schemas.microsoft.com/office/drawing/2014/main" id="{8562E85A-7271-6CC3-5095-C03A446EC183}"/>
                  </a:ext>
                </a:extLst>
              </p:cNvPr>
              <p:cNvSpPr/>
              <p:nvPr/>
            </p:nvSpPr>
            <p:spPr>
              <a:xfrm>
                <a:off x="708328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6" name="Rectangle 805">
                <a:extLst>
                  <a:ext uri="{FF2B5EF4-FFF2-40B4-BE49-F238E27FC236}">
                    <a16:creationId xmlns:a16="http://schemas.microsoft.com/office/drawing/2014/main" id="{E08C9856-68E7-D4FB-D44F-8A3879F1FE35}"/>
                  </a:ext>
                </a:extLst>
              </p:cNvPr>
              <p:cNvSpPr/>
              <p:nvPr/>
            </p:nvSpPr>
            <p:spPr>
              <a:xfrm>
                <a:off x="708051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7" name="Rectangle 806">
                <a:extLst>
                  <a:ext uri="{FF2B5EF4-FFF2-40B4-BE49-F238E27FC236}">
                    <a16:creationId xmlns:a16="http://schemas.microsoft.com/office/drawing/2014/main" id="{45FB29A1-F4FB-0C54-EFC9-4B930F1D53BB}"/>
                  </a:ext>
                </a:extLst>
              </p:cNvPr>
              <p:cNvSpPr/>
              <p:nvPr/>
            </p:nvSpPr>
            <p:spPr>
              <a:xfrm>
                <a:off x="649945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8" name="Rectangle 807">
                <a:extLst>
                  <a:ext uri="{FF2B5EF4-FFF2-40B4-BE49-F238E27FC236}">
                    <a16:creationId xmlns:a16="http://schemas.microsoft.com/office/drawing/2014/main" id="{8E6A6106-427A-F4F2-6CC7-659FA8AD8D1A}"/>
                  </a:ext>
                </a:extLst>
              </p:cNvPr>
              <p:cNvSpPr/>
              <p:nvPr/>
            </p:nvSpPr>
            <p:spPr>
              <a:xfrm>
                <a:off x="649945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9" name="Rectangle 808">
                <a:extLst>
                  <a:ext uri="{FF2B5EF4-FFF2-40B4-BE49-F238E27FC236}">
                    <a16:creationId xmlns:a16="http://schemas.microsoft.com/office/drawing/2014/main" id="{4526CDA1-3751-A98E-423B-32CC134C7005}"/>
                  </a:ext>
                </a:extLst>
              </p:cNvPr>
              <p:cNvSpPr/>
              <p:nvPr/>
            </p:nvSpPr>
            <p:spPr>
              <a:xfrm>
                <a:off x="678790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0" name="Rectangle 809">
                <a:extLst>
                  <a:ext uri="{FF2B5EF4-FFF2-40B4-BE49-F238E27FC236}">
                    <a16:creationId xmlns:a16="http://schemas.microsoft.com/office/drawing/2014/main" id="{B0DB09D9-1EEF-EE83-49A8-2D001D901FE5}"/>
                  </a:ext>
                </a:extLst>
              </p:cNvPr>
              <p:cNvSpPr/>
              <p:nvPr/>
            </p:nvSpPr>
            <p:spPr>
              <a:xfrm>
                <a:off x="678790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2" name="Rectangle 811">
                <a:extLst>
                  <a:ext uri="{FF2B5EF4-FFF2-40B4-BE49-F238E27FC236}">
                    <a16:creationId xmlns:a16="http://schemas.microsoft.com/office/drawing/2014/main" id="{1B886662-F696-EC87-1737-63D0BA48846F}"/>
                  </a:ext>
                </a:extLst>
              </p:cNvPr>
              <p:cNvSpPr/>
              <p:nvPr/>
            </p:nvSpPr>
            <p:spPr>
              <a:xfrm>
                <a:off x="6215069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3" name="Rectangle 812">
                <a:extLst>
                  <a:ext uri="{FF2B5EF4-FFF2-40B4-BE49-F238E27FC236}">
                    <a16:creationId xmlns:a16="http://schemas.microsoft.com/office/drawing/2014/main" id="{30291057-A53A-CE37-6097-D96210BA0BD3}"/>
                  </a:ext>
                </a:extLst>
              </p:cNvPr>
              <p:cNvSpPr/>
              <p:nvPr/>
            </p:nvSpPr>
            <p:spPr>
              <a:xfrm>
                <a:off x="6215069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4" name="Rectangle 813">
                <a:extLst>
                  <a:ext uri="{FF2B5EF4-FFF2-40B4-BE49-F238E27FC236}">
                    <a16:creationId xmlns:a16="http://schemas.microsoft.com/office/drawing/2014/main" id="{210C905E-7B44-4337-D18B-2A08C72C6809}"/>
                  </a:ext>
                </a:extLst>
              </p:cNvPr>
              <p:cNvSpPr/>
              <p:nvPr/>
            </p:nvSpPr>
            <p:spPr>
              <a:xfrm>
                <a:off x="5925691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5" name="Rectangle 814">
                <a:extLst>
                  <a:ext uri="{FF2B5EF4-FFF2-40B4-BE49-F238E27FC236}">
                    <a16:creationId xmlns:a16="http://schemas.microsoft.com/office/drawing/2014/main" id="{306E5523-48B4-027C-EE4B-4F9A96407894}"/>
                  </a:ext>
                </a:extLst>
              </p:cNvPr>
              <p:cNvSpPr/>
              <p:nvPr/>
            </p:nvSpPr>
            <p:spPr>
              <a:xfrm>
                <a:off x="592569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6" name="Rectangle 815">
                <a:extLst>
                  <a:ext uri="{FF2B5EF4-FFF2-40B4-BE49-F238E27FC236}">
                    <a16:creationId xmlns:a16="http://schemas.microsoft.com/office/drawing/2014/main" id="{C0BD2802-BB43-A622-9018-4A1E20306CBC}"/>
                  </a:ext>
                </a:extLst>
              </p:cNvPr>
              <p:cNvSpPr/>
              <p:nvPr/>
            </p:nvSpPr>
            <p:spPr>
              <a:xfrm>
                <a:off x="563585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7" name="Rectangle 816">
                <a:extLst>
                  <a:ext uri="{FF2B5EF4-FFF2-40B4-BE49-F238E27FC236}">
                    <a16:creationId xmlns:a16="http://schemas.microsoft.com/office/drawing/2014/main" id="{F10A0087-C4C8-D214-D4CD-39E9453E7AF8}"/>
                  </a:ext>
                </a:extLst>
              </p:cNvPr>
              <p:cNvSpPr/>
              <p:nvPr/>
            </p:nvSpPr>
            <p:spPr>
              <a:xfrm>
                <a:off x="563308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8" name="Rectangle 817">
                <a:extLst>
                  <a:ext uri="{FF2B5EF4-FFF2-40B4-BE49-F238E27FC236}">
                    <a16:creationId xmlns:a16="http://schemas.microsoft.com/office/drawing/2014/main" id="{8AC2689C-4880-7E55-23AB-73093EB718F7}"/>
                  </a:ext>
                </a:extLst>
              </p:cNvPr>
              <p:cNvSpPr/>
              <p:nvPr/>
            </p:nvSpPr>
            <p:spPr>
              <a:xfrm>
                <a:off x="505202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9" name="Rectangle 818">
                <a:extLst>
                  <a:ext uri="{FF2B5EF4-FFF2-40B4-BE49-F238E27FC236}">
                    <a16:creationId xmlns:a16="http://schemas.microsoft.com/office/drawing/2014/main" id="{7E072C89-5C1A-EE7C-3416-C81A778A62FF}"/>
                  </a:ext>
                </a:extLst>
              </p:cNvPr>
              <p:cNvSpPr/>
              <p:nvPr/>
            </p:nvSpPr>
            <p:spPr>
              <a:xfrm>
                <a:off x="505202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0" name="Rectangle 819">
                <a:extLst>
                  <a:ext uri="{FF2B5EF4-FFF2-40B4-BE49-F238E27FC236}">
                    <a16:creationId xmlns:a16="http://schemas.microsoft.com/office/drawing/2014/main" id="{1F27AF3D-4C86-D3B0-A9BB-3C0F0E391BE6}"/>
                  </a:ext>
                </a:extLst>
              </p:cNvPr>
              <p:cNvSpPr/>
              <p:nvPr/>
            </p:nvSpPr>
            <p:spPr>
              <a:xfrm>
                <a:off x="534047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1" name="Rectangle 820">
                <a:extLst>
                  <a:ext uri="{FF2B5EF4-FFF2-40B4-BE49-F238E27FC236}">
                    <a16:creationId xmlns:a16="http://schemas.microsoft.com/office/drawing/2014/main" id="{67368F85-0476-1CD7-8491-0F6C50EFF251}"/>
                  </a:ext>
                </a:extLst>
              </p:cNvPr>
              <p:cNvSpPr/>
              <p:nvPr/>
            </p:nvSpPr>
            <p:spPr>
              <a:xfrm>
                <a:off x="534047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2" name="Rectangle 821">
                <a:extLst>
                  <a:ext uri="{FF2B5EF4-FFF2-40B4-BE49-F238E27FC236}">
                    <a16:creationId xmlns:a16="http://schemas.microsoft.com/office/drawing/2014/main" id="{10F53E68-65AE-AFE5-3F93-D2A0558E178E}"/>
                  </a:ext>
                </a:extLst>
              </p:cNvPr>
              <p:cNvSpPr/>
              <p:nvPr/>
            </p:nvSpPr>
            <p:spPr>
              <a:xfrm>
                <a:off x="475756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3" name="Rectangle 822">
                <a:extLst>
                  <a:ext uri="{FF2B5EF4-FFF2-40B4-BE49-F238E27FC236}">
                    <a16:creationId xmlns:a16="http://schemas.microsoft.com/office/drawing/2014/main" id="{466AA620-E5D0-3DCF-F7EC-44739BBE714C}"/>
                  </a:ext>
                </a:extLst>
              </p:cNvPr>
              <p:cNvSpPr/>
              <p:nvPr/>
            </p:nvSpPr>
            <p:spPr>
              <a:xfrm>
                <a:off x="4757568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4" name="Rectangle 823">
                <a:extLst>
                  <a:ext uri="{FF2B5EF4-FFF2-40B4-BE49-F238E27FC236}">
                    <a16:creationId xmlns:a16="http://schemas.microsoft.com/office/drawing/2014/main" id="{91D65FF3-EC64-C07D-7DA1-3F426B05CE75}"/>
                  </a:ext>
                </a:extLst>
              </p:cNvPr>
              <p:cNvSpPr/>
              <p:nvPr/>
            </p:nvSpPr>
            <p:spPr>
              <a:xfrm>
                <a:off x="4467733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5" name="Rectangle 824">
                <a:extLst>
                  <a:ext uri="{FF2B5EF4-FFF2-40B4-BE49-F238E27FC236}">
                    <a16:creationId xmlns:a16="http://schemas.microsoft.com/office/drawing/2014/main" id="{A96C0F99-397B-6E13-6A67-0EDAC41055CB}"/>
                  </a:ext>
                </a:extLst>
              </p:cNvPr>
              <p:cNvSpPr/>
              <p:nvPr/>
            </p:nvSpPr>
            <p:spPr>
              <a:xfrm>
                <a:off x="446496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6" name="Rectangle 825">
                <a:extLst>
                  <a:ext uri="{FF2B5EF4-FFF2-40B4-BE49-F238E27FC236}">
                    <a16:creationId xmlns:a16="http://schemas.microsoft.com/office/drawing/2014/main" id="{8709F920-9946-1F8C-2BCB-445F2563BD13}"/>
                  </a:ext>
                </a:extLst>
              </p:cNvPr>
              <p:cNvSpPr/>
              <p:nvPr/>
            </p:nvSpPr>
            <p:spPr>
              <a:xfrm>
                <a:off x="3879744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7" name="Rectangle 826">
                <a:extLst>
                  <a:ext uri="{FF2B5EF4-FFF2-40B4-BE49-F238E27FC236}">
                    <a16:creationId xmlns:a16="http://schemas.microsoft.com/office/drawing/2014/main" id="{BCDA9EF2-7A23-1D01-DBB9-28FE529932C5}"/>
                  </a:ext>
                </a:extLst>
              </p:cNvPr>
              <p:cNvSpPr/>
              <p:nvPr/>
            </p:nvSpPr>
            <p:spPr>
              <a:xfrm>
                <a:off x="3879744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8" name="Rectangle 827">
                <a:extLst>
                  <a:ext uri="{FF2B5EF4-FFF2-40B4-BE49-F238E27FC236}">
                    <a16:creationId xmlns:a16="http://schemas.microsoft.com/office/drawing/2014/main" id="{9E81D0B1-04C6-4AF3-3C55-178CFEE938B2}"/>
                  </a:ext>
                </a:extLst>
              </p:cNvPr>
              <p:cNvSpPr/>
              <p:nvPr/>
            </p:nvSpPr>
            <p:spPr>
              <a:xfrm>
                <a:off x="417235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9" name="Rectangle 828">
                <a:extLst>
                  <a:ext uri="{FF2B5EF4-FFF2-40B4-BE49-F238E27FC236}">
                    <a16:creationId xmlns:a16="http://schemas.microsoft.com/office/drawing/2014/main" id="{4A77D3AF-5864-2FDB-0D78-A13340DD261C}"/>
                  </a:ext>
                </a:extLst>
              </p:cNvPr>
              <p:cNvSpPr/>
              <p:nvPr/>
            </p:nvSpPr>
            <p:spPr>
              <a:xfrm>
                <a:off x="417235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0" name="Rectangle 829">
                <a:extLst>
                  <a:ext uri="{FF2B5EF4-FFF2-40B4-BE49-F238E27FC236}">
                    <a16:creationId xmlns:a16="http://schemas.microsoft.com/office/drawing/2014/main" id="{A02043CD-D478-1913-2973-F4A778BFF855}"/>
                  </a:ext>
                </a:extLst>
              </p:cNvPr>
              <p:cNvSpPr/>
              <p:nvPr/>
            </p:nvSpPr>
            <p:spPr>
              <a:xfrm>
                <a:off x="3590366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1" name="Rectangle 830">
                <a:extLst>
                  <a:ext uri="{FF2B5EF4-FFF2-40B4-BE49-F238E27FC236}">
                    <a16:creationId xmlns:a16="http://schemas.microsoft.com/office/drawing/2014/main" id="{847B3B0B-1F96-0C58-FCC3-0E3A17B6FC48}"/>
                  </a:ext>
                </a:extLst>
              </p:cNvPr>
              <p:cNvSpPr/>
              <p:nvPr/>
            </p:nvSpPr>
            <p:spPr>
              <a:xfrm>
                <a:off x="359036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2" name="Rectangle 831">
                <a:extLst>
                  <a:ext uri="{FF2B5EF4-FFF2-40B4-BE49-F238E27FC236}">
                    <a16:creationId xmlns:a16="http://schemas.microsoft.com/office/drawing/2014/main" id="{2930F05D-DD6D-FB0A-177F-FAD1F7A44F95}"/>
                  </a:ext>
                </a:extLst>
              </p:cNvPr>
              <p:cNvSpPr/>
              <p:nvPr/>
            </p:nvSpPr>
            <p:spPr>
              <a:xfrm>
                <a:off x="330053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3" name="Rectangle 832">
                <a:extLst>
                  <a:ext uri="{FF2B5EF4-FFF2-40B4-BE49-F238E27FC236}">
                    <a16:creationId xmlns:a16="http://schemas.microsoft.com/office/drawing/2014/main" id="{6359A188-25A8-5A9F-3059-9692F3D31F01}"/>
                  </a:ext>
                </a:extLst>
              </p:cNvPr>
              <p:cNvSpPr/>
              <p:nvPr/>
            </p:nvSpPr>
            <p:spPr>
              <a:xfrm>
                <a:off x="329775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4" name="Rectangle 833">
                <a:extLst>
                  <a:ext uri="{FF2B5EF4-FFF2-40B4-BE49-F238E27FC236}">
                    <a16:creationId xmlns:a16="http://schemas.microsoft.com/office/drawing/2014/main" id="{AF8C8793-A43C-49D7-5C7A-93120FF4E7EB}"/>
                  </a:ext>
                </a:extLst>
              </p:cNvPr>
              <p:cNvSpPr/>
              <p:nvPr/>
            </p:nvSpPr>
            <p:spPr>
              <a:xfrm>
                <a:off x="271670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5" name="Rectangle 834">
                <a:extLst>
                  <a:ext uri="{FF2B5EF4-FFF2-40B4-BE49-F238E27FC236}">
                    <a16:creationId xmlns:a16="http://schemas.microsoft.com/office/drawing/2014/main" id="{C1278086-19D3-494B-DECD-0323505BD1C6}"/>
                  </a:ext>
                </a:extLst>
              </p:cNvPr>
              <p:cNvSpPr/>
              <p:nvPr/>
            </p:nvSpPr>
            <p:spPr>
              <a:xfrm>
                <a:off x="271670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6" name="Rectangle 835">
                <a:extLst>
                  <a:ext uri="{FF2B5EF4-FFF2-40B4-BE49-F238E27FC236}">
                    <a16:creationId xmlns:a16="http://schemas.microsoft.com/office/drawing/2014/main" id="{71438CF4-934A-F7F7-8046-B87BE4B866D8}"/>
                  </a:ext>
                </a:extLst>
              </p:cNvPr>
              <p:cNvSpPr/>
              <p:nvPr/>
            </p:nvSpPr>
            <p:spPr>
              <a:xfrm>
                <a:off x="300515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7" name="Rectangle 836">
                <a:extLst>
                  <a:ext uri="{FF2B5EF4-FFF2-40B4-BE49-F238E27FC236}">
                    <a16:creationId xmlns:a16="http://schemas.microsoft.com/office/drawing/2014/main" id="{7BB4845F-D629-1D4D-0B67-F5274DA14046}"/>
                  </a:ext>
                </a:extLst>
              </p:cNvPr>
              <p:cNvSpPr/>
              <p:nvPr/>
            </p:nvSpPr>
            <p:spPr>
              <a:xfrm>
                <a:off x="3005150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2" name="Group 871">
              <a:extLst>
                <a:ext uri="{FF2B5EF4-FFF2-40B4-BE49-F238E27FC236}">
                  <a16:creationId xmlns:a16="http://schemas.microsoft.com/office/drawing/2014/main" id="{A940E6D9-6FED-E151-415D-9E8A46083582}"/>
                </a:ext>
              </a:extLst>
            </p:cNvPr>
            <p:cNvGrpSpPr/>
            <p:nvPr/>
          </p:nvGrpSpPr>
          <p:grpSpPr>
            <a:xfrm>
              <a:off x="3004377" y="1909784"/>
              <a:ext cx="6127153" cy="237828"/>
              <a:chOff x="3004377" y="1909784"/>
              <a:chExt cx="6127153" cy="237828"/>
            </a:xfrm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1B18CD5F-64F7-F511-25D4-0249774D3E41}"/>
                  </a:ext>
                </a:extLst>
              </p:cNvPr>
              <p:cNvSpPr/>
              <p:nvPr/>
            </p:nvSpPr>
            <p:spPr>
              <a:xfrm>
                <a:off x="7380568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0A4EDA5-1295-6E65-546C-F43B464FEB8D}"/>
                  </a:ext>
                </a:extLst>
              </p:cNvPr>
              <p:cNvSpPr/>
              <p:nvPr/>
            </p:nvSpPr>
            <p:spPr>
              <a:xfrm>
                <a:off x="7380568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1458808-E1B8-4167-E41A-7F326999DF59}"/>
                  </a:ext>
                </a:extLst>
              </p:cNvPr>
              <p:cNvSpPr/>
              <p:nvPr/>
            </p:nvSpPr>
            <p:spPr>
              <a:xfrm>
                <a:off x="7090733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6DAFFF8-786B-8580-E1BC-D7D25ECDBD11}"/>
                  </a:ext>
                </a:extLst>
              </p:cNvPr>
              <p:cNvSpPr/>
              <p:nvPr/>
            </p:nvSpPr>
            <p:spPr>
              <a:xfrm>
                <a:off x="7087960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540262C1-8B90-7D34-43F5-CC185F42E19F}"/>
                  </a:ext>
                </a:extLst>
              </p:cNvPr>
              <p:cNvSpPr/>
              <p:nvPr/>
            </p:nvSpPr>
            <p:spPr>
              <a:xfrm>
                <a:off x="6502744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4695443D-21FB-1C89-2A1D-EF291DE282B7}"/>
                  </a:ext>
                </a:extLst>
              </p:cNvPr>
              <p:cNvSpPr/>
              <p:nvPr/>
            </p:nvSpPr>
            <p:spPr>
              <a:xfrm>
                <a:off x="6502744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B748C12A-22AF-E7A8-D27C-440A6322D5C9}"/>
                  </a:ext>
                </a:extLst>
              </p:cNvPr>
              <p:cNvSpPr/>
              <p:nvPr/>
            </p:nvSpPr>
            <p:spPr>
              <a:xfrm>
                <a:off x="6795352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87C03B41-A019-7AA9-2F38-B4E19B273BD2}"/>
                  </a:ext>
                </a:extLst>
              </p:cNvPr>
              <p:cNvSpPr/>
              <p:nvPr/>
            </p:nvSpPr>
            <p:spPr>
              <a:xfrm>
                <a:off x="6795352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97B6CD1F-6F6E-3C71-DE1A-C86E4163420A}"/>
                  </a:ext>
                </a:extLst>
              </p:cNvPr>
              <p:cNvSpPr/>
              <p:nvPr/>
            </p:nvSpPr>
            <p:spPr>
              <a:xfrm>
                <a:off x="6213366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BB14D2E-2C59-BCC3-E56E-B35A2C1E3753}"/>
                  </a:ext>
                </a:extLst>
              </p:cNvPr>
              <p:cNvSpPr/>
              <p:nvPr/>
            </p:nvSpPr>
            <p:spPr>
              <a:xfrm>
                <a:off x="6213366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45AC7E0C-E214-CBBA-7123-8A7F99960EBC}"/>
                  </a:ext>
                </a:extLst>
              </p:cNvPr>
              <p:cNvSpPr/>
              <p:nvPr/>
            </p:nvSpPr>
            <p:spPr>
              <a:xfrm>
                <a:off x="5923531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2677B44D-C36C-DC38-3001-8412A892C0CE}"/>
                  </a:ext>
                </a:extLst>
              </p:cNvPr>
              <p:cNvSpPr/>
              <p:nvPr/>
            </p:nvSpPr>
            <p:spPr>
              <a:xfrm>
                <a:off x="5920758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B46B7B0F-40AB-8D11-2F09-D76E31A2A2A9}"/>
                  </a:ext>
                </a:extLst>
              </p:cNvPr>
              <p:cNvSpPr/>
              <p:nvPr/>
            </p:nvSpPr>
            <p:spPr>
              <a:xfrm>
                <a:off x="5339702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6DEF3933-EBEE-4237-B36B-9227E0B13513}"/>
                  </a:ext>
                </a:extLst>
              </p:cNvPr>
              <p:cNvSpPr/>
              <p:nvPr/>
            </p:nvSpPr>
            <p:spPr>
              <a:xfrm>
                <a:off x="5339702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01AFEDE-C598-FA3B-5BB5-456E694EC8FF}"/>
                  </a:ext>
                </a:extLst>
              </p:cNvPr>
              <p:cNvSpPr/>
              <p:nvPr/>
            </p:nvSpPr>
            <p:spPr>
              <a:xfrm>
                <a:off x="5628150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6AF341FA-ADB6-9C4B-F14A-CE4B04A18AAB}"/>
                  </a:ext>
                </a:extLst>
              </p:cNvPr>
              <p:cNvSpPr/>
              <p:nvPr/>
            </p:nvSpPr>
            <p:spPr>
              <a:xfrm>
                <a:off x="5628150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11EAC5C6-9DFC-DD57-48B0-A513D93D6783}"/>
                  </a:ext>
                </a:extLst>
              </p:cNvPr>
              <p:cNvSpPr/>
              <p:nvPr/>
            </p:nvSpPr>
            <p:spPr>
              <a:xfrm>
                <a:off x="5045243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244B2B13-CF5C-C130-64CD-C9512457DD99}"/>
                  </a:ext>
                </a:extLst>
              </p:cNvPr>
              <p:cNvSpPr/>
              <p:nvPr/>
            </p:nvSpPr>
            <p:spPr>
              <a:xfrm>
                <a:off x="5045243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31759BB1-6907-595F-3DDF-3C04638998DD}"/>
                  </a:ext>
                </a:extLst>
              </p:cNvPr>
              <p:cNvSpPr/>
              <p:nvPr/>
            </p:nvSpPr>
            <p:spPr>
              <a:xfrm>
                <a:off x="4755408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F74572E5-6571-9E43-ED8F-2D081E0521F7}"/>
                  </a:ext>
                </a:extLst>
              </p:cNvPr>
              <p:cNvSpPr/>
              <p:nvPr/>
            </p:nvSpPr>
            <p:spPr>
              <a:xfrm>
                <a:off x="4752635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5F6BD6BA-9D95-A38C-97AE-303319F6DBC2}"/>
                  </a:ext>
                </a:extLst>
              </p:cNvPr>
              <p:cNvSpPr/>
              <p:nvPr/>
            </p:nvSpPr>
            <p:spPr>
              <a:xfrm>
                <a:off x="4167419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3BFA12DE-4B6A-8C1D-9536-B566881A3450}"/>
                  </a:ext>
                </a:extLst>
              </p:cNvPr>
              <p:cNvSpPr/>
              <p:nvPr/>
            </p:nvSpPr>
            <p:spPr>
              <a:xfrm>
                <a:off x="4167419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1FD2D776-CDEF-4DFD-D9D7-214F5AF3995E}"/>
                  </a:ext>
                </a:extLst>
              </p:cNvPr>
              <p:cNvSpPr/>
              <p:nvPr/>
            </p:nvSpPr>
            <p:spPr>
              <a:xfrm>
                <a:off x="4460027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2E169EA0-8DAA-AC71-8295-67F7804ECF0E}"/>
                  </a:ext>
                </a:extLst>
              </p:cNvPr>
              <p:cNvSpPr/>
              <p:nvPr/>
            </p:nvSpPr>
            <p:spPr>
              <a:xfrm>
                <a:off x="4460027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34876742-C1BF-CB5B-697F-3C5657F73B04}"/>
                  </a:ext>
                </a:extLst>
              </p:cNvPr>
              <p:cNvSpPr/>
              <p:nvPr/>
            </p:nvSpPr>
            <p:spPr>
              <a:xfrm>
                <a:off x="3878041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42D07772-A94B-551C-E357-1F6EC4FBC553}"/>
                  </a:ext>
                </a:extLst>
              </p:cNvPr>
              <p:cNvSpPr/>
              <p:nvPr/>
            </p:nvSpPr>
            <p:spPr>
              <a:xfrm>
                <a:off x="3878041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0DC234B3-E17F-E61B-0349-D5B4A15DA3D8}"/>
                  </a:ext>
                </a:extLst>
              </p:cNvPr>
              <p:cNvSpPr/>
              <p:nvPr/>
            </p:nvSpPr>
            <p:spPr>
              <a:xfrm>
                <a:off x="3588206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E2803E5D-C1B4-EDC6-0FB8-BDA159BAF23C}"/>
                  </a:ext>
                </a:extLst>
              </p:cNvPr>
              <p:cNvSpPr/>
              <p:nvPr/>
            </p:nvSpPr>
            <p:spPr>
              <a:xfrm>
                <a:off x="3585433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CC717797-4386-420C-370A-615A96482A5E}"/>
                  </a:ext>
                </a:extLst>
              </p:cNvPr>
              <p:cNvSpPr/>
              <p:nvPr/>
            </p:nvSpPr>
            <p:spPr>
              <a:xfrm>
                <a:off x="3004377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742F6E5E-F7E4-F957-A3C3-96851434877C}"/>
                  </a:ext>
                </a:extLst>
              </p:cNvPr>
              <p:cNvSpPr/>
              <p:nvPr/>
            </p:nvSpPr>
            <p:spPr>
              <a:xfrm>
                <a:off x="3004377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0BBF12E8-3B8A-CDB3-6893-9EEF7624D9EF}"/>
                  </a:ext>
                </a:extLst>
              </p:cNvPr>
              <p:cNvSpPr/>
              <p:nvPr/>
            </p:nvSpPr>
            <p:spPr>
              <a:xfrm>
                <a:off x="3292825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B7D36AEE-84B3-10A4-0A4D-2B2B49B91087}"/>
                  </a:ext>
                </a:extLst>
              </p:cNvPr>
              <p:cNvSpPr/>
              <p:nvPr/>
            </p:nvSpPr>
            <p:spPr>
              <a:xfrm>
                <a:off x="3292825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0" name="Rectangle 859">
                <a:extLst>
                  <a:ext uri="{FF2B5EF4-FFF2-40B4-BE49-F238E27FC236}">
                    <a16:creationId xmlns:a16="http://schemas.microsoft.com/office/drawing/2014/main" id="{9519C936-3906-F47C-8C4C-A9DCA7E8C437}"/>
                  </a:ext>
                </a:extLst>
              </p:cNvPr>
              <p:cNvSpPr/>
              <p:nvPr/>
            </p:nvSpPr>
            <p:spPr>
              <a:xfrm>
                <a:off x="8838922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1" name="Rectangle 860">
                <a:extLst>
                  <a:ext uri="{FF2B5EF4-FFF2-40B4-BE49-F238E27FC236}">
                    <a16:creationId xmlns:a16="http://schemas.microsoft.com/office/drawing/2014/main" id="{E54FFD18-C6C4-F73A-619B-2132104EEE9F}"/>
                  </a:ext>
                </a:extLst>
              </p:cNvPr>
              <p:cNvSpPr/>
              <p:nvPr/>
            </p:nvSpPr>
            <p:spPr>
              <a:xfrm>
                <a:off x="8838922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4" name="Rectangle 863">
                <a:extLst>
                  <a:ext uri="{FF2B5EF4-FFF2-40B4-BE49-F238E27FC236}">
                    <a16:creationId xmlns:a16="http://schemas.microsoft.com/office/drawing/2014/main" id="{EC8C4C62-EFBF-E06D-39F4-2F00313CB8C2}"/>
                  </a:ext>
                </a:extLst>
              </p:cNvPr>
              <p:cNvSpPr/>
              <p:nvPr/>
            </p:nvSpPr>
            <p:spPr>
              <a:xfrm>
                <a:off x="8549544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5" name="Rectangle 864">
                <a:extLst>
                  <a:ext uri="{FF2B5EF4-FFF2-40B4-BE49-F238E27FC236}">
                    <a16:creationId xmlns:a16="http://schemas.microsoft.com/office/drawing/2014/main" id="{12078E8E-6BCB-23B6-2FA3-C69373F01CD6}"/>
                  </a:ext>
                </a:extLst>
              </p:cNvPr>
              <p:cNvSpPr/>
              <p:nvPr/>
            </p:nvSpPr>
            <p:spPr>
              <a:xfrm>
                <a:off x="8549544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6" name="Rectangle 865">
                <a:extLst>
                  <a:ext uri="{FF2B5EF4-FFF2-40B4-BE49-F238E27FC236}">
                    <a16:creationId xmlns:a16="http://schemas.microsoft.com/office/drawing/2014/main" id="{9E0A6909-C4BE-90A3-BB7A-FF7AB297E22C}"/>
                  </a:ext>
                </a:extLst>
              </p:cNvPr>
              <p:cNvSpPr/>
              <p:nvPr/>
            </p:nvSpPr>
            <p:spPr>
              <a:xfrm>
                <a:off x="8259709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7" name="Rectangle 866">
                <a:extLst>
                  <a:ext uri="{FF2B5EF4-FFF2-40B4-BE49-F238E27FC236}">
                    <a16:creationId xmlns:a16="http://schemas.microsoft.com/office/drawing/2014/main" id="{C39EA8A5-F85C-E209-71CE-C43774136F75}"/>
                  </a:ext>
                </a:extLst>
              </p:cNvPr>
              <p:cNvSpPr/>
              <p:nvPr/>
            </p:nvSpPr>
            <p:spPr>
              <a:xfrm>
                <a:off x="8256936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8" name="Rectangle 867">
                <a:extLst>
                  <a:ext uri="{FF2B5EF4-FFF2-40B4-BE49-F238E27FC236}">
                    <a16:creationId xmlns:a16="http://schemas.microsoft.com/office/drawing/2014/main" id="{1D895846-69B1-6882-07EC-05FF23C48C66}"/>
                  </a:ext>
                </a:extLst>
              </p:cNvPr>
              <p:cNvSpPr/>
              <p:nvPr/>
            </p:nvSpPr>
            <p:spPr>
              <a:xfrm>
                <a:off x="7675880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9" name="Rectangle 868">
                <a:extLst>
                  <a:ext uri="{FF2B5EF4-FFF2-40B4-BE49-F238E27FC236}">
                    <a16:creationId xmlns:a16="http://schemas.microsoft.com/office/drawing/2014/main" id="{55F6EE4C-B6BF-915A-3D2E-66F06CCE0745}"/>
                  </a:ext>
                </a:extLst>
              </p:cNvPr>
              <p:cNvSpPr/>
              <p:nvPr/>
            </p:nvSpPr>
            <p:spPr>
              <a:xfrm>
                <a:off x="7675880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0" name="Rectangle 869">
                <a:extLst>
                  <a:ext uri="{FF2B5EF4-FFF2-40B4-BE49-F238E27FC236}">
                    <a16:creationId xmlns:a16="http://schemas.microsoft.com/office/drawing/2014/main" id="{64465194-817A-AC38-ED65-1CCC52C772B7}"/>
                  </a:ext>
                </a:extLst>
              </p:cNvPr>
              <p:cNvSpPr/>
              <p:nvPr/>
            </p:nvSpPr>
            <p:spPr>
              <a:xfrm>
                <a:off x="7964328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1" name="Rectangle 870">
                <a:extLst>
                  <a:ext uri="{FF2B5EF4-FFF2-40B4-BE49-F238E27FC236}">
                    <a16:creationId xmlns:a16="http://schemas.microsoft.com/office/drawing/2014/main" id="{98DFB80C-541E-F3BD-B48C-35FDF294F22F}"/>
                  </a:ext>
                </a:extLst>
              </p:cNvPr>
              <p:cNvSpPr/>
              <p:nvPr/>
            </p:nvSpPr>
            <p:spPr>
              <a:xfrm>
                <a:off x="7964328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5" name="Group 874">
              <a:extLst>
                <a:ext uri="{FF2B5EF4-FFF2-40B4-BE49-F238E27FC236}">
                  <a16:creationId xmlns:a16="http://schemas.microsoft.com/office/drawing/2014/main" id="{D9FA45A8-B709-D7B8-097D-383C27ECE88F}"/>
                </a:ext>
              </a:extLst>
            </p:cNvPr>
            <p:cNvGrpSpPr/>
            <p:nvPr/>
          </p:nvGrpSpPr>
          <p:grpSpPr>
            <a:xfrm>
              <a:off x="3153582" y="1671108"/>
              <a:ext cx="5826394" cy="237744"/>
              <a:chOff x="2716702" y="2148628"/>
              <a:chExt cx="5826394" cy="237744"/>
            </a:xfrm>
          </p:grpSpPr>
          <p:sp>
            <p:nvSpPr>
              <p:cNvPr id="882" name="Rectangle 881">
                <a:extLst>
                  <a:ext uri="{FF2B5EF4-FFF2-40B4-BE49-F238E27FC236}">
                    <a16:creationId xmlns:a16="http://schemas.microsoft.com/office/drawing/2014/main" id="{1B1F1230-E843-C207-405E-2BEB07E73980}"/>
                  </a:ext>
                </a:extLst>
              </p:cNvPr>
              <p:cNvSpPr/>
              <p:nvPr/>
            </p:nvSpPr>
            <p:spPr>
              <a:xfrm>
                <a:off x="8250488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3" name="Rectangle 882">
                <a:extLst>
                  <a:ext uri="{FF2B5EF4-FFF2-40B4-BE49-F238E27FC236}">
                    <a16:creationId xmlns:a16="http://schemas.microsoft.com/office/drawing/2014/main" id="{17C097CA-BB33-98FA-C5B2-FDFE09C168C1}"/>
                  </a:ext>
                </a:extLst>
              </p:cNvPr>
              <p:cNvSpPr/>
              <p:nvPr/>
            </p:nvSpPr>
            <p:spPr>
              <a:xfrm>
                <a:off x="824771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4" name="Rectangle 883">
                <a:extLst>
                  <a:ext uri="{FF2B5EF4-FFF2-40B4-BE49-F238E27FC236}">
                    <a16:creationId xmlns:a16="http://schemas.microsoft.com/office/drawing/2014/main" id="{B5C5803F-A25C-E49F-36E9-5F69F499FEB9}"/>
                  </a:ext>
                </a:extLst>
              </p:cNvPr>
              <p:cNvSpPr/>
              <p:nvPr/>
            </p:nvSpPr>
            <p:spPr>
              <a:xfrm>
                <a:off x="7662499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5" name="Rectangle 884">
                <a:extLst>
                  <a:ext uri="{FF2B5EF4-FFF2-40B4-BE49-F238E27FC236}">
                    <a16:creationId xmlns:a16="http://schemas.microsoft.com/office/drawing/2014/main" id="{7428E7D6-48B9-E720-7DF8-7F26B3CE71DB}"/>
                  </a:ext>
                </a:extLst>
              </p:cNvPr>
              <p:cNvSpPr/>
              <p:nvPr/>
            </p:nvSpPr>
            <p:spPr>
              <a:xfrm>
                <a:off x="7662499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6" name="Rectangle 885">
                <a:extLst>
                  <a:ext uri="{FF2B5EF4-FFF2-40B4-BE49-F238E27FC236}">
                    <a16:creationId xmlns:a16="http://schemas.microsoft.com/office/drawing/2014/main" id="{CBBE791B-BBD5-86A2-0D83-DC545EE444D1}"/>
                  </a:ext>
                </a:extLst>
              </p:cNvPr>
              <p:cNvSpPr/>
              <p:nvPr/>
            </p:nvSpPr>
            <p:spPr>
              <a:xfrm>
                <a:off x="795510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7" name="Rectangle 886">
                <a:extLst>
                  <a:ext uri="{FF2B5EF4-FFF2-40B4-BE49-F238E27FC236}">
                    <a16:creationId xmlns:a16="http://schemas.microsoft.com/office/drawing/2014/main" id="{31C9D047-6171-6867-391B-F8B87DAA74E3}"/>
                  </a:ext>
                </a:extLst>
              </p:cNvPr>
              <p:cNvSpPr/>
              <p:nvPr/>
            </p:nvSpPr>
            <p:spPr>
              <a:xfrm>
                <a:off x="795510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8" name="Rectangle 887">
                <a:extLst>
                  <a:ext uri="{FF2B5EF4-FFF2-40B4-BE49-F238E27FC236}">
                    <a16:creationId xmlns:a16="http://schemas.microsoft.com/office/drawing/2014/main" id="{0CC86000-3F65-116B-43F9-15E4A9557123}"/>
                  </a:ext>
                </a:extLst>
              </p:cNvPr>
              <p:cNvSpPr/>
              <p:nvPr/>
            </p:nvSpPr>
            <p:spPr>
              <a:xfrm>
                <a:off x="7373121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9" name="Rectangle 888">
                <a:extLst>
                  <a:ext uri="{FF2B5EF4-FFF2-40B4-BE49-F238E27FC236}">
                    <a16:creationId xmlns:a16="http://schemas.microsoft.com/office/drawing/2014/main" id="{58DD922A-1797-CF14-BC05-306403AAB4EC}"/>
                  </a:ext>
                </a:extLst>
              </p:cNvPr>
              <p:cNvSpPr/>
              <p:nvPr/>
            </p:nvSpPr>
            <p:spPr>
              <a:xfrm>
                <a:off x="737312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0" name="Rectangle 889">
                <a:extLst>
                  <a:ext uri="{FF2B5EF4-FFF2-40B4-BE49-F238E27FC236}">
                    <a16:creationId xmlns:a16="http://schemas.microsoft.com/office/drawing/2014/main" id="{84B47462-CFC0-8553-FF25-63C1A262F706}"/>
                  </a:ext>
                </a:extLst>
              </p:cNvPr>
              <p:cNvSpPr/>
              <p:nvPr/>
            </p:nvSpPr>
            <p:spPr>
              <a:xfrm>
                <a:off x="708328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1" name="Rectangle 890">
                <a:extLst>
                  <a:ext uri="{FF2B5EF4-FFF2-40B4-BE49-F238E27FC236}">
                    <a16:creationId xmlns:a16="http://schemas.microsoft.com/office/drawing/2014/main" id="{1EBA0A20-65DB-9654-699C-3D18207CA3A0}"/>
                  </a:ext>
                </a:extLst>
              </p:cNvPr>
              <p:cNvSpPr/>
              <p:nvPr/>
            </p:nvSpPr>
            <p:spPr>
              <a:xfrm>
                <a:off x="708051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2" name="Rectangle 891">
                <a:extLst>
                  <a:ext uri="{FF2B5EF4-FFF2-40B4-BE49-F238E27FC236}">
                    <a16:creationId xmlns:a16="http://schemas.microsoft.com/office/drawing/2014/main" id="{6F2D0154-53E1-09B7-0E2A-6BCB4DB680CC}"/>
                  </a:ext>
                </a:extLst>
              </p:cNvPr>
              <p:cNvSpPr/>
              <p:nvPr/>
            </p:nvSpPr>
            <p:spPr>
              <a:xfrm>
                <a:off x="649945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3" name="Rectangle 892">
                <a:extLst>
                  <a:ext uri="{FF2B5EF4-FFF2-40B4-BE49-F238E27FC236}">
                    <a16:creationId xmlns:a16="http://schemas.microsoft.com/office/drawing/2014/main" id="{850EB73E-7891-C576-BD66-32F94A1430F2}"/>
                  </a:ext>
                </a:extLst>
              </p:cNvPr>
              <p:cNvSpPr/>
              <p:nvPr/>
            </p:nvSpPr>
            <p:spPr>
              <a:xfrm>
                <a:off x="649945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4" name="Rectangle 893">
                <a:extLst>
                  <a:ext uri="{FF2B5EF4-FFF2-40B4-BE49-F238E27FC236}">
                    <a16:creationId xmlns:a16="http://schemas.microsoft.com/office/drawing/2014/main" id="{71C1B2F9-A5D7-ECCC-12DD-6CFEEEA98324}"/>
                  </a:ext>
                </a:extLst>
              </p:cNvPr>
              <p:cNvSpPr/>
              <p:nvPr/>
            </p:nvSpPr>
            <p:spPr>
              <a:xfrm>
                <a:off x="678790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5" name="Rectangle 894">
                <a:extLst>
                  <a:ext uri="{FF2B5EF4-FFF2-40B4-BE49-F238E27FC236}">
                    <a16:creationId xmlns:a16="http://schemas.microsoft.com/office/drawing/2014/main" id="{C52858A5-5DF6-BFB7-341D-EA8F5B113770}"/>
                  </a:ext>
                </a:extLst>
              </p:cNvPr>
              <p:cNvSpPr/>
              <p:nvPr/>
            </p:nvSpPr>
            <p:spPr>
              <a:xfrm>
                <a:off x="678790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6" name="Rectangle 895">
                <a:extLst>
                  <a:ext uri="{FF2B5EF4-FFF2-40B4-BE49-F238E27FC236}">
                    <a16:creationId xmlns:a16="http://schemas.microsoft.com/office/drawing/2014/main" id="{E3A9CBEB-F108-2AC9-2CAD-305AB95B524E}"/>
                  </a:ext>
                </a:extLst>
              </p:cNvPr>
              <p:cNvSpPr/>
              <p:nvPr/>
            </p:nvSpPr>
            <p:spPr>
              <a:xfrm>
                <a:off x="6215069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7" name="Rectangle 896">
                <a:extLst>
                  <a:ext uri="{FF2B5EF4-FFF2-40B4-BE49-F238E27FC236}">
                    <a16:creationId xmlns:a16="http://schemas.microsoft.com/office/drawing/2014/main" id="{D261729A-69EF-AB2A-615C-F243A6542A4A}"/>
                  </a:ext>
                </a:extLst>
              </p:cNvPr>
              <p:cNvSpPr/>
              <p:nvPr/>
            </p:nvSpPr>
            <p:spPr>
              <a:xfrm>
                <a:off x="6215069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8" name="Rectangle 897">
                <a:extLst>
                  <a:ext uri="{FF2B5EF4-FFF2-40B4-BE49-F238E27FC236}">
                    <a16:creationId xmlns:a16="http://schemas.microsoft.com/office/drawing/2014/main" id="{D8AF2510-E552-9B90-BE51-0AA78DCBC3AC}"/>
                  </a:ext>
                </a:extLst>
              </p:cNvPr>
              <p:cNvSpPr/>
              <p:nvPr/>
            </p:nvSpPr>
            <p:spPr>
              <a:xfrm>
                <a:off x="5925691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9" name="Rectangle 898">
                <a:extLst>
                  <a:ext uri="{FF2B5EF4-FFF2-40B4-BE49-F238E27FC236}">
                    <a16:creationId xmlns:a16="http://schemas.microsoft.com/office/drawing/2014/main" id="{40B2DB03-7776-7DE4-F6C5-11EDBC169FAC}"/>
                  </a:ext>
                </a:extLst>
              </p:cNvPr>
              <p:cNvSpPr/>
              <p:nvPr/>
            </p:nvSpPr>
            <p:spPr>
              <a:xfrm>
                <a:off x="592569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0" name="Rectangle 899">
                <a:extLst>
                  <a:ext uri="{FF2B5EF4-FFF2-40B4-BE49-F238E27FC236}">
                    <a16:creationId xmlns:a16="http://schemas.microsoft.com/office/drawing/2014/main" id="{84F989D9-3625-7A15-BE18-8F1BA4476A7E}"/>
                  </a:ext>
                </a:extLst>
              </p:cNvPr>
              <p:cNvSpPr/>
              <p:nvPr/>
            </p:nvSpPr>
            <p:spPr>
              <a:xfrm>
                <a:off x="563585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1" name="Rectangle 900">
                <a:extLst>
                  <a:ext uri="{FF2B5EF4-FFF2-40B4-BE49-F238E27FC236}">
                    <a16:creationId xmlns:a16="http://schemas.microsoft.com/office/drawing/2014/main" id="{F017CC5F-B163-DC0C-F54F-EC496AD52DB4}"/>
                  </a:ext>
                </a:extLst>
              </p:cNvPr>
              <p:cNvSpPr/>
              <p:nvPr/>
            </p:nvSpPr>
            <p:spPr>
              <a:xfrm>
                <a:off x="563308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2" name="Rectangle 901">
                <a:extLst>
                  <a:ext uri="{FF2B5EF4-FFF2-40B4-BE49-F238E27FC236}">
                    <a16:creationId xmlns:a16="http://schemas.microsoft.com/office/drawing/2014/main" id="{C2E063F7-6281-0F98-8881-60D89F313505}"/>
                  </a:ext>
                </a:extLst>
              </p:cNvPr>
              <p:cNvSpPr/>
              <p:nvPr/>
            </p:nvSpPr>
            <p:spPr>
              <a:xfrm>
                <a:off x="505202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3" name="Rectangle 902">
                <a:extLst>
                  <a:ext uri="{FF2B5EF4-FFF2-40B4-BE49-F238E27FC236}">
                    <a16:creationId xmlns:a16="http://schemas.microsoft.com/office/drawing/2014/main" id="{E4EF6495-71CC-F4C7-5073-D1A0D3775121}"/>
                  </a:ext>
                </a:extLst>
              </p:cNvPr>
              <p:cNvSpPr/>
              <p:nvPr/>
            </p:nvSpPr>
            <p:spPr>
              <a:xfrm>
                <a:off x="505202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4" name="Rectangle 903">
                <a:extLst>
                  <a:ext uri="{FF2B5EF4-FFF2-40B4-BE49-F238E27FC236}">
                    <a16:creationId xmlns:a16="http://schemas.microsoft.com/office/drawing/2014/main" id="{4B32C86A-8947-3BD6-7684-2E585044A5B8}"/>
                  </a:ext>
                </a:extLst>
              </p:cNvPr>
              <p:cNvSpPr/>
              <p:nvPr/>
            </p:nvSpPr>
            <p:spPr>
              <a:xfrm>
                <a:off x="534047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5" name="Rectangle 904">
                <a:extLst>
                  <a:ext uri="{FF2B5EF4-FFF2-40B4-BE49-F238E27FC236}">
                    <a16:creationId xmlns:a16="http://schemas.microsoft.com/office/drawing/2014/main" id="{A3677417-E436-D5C7-C427-9DE5373E1FA6}"/>
                  </a:ext>
                </a:extLst>
              </p:cNvPr>
              <p:cNvSpPr/>
              <p:nvPr/>
            </p:nvSpPr>
            <p:spPr>
              <a:xfrm>
                <a:off x="534047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6" name="Rectangle 905">
                <a:extLst>
                  <a:ext uri="{FF2B5EF4-FFF2-40B4-BE49-F238E27FC236}">
                    <a16:creationId xmlns:a16="http://schemas.microsoft.com/office/drawing/2014/main" id="{2BC03178-DAB9-DAAF-7946-1DBC053713E9}"/>
                  </a:ext>
                </a:extLst>
              </p:cNvPr>
              <p:cNvSpPr/>
              <p:nvPr/>
            </p:nvSpPr>
            <p:spPr>
              <a:xfrm>
                <a:off x="475756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7" name="Rectangle 906">
                <a:extLst>
                  <a:ext uri="{FF2B5EF4-FFF2-40B4-BE49-F238E27FC236}">
                    <a16:creationId xmlns:a16="http://schemas.microsoft.com/office/drawing/2014/main" id="{9EBAE59E-2294-AFF0-AA9B-307B27957C58}"/>
                  </a:ext>
                </a:extLst>
              </p:cNvPr>
              <p:cNvSpPr/>
              <p:nvPr/>
            </p:nvSpPr>
            <p:spPr>
              <a:xfrm>
                <a:off x="4757568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8" name="Rectangle 907">
                <a:extLst>
                  <a:ext uri="{FF2B5EF4-FFF2-40B4-BE49-F238E27FC236}">
                    <a16:creationId xmlns:a16="http://schemas.microsoft.com/office/drawing/2014/main" id="{047D0CAF-E9C5-D0BA-9528-257765662D66}"/>
                  </a:ext>
                </a:extLst>
              </p:cNvPr>
              <p:cNvSpPr/>
              <p:nvPr/>
            </p:nvSpPr>
            <p:spPr>
              <a:xfrm>
                <a:off x="4467733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9" name="Rectangle 908">
                <a:extLst>
                  <a:ext uri="{FF2B5EF4-FFF2-40B4-BE49-F238E27FC236}">
                    <a16:creationId xmlns:a16="http://schemas.microsoft.com/office/drawing/2014/main" id="{B99EEEBB-A87A-0155-7065-8F7D95CE0FBD}"/>
                  </a:ext>
                </a:extLst>
              </p:cNvPr>
              <p:cNvSpPr/>
              <p:nvPr/>
            </p:nvSpPr>
            <p:spPr>
              <a:xfrm>
                <a:off x="446496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0" name="Rectangle 909">
                <a:extLst>
                  <a:ext uri="{FF2B5EF4-FFF2-40B4-BE49-F238E27FC236}">
                    <a16:creationId xmlns:a16="http://schemas.microsoft.com/office/drawing/2014/main" id="{852BC4C9-366B-4741-9E22-B580ECB6285C}"/>
                  </a:ext>
                </a:extLst>
              </p:cNvPr>
              <p:cNvSpPr/>
              <p:nvPr/>
            </p:nvSpPr>
            <p:spPr>
              <a:xfrm>
                <a:off x="3879744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1" name="Rectangle 910">
                <a:extLst>
                  <a:ext uri="{FF2B5EF4-FFF2-40B4-BE49-F238E27FC236}">
                    <a16:creationId xmlns:a16="http://schemas.microsoft.com/office/drawing/2014/main" id="{90E5BFC6-A096-BE5B-AF84-DD2FF30156FD}"/>
                  </a:ext>
                </a:extLst>
              </p:cNvPr>
              <p:cNvSpPr/>
              <p:nvPr/>
            </p:nvSpPr>
            <p:spPr>
              <a:xfrm>
                <a:off x="3879744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2" name="Rectangle 911">
                <a:extLst>
                  <a:ext uri="{FF2B5EF4-FFF2-40B4-BE49-F238E27FC236}">
                    <a16:creationId xmlns:a16="http://schemas.microsoft.com/office/drawing/2014/main" id="{4979A0F5-0E91-D1C8-135A-6069E43C9FD7}"/>
                  </a:ext>
                </a:extLst>
              </p:cNvPr>
              <p:cNvSpPr/>
              <p:nvPr/>
            </p:nvSpPr>
            <p:spPr>
              <a:xfrm>
                <a:off x="417235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3" name="Rectangle 912">
                <a:extLst>
                  <a:ext uri="{FF2B5EF4-FFF2-40B4-BE49-F238E27FC236}">
                    <a16:creationId xmlns:a16="http://schemas.microsoft.com/office/drawing/2014/main" id="{947D7021-059B-1233-4EE3-D8BA2A0C633C}"/>
                  </a:ext>
                </a:extLst>
              </p:cNvPr>
              <p:cNvSpPr/>
              <p:nvPr/>
            </p:nvSpPr>
            <p:spPr>
              <a:xfrm>
                <a:off x="417235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4" name="Rectangle 913">
                <a:extLst>
                  <a:ext uri="{FF2B5EF4-FFF2-40B4-BE49-F238E27FC236}">
                    <a16:creationId xmlns:a16="http://schemas.microsoft.com/office/drawing/2014/main" id="{41DD3A40-7A07-6A1E-5FFE-266F0B879F37}"/>
                  </a:ext>
                </a:extLst>
              </p:cNvPr>
              <p:cNvSpPr/>
              <p:nvPr/>
            </p:nvSpPr>
            <p:spPr>
              <a:xfrm>
                <a:off x="3590366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5" name="Rectangle 914">
                <a:extLst>
                  <a:ext uri="{FF2B5EF4-FFF2-40B4-BE49-F238E27FC236}">
                    <a16:creationId xmlns:a16="http://schemas.microsoft.com/office/drawing/2014/main" id="{43283206-20FC-42A0-DE2B-9C19EF66DEA0}"/>
                  </a:ext>
                </a:extLst>
              </p:cNvPr>
              <p:cNvSpPr/>
              <p:nvPr/>
            </p:nvSpPr>
            <p:spPr>
              <a:xfrm>
                <a:off x="359036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6" name="Rectangle 915">
                <a:extLst>
                  <a:ext uri="{FF2B5EF4-FFF2-40B4-BE49-F238E27FC236}">
                    <a16:creationId xmlns:a16="http://schemas.microsoft.com/office/drawing/2014/main" id="{1989110C-77A1-9D41-D410-5E7B3E67280F}"/>
                  </a:ext>
                </a:extLst>
              </p:cNvPr>
              <p:cNvSpPr/>
              <p:nvPr/>
            </p:nvSpPr>
            <p:spPr>
              <a:xfrm>
                <a:off x="330053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7" name="Rectangle 916">
                <a:extLst>
                  <a:ext uri="{FF2B5EF4-FFF2-40B4-BE49-F238E27FC236}">
                    <a16:creationId xmlns:a16="http://schemas.microsoft.com/office/drawing/2014/main" id="{64AE55A0-8BDE-18F0-5F38-4B014A73B71C}"/>
                  </a:ext>
                </a:extLst>
              </p:cNvPr>
              <p:cNvSpPr/>
              <p:nvPr/>
            </p:nvSpPr>
            <p:spPr>
              <a:xfrm>
                <a:off x="329775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8" name="Rectangle 917">
                <a:extLst>
                  <a:ext uri="{FF2B5EF4-FFF2-40B4-BE49-F238E27FC236}">
                    <a16:creationId xmlns:a16="http://schemas.microsoft.com/office/drawing/2014/main" id="{2151E241-EC46-6402-DD23-49BD5F25FF70}"/>
                  </a:ext>
                </a:extLst>
              </p:cNvPr>
              <p:cNvSpPr/>
              <p:nvPr/>
            </p:nvSpPr>
            <p:spPr>
              <a:xfrm>
                <a:off x="271670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9" name="Rectangle 918">
                <a:extLst>
                  <a:ext uri="{FF2B5EF4-FFF2-40B4-BE49-F238E27FC236}">
                    <a16:creationId xmlns:a16="http://schemas.microsoft.com/office/drawing/2014/main" id="{517CE082-3F7B-982E-2C67-A6FB6FDD52A0}"/>
                  </a:ext>
                </a:extLst>
              </p:cNvPr>
              <p:cNvSpPr/>
              <p:nvPr/>
            </p:nvSpPr>
            <p:spPr>
              <a:xfrm>
                <a:off x="271670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0" name="Rectangle 919">
                <a:extLst>
                  <a:ext uri="{FF2B5EF4-FFF2-40B4-BE49-F238E27FC236}">
                    <a16:creationId xmlns:a16="http://schemas.microsoft.com/office/drawing/2014/main" id="{3B7A71E1-13DD-A0D7-686D-B80F844C2A58}"/>
                  </a:ext>
                </a:extLst>
              </p:cNvPr>
              <p:cNvSpPr/>
              <p:nvPr/>
            </p:nvSpPr>
            <p:spPr>
              <a:xfrm>
                <a:off x="300515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1" name="Rectangle 920">
                <a:extLst>
                  <a:ext uri="{FF2B5EF4-FFF2-40B4-BE49-F238E27FC236}">
                    <a16:creationId xmlns:a16="http://schemas.microsoft.com/office/drawing/2014/main" id="{F27F610A-1432-8D7C-E05C-E896F3DBFC90}"/>
                  </a:ext>
                </a:extLst>
              </p:cNvPr>
              <p:cNvSpPr/>
              <p:nvPr/>
            </p:nvSpPr>
            <p:spPr>
              <a:xfrm>
                <a:off x="3005150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2" name="Group 921">
              <a:extLst>
                <a:ext uri="{FF2B5EF4-FFF2-40B4-BE49-F238E27FC236}">
                  <a16:creationId xmlns:a16="http://schemas.microsoft.com/office/drawing/2014/main" id="{0C7B771B-273D-829F-EB60-4E5EA52290FA}"/>
                </a:ext>
              </a:extLst>
            </p:cNvPr>
            <p:cNvGrpSpPr/>
            <p:nvPr/>
          </p:nvGrpSpPr>
          <p:grpSpPr>
            <a:xfrm>
              <a:off x="4142873" y="957368"/>
              <a:ext cx="3502527" cy="237744"/>
              <a:chOff x="7028902" y="678426"/>
              <a:chExt cx="3502527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923" name="Rectangle 922">
                <a:extLst>
                  <a:ext uri="{FF2B5EF4-FFF2-40B4-BE49-F238E27FC236}">
                    <a16:creationId xmlns:a16="http://schemas.microsoft.com/office/drawing/2014/main" id="{9AD0907B-DF0B-8931-3F91-B11DDAE7BE71}"/>
                  </a:ext>
                </a:extLst>
              </p:cNvPr>
              <p:cNvSpPr/>
              <p:nvPr/>
            </p:nvSpPr>
            <p:spPr>
              <a:xfrm>
                <a:off x="10238821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4" name="Rectangle 923">
                <a:extLst>
                  <a:ext uri="{FF2B5EF4-FFF2-40B4-BE49-F238E27FC236}">
                    <a16:creationId xmlns:a16="http://schemas.microsoft.com/office/drawing/2014/main" id="{3859F68D-6395-55D5-397C-75A0E7A16D78}"/>
                  </a:ext>
                </a:extLst>
              </p:cNvPr>
              <p:cNvSpPr/>
              <p:nvPr/>
            </p:nvSpPr>
            <p:spPr>
              <a:xfrm>
                <a:off x="10238821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5" name="Rectangle 924">
                <a:extLst>
                  <a:ext uri="{FF2B5EF4-FFF2-40B4-BE49-F238E27FC236}">
                    <a16:creationId xmlns:a16="http://schemas.microsoft.com/office/drawing/2014/main" id="{45D41596-C742-9F12-E6B6-20E76BEC11FD}"/>
                  </a:ext>
                </a:extLst>
              </p:cNvPr>
              <p:cNvSpPr/>
              <p:nvPr/>
            </p:nvSpPr>
            <p:spPr>
              <a:xfrm>
                <a:off x="9949443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6" name="Rectangle 925">
                <a:extLst>
                  <a:ext uri="{FF2B5EF4-FFF2-40B4-BE49-F238E27FC236}">
                    <a16:creationId xmlns:a16="http://schemas.microsoft.com/office/drawing/2014/main" id="{4AE831C2-507F-B9D2-20B7-DAA5641312FB}"/>
                  </a:ext>
                </a:extLst>
              </p:cNvPr>
              <p:cNvSpPr/>
              <p:nvPr/>
            </p:nvSpPr>
            <p:spPr>
              <a:xfrm>
                <a:off x="994944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7" name="Rectangle 926">
                <a:extLst>
                  <a:ext uri="{FF2B5EF4-FFF2-40B4-BE49-F238E27FC236}">
                    <a16:creationId xmlns:a16="http://schemas.microsoft.com/office/drawing/2014/main" id="{F08DEBFA-D025-8E73-511C-26AA58B38A8A}"/>
                  </a:ext>
                </a:extLst>
              </p:cNvPr>
              <p:cNvSpPr/>
              <p:nvPr/>
            </p:nvSpPr>
            <p:spPr>
              <a:xfrm>
                <a:off x="965960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8" name="Rectangle 927">
                <a:extLst>
                  <a:ext uri="{FF2B5EF4-FFF2-40B4-BE49-F238E27FC236}">
                    <a16:creationId xmlns:a16="http://schemas.microsoft.com/office/drawing/2014/main" id="{2C461161-2089-3823-CCEF-3D51FCD64A26}"/>
                  </a:ext>
                </a:extLst>
              </p:cNvPr>
              <p:cNvSpPr/>
              <p:nvPr/>
            </p:nvSpPr>
            <p:spPr>
              <a:xfrm>
                <a:off x="9656835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9" name="Rectangle 928">
                <a:extLst>
                  <a:ext uri="{FF2B5EF4-FFF2-40B4-BE49-F238E27FC236}">
                    <a16:creationId xmlns:a16="http://schemas.microsoft.com/office/drawing/2014/main" id="{FECE7500-4D1F-D94B-B872-4DF6550FB6F8}"/>
                  </a:ext>
                </a:extLst>
              </p:cNvPr>
              <p:cNvSpPr/>
              <p:nvPr/>
            </p:nvSpPr>
            <p:spPr>
              <a:xfrm>
                <a:off x="9075779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0" name="Rectangle 929">
                <a:extLst>
                  <a:ext uri="{FF2B5EF4-FFF2-40B4-BE49-F238E27FC236}">
                    <a16:creationId xmlns:a16="http://schemas.microsoft.com/office/drawing/2014/main" id="{666DDC12-41BF-50A5-8795-BC82E23FC4B9}"/>
                  </a:ext>
                </a:extLst>
              </p:cNvPr>
              <p:cNvSpPr/>
              <p:nvPr/>
            </p:nvSpPr>
            <p:spPr>
              <a:xfrm>
                <a:off x="9075779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1" name="Rectangle 930">
                <a:extLst>
                  <a:ext uri="{FF2B5EF4-FFF2-40B4-BE49-F238E27FC236}">
                    <a16:creationId xmlns:a16="http://schemas.microsoft.com/office/drawing/2014/main" id="{BC4F9171-91E5-8270-1FDD-CFED9E28D920}"/>
                  </a:ext>
                </a:extLst>
              </p:cNvPr>
              <p:cNvSpPr/>
              <p:nvPr/>
            </p:nvSpPr>
            <p:spPr>
              <a:xfrm>
                <a:off x="9364227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2" name="Rectangle 931">
                <a:extLst>
                  <a:ext uri="{FF2B5EF4-FFF2-40B4-BE49-F238E27FC236}">
                    <a16:creationId xmlns:a16="http://schemas.microsoft.com/office/drawing/2014/main" id="{168A691E-5E1A-2128-0397-D1933761F263}"/>
                  </a:ext>
                </a:extLst>
              </p:cNvPr>
              <p:cNvSpPr/>
              <p:nvPr/>
            </p:nvSpPr>
            <p:spPr>
              <a:xfrm>
                <a:off x="9364227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3" name="Rectangle 932">
                <a:extLst>
                  <a:ext uri="{FF2B5EF4-FFF2-40B4-BE49-F238E27FC236}">
                    <a16:creationId xmlns:a16="http://schemas.microsoft.com/office/drawing/2014/main" id="{6133A80F-1A9B-C61C-FA11-E249A059F9C8}"/>
                  </a:ext>
                </a:extLst>
              </p:cNvPr>
              <p:cNvSpPr/>
              <p:nvPr/>
            </p:nvSpPr>
            <p:spPr>
              <a:xfrm>
                <a:off x="878132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4" name="Rectangle 933">
                <a:extLst>
                  <a:ext uri="{FF2B5EF4-FFF2-40B4-BE49-F238E27FC236}">
                    <a16:creationId xmlns:a16="http://schemas.microsoft.com/office/drawing/2014/main" id="{9D2D756E-4490-FAAD-ADAF-A721DBB11698}"/>
                  </a:ext>
                </a:extLst>
              </p:cNvPr>
              <p:cNvSpPr/>
              <p:nvPr/>
            </p:nvSpPr>
            <p:spPr>
              <a:xfrm>
                <a:off x="8781320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5" name="Rectangle 934">
                <a:extLst>
                  <a:ext uri="{FF2B5EF4-FFF2-40B4-BE49-F238E27FC236}">
                    <a16:creationId xmlns:a16="http://schemas.microsoft.com/office/drawing/2014/main" id="{5FB86DD0-CF82-12DA-24F0-F34DC3A4448F}"/>
                  </a:ext>
                </a:extLst>
              </p:cNvPr>
              <p:cNvSpPr/>
              <p:nvPr/>
            </p:nvSpPr>
            <p:spPr>
              <a:xfrm>
                <a:off x="8491485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6" name="Rectangle 935">
                <a:extLst>
                  <a:ext uri="{FF2B5EF4-FFF2-40B4-BE49-F238E27FC236}">
                    <a16:creationId xmlns:a16="http://schemas.microsoft.com/office/drawing/2014/main" id="{241B8DDC-7EA8-B508-1F00-DFC049D6220F}"/>
                  </a:ext>
                </a:extLst>
              </p:cNvPr>
              <p:cNvSpPr/>
              <p:nvPr/>
            </p:nvSpPr>
            <p:spPr>
              <a:xfrm>
                <a:off x="848871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7" name="Rectangle 936">
                <a:extLst>
                  <a:ext uri="{FF2B5EF4-FFF2-40B4-BE49-F238E27FC236}">
                    <a16:creationId xmlns:a16="http://schemas.microsoft.com/office/drawing/2014/main" id="{4A3EA672-1825-A70E-170C-BFEE710A0B66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8" name="Rectangle 937">
                <a:extLst>
                  <a:ext uri="{FF2B5EF4-FFF2-40B4-BE49-F238E27FC236}">
                    <a16:creationId xmlns:a16="http://schemas.microsoft.com/office/drawing/2014/main" id="{F3B3B4B2-7B42-F5C3-CFED-47FAF65ED390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9" name="Rectangle 938">
                <a:extLst>
                  <a:ext uri="{FF2B5EF4-FFF2-40B4-BE49-F238E27FC236}">
                    <a16:creationId xmlns:a16="http://schemas.microsoft.com/office/drawing/2014/main" id="{8F50FDDE-A8C7-4253-8943-7BFA15B3FAEE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0" name="Rectangle 939">
                <a:extLst>
                  <a:ext uri="{FF2B5EF4-FFF2-40B4-BE49-F238E27FC236}">
                    <a16:creationId xmlns:a16="http://schemas.microsoft.com/office/drawing/2014/main" id="{550F6B00-D9FD-7F62-52E0-5578F35C9286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1" name="Rectangle 940">
                <a:extLst>
                  <a:ext uri="{FF2B5EF4-FFF2-40B4-BE49-F238E27FC236}">
                    <a16:creationId xmlns:a16="http://schemas.microsoft.com/office/drawing/2014/main" id="{92F364C1-2238-DEC5-4783-F3A0D8875EFA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2" name="Rectangle 941">
                <a:extLst>
                  <a:ext uri="{FF2B5EF4-FFF2-40B4-BE49-F238E27FC236}">
                    <a16:creationId xmlns:a16="http://schemas.microsoft.com/office/drawing/2014/main" id="{90620898-CDC9-7DE9-626A-300A53739685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3" name="Rectangle 942">
                <a:extLst>
                  <a:ext uri="{FF2B5EF4-FFF2-40B4-BE49-F238E27FC236}">
                    <a16:creationId xmlns:a16="http://schemas.microsoft.com/office/drawing/2014/main" id="{D07B3676-F1ED-219B-9BE4-F41CE5B646C7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4" name="Rectangle 943">
                <a:extLst>
                  <a:ext uri="{FF2B5EF4-FFF2-40B4-BE49-F238E27FC236}">
                    <a16:creationId xmlns:a16="http://schemas.microsoft.com/office/drawing/2014/main" id="{30D85434-7426-A29C-B2FE-3F237BA14A10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5" name="Rectangle 944">
                <a:extLst>
                  <a:ext uri="{FF2B5EF4-FFF2-40B4-BE49-F238E27FC236}">
                    <a16:creationId xmlns:a16="http://schemas.microsoft.com/office/drawing/2014/main" id="{9E272834-1E3C-65B6-2EDB-840B8FCE1C76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6" name="Rectangle 945">
                <a:extLst>
                  <a:ext uri="{FF2B5EF4-FFF2-40B4-BE49-F238E27FC236}">
                    <a16:creationId xmlns:a16="http://schemas.microsoft.com/office/drawing/2014/main" id="{952B17CD-F1BF-FC89-9224-D81ACF0BB8A5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7" name="Group 946">
              <a:extLst>
                <a:ext uri="{FF2B5EF4-FFF2-40B4-BE49-F238E27FC236}">
                  <a16:creationId xmlns:a16="http://schemas.microsoft.com/office/drawing/2014/main" id="{DF864701-C692-81C3-1A15-F18A33F66A82}"/>
                </a:ext>
              </a:extLst>
            </p:cNvPr>
            <p:cNvGrpSpPr/>
            <p:nvPr/>
          </p:nvGrpSpPr>
          <p:grpSpPr>
            <a:xfrm>
              <a:off x="3441257" y="1432264"/>
              <a:ext cx="5252559" cy="237828"/>
              <a:chOff x="3004377" y="1909784"/>
              <a:chExt cx="5252559" cy="237828"/>
            </a:xfrm>
          </p:grpSpPr>
          <p:sp>
            <p:nvSpPr>
              <p:cNvPr id="948" name="Rectangle 947">
                <a:extLst>
                  <a:ext uri="{FF2B5EF4-FFF2-40B4-BE49-F238E27FC236}">
                    <a16:creationId xmlns:a16="http://schemas.microsoft.com/office/drawing/2014/main" id="{9FA88503-AA36-CCCC-F1D3-66C3ADB9C5B1}"/>
                  </a:ext>
                </a:extLst>
              </p:cNvPr>
              <p:cNvSpPr/>
              <p:nvPr/>
            </p:nvSpPr>
            <p:spPr>
              <a:xfrm>
                <a:off x="7380568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9" name="Rectangle 948">
                <a:extLst>
                  <a:ext uri="{FF2B5EF4-FFF2-40B4-BE49-F238E27FC236}">
                    <a16:creationId xmlns:a16="http://schemas.microsoft.com/office/drawing/2014/main" id="{BC27F6E7-234B-73A8-D7A0-621AA69A5D65}"/>
                  </a:ext>
                </a:extLst>
              </p:cNvPr>
              <p:cNvSpPr/>
              <p:nvPr/>
            </p:nvSpPr>
            <p:spPr>
              <a:xfrm>
                <a:off x="7380568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0" name="Rectangle 949">
                <a:extLst>
                  <a:ext uri="{FF2B5EF4-FFF2-40B4-BE49-F238E27FC236}">
                    <a16:creationId xmlns:a16="http://schemas.microsoft.com/office/drawing/2014/main" id="{A1082B56-E860-2E90-54EC-71354461AFD3}"/>
                  </a:ext>
                </a:extLst>
              </p:cNvPr>
              <p:cNvSpPr/>
              <p:nvPr/>
            </p:nvSpPr>
            <p:spPr>
              <a:xfrm>
                <a:off x="7090733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1" name="Rectangle 950">
                <a:extLst>
                  <a:ext uri="{FF2B5EF4-FFF2-40B4-BE49-F238E27FC236}">
                    <a16:creationId xmlns:a16="http://schemas.microsoft.com/office/drawing/2014/main" id="{D5490E7F-1D60-F68D-8E44-12874C56F0FF}"/>
                  </a:ext>
                </a:extLst>
              </p:cNvPr>
              <p:cNvSpPr/>
              <p:nvPr/>
            </p:nvSpPr>
            <p:spPr>
              <a:xfrm>
                <a:off x="7087960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2" name="Rectangle 951">
                <a:extLst>
                  <a:ext uri="{FF2B5EF4-FFF2-40B4-BE49-F238E27FC236}">
                    <a16:creationId xmlns:a16="http://schemas.microsoft.com/office/drawing/2014/main" id="{810F0304-6193-3ADC-95BC-A6B0001B5C52}"/>
                  </a:ext>
                </a:extLst>
              </p:cNvPr>
              <p:cNvSpPr/>
              <p:nvPr/>
            </p:nvSpPr>
            <p:spPr>
              <a:xfrm>
                <a:off x="6502744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3" name="Rectangle 952">
                <a:extLst>
                  <a:ext uri="{FF2B5EF4-FFF2-40B4-BE49-F238E27FC236}">
                    <a16:creationId xmlns:a16="http://schemas.microsoft.com/office/drawing/2014/main" id="{B08464F4-8C65-ED6F-F64A-1332625D8988}"/>
                  </a:ext>
                </a:extLst>
              </p:cNvPr>
              <p:cNvSpPr/>
              <p:nvPr/>
            </p:nvSpPr>
            <p:spPr>
              <a:xfrm>
                <a:off x="6502744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4" name="Rectangle 953">
                <a:extLst>
                  <a:ext uri="{FF2B5EF4-FFF2-40B4-BE49-F238E27FC236}">
                    <a16:creationId xmlns:a16="http://schemas.microsoft.com/office/drawing/2014/main" id="{FAF73EBD-E396-F8A4-9403-4C7B8F450A60}"/>
                  </a:ext>
                </a:extLst>
              </p:cNvPr>
              <p:cNvSpPr/>
              <p:nvPr/>
            </p:nvSpPr>
            <p:spPr>
              <a:xfrm>
                <a:off x="6795352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5" name="Rectangle 954">
                <a:extLst>
                  <a:ext uri="{FF2B5EF4-FFF2-40B4-BE49-F238E27FC236}">
                    <a16:creationId xmlns:a16="http://schemas.microsoft.com/office/drawing/2014/main" id="{7BDAE964-8642-54CA-89F7-01A0A1696FA6}"/>
                  </a:ext>
                </a:extLst>
              </p:cNvPr>
              <p:cNvSpPr/>
              <p:nvPr/>
            </p:nvSpPr>
            <p:spPr>
              <a:xfrm>
                <a:off x="6795352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6" name="Rectangle 955">
                <a:extLst>
                  <a:ext uri="{FF2B5EF4-FFF2-40B4-BE49-F238E27FC236}">
                    <a16:creationId xmlns:a16="http://schemas.microsoft.com/office/drawing/2014/main" id="{21392A72-A945-5ED5-50FF-42A2CD018BAC}"/>
                  </a:ext>
                </a:extLst>
              </p:cNvPr>
              <p:cNvSpPr/>
              <p:nvPr/>
            </p:nvSpPr>
            <p:spPr>
              <a:xfrm>
                <a:off x="6213366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7" name="Rectangle 956">
                <a:extLst>
                  <a:ext uri="{FF2B5EF4-FFF2-40B4-BE49-F238E27FC236}">
                    <a16:creationId xmlns:a16="http://schemas.microsoft.com/office/drawing/2014/main" id="{E246DD92-083F-8920-C708-890A73CAAC55}"/>
                  </a:ext>
                </a:extLst>
              </p:cNvPr>
              <p:cNvSpPr/>
              <p:nvPr/>
            </p:nvSpPr>
            <p:spPr>
              <a:xfrm>
                <a:off x="6213366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8" name="Rectangle 957">
                <a:extLst>
                  <a:ext uri="{FF2B5EF4-FFF2-40B4-BE49-F238E27FC236}">
                    <a16:creationId xmlns:a16="http://schemas.microsoft.com/office/drawing/2014/main" id="{0A1A9E47-E017-F9FF-FDD1-87030A8EF268}"/>
                  </a:ext>
                </a:extLst>
              </p:cNvPr>
              <p:cNvSpPr/>
              <p:nvPr/>
            </p:nvSpPr>
            <p:spPr>
              <a:xfrm>
                <a:off x="5923531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9" name="Rectangle 958">
                <a:extLst>
                  <a:ext uri="{FF2B5EF4-FFF2-40B4-BE49-F238E27FC236}">
                    <a16:creationId xmlns:a16="http://schemas.microsoft.com/office/drawing/2014/main" id="{1DDB332A-BC1D-0C1F-564C-BA0AB7BA3914}"/>
                  </a:ext>
                </a:extLst>
              </p:cNvPr>
              <p:cNvSpPr/>
              <p:nvPr/>
            </p:nvSpPr>
            <p:spPr>
              <a:xfrm>
                <a:off x="5920758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0" name="Rectangle 959">
                <a:extLst>
                  <a:ext uri="{FF2B5EF4-FFF2-40B4-BE49-F238E27FC236}">
                    <a16:creationId xmlns:a16="http://schemas.microsoft.com/office/drawing/2014/main" id="{5D3DD810-B9D5-BFFF-3ABF-EFC71E959362}"/>
                  </a:ext>
                </a:extLst>
              </p:cNvPr>
              <p:cNvSpPr/>
              <p:nvPr/>
            </p:nvSpPr>
            <p:spPr>
              <a:xfrm>
                <a:off x="5339702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1" name="Rectangle 960">
                <a:extLst>
                  <a:ext uri="{FF2B5EF4-FFF2-40B4-BE49-F238E27FC236}">
                    <a16:creationId xmlns:a16="http://schemas.microsoft.com/office/drawing/2014/main" id="{869456FB-5911-31B3-52B3-A36C993ACF97}"/>
                  </a:ext>
                </a:extLst>
              </p:cNvPr>
              <p:cNvSpPr/>
              <p:nvPr/>
            </p:nvSpPr>
            <p:spPr>
              <a:xfrm>
                <a:off x="5339702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2" name="Rectangle 961">
                <a:extLst>
                  <a:ext uri="{FF2B5EF4-FFF2-40B4-BE49-F238E27FC236}">
                    <a16:creationId xmlns:a16="http://schemas.microsoft.com/office/drawing/2014/main" id="{8A741EEF-1737-9E1B-BDC1-E0421557F0D3}"/>
                  </a:ext>
                </a:extLst>
              </p:cNvPr>
              <p:cNvSpPr/>
              <p:nvPr/>
            </p:nvSpPr>
            <p:spPr>
              <a:xfrm>
                <a:off x="5628150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3" name="Rectangle 962">
                <a:extLst>
                  <a:ext uri="{FF2B5EF4-FFF2-40B4-BE49-F238E27FC236}">
                    <a16:creationId xmlns:a16="http://schemas.microsoft.com/office/drawing/2014/main" id="{13A87A46-A38C-E9BE-F9C9-EA9224FE4D25}"/>
                  </a:ext>
                </a:extLst>
              </p:cNvPr>
              <p:cNvSpPr/>
              <p:nvPr/>
            </p:nvSpPr>
            <p:spPr>
              <a:xfrm>
                <a:off x="5628150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4" name="Rectangle 963">
                <a:extLst>
                  <a:ext uri="{FF2B5EF4-FFF2-40B4-BE49-F238E27FC236}">
                    <a16:creationId xmlns:a16="http://schemas.microsoft.com/office/drawing/2014/main" id="{7D2FD787-9ABA-FA5A-3F88-45ACA8859621}"/>
                  </a:ext>
                </a:extLst>
              </p:cNvPr>
              <p:cNvSpPr/>
              <p:nvPr/>
            </p:nvSpPr>
            <p:spPr>
              <a:xfrm>
                <a:off x="5045243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5" name="Rectangle 964">
                <a:extLst>
                  <a:ext uri="{FF2B5EF4-FFF2-40B4-BE49-F238E27FC236}">
                    <a16:creationId xmlns:a16="http://schemas.microsoft.com/office/drawing/2014/main" id="{92EF259C-4F83-0CE5-C44D-8D6829AAF1D7}"/>
                  </a:ext>
                </a:extLst>
              </p:cNvPr>
              <p:cNvSpPr/>
              <p:nvPr/>
            </p:nvSpPr>
            <p:spPr>
              <a:xfrm>
                <a:off x="5045243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6" name="Rectangle 965">
                <a:extLst>
                  <a:ext uri="{FF2B5EF4-FFF2-40B4-BE49-F238E27FC236}">
                    <a16:creationId xmlns:a16="http://schemas.microsoft.com/office/drawing/2014/main" id="{2D7327E6-1FF3-0533-4CBE-46C7D6D796FE}"/>
                  </a:ext>
                </a:extLst>
              </p:cNvPr>
              <p:cNvSpPr/>
              <p:nvPr/>
            </p:nvSpPr>
            <p:spPr>
              <a:xfrm>
                <a:off x="4755408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7" name="Rectangle 966">
                <a:extLst>
                  <a:ext uri="{FF2B5EF4-FFF2-40B4-BE49-F238E27FC236}">
                    <a16:creationId xmlns:a16="http://schemas.microsoft.com/office/drawing/2014/main" id="{66CA2DF0-433C-8625-FCCF-99128D04DDBC}"/>
                  </a:ext>
                </a:extLst>
              </p:cNvPr>
              <p:cNvSpPr/>
              <p:nvPr/>
            </p:nvSpPr>
            <p:spPr>
              <a:xfrm>
                <a:off x="4752635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8" name="Rectangle 967">
                <a:extLst>
                  <a:ext uri="{FF2B5EF4-FFF2-40B4-BE49-F238E27FC236}">
                    <a16:creationId xmlns:a16="http://schemas.microsoft.com/office/drawing/2014/main" id="{3801E58D-EF3A-F55E-600F-8CAEBC6E4FC4}"/>
                  </a:ext>
                </a:extLst>
              </p:cNvPr>
              <p:cNvSpPr/>
              <p:nvPr/>
            </p:nvSpPr>
            <p:spPr>
              <a:xfrm>
                <a:off x="4167419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9" name="Rectangle 968">
                <a:extLst>
                  <a:ext uri="{FF2B5EF4-FFF2-40B4-BE49-F238E27FC236}">
                    <a16:creationId xmlns:a16="http://schemas.microsoft.com/office/drawing/2014/main" id="{55EDEDDB-5FEA-233B-71F4-8E6C4B0D3CC8}"/>
                  </a:ext>
                </a:extLst>
              </p:cNvPr>
              <p:cNvSpPr/>
              <p:nvPr/>
            </p:nvSpPr>
            <p:spPr>
              <a:xfrm>
                <a:off x="4167419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0" name="Rectangle 969">
                <a:extLst>
                  <a:ext uri="{FF2B5EF4-FFF2-40B4-BE49-F238E27FC236}">
                    <a16:creationId xmlns:a16="http://schemas.microsoft.com/office/drawing/2014/main" id="{2D6443F5-827E-9175-2021-F87707F887FE}"/>
                  </a:ext>
                </a:extLst>
              </p:cNvPr>
              <p:cNvSpPr/>
              <p:nvPr/>
            </p:nvSpPr>
            <p:spPr>
              <a:xfrm>
                <a:off x="4460027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1" name="Rectangle 970">
                <a:extLst>
                  <a:ext uri="{FF2B5EF4-FFF2-40B4-BE49-F238E27FC236}">
                    <a16:creationId xmlns:a16="http://schemas.microsoft.com/office/drawing/2014/main" id="{8BE1C466-7160-3BC3-150A-41E717B0567B}"/>
                  </a:ext>
                </a:extLst>
              </p:cNvPr>
              <p:cNvSpPr/>
              <p:nvPr/>
            </p:nvSpPr>
            <p:spPr>
              <a:xfrm>
                <a:off x="4460027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2" name="Rectangle 971">
                <a:extLst>
                  <a:ext uri="{FF2B5EF4-FFF2-40B4-BE49-F238E27FC236}">
                    <a16:creationId xmlns:a16="http://schemas.microsoft.com/office/drawing/2014/main" id="{AEB450CA-803D-6BF7-275B-EB219EA6D983}"/>
                  </a:ext>
                </a:extLst>
              </p:cNvPr>
              <p:cNvSpPr/>
              <p:nvPr/>
            </p:nvSpPr>
            <p:spPr>
              <a:xfrm>
                <a:off x="3878041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3" name="Rectangle 972">
                <a:extLst>
                  <a:ext uri="{FF2B5EF4-FFF2-40B4-BE49-F238E27FC236}">
                    <a16:creationId xmlns:a16="http://schemas.microsoft.com/office/drawing/2014/main" id="{0998D9FF-3EDD-3383-6B61-38FFDBFDE99B}"/>
                  </a:ext>
                </a:extLst>
              </p:cNvPr>
              <p:cNvSpPr/>
              <p:nvPr/>
            </p:nvSpPr>
            <p:spPr>
              <a:xfrm>
                <a:off x="3878041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4" name="Rectangle 973">
                <a:extLst>
                  <a:ext uri="{FF2B5EF4-FFF2-40B4-BE49-F238E27FC236}">
                    <a16:creationId xmlns:a16="http://schemas.microsoft.com/office/drawing/2014/main" id="{FB9DB159-C747-29DF-450F-1E777EA3195F}"/>
                  </a:ext>
                </a:extLst>
              </p:cNvPr>
              <p:cNvSpPr/>
              <p:nvPr/>
            </p:nvSpPr>
            <p:spPr>
              <a:xfrm>
                <a:off x="3588206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5" name="Rectangle 974">
                <a:extLst>
                  <a:ext uri="{FF2B5EF4-FFF2-40B4-BE49-F238E27FC236}">
                    <a16:creationId xmlns:a16="http://schemas.microsoft.com/office/drawing/2014/main" id="{59D679F7-57E7-8846-4299-22E2368D237A}"/>
                  </a:ext>
                </a:extLst>
              </p:cNvPr>
              <p:cNvSpPr/>
              <p:nvPr/>
            </p:nvSpPr>
            <p:spPr>
              <a:xfrm>
                <a:off x="3585433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6" name="Rectangle 975">
                <a:extLst>
                  <a:ext uri="{FF2B5EF4-FFF2-40B4-BE49-F238E27FC236}">
                    <a16:creationId xmlns:a16="http://schemas.microsoft.com/office/drawing/2014/main" id="{5F666F56-E746-AE7B-B1F5-937D5FE7E38B}"/>
                  </a:ext>
                </a:extLst>
              </p:cNvPr>
              <p:cNvSpPr/>
              <p:nvPr/>
            </p:nvSpPr>
            <p:spPr>
              <a:xfrm>
                <a:off x="3004377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7" name="Rectangle 976">
                <a:extLst>
                  <a:ext uri="{FF2B5EF4-FFF2-40B4-BE49-F238E27FC236}">
                    <a16:creationId xmlns:a16="http://schemas.microsoft.com/office/drawing/2014/main" id="{FAD97433-4DA9-D23C-4C00-28267ECE1943}"/>
                  </a:ext>
                </a:extLst>
              </p:cNvPr>
              <p:cNvSpPr/>
              <p:nvPr/>
            </p:nvSpPr>
            <p:spPr>
              <a:xfrm>
                <a:off x="3004377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8" name="Rectangle 977">
                <a:extLst>
                  <a:ext uri="{FF2B5EF4-FFF2-40B4-BE49-F238E27FC236}">
                    <a16:creationId xmlns:a16="http://schemas.microsoft.com/office/drawing/2014/main" id="{23247E61-93C1-F899-E6A5-3C7C3B0F3E81}"/>
                  </a:ext>
                </a:extLst>
              </p:cNvPr>
              <p:cNvSpPr/>
              <p:nvPr/>
            </p:nvSpPr>
            <p:spPr>
              <a:xfrm>
                <a:off x="3292825" y="1909868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9" name="Rectangle 978">
                <a:extLst>
                  <a:ext uri="{FF2B5EF4-FFF2-40B4-BE49-F238E27FC236}">
                    <a16:creationId xmlns:a16="http://schemas.microsoft.com/office/drawing/2014/main" id="{20B65CFE-ED81-2BB2-20CB-F1CB912BBC40}"/>
                  </a:ext>
                </a:extLst>
              </p:cNvPr>
              <p:cNvSpPr/>
              <p:nvPr/>
            </p:nvSpPr>
            <p:spPr>
              <a:xfrm>
                <a:off x="3292825" y="2028740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6" name="Rectangle 985">
                <a:extLst>
                  <a:ext uri="{FF2B5EF4-FFF2-40B4-BE49-F238E27FC236}">
                    <a16:creationId xmlns:a16="http://schemas.microsoft.com/office/drawing/2014/main" id="{FD929D82-C62B-98F8-6437-804009CD9103}"/>
                  </a:ext>
                </a:extLst>
              </p:cNvPr>
              <p:cNvSpPr/>
              <p:nvPr/>
            </p:nvSpPr>
            <p:spPr>
              <a:xfrm>
                <a:off x="7675880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7" name="Rectangle 986">
                <a:extLst>
                  <a:ext uri="{FF2B5EF4-FFF2-40B4-BE49-F238E27FC236}">
                    <a16:creationId xmlns:a16="http://schemas.microsoft.com/office/drawing/2014/main" id="{32846B61-42E8-3B11-7E0B-92FD4A52F246}"/>
                  </a:ext>
                </a:extLst>
              </p:cNvPr>
              <p:cNvSpPr/>
              <p:nvPr/>
            </p:nvSpPr>
            <p:spPr>
              <a:xfrm>
                <a:off x="7675880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8" name="Rectangle 987">
                <a:extLst>
                  <a:ext uri="{FF2B5EF4-FFF2-40B4-BE49-F238E27FC236}">
                    <a16:creationId xmlns:a16="http://schemas.microsoft.com/office/drawing/2014/main" id="{F3E07E29-BE8F-0729-5669-01439FB7440C}"/>
                  </a:ext>
                </a:extLst>
              </p:cNvPr>
              <p:cNvSpPr/>
              <p:nvPr/>
            </p:nvSpPr>
            <p:spPr>
              <a:xfrm>
                <a:off x="7964328" y="1909784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9" name="Rectangle 988">
                <a:extLst>
                  <a:ext uri="{FF2B5EF4-FFF2-40B4-BE49-F238E27FC236}">
                    <a16:creationId xmlns:a16="http://schemas.microsoft.com/office/drawing/2014/main" id="{0E4D5AAF-563C-6FBC-3EA0-C94A1C2A17C3}"/>
                  </a:ext>
                </a:extLst>
              </p:cNvPr>
              <p:cNvSpPr/>
              <p:nvPr/>
            </p:nvSpPr>
            <p:spPr>
              <a:xfrm>
                <a:off x="7964328" y="2028656"/>
                <a:ext cx="292608" cy="11887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7" name="Group 1016">
              <a:extLst>
                <a:ext uri="{FF2B5EF4-FFF2-40B4-BE49-F238E27FC236}">
                  <a16:creationId xmlns:a16="http://schemas.microsoft.com/office/drawing/2014/main" id="{77E16C39-16D1-A7A8-A1A6-CB62AF5F8391}"/>
                </a:ext>
              </a:extLst>
            </p:cNvPr>
            <p:cNvGrpSpPr/>
            <p:nvPr/>
          </p:nvGrpSpPr>
          <p:grpSpPr>
            <a:xfrm>
              <a:off x="3727622" y="1193588"/>
              <a:ext cx="4659192" cy="237744"/>
              <a:chOff x="2716702" y="2148628"/>
              <a:chExt cx="4659192" cy="237744"/>
            </a:xfrm>
          </p:grpSpPr>
          <p:sp>
            <p:nvSpPr>
              <p:cNvPr id="1026" name="Rectangle 1025">
                <a:extLst>
                  <a:ext uri="{FF2B5EF4-FFF2-40B4-BE49-F238E27FC236}">
                    <a16:creationId xmlns:a16="http://schemas.microsoft.com/office/drawing/2014/main" id="{BEA8D173-90D9-9AF8-DF1A-B540977B7891}"/>
                  </a:ext>
                </a:extLst>
              </p:cNvPr>
              <p:cNvSpPr/>
              <p:nvPr/>
            </p:nvSpPr>
            <p:spPr>
              <a:xfrm>
                <a:off x="708328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7" name="Rectangle 1026">
                <a:extLst>
                  <a:ext uri="{FF2B5EF4-FFF2-40B4-BE49-F238E27FC236}">
                    <a16:creationId xmlns:a16="http://schemas.microsoft.com/office/drawing/2014/main" id="{F6DC8F85-06A3-DA7F-1D7E-D5D0924A7C2F}"/>
                  </a:ext>
                </a:extLst>
              </p:cNvPr>
              <p:cNvSpPr/>
              <p:nvPr/>
            </p:nvSpPr>
            <p:spPr>
              <a:xfrm>
                <a:off x="708051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8" name="Rectangle 1027">
                <a:extLst>
                  <a:ext uri="{FF2B5EF4-FFF2-40B4-BE49-F238E27FC236}">
                    <a16:creationId xmlns:a16="http://schemas.microsoft.com/office/drawing/2014/main" id="{A3802A1E-9F0C-F6A3-15A7-69C0D4798338}"/>
                  </a:ext>
                </a:extLst>
              </p:cNvPr>
              <p:cNvSpPr/>
              <p:nvPr/>
            </p:nvSpPr>
            <p:spPr>
              <a:xfrm>
                <a:off x="649945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Rectangle 1028">
                <a:extLst>
                  <a:ext uri="{FF2B5EF4-FFF2-40B4-BE49-F238E27FC236}">
                    <a16:creationId xmlns:a16="http://schemas.microsoft.com/office/drawing/2014/main" id="{A42943FC-251E-25C3-D3E9-7B412DFC75FE}"/>
                  </a:ext>
                </a:extLst>
              </p:cNvPr>
              <p:cNvSpPr/>
              <p:nvPr/>
            </p:nvSpPr>
            <p:spPr>
              <a:xfrm>
                <a:off x="649945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0" name="Rectangle 1029">
                <a:extLst>
                  <a:ext uri="{FF2B5EF4-FFF2-40B4-BE49-F238E27FC236}">
                    <a16:creationId xmlns:a16="http://schemas.microsoft.com/office/drawing/2014/main" id="{83E32E34-0C2D-E97F-BD9D-845335D8C5DD}"/>
                  </a:ext>
                </a:extLst>
              </p:cNvPr>
              <p:cNvSpPr/>
              <p:nvPr/>
            </p:nvSpPr>
            <p:spPr>
              <a:xfrm>
                <a:off x="678790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Rectangle 1030">
                <a:extLst>
                  <a:ext uri="{FF2B5EF4-FFF2-40B4-BE49-F238E27FC236}">
                    <a16:creationId xmlns:a16="http://schemas.microsoft.com/office/drawing/2014/main" id="{DAEEA0C5-47C4-E707-B8F9-142DF8690523}"/>
                  </a:ext>
                </a:extLst>
              </p:cNvPr>
              <p:cNvSpPr/>
              <p:nvPr/>
            </p:nvSpPr>
            <p:spPr>
              <a:xfrm>
                <a:off x="678790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2" name="Rectangle 1031">
                <a:extLst>
                  <a:ext uri="{FF2B5EF4-FFF2-40B4-BE49-F238E27FC236}">
                    <a16:creationId xmlns:a16="http://schemas.microsoft.com/office/drawing/2014/main" id="{3A1F351F-9BBD-3764-9FA6-005BC57CE8BF}"/>
                  </a:ext>
                </a:extLst>
              </p:cNvPr>
              <p:cNvSpPr/>
              <p:nvPr/>
            </p:nvSpPr>
            <p:spPr>
              <a:xfrm>
                <a:off x="6215069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" name="Rectangle 1032">
                <a:extLst>
                  <a:ext uri="{FF2B5EF4-FFF2-40B4-BE49-F238E27FC236}">
                    <a16:creationId xmlns:a16="http://schemas.microsoft.com/office/drawing/2014/main" id="{A46E22A4-213D-A0F1-0755-BB593E2EF6F6}"/>
                  </a:ext>
                </a:extLst>
              </p:cNvPr>
              <p:cNvSpPr/>
              <p:nvPr/>
            </p:nvSpPr>
            <p:spPr>
              <a:xfrm>
                <a:off x="6215069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4" name="Rectangle 1033">
                <a:extLst>
                  <a:ext uri="{FF2B5EF4-FFF2-40B4-BE49-F238E27FC236}">
                    <a16:creationId xmlns:a16="http://schemas.microsoft.com/office/drawing/2014/main" id="{B2C97F95-CC37-9926-4DE9-8E9EB6BB32B8}"/>
                  </a:ext>
                </a:extLst>
              </p:cNvPr>
              <p:cNvSpPr/>
              <p:nvPr/>
            </p:nvSpPr>
            <p:spPr>
              <a:xfrm>
                <a:off x="5925691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5" name="Rectangle 1034">
                <a:extLst>
                  <a:ext uri="{FF2B5EF4-FFF2-40B4-BE49-F238E27FC236}">
                    <a16:creationId xmlns:a16="http://schemas.microsoft.com/office/drawing/2014/main" id="{027971A5-841C-4AB6-BED0-92738A2C465B}"/>
                  </a:ext>
                </a:extLst>
              </p:cNvPr>
              <p:cNvSpPr/>
              <p:nvPr/>
            </p:nvSpPr>
            <p:spPr>
              <a:xfrm>
                <a:off x="592569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6" name="Rectangle 1035">
                <a:extLst>
                  <a:ext uri="{FF2B5EF4-FFF2-40B4-BE49-F238E27FC236}">
                    <a16:creationId xmlns:a16="http://schemas.microsoft.com/office/drawing/2014/main" id="{25A12815-67F0-F2A0-CBAF-DBDB50471CBF}"/>
                  </a:ext>
                </a:extLst>
              </p:cNvPr>
              <p:cNvSpPr/>
              <p:nvPr/>
            </p:nvSpPr>
            <p:spPr>
              <a:xfrm>
                <a:off x="563585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7" name="Rectangle 1036">
                <a:extLst>
                  <a:ext uri="{FF2B5EF4-FFF2-40B4-BE49-F238E27FC236}">
                    <a16:creationId xmlns:a16="http://schemas.microsoft.com/office/drawing/2014/main" id="{53DFE24B-7D11-7C4E-E687-D40208F484B6}"/>
                  </a:ext>
                </a:extLst>
              </p:cNvPr>
              <p:cNvSpPr/>
              <p:nvPr/>
            </p:nvSpPr>
            <p:spPr>
              <a:xfrm>
                <a:off x="5633083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8" name="Rectangle 1037">
                <a:extLst>
                  <a:ext uri="{FF2B5EF4-FFF2-40B4-BE49-F238E27FC236}">
                    <a16:creationId xmlns:a16="http://schemas.microsoft.com/office/drawing/2014/main" id="{AE1F6CE1-00A3-3F94-8017-036A339D439E}"/>
                  </a:ext>
                </a:extLst>
              </p:cNvPr>
              <p:cNvSpPr/>
              <p:nvPr/>
            </p:nvSpPr>
            <p:spPr>
              <a:xfrm>
                <a:off x="505202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9" name="Rectangle 1038">
                <a:extLst>
                  <a:ext uri="{FF2B5EF4-FFF2-40B4-BE49-F238E27FC236}">
                    <a16:creationId xmlns:a16="http://schemas.microsoft.com/office/drawing/2014/main" id="{3716B7BD-3CFD-66FD-7EE1-63864ABBA0FF}"/>
                  </a:ext>
                </a:extLst>
              </p:cNvPr>
              <p:cNvSpPr/>
              <p:nvPr/>
            </p:nvSpPr>
            <p:spPr>
              <a:xfrm>
                <a:off x="505202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0" name="Rectangle 1039">
                <a:extLst>
                  <a:ext uri="{FF2B5EF4-FFF2-40B4-BE49-F238E27FC236}">
                    <a16:creationId xmlns:a16="http://schemas.microsoft.com/office/drawing/2014/main" id="{103C74CD-5AFE-06A8-FAF3-6317999F5DC2}"/>
                  </a:ext>
                </a:extLst>
              </p:cNvPr>
              <p:cNvSpPr/>
              <p:nvPr/>
            </p:nvSpPr>
            <p:spPr>
              <a:xfrm>
                <a:off x="534047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1" name="Rectangle 1040">
                <a:extLst>
                  <a:ext uri="{FF2B5EF4-FFF2-40B4-BE49-F238E27FC236}">
                    <a16:creationId xmlns:a16="http://schemas.microsoft.com/office/drawing/2014/main" id="{49A8EB92-05EA-0516-519D-DD9970614BD1}"/>
                  </a:ext>
                </a:extLst>
              </p:cNvPr>
              <p:cNvSpPr/>
              <p:nvPr/>
            </p:nvSpPr>
            <p:spPr>
              <a:xfrm>
                <a:off x="534047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" name="Rectangle 1041">
                <a:extLst>
                  <a:ext uri="{FF2B5EF4-FFF2-40B4-BE49-F238E27FC236}">
                    <a16:creationId xmlns:a16="http://schemas.microsoft.com/office/drawing/2014/main" id="{67717545-DEE0-D63D-9CAD-2DB48C14D29F}"/>
                  </a:ext>
                </a:extLst>
              </p:cNvPr>
              <p:cNvSpPr/>
              <p:nvPr/>
            </p:nvSpPr>
            <p:spPr>
              <a:xfrm>
                <a:off x="475756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3" name="Rectangle 1042">
                <a:extLst>
                  <a:ext uri="{FF2B5EF4-FFF2-40B4-BE49-F238E27FC236}">
                    <a16:creationId xmlns:a16="http://schemas.microsoft.com/office/drawing/2014/main" id="{072A2220-0B1D-0316-D6E7-3820A9653414}"/>
                  </a:ext>
                </a:extLst>
              </p:cNvPr>
              <p:cNvSpPr/>
              <p:nvPr/>
            </p:nvSpPr>
            <p:spPr>
              <a:xfrm>
                <a:off x="4757568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4" name="Rectangle 1043">
                <a:extLst>
                  <a:ext uri="{FF2B5EF4-FFF2-40B4-BE49-F238E27FC236}">
                    <a16:creationId xmlns:a16="http://schemas.microsoft.com/office/drawing/2014/main" id="{88E42C47-3695-E41E-E73C-00129932DEF9}"/>
                  </a:ext>
                </a:extLst>
              </p:cNvPr>
              <p:cNvSpPr/>
              <p:nvPr/>
            </p:nvSpPr>
            <p:spPr>
              <a:xfrm>
                <a:off x="4467733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5" name="Rectangle 1044">
                <a:extLst>
                  <a:ext uri="{FF2B5EF4-FFF2-40B4-BE49-F238E27FC236}">
                    <a16:creationId xmlns:a16="http://schemas.microsoft.com/office/drawing/2014/main" id="{25DE63AF-AB89-68ED-7BC6-E9FE40F9DC56}"/>
                  </a:ext>
                </a:extLst>
              </p:cNvPr>
              <p:cNvSpPr/>
              <p:nvPr/>
            </p:nvSpPr>
            <p:spPr>
              <a:xfrm>
                <a:off x="446496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6" name="Rectangle 1045">
                <a:extLst>
                  <a:ext uri="{FF2B5EF4-FFF2-40B4-BE49-F238E27FC236}">
                    <a16:creationId xmlns:a16="http://schemas.microsoft.com/office/drawing/2014/main" id="{D9B70D88-3519-7B7A-8C26-3800909A02F7}"/>
                  </a:ext>
                </a:extLst>
              </p:cNvPr>
              <p:cNvSpPr/>
              <p:nvPr/>
            </p:nvSpPr>
            <p:spPr>
              <a:xfrm>
                <a:off x="3879744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:a16="http://schemas.microsoft.com/office/drawing/2014/main" id="{577CE158-C259-2C5B-047A-C390CC34E46B}"/>
                  </a:ext>
                </a:extLst>
              </p:cNvPr>
              <p:cNvSpPr/>
              <p:nvPr/>
            </p:nvSpPr>
            <p:spPr>
              <a:xfrm>
                <a:off x="3879744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8" name="Rectangle 1047">
                <a:extLst>
                  <a:ext uri="{FF2B5EF4-FFF2-40B4-BE49-F238E27FC236}">
                    <a16:creationId xmlns:a16="http://schemas.microsoft.com/office/drawing/2014/main" id="{A329293A-88E9-9AC7-A2B3-80CE08102FFC}"/>
                  </a:ext>
                </a:extLst>
              </p:cNvPr>
              <p:cNvSpPr/>
              <p:nvPr/>
            </p:nvSpPr>
            <p:spPr>
              <a:xfrm>
                <a:off x="417235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9" name="Rectangle 1048">
                <a:extLst>
                  <a:ext uri="{FF2B5EF4-FFF2-40B4-BE49-F238E27FC236}">
                    <a16:creationId xmlns:a16="http://schemas.microsoft.com/office/drawing/2014/main" id="{F05612F4-34FC-47FA-2432-7BDD45E3CFF0}"/>
                  </a:ext>
                </a:extLst>
              </p:cNvPr>
              <p:cNvSpPr/>
              <p:nvPr/>
            </p:nvSpPr>
            <p:spPr>
              <a:xfrm>
                <a:off x="417235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:a16="http://schemas.microsoft.com/office/drawing/2014/main" id="{6A76E40B-C2ED-4172-42C6-E66290D6A4EB}"/>
                  </a:ext>
                </a:extLst>
              </p:cNvPr>
              <p:cNvSpPr/>
              <p:nvPr/>
            </p:nvSpPr>
            <p:spPr>
              <a:xfrm>
                <a:off x="3590366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1" name="Rectangle 1050">
                <a:extLst>
                  <a:ext uri="{FF2B5EF4-FFF2-40B4-BE49-F238E27FC236}">
                    <a16:creationId xmlns:a16="http://schemas.microsoft.com/office/drawing/2014/main" id="{F8946E21-DE9C-B6AA-E874-E6FCDCC9E18B}"/>
                  </a:ext>
                </a:extLst>
              </p:cNvPr>
              <p:cNvSpPr/>
              <p:nvPr/>
            </p:nvSpPr>
            <p:spPr>
              <a:xfrm>
                <a:off x="359036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2" name="Rectangle 1051">
                <a:extLst>
                  <a:ext uri="{FF2B5EF4-FFF2-40B4-BE49-F238E27FC236}">
                    <a16:creationId xmlns:a16="http://schemas.microsoft.com/office/drawing/2014/main" id="{07D6C9B2-CC1D-9EEC-2091-72F6C79AD827}"/>
                  </a:ext>
                </a:extLst>
              </p:cNvPr>
              <p:cNvSpPr/>
              <p:nvPr/>
            </p:nvSpPr>
            <p:spPr>
              <a:xfrm>
                <a:off x="330053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:a16="http://schemas.microsoft.com/office/drawing/2014/main" id="{FF4B2A93-1C52-32BB-B5A5-958B04159C74}"/>
                  </a:ext>
                </a:extLst>
              </p:cNvPr>
              <p:cNvSpPr/>
              <p:nvPr/>
            </p:nvSpPr>
            <p:spPr>
              <a:xfrm>
                <a:off x="329775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id="{734C1897-9736-B967-4A55-0157CF4AEED2}"/>
                  </a:ext>
                </a:extLst>
              </p:cNvPr>
              <p:cNvSpPr/>
              <p:nvPr/>
            </p:nvSpPr>
            <p:spPr>
              <a:xfrm>
                <a:off x="271670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5" name="Rectangle 1054">
                <a:extLst>
                  <a:ext uri="{FF2B5EF4-FFF2-40B4-BE49-F238E27FC236}">
                    <a16:creationId xmlns:a16="http://schemas.microsoft.com/office/drawing/2014/main" id="{4E68D12E-ABD5-2FB0-FA21-90FDFDADD848}"/>
                  </a:ext>
                </a:extLst>
              </p:cNvPr>
              <p:cNvSpPr/>
              <p:nvPr/>
            </p:nvSpPr>
            <p:spPr>
              <a:xfrm>
                <a:off x="271670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6" name="Rectangle 1055">
                <a:extLst>
                  <a:ext uri="{FF2B5EF4-FFF2-40B4-BE49-F238E27FC236}">
                    <a16:creationId xmlns:a16="http://schemas.microsoft.com/office/drawing/2014/main" id="{7189C2E9-0280-3ED3-6CB0-EA97BF04377E}"/>
                  </a:ext>
                </a:extLst>
              </p:cNvPr>
              <p:cNvSpPr/>
              <p:nvPr/>
            </p:nvSpPr>
            <p:spPr>
              <a:xfrm>
                <a:off x="300515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7" name="Rectangle 1056">
                <a:extLst>
                  <a:ext uri="{FF2B5EF4-FFF2-40B4-BE49-F238E27FC236}">
                    <a16:creationId xmlns:a16="http://schemas.microsoft.com/office/drawing/2014/main" id="{8507C944-8910-9840-8C11-072AE094CD57}"/>
                  </a:ext>
                </a:extLst>
              </p:cNvPr>
              <p:cNvSpPr/>
              <p:nvPr/>
            </p:nvSpPr>
            <p:spPr>
              <a:xfrm>
                <a:off x="3005150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8" name="Rectangle 1057">
              <a:extLst>
                <a:ext uri="{FF2B5EF4-FFF2-40B4-BE49-F238E27FC236}">
                  <a16:creationId xmlns:a16="http://schemas.microsoft.com/office/drawing/2014/main" id="{4C26842D-2236-FB0D-0340-64AC318F9221}"/>
                </a:ext>
              </a:extLst>
            </p:cNvPr>
            <p:cNvSpPr/>
            <p:nvPr/>
          </p:nvSpPr>
          <p:spPr>
            <a:xfrm>
              <a:off x="7647432" y="957368"/>
              <a:ext cx="292608" cy="1188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Rectangle 1058">
              <a:extLst>
                <a:ext uri="{FF2B5EF4-FFF2-40B4-BE49-F238E27FC236}">
                  <a16:creationId xmlns:a16="http://schemas.microsoft.com/office/drawing/2014/main" id="{7F6F03E6-F032-52E5-4938-8D77FB365946}"/>
                </a:ext>
              </a:extLst>
            </p:cNvPr>
            <p:cNvSpPr/>
            <p:nvPr/>
          </p:nvSpPr>
          <p:spPr>
            <a:xfrm>
              <a:off x="7647432" y="1076240"/>
              <a:ext cx="292608" cy="1188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60" name="Group 1059">
              <a:extLst>
                <a:ext uri="{FF2B5EF4-FFF2-40B4-BE49-F238E27FC236}">
                  <a16:creationId xmlns:a16="http://schemas.microsoft.com/office/drawing/2014/main" id="{F2DFBF17-B9FF-22C4-92AB-76CFC1E96859}"/>
                </a:ext>
              </a:extLst>
            </p:cNvPr>
            <p:cNvGrpSpPr/>
            <p:nvPr/>
          </p:nvGrpSpPr>
          <p:grpSpPr>
            <a:xfrm>
              <a:off x="4596302" y="728768"/>
              <a:ext cx="2916381" cy="237744"/>
              <a:chOff x="2716702" y="2148628"/>
              <a:chExt cx="2916381" cy="237744"/>
            </a:xfrm>
          </p:grpSpPr>
          <p:sp>
            <p:nvSpPr>
              <p:cNvPr id="1073" name="Rectangle 1072">
                <a:extLst>
                  <a:ext uri="{FF2B5EF4-FFF2-40B4-BE49-F238E27FC236}">
                    <a16:creationId xmlns:a16="http://schemas.microsoft.com/office/drawing/2014/main" id="{D05DBDA5-1D29-4D47-2A76-A7180BFB7C1E}"/>
                  </a:ext>
                </a:extLst>
              </p:cNvPr>
              <p:cNvSpPr/>
              <p:nvPr/>
            </p:nvSpPr>
            <p:spPr>
              <a:xfrm>
                <a:off x="5052027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4" name="Rectangle 1073">
                <a:extLst>
                  <a:ext uri="{FF2B5EF4-FFF2-40B4-BE49-F238E27FC236}">
                    <a16:creationId xmlns:a16="http://schemas.microsoft.com/office/drawing/2014/main" id="{FC98519F-9523-A81D-A600-362CB7139108}"/>
                  </a:ext>
                </a:extLst>
              </p:cNvPr>
              <p:cNvSpPr/>
              <p:nvPr/>
            </p:nvSpPr>
            <p:spPr>
              <a:xfrm>
                <a:off x="5052027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5" name="Rectangle 1074">
                <a:extLst>
                  <a:ext uri="{FF2B5EF4-FFF2-40B4-BE49-F238E27FC236}">
                    <a16:creationId xmlns:a16="http://schemas.microsoft.com/office/drawing/2014/main" id="{F423EC05-1BA2-2BFB-B50C-556F0CB6E1C4}"/>
                  </a:ext>
                </a:extLst>
              </p:cNvPr>
              <p:cNvSpPr/>
              <p:nvPr/>
            </p:nvSpPr>
            <p:spPr>
              <a:xfrm>
                <a:off x="5340475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6" name="Rectangle 1075">
                <a:extLst>
                  <a:ext uri="{FF2B5EF4-FFF2-40B4-BE49-F238E27FC236}">
                    <a16:creationId xmlns:a16="http://schemas.microsoft.com/office/drawing/2014/main" id="{771B5029-A973-F3D4-103B-E4813D1137D6}"/>
                  </a:ext>
                </a:extLst>
              </p:cNvPr>
              <p:cNvSpPr/>
              <p:nvPr/>
            </p:nvSpPr>
            <p:spPr>
              <a:xfrm>
                <a:off x="5340475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7" name="Rectangle 1076">
                <a:extLst>
                  <a:ext uri="{FF2B5EF4-FFF2-40B4-BE49-F238E27FC236}">
                    <a16:creationId xmlns:a16="http://schemas.microsoft.com/office/drawing/2014/main" id="{5FBC093C-8661-6941-FCEA-7A5BDB298D4B}"/>
                  </a:ext>
                </a:extLst>
              </p:cNvPr>
              <p:cNvSpPr/>
              <p:nvPr/>
            </p:nvSpPr>
            <p:spPr>
              <a:xfrm>
                <a:off x="475756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8" name="Rectangle 1077">
                <a:extLst>
                  <a:ext uri="{FF2B5EF4-FFF2-40B4-BE49-F238E27FC236}">
                    <a16:creationId xmlns:a16="http://schemas.microsoft.com/office/drawing/2014/main" id="{CEC3334A-EB2B-36EE-E53B-C1E1BCE0DD92}"/>
                  </a:ext>
                </a:extLst>
              </p:cNvPr>
              <p:cNvSpPr/>
              <p:nvPr/>
            </p:nvSpPr>
            <p:spPr>
              <a:xfrm>
                <a:off x="4757568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9" name="Rectangle 1078">
                <a:extLst>
                  <a:ext uri="{FF2B5EF4-FFF2-40B4-BE49-F238E27FC236}">
                    <a16:creationId xmlns:a16="http://schemas.microsoft.com/office/drawing/2014/main" id="{A5A323F5-C6B9-768D-10D4-E9470150CBC2}"/>
                  </a:ext>
                </a:extLst>
              </p:cNvPr>
              <p:cNvSpPr/>
              <p:nvPr/>
            </p:nvSpPr>
            <p:spPr>
              <a:xfrm>
                <a:off x="4467733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0" name="Rectangle 1079">
                <a:extLst>
                  <a:ext uri="{FF2B5EF4-FFF2-40B4-BE49-F238E27FC236}">
                    <a16:creationId xmlns:a16="http://schemas.microsoft.com/office/drawing/2014/main" id="{E542442F-1021-1FA3-FE7D-83C575C0E1B5}"/>
                  </a:ext>
                </a:extLst>
              </p:cNvPr>
              <p:cNvSpPr/>
              <p:nvPr/>
            </p:nvSpPr>
            <p:spPr>
              <a:xfrm>
                <a:off x="446496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1" name="Rectangle 1080">
                <a:extLst>
                  <a:ext uri="{FF2B5EF4-FFF2-40B4-BE49-F238E27FC236}">
                    <a16:creationId xmlns:a16="http://schemas.microsoft.com/office/drawing/2014/main" id="{FFD7D58B-F3B5-DB72-9FD4-7330E7CF9B77}"/>
                  </a:ext>
                </a:extLst>
              </p:cNvPr>
              <p:cNvSpPr/>
              <p:nvPr/>
            </p:nvSpPr>
            <p:spPr>
              <a:xfrm>
                <a:off x="3879744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2" name="Rectangle 1081">
                <a:extLst>
                  <a:ext uri="{FF2B5EF4-FFF2-40B4-BE49-F238E27FC236}">
                    <a16:creationId xmlns:a16="http://schemas.microsoft.com/office/drawing/2014/main" id="{8EC42C3A-7191-ABD8-6098-7C51A159DCC8}"/>
                  </a:ext>
                </a:extLst>
              </p:cNvPr>
              <p:cNvSpPr/>
              <p:nvPr/>
            </p:nvSpPr>
            <p:spPr>
              <a:xfrm>
                <a:off x="3879744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3" name="Rectangle 1082">
                <a:extLst>
                  <a:ext uri="{FF2B5EF4-FFF2-40B4-BE49-F238E27FC236}">
                    <a16:creationId xmlns:a16="http://schemas.microsoft.com/office/drawing/2014/main" id="{19FCA8B3-CD1C-76C2-A448-26C4A4A3A800}"/>
                  </a:ext>
                </a:extLst>
              </p:cNvPr>
              <p:cNvSpPr/>
              <p:nvPr/>
            </p:nvSpPr>
            <p:spPr>
              <a:xfrm>
                <a:off x="417235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4" name="Rectangle 1083">
                <a:extLst>
                  <a:ext uri="{FF2B5EF4-FFF2-40B4-BE49-F238E27FC236}">
                    <a16:creationId xmlns:a16="http://schemas.microsoft.com/office/drawing/2014/main" id="{8CFD0533-4C43-B8DB-B109-4848C9A4911F}"/>
                  </a:ext>
                </a:extLst>
              </p:cNvPr>
              <p:cNvSpPr/>
              <p:nvPr/>
            </p:nvSpPr>
            <p:spPr>
              <a:xfrm>
                <a:off x="417235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5" name="Rectangle 1084">
                <a:extLst>
                  <a:ext uri="{FF2B5EF4-FFF2-40B4-BE49-F238E27FC236}">
                    <a16:creationId xmlns:a16="http://schemas.microsoft.com/office/drawing/2014/main" id="{8A6CFBEF-CCA4-1A8E-D98B-795F9527AEA0}"/>
                  </a:ext>
                </a:extLst>
              </p:cNvPr>
              <p:cNvSpPr/>
              <p:nvPr/>
            </p:nvSpPr>
            <p:spPr>
              <a:xfrm>
                <a:off x="3590366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6" name="Rectangle 1085">
                <a:extLst>
                  <a:ext uri="{FF2B5EF4-FFF2-40B4-BE49-F238E27FC236}">
                    <a16:creationId xmlns:a16="http://schemas.microsoft.com/office/drawing/2014/main" id="{FB1E0EAF-9C1E-44A9-8827-751E1A776571}"/>
                  </a:ext>
                </a:extLst>
              </p:cNvPr>
              <p:cNvSpPr/>
              <p:nvPr/>
            </p:nvSpPr>
            <p:spPr>
              <a:xfrm>
                <a:off x="3590366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7" name="Rectangle 1086">
                <a:extLst>
                  <a:ext uri="{FF2B5EF4-FFF2-40B4-BE49-F238E27FC236}">
                    <a16:creationId xmlns:a16="http://schemas.microsoft.com/office/drawing/2014/main" id="{2B11D9EE-7F26-A0FE-3937-C18E83B2429C}"/>
                  </a:ext>
                </a:extLst>
              </p:cNvPr>
              <p:cNvSpPr/>
              <p:nvPr/>
            </p:nvSpPr>
            <p:spPr>
              <a:xfrm>
                <a:off x="3300531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8" name="Rectangle 1087">
                <a:extLst>
                  <a:ext uri="{FF2B5EF4-FFF2-40B4-BE49-F238E27FC236}">
                    <a16:creationId xmlns:a16="http://schemas.microsoft.com/office/drawing/2014/main" id="{8C47337F-E509-BD4F-FFFC-2B91233225AF}"/>
                  </a:ext>
                </a:extLst>
              </p:cNvPr>
              <p:cNvSpPr/>
              <p:nvPr/>
            </p:nvSpPr>
            <p:spPr>
              <a:xfrm>
                <a:off x="3297758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9" name="Rectangle 1088">
                <a:extLst>
                  <a:ext uri="{FF2B5EF4-FFF2-40B4-BE49-F238E27FC236}">
                    <a16:creationId xmlns:a16="http://schemas.microsoft.com/office/drawing/2014/main" id="{3F198312-60D9-BD99-6246-CCE03604305F}"/>
                  </a:ext>
                </a:extLst>
              </p:cNvPr>
              <p:cNvSpPr/>
              <p:nvPr/>
            </p:nvSpPr>
            <p:spPr>
              <a:xfrm>
                <a:off x="2716702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0" name="Rectangle 1089">
                <a:extLst>
                  <a:ext uri="{FF2B5EF4-FFF2-40B4-BE49-F238E27FC236}">
                    <a16:creationId xmlns:a16="http://schemas.microsoft.com/office/drawing/2014/main" id="{32352739-A9CE-1852-685A-45389A38E1AB}"/>
                  </a:ext>
                </a:extLst>
              </p:cNvPr>
              <p:cNvSpPr/>
              <p:nvPr/>
            </p:nvSpPr>
            <p:spPr>
              <a:xfrm>
                <a:off x="2716702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1" name="Rectangle 1090">
                <a:extLst>
                  <a:ext uri="{FF2B5EF4-FFF2-40B4-BE49-F238E27FC236}">
                    <a16:creationId xmlns:a16="http://schemas.microsoft.com/office/drawing/2014/main" id="{F94AF0BC-B84D-FAF4-6C1A-9CBC365A12C3}"/>
                  </a:ext>
                </a:extLst>
              </p:cNvPr>
              <p:cNvSpPr/>
              <p:nvPr/>
            </p:nvSpPr>
            <p:spPr>
              <a:xfrm>
                <a:off x="3005150" y="2148628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2" name="Rectangle 1091">
                <a:extLst>
                  <a:ext uri="{FF2B5EF4-FFF2-40B4-BE49-F238E27FC236}">
                    <a16:creationId xmlns:a16="http://schemas.microsoft.com/office/drawing/2014/main" id="{22B58AB5-1DCD-2209-AABA-DF8B90893E9E}"/>
                  </a:ext>
                </a:extLst>
              </p:cNvPr>
              <p:cNvSpPr/>
              <p:nvPr/>
            </p:nvSpPr>
            <p:spPr>
              <a:xfrm>
                <a:off x="3005150" y="2267500"/>
                <a:ext cx="292608" cy="118872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3" name="Group 1092">
              <a:extLst>
                <a:ext uri="{FF2B5EF4-FFF2-40B4-BE49-F238E27FC236}">
                  <a16:creationId xmlns:a16="http://schemas.microsoft.com/office/drawing/2014/main" id="{E34E8691-F320-9034-FA4E-26CF4600152C}"/>
                </a:ext>
              </a:extLst>
            </p:cNvPr>
            <p:cNvGrpSpPr/>
            <p:nvPr/>
          </p:nvGrpSpPr>
          <p:grpSpPr>
            <a:xfrm>
              <a:off x="5321433" y="491024"/>
              <a:ext cx="1459810" cy="237744"/>
              <a:chOff x="7028902" y="678426"/>
              <a:chExt cx="1459810" cy="237744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108" name="Rectangle 1107">
                <a:extLst>
                  <a:ext uri="{FF2B5EF4-FFF2-40B4-BE49-F238E27FC236}">
                    <a16:creationId xmlns:a16="http://schemas.microsoft.com/office/drawing/2014/main" id="{73BC165C-4F86-21E3-7DD1-6A5881E5AB51}"/>
                  </a:ext>
                </a:extLst>
              </p:cNvPr>
              <p:cNvSpPr/>
              <p:nvPr/>
            </p:nvSpPr>
            <p:spPr>
              <a:xfrm>
                <a:off x="7903496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9" name="Rectangle 1108">
                <a:extLst>
                  <a:ext uri="{FF2B5EF4-FFF2-40B4-BE49-F238E27FC236}">
                    <a16:creationId xmlns:a16="http://schemas.microsoft.com/office/drawing/2014/main" id="{BC11B5F0-7E42-5A69-1BE0-C0E19235F35D}"/>
                  </a:ext>
                </a:extLst>
              </p:cNvPr>
              <p:cNvSpPr/>
              <p:nvPr/>
            </p:nvSpPr>
            <p:spPr>
              <a:xfrm>
                <a:off x="7903496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0" name="Rectangle 1109">
                <a:extLst>
                  <a:ext uri="{FF2B5EF4-FFF2-40B4-BE49-F238E27FC236}">
                    <a16:creationId xmlns:a16="http://schemas.microsoft.com/office/drawing/2014/main" id="{CDB607A9-2FD0-8736-28FC-579354B64948}"/>
                  </a:ext>
                </a:extLst>
              </p:cNvPr>
              <p:cNvSpPr/>
              <p:nvPr/>
            </p:nvSpPr>
            <p:spPr>
              <a:xfrm>
                <a:off x="8196104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1" name="Rectangle 1110">
                <a:extLst>
                  <a:ext uri="{FF2B5EF4-FFF2-40B4-BE49-F238E27FC236}">
                    <a16:creationId xmlns:a16="http://schemas.microsoft.com/office/drawing/2014/main" id="{A6C86A24-E363-545D-D284-8E394D7DEB22}"/>
                  </a:ext>
                </a:extLst>
              </p:cNvPr>
              <p:cNvSpPr/>
              <p:nvPr/>
            </p:nvSpPr>
            <p:spPr>
              <a:xfrm>
                <a:off x="8196104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2" name="Rectangle 1111">
                <a:extLst>
                  <a:ext uri="{FF2B5EF4-FFF2-40B4-BE49-F238E27FC236}">
                    <a16:creationId xmlns:a16="http://schemas.microsoft.com/office/drawing/2014/main" id="{1E2F4DF0-062E-5A00-19D5-88027D7AC08A}"/>
                  </a:ext>
                </a:extLst>
              </p:cNvPr>
              <p:cNvSpPr/>
              <p:nvPr/>
            </p:nvSpPr>
            <p:spPr>
              <a:xfrm>
                <a:off x="7614118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3" name="Rectangle 1112">
                <a:extLst>
                  <a:ext uri="{FF2B5EF4-FFF2-40B4-BE49-F238E27FC236}">
                    <a16:creationId xmlns:a16="http://schemas.microsoft.com/office/drawing/2014/main" id="{3A60977D-4459-5942-C2B2-883826D94BB4}"/>
                  </a:ext>
                </a:extLst>
              </p:cNvPr>
              <p:cNvSpPr/>
              <p:nvPr/>
            </p:nvSpPr>
            <p:spPr>
              <a:xfrm>
                <a:off x="7614118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4" name="Rectangle 1113">
                <a:extLst>
                  <a:ext uri="{FF2B5EF4-FFF2-40B4-BE49-F238E27FC236}">
                    <a16:creationId xmlns:a16="http://schemas.microsoft.com/office/drawing/2014/main" id="{D7F8BCC6-D0C9-0680-8BFE-A4FC3E4487FF}"/>
                  </a:ext>
                </a:extLst>
              </p:cNvPr>
              <p:cNvSpPr/>
              <p:nvPr/>
            </p:nvSpPr>
            <p:spPr>
              <a:xfrm>
                <a:off x="7324283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5" name="Rectangle 1114">
                <a:extLst>
                  <a:ext uri="{FF2B5EF4-FFF2-40B4-BE49-F238E27FC236}">
                    <a16:creationId xmlns:a16="http://schemas.microsoft.com/office/drawing/2014/main" id="{CD0BD7D1-F3E5-5713-6A33-B49A3B76D1B0}"/>
                  </a:ext>
                </a:extLst>
              </p:cNvPr>
              <p:cNvSpPr/>
              <p:nvPr/>
            </p:nvSpPr>
            <p:spPr>
              <a:xfrm>
                <a:off x="7321510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6" name="Rectangle 1115">
                <a:extLst>
                  <a:ext uri="{FF2B5EF4-FFF2-40B4-BE49-F238E27FC236}">
                    <a16:creationId xmlns:a16="http://schemas.microsoft.com/office/drawing/2014/main" id="{6C789A16-D14C-C772-C4BC-F520BCF900E7}"/>
                  </a:ext>
                </a:extLst>
              </p:cNvPr>
              <p:cNvSpPr/>
              <p:nvPr/>
            </p:nvSpPr>
            <p:spPr>
              <a:xfrm>
                <a:off x="7028902" y="678426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7" name="Rectangle 1116">
                <a:extLst>
                  <a:ext uri="{FF2B5EF4-FFF2-40B4-BE49-F238E27FC236}">
                    <a16:creationId xmlns:a16="http://schemas.microsoft.com/office/drawing/2014/main" id="{B95D11F0-645F-05EF-B3D7-91F573A75EF4}"/>
                  </a:ext>
                </a:extLst>
              </p:cNvPr>
              <p:cNvSpPr/>
              <p:nvPr/>
            </p:nvSpPr>
            <p:spPr>
              <a:xfrm>
                <a:off x="7028902" y="797298"/>
                <a:ext cx="292608" cy="118872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19" name="TextBox 1118">
            <a:extLst>
              <a:ext uri="{FF2B5EF4-FFF2-40B4-BE49-F238E27FC236}">
                <a16:creationId xmlns:a16="http://schemas.microsoft.com/office/drawing/2014/main" id="{EF5FB4A9-5BAF-70CA-44AE-1514F5857E40}"/>
              </a:ext>
            </a:extLst>
          </p:cNvPr>
          <p:cNvSpPr txBox="1"/>
          <p:nvPr/>
        </p:nvSpPr>
        <p:spPr>
          <a:xfrm>
            <a:off x="18288" y="201168"/>
            <a:ext cx="617348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the same </a:t>
            </a:r>
            <a:r>
              <a:rPr lang="en-US" b="1" dirty="0"/>
              <a:t>module string </a:t>
            </a:r>
            <a:r>
              <a:rPr lang="en-US" dirty="0"/>
              <a:t>construction</a:t>
            </a:r>
          </a:p>
          <a:p>
            <a:r>
              <a:rPr lang="en-US" dirty="0"/>
              <a:t>Install on large foam structures covering a “Dee” (half disk)</a:t>
            </a:r>
          </a:p>
          <a:p>
            <a:endParaRPr lang="en-US" dirty="0"/>
          </a:p>
          <a:p>
            <a:r>
              <a:rPr lang="en-US" b="1" dirty="0"/>
              <a:t>Too big to be glued</a:t>
            </a:r>
          </a:p>
          <a:p>
            <a:r>
              <a:rPr lang="en-US" dirty="0"/>
              <a:t>Probably needs elements (rails) on the foam structures</a:t>
            </a:r>
          </a:p>
          <a:p>
            <a:r>
              <a:rPr lang="en-US" dirty="0"/>
              <a:t>Features on the back of the cold plates to slide in the rails</a:t>
            </a:r>
          </a:p>
          <a:p>
            <a:r>
              <a:rPr lang="en-US" dirty="0"/>
              <a:t>Insert from the two sides and block in place</a:t>
            </a:r>
          </a:p>
          <a:p>
            <a:endParaRPr lang="en-US" dirty="0"/>
          </a:p>
          <a:p>
            <a:r>
              <a:rPr lang="en-US" i="1" dirty="0"/>
              <a:t>For now in the material model: </a:t>
            </a:r>
          </a:p>
          <a:p>
            <a:r>
              <a:rPr lang="en-US" b="1" i="1" dirty="0"/>
              <a:t>×4 density in the structures </a:t>
            </a:r>
            <a:r>
              <a:rPr lang="en-US" b="1" i="1" dirty="0" err="1"/>
              <a:t>wrt</a:t>
            </a:r>
            <a:r>
              <a:rPr lang="en-US" b="1" i="1" dirty="0"/>
              <a:t> barrel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24" name="Picture 1123">
            <a:extLst>
              <a:ext uri="{FF2B5EF4-FFF2-40B4-BE49-F238E27FC236}">
                <a16:creationId xmlns:a16="http://schemas.microsoft.com/office/drawing/2014/main" id="{B248BF8E-F3A1-6430-F430-9A7494F23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3" y="5510734"/>
            <a:ext cx="3311340" cy="1334972"/>
          </a:xfrm>
          <a:prstGeom prst="rect">
            <a:avLst/>
          </a:prstGeom>
        </p:spPr>
      </p:pic>
      <p:sp>
        <p:nvSpPr>
          <p:cNvPr id="1128" name="Arc 1127">
            <a:extLst>
              <a:ext uri="{FF2B5EF4-FFF2-40B4-BE49-F238E27FC236}">
                <a16:creationId xmlns:a16="http://schemas.microsoft.com/office/drawing/2014/main" id="{0F3BDB9A-2408-0374-701E-D88FBC9B8341}"/>
              </a:ext>
            </a:extLst>
          </p:cNvPr>
          <p:cNvSpPr/>
          <p:nvPr/>
        </p:nvSpPr>
        <p:spPr>
          <a:xfrm rot="770532">
            <a:off x="2526197" y="5496942"/>
            <a:ext cx="1441639" cy="627084"/>
          </a:xfrm>
          <a:prstGeom prst="arc">
            <a:avLst>
              <a:gd name="adj1" fmla="val 10863746"/>
              <a:gd name="adj2" fmla="val 21060370"/>
            </a:avLst>
          </a:prstGeom>
          <a:ln w="254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0" name="Picture 1129">
            <a:extLst>
              <a:ext uri="{FF2B5EF4-FFF2-40B4-BE49-F238E27FC236}">
                <a16:creationId xmlns:a16="http://schemas.microsoft.com/office/drawing/2014/main" id="{115C22FB-D63A-9A5A-6B21-851BA33BF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325" y="167124"/>
            <a:ext cx="2706337" cy="2083485"/>
          </a:xfrm>
          <a:prstGeom prst="rect">
            <a:avLst/>
          </a:prstGeom>
        </p:spPr>
      </p:pic>
      <p:sp>
        <p:nvSpPr>
          <p:cNvPr id="1131" name="Arc 1130">
            <a:extLst>
              <a:ext uri="{FF2B5EF4-FFF2-40B4-BE49-F238E27FC236}">
                <a16:creationId xmlns:a16="http://schemas.microsoft.com/office/drawing/2014/main" id="{A4EC3480-602A-7673-B661-B3EAC6DA7074}"/>
              </a:ext>
            </a:extLst>
          </p:cNvPr>
          <p:cNvSpPr/>
          <p:nvPr/>
        </p:nvSpPr>
        <p:spPr>
          <a:xfrm rot="9061967" flipV="1">
            <a:off x="8857905" y="1797510"/>
            <a:ext cx="2550879" cy="838393"/>
          </a:xfrm>
          <a:prstGeom prst="arc">
            <a:avLst>
              <a:gd name="adj1" fmla="val 11441406"/>
              <a:gd name="adj2" fmla="val 21060370"/>
            </a:avLst>
          </a:prstGeom>
          <a:ln w="254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72866-0780-66D3-68A2-CFEC9CE517B2}"/>
              </a:ext>
            </a:extLst>
          </p:cNvPr>
          <p:cNvSpPr txBox="1"/>
          <p:nvPr/>
        </p:nvSpPr>
        <p:spPr>
          <a:xfrm>
            <a:off x="11065602" y="301650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Disk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A82A34-C6F0-BA55-EEAC-E62AFF72A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4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A3AEA1-7178-2D5A-869B-FEB333EC5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6294"/>
            <a:ext cx="6172200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F4DB27-FCAA-3DDF-8068-3113D4550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113" y="1937544"/>
            <a:ext cx="5994400" cy="4127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C89565-5324-480F-1C61-6CF29EC25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42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D0F3B89-A4BA-4417-8591-3B9B6B7F3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One more subdetector: the luminometer</a:t>
            </a:r>
          </a:p>
        </p:txBody>
      </p:sp>
    </p:spTree>
    <p:extLst>
      <p:ext uri="{BB962C8B-B14F-4D97-AF65-F5344CB8AC3E}">
        <p14:creationId xmlns:p14="http://schemas.microsoft.com/office/powerpoint/2010/main" val="2492243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9D14F-D97A-7A44-8CF6-E5E02268C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D677C-B2A3-F7C1-4C8E-FF1C53F92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12" y="365125"/>
            <a:ext cx="11763213" cy="1325563"/>
          </a:xfrm>
        </p:spPr>
        <p:txBody>
          <a:bodyPr>
            <a:normAutofit/>
          </a:bodyPr>
          <a:lstStyle/>
          <a:p>
            <a:r>
              <a:rPr lang="en-US" sz="3600" dirty="0"/>
              <a:t>One more subdetector: the luminometer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06713F-D283-6848-CF0A-A36E03E01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825625"/>
            <a:ext cx="5788152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One existing concept made of W and Si-strip layers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Inspired by the OPAL luminosity calorimeter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Attempt to position silicon strips according to the desired acceptance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Centred</a:t>
            </a:r>
            <a:r>
              <a:rPr lang="en-US" dirty="0"/>
              <a:t> around the outgoing beam direction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Cannot work in practice with the required precision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…and it’s not the desired acceptance anyway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Acceptance needs to be defined </a:t>
            </a:r>
            <a:r>
              <a:rPr lang="en-US" i="1" dirty="0"/>
              <a:t>a posteriori</a:t>
            </a:r>
            <a:r>
              <a:rPr lang="en-US" dirty="0"/>
              <a:t> using physics constraints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Like the alignment for the Tracker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2365A4-3CF9-13C3-0940-90360EE13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113" y="1937544"/>
            <a:ext cx="5994400" cy="4127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C58BD8-952C-F854-9845-8F8C35B5A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11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BA9A4-8539-9914-4C91-BB6383865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91E6-CFD0-ECDE-1FBA-8D7DCD34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One more </a:t>
            </a:r>
            <a:r>
              <a:rPr lang="en-US" sz="3200" b="1" dirty="0">
                <a:solidFill>
                  <a:srgbClr val="0070C0"/>
                </a:solidFill>
              </a:rPr>
              <a:t>MAPS-based</a:t>
            </a:r>
            <a:r>
              <a:rPr lang="en-US" sz="3200" dirty="0"/>
              <a:t> subdetector: the luminometer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C013E6-E085-3E46-39F0-D78CD26BF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825625"/>
            <a:ext cx="613286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Replace Si strips with MAPS positioned as close as possible around the beam pipe(s)</a:t>
            </a:r>
          </a:p>
          <a:p>
            <a:pPr>
              <a:lnSpc>
                <a:spcPct val="110000"/>
              </a:lnSpc>
            </a:pPr>
            <a:r>
              <a:rPr lang="en-US" dirty="0"/>
              <a:t>Define the acceptance contour a posteriori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Small pixels are the best possible option for a precise definition of the acceptance contour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MAPS will not be the limitation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Stability of the mechanics is key</a:t>
            </a:r>
          </a:p>
          <a:p>
            <a:pPr lvl="1">
              <a:lnSpc>
                <a:spcPct val="110000"/>
              </a:lnSpc>
            </a:pPr>
            <a:r>
              <a:rPr lang="en-US" b="1" dirty="0">
                <a:solidFill>
                  <a:srgbClr val="C00000"/>
                </a:solidFill>
              </a:rPr>
              <a:t>Offline reconstruction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D43E14-E063-D3F1-B971-741F3FD346F8}"/>
              </a:ext>
            </a:extLst>
          </p:cNvPr>
          <p:cNvGrpSpPr/>
          <p:nvPr/>
        </p:nvGrpSpPr>
        <p:grpSpPr>
          <a:xfrm>
            <a:off x="8540298" y="1970535"/>
            <a:ext cx="2200727" cy="4122290"/>
            <a:chOff x="6392588" y="1937544"/>
            <a:chExt cx="2200727" cy="41222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081385-3548-ECEA-5FAF-72A23E45B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0688" r="55933" b="126"/>
            <a:stretch>
              <a:fillRect/>
            </a:stretch>
          </p:blipFill>
          <p:spPr>
            <a:xfrm>
              <a:off x="6592419" y="1937544"/>
              <a:ext cx="2000896" cy="412229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A14E80-BDDE-D573-59D8-8EC6654A6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0629" t="36135" r="86102" b="42879"/>
            <a:stretch>
              <a:fillRect/>
            </a:stretch>
          </p:blipFill>
          <p:spPr>
            <a:xfrm flipH="1">
              <a:off x="6392588" y="3429000"/>
              <a:ext cx="199830" cy="866209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C82B6A3-0326-08A2-6405-BFB4C8C97550}"/>
                </a:ext>
              </a:extLst>
            </p:cNvPr>
            <p:cNvSpPr/>
            <p:nvPr/>
          </p:nvSpPr>
          <p:spPr>
            <a:xfrm>
              <a:off x="6580318" y="3977640"/>
              <a:ext cx="27432" cy="274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92324FD-8FC9-02E9-192A-7AE0B6E9A6C2}"/>
                </a:ext>
              </a:extLst>
            </p:cNvPr>
            <p:cNvSpPr/>
            <p:nvPr/>
          </p:nvSpPr>
          <p:spPr>
            <a:xfrm>
              <a:off x="6973417" y="3974725"/>
              <a:ext cx="27432" cy="2743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9AA7D0B-EA5D-A514-A798-E58D2F158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44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E3575F-A72B-ECCF-3CBD-7EA8ABD5153C}"/>
              </a:ext>
            </a:extLst>
          </p:cNvPr>
          <p:cNvSpPr/>
          <p:nvPr/>
        </p:nvSpPr>
        <p:spPr>
          <a:xfrm>
            <a:off x="8728028" y="4229408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3CA5F2-9ECC-1E43-BADB-D90AEE2F18D2}"/>
              </a:ext>
            </a:extLst>
          </p:cNvPr>
          <p:cNvSpPr/>
          <p:nvPr/>
        </p:nvSpPr>
        <p:spPr>
          <a:xfrm>
            <a:off x="9146047" y="4229408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CE3F06-4BBC-703E-3786-C03BE1239730}"/>
              </a:ext>
            </a:extLst>
          </p:cNvPr>
          <p:cNvSpPr/>
          <p:nvPr/>
        </p:nvSpPr>
        <p:spPr>
          <a:xfrm>
            <a:off x="8943373" y="3601807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6BDEF2-FC83-B2F4-CFF7-E7D34805A900}"/>
              </a:ext>
            </a:extLst>
          </p:cNvPr>
          <p:cNvSpPr/>
          <p:nvPr/>
        </p:nvSpPr>
        <p:spPr>
          <a:xfrm>
            <a:off x="8732784" y="3601807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CF41E6-67B8-D182-598F-A3F95677BDA6}"/>
              </a:ext>
            </a:extLst>
          </p:cNvPr>
          <p:cNvSpPr/>
          <p:nvPr/>
        </p:nvSpPr>
        <p:spPr>
          <a:xfrm>
            <a:off x="8933692" y="4229408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63DABF-A568-1934-0446-924F076FCD9B}"/>
              </a:ext>
            </a:extLst>
          </p:cNvPr>
          <p:cNvSpPr/>
          <p:nvPr/>
        </p:nvSpPr>
        <p:spPr>
          <a:xfrm>
            <a:off x="9149224" y="3601732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B4D306-B842-E2CF-A657-19948B22C5B5}"/>
              </a:ext>
            </a:extLst>
          </p:cNvPr>
          <p:cNvSpPr/>
          <p:nvPr/>
        </p:nvSpPr>
        <p:spPr>
          <a:xfrm>
            <a:off x="9564998" y="4020726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3FB7A0-84CF-F90A-6A3B-8CB799C7F5BE}"/>
              </a:ext>
            </a:extLst>
          </p:cNvPr>
          <p:cNvSpPr/>
          <p:nvPr/>
        </p:nvSpPr>
        <p:spPr>
          <a:xfrm>
            <a:off x="9359535" y="4020726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636C92-CECB-12ED-4683-5F961EC6F26E}"/>
              </a:ext>
            </a:extLst>
          </p:cNvPr>
          <p:cNvSpPr/>
          <p:nvPr/>
        </p:nvSpPr>
        <p:spPr>
          <a:xfrm>
            <a:off x="9564998" y="3811280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A70D22-C95A-2C27-919B-BF68239BC983}"/>
              </a:ext>
            </a:extLst>
          </p:cNvPr>
          <p:cNvSpPr/>
          <p:nvPr/>
        </p:nvSpPr>
        <p:spPr>
          <a:xfrm>
            <a:off x="9359535" y="3811280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950A11-5481-4701-A456-0BE4DAB171AA}"/>
              </a:ext>
            </a:extLst>
          </p:cNvPr>
          <p:cNvSpPr/>
          <p:nvPr/>
        </p:nvSpPr>
        <p:spPr>
          <a:xfrm>
            <a:off x="8943371" y="3393427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7646A-8CCE-C6C6-043B-D5E2E3B5CAFB}"/>
              </a:ext>
            </a:extLst>
          </p:cNvPr>
          <p:cNvSpPr/>
          <p:nvPr/>
        </p:nvSpPr>
        <p:spPr>
          <a:xfrm>
            <a:off x="8732782" y="3393427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50F042C-C04C-3A75-C474-8F89FFABCC31}"/>
              </a:ext>
            </a:extLst>
          </p:cNvPr>
          <p:cNvSpPr/>
          <p:nvPr/>
        </p:nvSpPr>
        <p:spPr>
          <a:xfrm>
            <a:off x="9149222" y="3393352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7203AEB-4358-488F-59EA-520031EA0A1F}"/>
              </a:ext>
            </a:extLst>
          </p:cNvPr>
          <p:cNvSpPr/>
          <p:nvPr/>
        </p:nvSpPr>
        <p:spPr>
          <a:xfrm>
            <a:off x="9569459" y="4229208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63A7B5-0D65-B0FD-2E44-6FC4220EA656}"/>
              </a:ext>
            </a:extLst>
          </p:cNvPr>
          <p:cNvSpPr/>
          <p:nvPr/>
        </p:nvSpPr>
        <p:spPr>
          <a:xfrm>
            <a:off x="9358870" y="4229208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22CB5B-5172-0E87-FC2C-5ED8F232A479}"/>
              </a:ext>
            </a:extLst>
          </p:cNvPr>
          <p:cNvSpPr/>
          <p:nvPr/>
        </p:nvSpPr>
        <p:spPr>
          <a:xfrm>
            <a:off x="8943338" y="3184912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181FDF0-38B0-F5E4-E0C8-B67082148731}"/>
              </a:ext>
            </a:extLst>
          </p:cNvPr>
          <p:cNvSpPr/>
          <p:nvPr/>
        </p:nvSpPr>
        <p:spPr>
          <a:xfrm>
            <a:off x="8732749" y="3184912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31C8C77-7860-D321-F535-1F337FF46EFE}"/>
              </a:ext>
            </a:extLst>
          </p:cNvPr>
          <p:cNvSpPr/>
          <p:nvPr/>
        </p:nvSpPr>
        <p:spPr>
          <a:xfrm>
            <a:off x="9149189" y="3184837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5A235B-4BF8-BC8A-6506-6D314CE49175}"/>
              </a:ext>
            </a:extLst>
          </p:cNvPr>
          <p:cNvSpPr/>
          <p:nvPr/>
        </p:nvSpPr>
        <p:spPr>
          <a:xfrm>
            <a:off x="8942707" y="2978666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BB7203B-3620-22F1-B0D2-FC649E32A24A}"/>
              </a:ext>
            </a:extLst>
          </p:cNvPr>
          <p:cNvSpPr/>
          <p:nvPr/>
        </p:nvSpPr>
        <p:spPr>
          <a:xfrm>
            <a:off x="8732118" y="2978666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E2C6421-C495-96EE-DFDA-95F894FF15DD}"/>
              </a:ext>
            </a:extLst>
          </p:cNvPr>
          <p:cNvSpPr/>
          <p:nvPr/>
        </p:nvSpPr>
        <p:spPr>
          <a:xfrm>
            <a:off x="9148558" y="2978591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EFDE28-DF80-0FEC-9CC6-66B1146BB547}"/>
              </a:ext>
            </a:extLst>
          </p:cNvPr>
          <p:cNvSpPr/>
          <p:nvPr/>
        </p:nvSpPr>
        <p:spPr>
          <a:xfrm>
            <a:off x="8942707" y="2770184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1D3F774-BACF-82D1-CB81-34F488BB3CEA}"/>
              </a:ext>
            </a:extLst>
          </p:cNvPr>
          <p:cNvSpPr/>
          <p:nvPr/>
        </p:nvSpPr>
        <p:spPr>
          <a:xfrm>
            <a:off x="8732118" y="2770184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0C8DA93-998B-9A0C-0C3E-CF1B82CCD44C}"/>
              </a:ext>
            </a:extLst>
          </p:cNvPr>
          <p:cNvSpPr/>
          <p:nvPr/>
        </p:nvSpPr>
        <p:spPr>
          <a:xfrm>
            <a:off x="9148558" y="2770109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A1C3E4B-6D6C-1C72-D99F-C609A656FB1B}"/>
              </a:ext>
            </a:extLst>
          </p:cNvPr>
          <p:cNvSpPr/>
          <p:nvPr/>
        </p:nvSpPr>
        <p:spPr>
          <a:xfrm>
            <a:off x="8942707" y="2559570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C71BABD-5DB7-AFBA-260E-BE08CBC65994}"/>
              </a:ext>
            </a:extLst>
          </p:cNvPr>
          <p:cNvSpPr/>
          <p:nvPr/>
        </p:nvSpPr>
        <p:spPr>
          <a:xfrm>
            <a:off x="8732118" y="2559570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0F2FB05-7598-662D-4ED9-4B3E027504B3}"/>
              </a:ext>
            </a:extLst>
          </p:cNvPr>
          <p:cNvSpPr/>
          <p:nvPr/>
        </p:nvSpPr>
        <p:spPr>
          <a:xfrm>
            <a:off x="9148558" y="2559495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2F3717-55A0-60F4-F450-2232114F8D3C}"/>
              </a:ext>
            </a:extLst>
          </p:cNvPr>
          <p:cNvSpPr/>
          <p:nvPr/>
        </p:nvSpPr>
        <p:spPr>
          <a:xfrm>
            <a:off x="9569184" y="3600800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FADD6A1-4B27-D23E-D24D-5B67D1D4AFF8}"/>
              </a:ext>
            </a:extLst>
          </p:cNvPr>
          <p:cNvSpPr/>
          <p:nvPr/>
        </p:nvSpPr>
        <p:spPr>
          <a:xfrm>
            <a:off x="9358595" y="3600800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7323E17-2241-46BA-09BD-853E402818A7}"/>
              </a:ext>
            </a:extLst>
          </p:cNvPr>
          <p:cNvSpPr/>
          <p:nvPr/>
        </p:nvSpPr>
        <p:spPr>
          <a:xfrm>
            <a:off x="9569182" y="3392420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0BC1A11-B874-7439-0F51-079033912667}"/>
              </a:ext>
            </a:extLst>
          </p:cNvPr>
          <p:cNvSpPr/>
          <p:nvPr/>
        </p:nvSpPr>
        <p:spPr>
          <a:xfrm>
            <a:off x="9358593" y="3392420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B779C16-8B87-C0CB-E5C4-6AB559281889}"/>
              </a:ext>
            </a:extLst>
          </p:cNvPr>
          <p:cNvSpPr/>
          <p:nvPr/>
        </p:nvSpPr>
        <p:spPr>
          <a:xfrm>
            <a:off x="9569149" y="3183905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8208645-0482-2448-B53C-77B80B10E889}"/>
              </a:ext>
            </a:extLst>
          </p:cNvPr>
          <p:cNvSpPr/>
          <p:nvPr/>
        </p:nvSpPr>
        <p:spPr>
          <a:xfrm>
            <a:off x="9358560" y="3183905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6DED04B-D595-5A54-633B-3D76638D7311}"/>
              </a:ext>
            </a:extLst>
          </p:cNvPr>
          <p:cNvSpPr/>
          <p:nvPr/>
        </p:nvSpPr>
        <p:spPr>
          <a:xfrm>
            <a:off x="9568518" y="2977659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B9AEF7E-3628-5020-7301-D07D880C8FDD}"/>
              </a:ext>
            </a:extLst>
          </p:cNvPr>
          <p:cNvSpPr/>
          <p:nvPr/>
        </p:nvSpPr>
        <p:spPr>
          <a:xfrm>
            <a:off x="9357929" y="2977659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6AB8CBD-F7F5-C490-2BE2-FC7B5ADD7E3C}"/>
              </a:ext>
            </a:extLst>
          </p:cNvPr>
          <p:cNvSpPr/>
          <p:nvPr/>
        </p:nvSpPr>
        <p:spPr>
          <a:xfrm>
            <a:off x="9568518" y="2769177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120FB4D-E961-3C5F-BE07-2BB70FA3EB88}"/>
              </a:ext>
            </a:extLst>
          </p:cNvPr>
          <p:cNvSpPr/>
          <p:nvPr/>
        </p:nvSpPr>
        <p:spPr>
          <a:xfrm>
            <a:off x="9357929" y="2769177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5F7D525-EC36-682A-EC6A-427432E5D647}"/>
              </a:ext>
            </a:extLst>
          </p:cNvPr>
          <p:cNvSpPr/>
          <p:nvPr/>
        </p:nvSpPr>
        <p:spPr>
          <a:xfrm>
            <a:off x="9357929" y="2558563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5B6BB76-9837-B166-C0FA-99B681A48DF0}"/>
              </a:ext>
            </a:extLst>
          </p:cNvPr>
          <p:cNvSpPr/>
          <p:nvPr/>
        </p:nvSpPr>
        <p:spPr>
          <a:xfrm>
            <a:off x="9991951" y="3812229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4634DA6-6B52-8032-E549-40B42358BE12}"/>
              </a:ext>
            </a:extLst>
          </p:cNvPr>
          <p:cNvSpPr/>
          <p:nvPr/>
        </p:nvSpPr>
        <p:spPr>
          <a:xfrm>
            <a:off x="9781362" y="3812229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6017802-B1A6-9174-13BD-2A6BFEA8DC30}"/>
              </a:ext>
            </a:extLst>
          </p:cNvPr>
          <p:cNvSpPr/>
          <p:nvPr/>
        </p:nvSpPr>
        <p:spPr>
          <a:xfrm>
            <a:off x="9991949" y="3603849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14DAC3D-74F4-4EDB-90BC-9BBC04A7FB02}"/>
              </a:ext>
            </a:extLst>
          </p:cNvPr>
          <p:cNvSpPr/>
          <p:nvPr/>
        </p:nvSpPr>
        <p:spPr>
          <a:xfrm>
            <a:off x="9781360" y="3603849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5877308-8F22-1B2B-9159-81EFC86BD480}"/>
              </a:ext>
            </a:extLst>
          </p:cNvPr>
          <p:cNvSpPr/>
          <p:nvPr/>
        </p:nvSpPr>
        <p:spPr>
          <a:xfrm>
            <a:off x="9991916" y="3395334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4E21E88-24FB-0421-7657-C5B8B9A5DEF9}"/>
              </a:ext>
            </a:extLst>
          </p:cNvPr>
          <p:cNvSpPr/>
          <p:nvPr/>
        </p:nvSpPr>
        <p:spPr>
          <a:xfrm>
            <a:off x="9781327" y="3395334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30644A8-2193-C68B-7FBF-F6A8E59CCCFA}"/>
              </a:ext>
            </a:extLst>
          </p:cNvPr>
          <p:cNvSpPr/>
          <p:nvPr/>
        </p:nvSpPr>
        <p:spPr>
          <a:xfrm>
            <a:off x="9991285" y="3189088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3516536-642D-B97D-3E3B-95613F342CE6}"/>
              </a:ext>
            </a:extLst>
          </p:cNvPr>
          <p:cNvSpPr/>
          <p:nvPr/>
        </p:nvSpPr>
        <p:spPr>
          <a:xfrm>
            <a:off x="9780696" y="3189088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28A6548-50AD-818F-7C80-49C6966A014C}"/>
              </a:ext>
            </a:extLst>
          </p:cNvPr>
          <p:cNvSpPr/>
          <p:nvPr/>
        </p:nvSpPr>
        <p:spPr>
          <a:xfrm>
            <a:off x="9780696" y="2980606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098F246-E9D2-819C-1EDC-79B1623A4E5B}"/>
              </a:ext>
            </a:extLst>
          </p:cNvPr>
          <p:cNvSpPr/>
          <p:nvPr/>
        </p:nvSpPr>
        <p:spPr>
          <a:xfrm>
            <a:off x="9989999" y="4023760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F42A3A3-98AE-7CE4-C6AD-989CFD7CBFDB}"/>
              </a:ext>
            </a:extLst>
          </p:cNvPr>
          <p:cNvSpPr/>
          <p:nvPr/>
        </p:nvSpPr>
        <p:spPr>
          <a:xfrm>
            <a:off x="9781361" y="4023760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5B69B24-82AE-DBD7-3203-262EBF07D709}"/>
              </a:ext>
            </a:extLst>
          </p:cNvPr>
          <p:cNvSpPr/>
          <p:nvPr/>
        </p:nvSpPr>
        <p:spPr>
          <a:xfrm>
            <a:off x="9991285" y="4232242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C5A3990-8F40-70C7-A561-778E6A34DD91}"/>
              </a:ext>
            </a:extLst>
          </p:cNvPr>
          <p:cNvSpPr/>
          <p:nvPr/>
        </p:nvSpPr>
        <p:spPr>
          <a:xfrm>
            <a:off x="9780696" y="4232242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FEE3852-9F6B-FCFC-965E-EFF7988143CD}"/>
              </a:ext>
            </a:extLst>
          </p:cNvPr>
          <p:cNvSpPr/>
          <p:nvPr/>
        </p:nvSpPr>
        <p:spPr>
          <a:xfrm>
            <a:off x="8939281" y="5061356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4CE0E48-E6B8-6E3B-BF21-3A75B26E5D19}"/>
              </a:ext>
            </a:extLst>
          </p:cNvPr>
          <p:cNvSpPr/>
          <p:nvPr/>
        </p:nvSpPr>
        <p:spPr>
          <a:xfrm>
            <a:off x="8728692" y="5061356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7D02239-5673-11BF-4183-2BDDD5414CD8}"/>
              </a:ext>
            </a:extLst>
          </p:cNvPr>
          <p:cNvSpPr/>
          <p:nvPr/>
        </p:nvSpPr>
        <p:spPr>
          <a:xfrm>
            <a:off x="9145132" y="5064456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B28F05B-901B-F01F-3C95-AB9ECAAF55D1}"/>
              </a:ext>
            </a:extLst>
          </p:cNvPr>
          <p:cNvSpPr/>
          <p:nvPr/>
        </p:nvSpPr>
        <p:spPr>
          <a:xfrm>
            <a:off x="8939248" y="4852841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11BB50C-C323-48FA-826A-338630CFD5A6}"/>
              </a:ext>
            </a:extLst>
          </p:cNvPr>
          <p:cNvSpPr/>
          <p:nvPr/>
        </p:nvSpPr>
        <p:spPr>
          <a:xfrm>
            <a:off x="8728659" y="4852841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EA427C3-50C0-65C2-6F6F-F4F9341552B8}"/>
              </a:ext>
            </a:extLst>
          </p:cNvPr>
          <p:cNvSpPr/>
          <p:nvPr/>
        </p:nvSpPr>
        <p:spPr>
          <a:xfrm>
            <a:off x="9145099" y="4855941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A1C2E1F-62D1-ADDF-E662-DB8C1849B106}"/>
              </a:ext>
            </a:extLst>
          </p:cNvPr>
          <p:cNvSpPr/>
          <p:nvPr/>
        </p:nvSpPr>
        <p:spPr>
          <a:xfrm>
            <a:off x="8938617" y="4646595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9E351C1-8104-97B6-971C-0FC91A954BA3}"/>
              </a:ext>
            </a:extLst>
          </p:cNvPr>
          <p:cNvSpPr/>
          <p:nvPr/>
        </p:nvSpPr>
        <p:spPr>
          <a:xfrm>
            <a:off x="8728028" y="4646595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D7B16B7-DED9-B953-050E-4D0BA490FEBC}"/>
              </a:ext>
            </a:extLst>
          </p:cNvPr>
          <p:cNvSpPr/>
          <p:nvPr/>
        </p:nvSpPr>
        <p:spPr>
          <a:xfrm>
            <a:off x="9144468" y="4649695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8A45FF9-24AE-E172-F7E4-C40C58280AD2}"/>
              </a:ext>
            </a:extLst>
          </p:cNvPr>
          <p:cNvSpPr/>
          <p:nvPr/>
        </p:nvSpPr>
        <p:spPr>
          <a:xfrm>
            <a:off x="8938617" y="4438113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BFC1E07-16C3-B350-6BA5-7B4D15231EE9}"/>
              </a:ext>
            </a:extLst>
          </p:cNvPr>
          <p:cNvSpPr/>
          <p:nvPr/>
        </p:nvSpPr>
        <p:spPr>
          <a:xfrm>
            <a:off x="8728028" y="4438113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DF89718-0D1B-FCF9-83D8-441FAA657BC3}"/>
              </a:ext>
            </a:extLst>
          </p:cNvPr>
          <p:cNvSpPr/>
          <p:nvPr/>
        </p:nvSpPr>
        <p:spPr>
          <a:xfrm>
            <a:off x="9144468" y="4441213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213B0D6-DC02-D7E8-C6B2-A40EEE0F8549}"/>
              </a:ext>
            </a:extLst>
          </p:cNvPr>
          <p:cNvSpPr/>
          <p:nvPr/>
        </p:nvSpPr>
        <p:spPr>
          <a:xfrm>
            <a:off x="9565092" y="5063524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5B57ABB-8148-E44D-7B3A-6949E31D4378}"/>
              </a:ext>
            </a:extLst>
          </p:cNvPr>
          <p:cNvSpPr/>
          <p:nvPr/>
        </p:nvSpPr>
        <p:spPr>
          <a:xfrm>
            <a:off x="9354503" y="5063524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C2288A9-0018-6144-5F50-61BEEE374C26}"/>
              </a:ext>
            </a:extLst>
          </p:cNvPr>
          <p:cNvSpPr/>
          <p:nvPr/>
        </p:nvSpPr>
        <p:spPr>
          <a:xfrm>
            <a:off x="9565059" y="4855009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680B6CA-E2EE-056C-FF17-A1C83FF07707}"/>
              </a:ext>
            </a:extLst>
          </p:cNvPr>
          <p:cNvSpPr/>
          <p:nvPr/>
        </p:nvSpPr>
        <p:spPr>
          <a:xfrm>
            <a:off x="9354470" y="4855009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7E4CD10-C399-924D-EF6B-C98EDAB9AD39}"/>
              </a:ext>
            </a:extLst>
          </p:cNvPr>
          <p:cNvSpPr/>
          <p:nvPr/>
        </p:nvSpPr>
        <p:spPr>
          <a:xfrm>
            <a:off x="9564428" y="4648763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8DBE015-AA50-70F7-DA55-0774A7BC8949}"/>
              </a:ext>
            </a:extLst>
          </p:cNvPr>
          <p:cNvSpPr/>
          <p:nvPr/>
        </p:nvSpPr>
        <p:spPr>
          <a:xfrm>
            <a:off x="9353839" y="4648763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CBD80ED-7EF0-6746-48DE-F633A858AB6C}"/>
              </a:ext>
            </a:extLst>
          </p:cNvPr>
          <p:cNvSpPr/>
          <p:nvPr/>
        </p:nvSpPr>
        <p:spPr>
          <a:xfrm>
            <a:off x="9564428" y="4440281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8A1A21C-C957-06DB-F668-957D8390E817}"/>
              </a:ext>
            </a:extLst>
          </p:cNvPr>
          <p:cNvSpPr/>
          <p:nvPr/>
        </p:nvSpPr>
        <p:spPr>
          <a:xfrm>
            <a:off x="9353839" y="4440281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43B8E7E-6457-6D33-BDD8-3C0C342719A7}"/>
              </a:ext>
            </a:extLst>
          </p:cNvPr>
          <p:cNvSpPr/>
          <p:nvPr/>
        </p:nvSpPr>
        <p:spPr>
          <a:xfrm>
            <a:off x="9776606" y="4860192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56385A7-185E-90EE-B7B4-AD97E115F5E4}"/>
              </a:ext>
            </a:extLst>
          </p:cNvPr>
          <p:cNvSpPr/>
          <p:nvPr/>
        </p:nvSpPr>
        <p:spPr>
          <a:xfrm>
            <a:off x="9987195" y="4651710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7CAF057-386D-06C3-83CC-8B2CC924FCEF}"/>
              </a:ext>
            </a:extLst>
          </p:cNvPr>
          <p:cNvSpPr/>
          <p:nvPr/>
        </p:nvSpPr>
        <p:spPr>
          <a:xfrm>
            <a:off x="9776606" y="4651710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F32733B-CBDA-E339-E752-4435F2EAFD8A}"/>
              </a:ext>
            </a:extLst>
          </p:cNvPr>
          <p:cNvSpPr/>
          <p:nvPr/>
        </p:nvSpPr>
        <p:spPr>
          <a:xfrm>
            <a:off x="9987195" y="4441096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2701DCC-B857-7ABC-64B2-8486E49414CD}"/>
              </a:ext>
            </a:extLst>
          </p:cNvPr>
          <p:cNvSpPr/>
          <p:nvPr/>
        </p:nvSpPr>
        <p:spPr>
          <a:xfrm>
            <a:off x="9776606" y="4441096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60AF65E-A116-E86D-3FAC-9E418CDD4D6E}"/>
              </a:ext>
            </a:extLst>
          </p:cNvPr>
          <p:cNvSpPr/>
          <p:nvPr/>
        </p:nvSpPr>
        <p:spPr>
          <a:xfrm>
            <a:off x="8938854" y="5272101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8F94483-BFC0-31FC-0C73-7F23A72DD19C}"/>
              </a:ext>
            </a:extLst>
          </p:cNvPr>
          <p:cNvSpPr/>
          <p:nvPr/>
        </p:nvSpPr>
        <p:spPr>
          <a:xfrm>
            <a:off x="8728265" y="5272101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10642884-A7ED-B638-82BC-FAC29B0DAA3D}"/>
              </a:ext>
            </a:extLst>
          </p:cNvPr>
          <p:cNvSpPr/>
          <p:nvPr/>
        </p:nvSpPr>
        <p:spPr>
          <a:xfrm>
            <a:off x="9144705" y="5275201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A10F204-583C-DC28-98FA-7B86138A5F7E}"/>
              </a:ext>
            </a:extLst>
          </p:cNvPr>
          <p:cNvSpPr/>
          <p:nvPr/>
        </p:nvSpPr>
        <p:spPr>
          <a:xfrm>
            <a:off x="9354076" y="5274269"/>
            <a:ext cx="210312" cy="210312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23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737FF-FF33-C085-B8B2-C48CE5106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B53C24-B6FD-B262-6F85-5EA4C7E9A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MAPS: summary</a:t>
            </a:r>
          </a:p>
        </p:txBody>
      </p:sp>
      <p:sp>
        <p:nvSpPr>
          <p:cNvPr id="524" name="Content Placeholder 523">
            <a:extLst>
              <a:ext uri="{FF2B5EF4-FFF2-40B4-BE49-F238E27FC236}">
                <a16:creationId xmlns:a16="http://schemas.microsoft.com/office/drawing/2014/main" id="{FAF48FB3-D5AE-9291-023A-220941BA8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47" y="1825625"/>
            <a:ext cx="11915553" cy="4667250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</a:pPr>
            <a:r>
              <a:rPr lang="en-US" dirty="0"/>
              <a:t>Aim at one single development, with some “variants”</a:t>
            </a:r>
          </a:p>
          <a:p>
            <a:endParaRPr lang="en-US" dirty="0"/>
          </a:p>
          <a:p>
            <a:pPr marL="514350" indent="-514350">
              <a:buAutoNum type="alphaLcParenBoth"/>
            </a:pPr>
            <a:r>
              <a:rPr lang="en-US" dirty="0"/>
              <a:t>Faster front-end for the VTX layers, designed for stitching</a:t>
            </a:r>
          </a:p>
          <a:p>
            <a:pPr marL="514350" indent="-514350">
              <a:buAutoNum type="alphaLcParenBoth"/>
            </a:pPr>
            <a:endParaRPr lang="en-US" dirty="0"/>
          </a:p>
          <a:p>
            <a:pPr marL="0" indent="0">
              <a:buNone/>
            </a:pPr>
            <a:r>
              <a:rPr lang="en-US" dirty="0"/>
              <a:t>(b) Slower front-end for the OT barrel layers, reticle size, designed for flip-chip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(ab) Reticle size MAPS designed for flip-chip, with faster front-end for the OT endcaps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(ab’) MAPS designed for flip-chip, with faster front-end </a:t>
            </a:r>
            <a:r>
              <a:rPr lang="en-US" i="1" u="sng" dirty="0"/>
              <a:t>and fine-tuned size</a:t>
            </a:r>
            <a:r>
              <a:rPr lang="en-US" i="1" dirty="0"/>
              <a:t> </a:t>
            </a:r>
            <a:r>
              <a:rPr lang="en-US" dirty="0"/>
              <a:t>for the </a:t>
            </a:r>
            <a:r>
              <a:rPr lang="en-US" dirty="0" err="1"/>
              <a:t>LumiCAL</a:t>
            </a:r>
            <a:endParaRPr lang="en-US" dirty="0"/>
          </a:p>
          <a:p>
            <a:pPr marL="0" indent="0">
              <a:buNone/>
            </a:pPr>
            <a:r>
              <a:rPr lang="en-US" sz="2300" dirty="0"/>
              <a:t>	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300" i="1" dirty="0"/>
              <a:t>N.B. Perhaps the speed of the front-end could be made “programmable”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4D6A49-7EB3-6AAB-4C70-F93D06235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301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E1691C-151E-DE26-8F08-CF6DC6E5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estimates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7A5792-3E87-AF98-5021-7235B0F483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90284-8571-3800-8F02-7260CDF07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CEA7-F2B4-D130-846B-E41911B4E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estimates (some highlights)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5B1585B-2A34-F10F-19B0-034AB9F8B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912314"/>
              </p:ext>
            </p:extLst>
          </p:nvPr>
        </p:nvGraphicFramePr>
        <p:xfrm>
          <a:off x="500064" y="1958023"/>
          <a:ext cx="4027332" cy="438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9327">
                  <a:extLst>
                    <a:ext uri="{9D8B030D-6E8A-4147-A177-3AD203B41FA5}">
                      <a16:colId xmlns:a16="http://schemas.microsoft.com/office/drawing/2014/main" val="3575615777"/>
                    </a:ext>
                  </a:extLst>
                </a:gridCol>
                <a:gridCol w="1397586">
                  <a:extLst>
                    <a:ext uri="{9D8B030D-6E8A-4147-A177-3AD203B41FA5}">
                      <a16:colId xmlns:a16="http://schemas.microsoft.com/office/drawing/2014/main" val="3130419825"/>
                    </a:ext>
                  </a:extLst>
                </a:gridCol>
                <a:gridCol w="1100419">
                  <a:extLst>
                    <a:ext uri="{9D8B030D-6E8A-4147-A177-3AD203B41FA5}">
                      <a16:colId xmlns:a16="http://schemas.microsoft.com/office/drawing/2014/main" val="3737108044"/>
                    </a:ext>
                  </a:extLst>
                </a:gridCol>
              </a:tblGrid>
              <a:tr h="27672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Silicon Module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Avg X/X</a:t>
                      </a:r>
                      <a:r>
                        <a:rPr lang="en-US" sz="1400" u="none" strike="noStrike" baseline="-25000" dirty="0">
                          <a:effectLst/>
                          <a:latin typeface="+mn-lt"/>
                        </a:rPr>
                        <a:t>0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(%)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6157856"/>
                  </a:ext>
                </a:extLst>
              </a:tr>
              <a:tr h="130224">
                <a:tc row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Si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0.0534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9268503"/>
                  </a:ext>
                </a:extLst>
              </a:tr>
              <a:tr h="130224">
                <a:tc v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Cu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0.0139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3063581"/>
                  </a:ext>
                </a:extLst>
              </a:tr>
              <a:tr h="13836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Bumps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Sn95Ag5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anose="020B0604020202020204" pitchFamily="34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0.0009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4406673"/>
                  </a:ext>
                </a:extLst>
              </a:tr>
              <a:tr h="130224">
                <a:tc rowSpan="4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HDI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Coverlay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0.0103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3706412"/>
                  </a:ext>
                </a:extLst>
              </a:tr>
              <a:tr h="1302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0.0022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8212300"/>
                  </a:ext>
                </a:extLst>
              </a:tr>
              <a:tr h="1302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HDI prepreg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0.0281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6845644"/>
                  </a:ext>
                </a:extLst>
              </a:tr>
              <a:tr h="1302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Decoupling cap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0.0071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98533"/>
                  </a:ext>
                </a:extLst>
              </a:tr>
              <a:tr h="130224">
                <a:tc row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Connector power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LCP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0.0003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761794"/>
                  </a:ext>
                </a:extLst>
              </a:tr>
              <a:tr h="1302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Cu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0.0006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6697754"/>
                  </a:ext>
                </a:extLst>
              </a:tr>
              <a:tr h="130224">
                <a:tc row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Connector data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LCP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0.0006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5565312"/>
                  </a:ext>
                </a:extLst>
              </a:tr>
              <a:tr h="1302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Cu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0.0015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7973422"/>
                  </a:ext>
                </a:extLst>
              </a:tr>
              <a:tr h="130224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0.1190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783907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8AFE84-45B6-E84C-D054-6D098E7C5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026340"/>
              </p:ext>
            </p:extLst>
          </p:nvPr>
        </p:nvGraphicFramePr>
        <p:xfrm>
          <a:off x="6477231" y="2335213"/>
          <a:ext cx="4876569" cy="3870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8800">
                  <a:extLst>
                    <a:ext uri="{9D8B030D-6E8A-4147-A177-3AD203B41FA5}">
                      <a16:colId xmlns:a16="http://schemas.microsoft.com/office/drawing/2014/main" val="4242179132"/>
                    </a:ext>
                  </a:extLst>
                </a:gridCol>
                <a:gridCol w="1851509">
                  <a:extLst>
                    <a:ext uri="{9D8B030D-6E8A-4147-A177-3AD203B41FA5}">
                      <a16:colId xmlns:a16="http://schemas.microsoft.com/office/drawing/2014/main" val="2472217044"/>
                    </a:ext>
                  </a:extLst>
                </a:gridCol>
                <a:gridCol w="1166260">
                  <a:extLst>
                    <a:ext uri="{9D8B030D-6E8A-4147-A177-3AD203B41FA5}">
                      <a16:colId xmlns:a16="http://schemas.microsoft.com/office/drawing/2014/main" val="3461951012"/>
                    </a:ext>
                  </a:extLst>
                </a:gridCol>
              </a:tblGrid>
              <a:tr h="12581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Stave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Avg X/X</a:t>
                      </a:r>
                      <a:r>
                        <a:rPr lang="en-US" sz="1400" u="none" strike="noStrike" baseline="-25000" dirty="0">
                          <a:effectLst/>
                          <a:latin typeface="+mn-lt"/>
                        </a:rPr>
                        <a:t>0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(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8769064"/>
                  </a:ext>
                </a:extLst>
              </a:tr>
              <a:tr h="141624">
                <a:tc row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Cold plates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C paper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0.0225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620868"/>
                  </a:ext>
                </a:extLst>
              </a:tr>
              <a:tr h="1416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C fleece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0.0112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3098146"/>
                  </a:ext>
                </a:extLst>
              </a:tr>
              <a:tr h="1416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K13D2U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0.0577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506683"/>
                  </a:ext>
                </a:extLst>
              </a:tr>
              <a:tr h="1416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Foam structures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ERG Duocel foam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0.0577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2869381"/>
                  </a:ext>
                </a:extLst>
              </a:tr>
              <a:tr h="1416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Pipes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Kapton</a:t>
                      </a:r>
                      <a:endParaRPr lang="en-US" sz="1400" b="0" i="0" u="none" strike="noStrike" dirty="0">
                        <a:solidFill>
                          <a:srgbClr val="3F3F76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0.0092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5882185"/>
                  </a:ext>
                </a:extLst>
              </a:tr>
              <a:tr h="1416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Coolant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Opteon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SF10</a:t>
                      </a:r>
                      <a:endParaRPr lang="en-US" sz="1400" b="0" i="0" u="none" strike="noStrike" dirty="0">
                        <a:solidFill>
                          <a:srgbClr val="3F3F76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0.1302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6062384"/>
                  </a:ext>
                </a:extLst>
              </a:tr>
              <a:tr h="150476">
                <a:tc rowSpan="4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FPC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Kapton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0.0175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0752980"/>
                  </a:ext>
                </a:extLst>
              </a:tr>
              <a:tr h="1416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Coverlay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0.1026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4658218"/>
                  </a:ext>
                </a:extLst>
              </a:tr>
              <a:tr h="1416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0.0539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5552712"/>
                  </a:ext>
                </a:extLst>
              </a:tr>
              <a:tr h="1416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Epoxy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0.0118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4686352"/>
                  </a:ext>
                </a:extLst>
              </a:tr>
              <a:tr h="141624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639" marR="6639" marT="6639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0.4743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4430092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6BBC6-593B-9795-80F2-838D08FFF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617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07D2F-DE91-8B47-E887-1C89ABD34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F599B-4D10-D41F-0BCD-6DDD7784C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estimates (some highlights)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A78171-7987-D299-4070-F804BD5A8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418755"/>
              </p:ext>
            </p:extLst>
          </p:nvPr>
        </p:nvGraphicFramePr>
        <p:xfrm>
          <a:off x="2319221" y="1885405"/>
          <a:ext cx="7254149" cy="3931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7234">
                  <a:extLst>
                    <a:ext uri="{9D8B030D-6E8A-4147-A177-3AD203B41FA5}">
                      <a16:colId xmlns:a16="http://schemas.microsoft.com/office/drawing/2014/main" val="1254917058"/>
                    </a:ext>
                  </a:extLst>
                </a:gridCol>
                <a:gridCol w="2457109">
                  <a:extLst>
                    <a:ext uri="{9D8B030D-6E8A-4147-A177-3AD203B41FA5}">
                      <a16:colId xmlns:a16="http://schemas.microsoft.com/office/drawing/2014/main" val="2050964079"/>
                    </a:ext>
                  </a:extLst>
                </a:gridCol>
                <a:gridCol w="2079825">
                  <a:extLst>
                    <a:ext uri="{9D8B030D-6E8A-4147-A177-3AD203B41FA5}">
                      <a16:colId xmlns:a16="http://schemas.microsoft.com/office/drawing/2014/main" val="955106095"/>
                    </a:ext>
                  </a:extLst>
                </a:gridCol>
                <a:gridCol w="1649981">
                  <a:extLst>
                    <a:ext uri="{9D8B030D-6E8A-4147-A177-3AD203B41FA5}">
                      <a16:colId xmlns:a16="http://schemas.microsoft.com/office/drawing/2014/main" val="2586932794"/>
                    </a:ext>
                  </a:extLst>
                </a:gridCol>
              </a:tblGrid>
              <a:tr h="2238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 of staves in phi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Avg X/X</a:t>
                      </a:r>
                      <a:r>
                        <a:rPr lang="en-US" sz="1600" u="none" strike="noStrike" baseline="-25000" dirty="0">
                          <a:effectLst/>
                          <a:latin typeface="+mn-lt"/>
                        </a:rPr>
                        <a:t>0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modules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(%)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Avg X/X</a:t>
                      </a:r>
                      <a:r>
                        <a:rPr lang="en-US" sz="1600" u="none" strike="noStrike" baseline="-25000" dirty="0">
                          <a:effectLst/>
                          <a:latin typeface="+mn-lt"/>
                        </a:rPr>
                        <a:t>0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staves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(%)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0257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OUT2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112</a:t>
                      </a:r>
                      <a:endParaRPr lang="en-US" sz="1600" b="0" i="0" u="none" strike="noStrike" dirty="0">
                        <a:solidFill>
                          <a:srgbClr val="3F3F76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0.48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252887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999247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OUT1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104</a:t>
                      </a:r>
                      <a:endParaRPr lang="en-US" sz="1600" b="0" i="0" u="none" strike="noStrike" dirty="0">
                        <a:solidFill>
                          <a:srgbClr val="3F3F76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0.48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63365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40919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MID3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64</a:t>
                      </a:r>
                      <a:endParaRPr lang="en-US" sz="1600" b="0" i="0" u="none" strike="noStrike" dirty="0">
                        <a:solidFill>
                          <a:srgbClr val="3F3F76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0.48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501544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98979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MID2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56</a:t>
                      </a:r>
                      <a:endParaRPr lang="en-US" sz="1600" b="0" i="0" u="none" strike="noStrike" dirty="0">
                        <a:solidFill>
                          <a:srgbClr val="3F3F76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0.48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25717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224490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MID1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48</a:t>
                      </a:r>
                      <a:endParaRPr lang="en-US" sz="1600" b="0" i="0" u="none" strike="noStrike" dirty="0">
                        <a:solidFill>
                          <a:srgbClr val="3F3F76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0.48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388393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6505483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88CDD-AC13-40AC-E848-5D569F5BD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227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8205D-4A20-6594-48B2-37DCE7FB8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28B27E-2532-A396-8A0B-B3529DA0D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0F1D0B-C81F-BF31-3365-6DB2A04140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DELPHES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4340A-F218-2F1F-6064-A417F1E6D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33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06673-FC3C-9EA9-532F-F7071AE821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The </a:t>
            </a:r>
            <a:r>
              <a:rPr lang="en-US" sz="6600" b="1" dirty="0">
                <a:solidFill>
                  <a:schemeClr val="accent6"/>
                </a:solidFill>
              </a:rPr>
              <a:t>all-MAPS Tracker </a:t>
            </a:r>
            <a:r>
              <a:rPr lang="en-US" sz="6600" dirty="0"/>
              <a:t>for the </a:t>
            </a:r>
            <a:r>
              <a:rPr lang="en-US" sz="6600" b="1" dirty="0">
                <a:solidFill>
                  <a:schemeClr val="accent4"/>
                </a:solidFill>
              </a:rPr>
              <a:t>ALFA detector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A6EE545-526E-6AF7-8C9F-FBFB3C344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375648" cy="205809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endParaRPr lang="en-US" sz="2000" dirty="0"/>
          </a:p>
          <a:p>
            <a:pPr algn="l">
              <a:lnSpc>
                <a:spcPct val="100000"/>
              </a:lnSpc>
            </a:pPr>
            <a:endParaRPr lang="en-US" sz="2000" dirty="0"/>
          </a:p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</a:rPr>
              <a:t>Is a silicon tracker a meaningful choice for FCC-ee?</a:t>
            </a:r>
          </a:p>
          <a:p>
            <a:pPr algn="l">
              <a:lnSpc>
                <a:spcPct val="100000"/>
              </a:lnSpc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736898-13EA-FFF1-0E8F-130F605BE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78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B833AD3-7622-47DB-A641-404E33B08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B321818-A22B-75E8-CBCD-78DF6C115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arenR"/>
            </a:pPr>
            <a:r>
              <a:rPr lang="en-US" dirty="0"/>
              <a:t>Baseline ALFA vs CLD/IDEA: comparison of all track parameters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arenR"/>
            </a:pPr>
            <a:endParaRPr lang="en-US" dirty="0"/>
          </a:p>
          <a:p>
            <a:pPr marL="514350" indent="-514350">
              <a:lnSpc>
                <a:spcPct val="110000"/>
              </a:lnSpc>
              <a:buFont typeface="+mj-lt"/>
              <a:buAutoNum type="arabicParenR"/>
            </a:pPr>
            <a:r>
              <a:rPr lang="en-US" dirty="0"/>
              <a:t>Baseline vs 5-layer VTX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dirty="0"/>
              <a:t>	possible only with smaller beam pipe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arenR"/>
            </a:pPr>
            <a:endParaRPr lang="en-US" dirty="0"/>
          </a:p>
          <a:p>
            <a:pPr marL="514350" indent="-514350">
              <a:lnSpc>
                <a:spcPct val="110000"/>
              </a:lnSpc>
              <a:buFont typeface="+mj-lt"/>
              <a:buAutoNum type="arabicParenR"/>
            </a:pPr>
            <a:r>
              <a:rPr lang="en-US" dirty="0"/>
              <a:t>Baseline vs 50 𝜇m OT pixels: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resolution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arenR"/>
            </a:pPr>
            <a:endParaRPr lang="en-US" dirty="0"/>
          </a:p>
          <a:p>
            <a:pPr marL="514350" indent="-514350">
              <a:lnSpc>
                <a:spcPct val="110000"/>
              </a:lnSpc>
              <a:buFont typeface="+mj-lt"/>
              <a:buAutoNum type="arabicParenR"/>
            </a:pPr>
            <a:r>
              <a:rPr lang="en-US" dirty="0"/>
              <a:t>Robustness: dead middle/outer layer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arenR"/>
            </a:pPr>
            <a:endParaRPr lang="en-US" dirty="0"/>
          </a:p>
          <a:p>
            <a:pPr marL="514350" indent="-514350">
              <a:lnSpc>
                <a:spcPct val="110000"/>
              </a:lnSpc>
              <a:buFont typeface="+mj-lt"/>
              <a:buAutoNum type="arabicParenR"/>
            </a:pPr>
            <a:r>
              <a:rPr lang="en-US" dirty="0"/>
              <a:t>Ignore coordinates in VTX: d</a:t>
            </a:r>
            <a:r>
              <a:rPr lang="en-US" baseline="-25000" dirty="0"/>
              <a:t>0</a:t>
            </a:r>
            <a:r>
              <a:rPr lang="en-US" dirty="0"/>
              <a:t>/z</a:t>
            </a:r>
            <a:r>
              <a:rPr lang="en-US" baseline="-25000" dirty="0"/>
              <a:t>0 </a:t>
            </a:r>
            <a:r>
              <a:rPr lang="en-US" dirty="0"/>
              <a:t>resolution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dirty="0"/>
              <a:t>	For outward ⟶ inward reconstruction and displaced topologies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dirty="0"/>
          </a:p>
          <a:p>
            <a:pPr marL="514350" indent="-514350">
              <a:lnSpc>
                <a:spcPct val="110000"/>
              </a:lnSpc>
              <a:buFont typeface="+mj-lt"/>
              <a:buAutoNum type="arabicParenR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86DA2-9C4F-49FA-5377-BF94A40F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548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0AC2BA-01E1-18A0-293E-BA8E22E35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performance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6A658E-7567-572D-6833-FCF7BDCC8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4AC6CE-A2C2-602D-F23B-96B8D864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027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631C5B-A7DC-4500-89BA-AA0E011A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83B34-0B06-ACDD-E6D0-DEED092D10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772"/>
          <a:stretch>
            <a:fillRect/>
          </a:stretch>
        </p:blipFill>
        <p:spPr>
          <a:xfrm>
            <a:off x="0" y="0"/>
            <a:ext cx="11887200" cy="61668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0C3536-316C-07AC-9C4C-B9BF497474E3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387A54-FD5F-C112-9594-CBDDAA97D125}"/>
              </a:ext>
            </a:extLst>
          </p:cNvPr>
          <p:cNvSpPr txBox="1"/>
          <p:nvPr/>
        </p:nvSpPr>
        <p:spPr>
          <a:xfrm rot="20973866">
            <a:off x="3465095" y="5982217"/>
            <a:ext cx="390363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Based on available DELPHES cards</a:t>
            </a:r>
          </a:p>
        </p:txBody>
      </p:sp>
    </p:spTree>
    <p:extLst>
      <p:ext uri="{BB962C8B-B14F-4D97-AF65-F5344CB8AC3E}">
        <p14:creationId xmlns:p14="http://schemas.microsoft.com/office/powerpoint/2010/main" val="36667017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95B9BC-F07D-284A-8B30-2DAA55B1C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98F47-F9A0-6274-3CAC-83F1FF997F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316"/>
          <a:stretch>
            <a:fillRect/>
          </a:stretch>
        </p:blipFill>
        <p:spPr>
          <a:xfrm>
            <a:off x="0" y="-11113"/>
            <a:ext cx="11887200" cy="5929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9F34F5-BD32-D25E-0B56-F8E350869AD9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</p:spTree>
    <p:extLst>
      <p:ext uri="{BB962C8B-B14F-4D97-AF65-F5344CB8AC3E}">
        <p14:creationId xmlns:p14="http://schemas.microsoft.com/office/powerpoint/2010/main" val="6909946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9D1D58-BBCE-BC0F-D814-C0DD8C899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54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7DC3AC-F1C0-783E-2362-9A55F0F8FC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984"/>
          <a:stretch>
            <a:fillRect/>
          </a:stretch>
        </p:blipFill>
        <p:spPr>
          <a:xfrm>
            <a:off x="0" y="0"/>
            <a:ext cx="11887200" cy="61527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3BE9BE-64F1-E68D-BB9E-6E4F299E7983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</p:spTree>
    <p:extLst>
      <p:ext uri="{BB962C8B-B14F-4D97-AF65-F5344CB8AC3E}">
        <p14:creationId xmlns:p14="http://schemas.microsoft.com/office/powerpoint/2010/main" val="20494246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6882D1-968B-FB1F-4E1C-754A0C53E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55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603FB-1980-394B-3996-CDF85F8ED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6865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0CE71AC-FC09-229F-F5C4-BCCBB27DA313}"/>
              </a:ext>
            </a:extLst>
          </p:cNvPr>
          <p:cNvSpPr/>
          <p:nvPr/>
        </p:nvSpPr>
        <p:spPr>
          <a:xfrm>
            <a:off x="11461898" y="6237495"/>
            <a:ext cx="269358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1D2C5-3EB4-E64A-436E-0CA56F705116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</p:spTree>
    <p:extLst>
      <p:ext uri="{BB962C8B-B14F-4D97-AF65-F5344CB8AC3E}">
        <p14:creationId xmlns:p14="http://schemas.microsoft.com/office/powerpoint/2010/main" val="15507249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95C81E-2CEA-696D-922A-6C234263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56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237F9-9BC7-E5C0-CBE9-C5E54922D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6865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462C167-CB09-AC52-BD1F-AD7CF58FEAE6}"/>
              </a:ext>
            </a:extLst>
          </p:cNvPr>
          <p:cNvSpPr/>
          <p:nvPr/>
        </p:nvSpPr>
        <p:spPr>
          <a:xfrm>
            <a:off x="11461898" y="6237495"/>
            <a:ext cx="269358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EA911-DBDC-EB77-4FDB-B91BB6A51485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</p:spTree>
    <p:extLst>
      <p:ext uri="{BB962C8B-B14F-4D97-AF65-F5344CB8AC3E}">
        <p14:creationId xmlns:p14="http://schemas.microsoft.com/office/powerpoint/2010/main" val="16082849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DA0718-1D02-36FF-29D5-5DFEA6EFA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57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CB06B-B8B8-D5AE-018C-96FCBEB9D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6865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8B8CC2D-70E1-57F6-36F1-3A8690EA3C6E}"/>
              </a:ext>
            </a:extLst>
          </p:cNvPr>
          <p:cNvSpPr/>
          <p:nvPr/>
        </p:nvSpPr>
        <p:spPr>
          <a:xfrm>
            <a:off x="11461898" y="6244583"/>
            <a:ext cx="269358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F4857-7C2E-1DF8-44FF-1008307212E5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</p:spTree>
    <p:extLst>
      <p:ext uri="{BB962C8B-B14F-4D97-AF65-F5344CB8AC3E}">
        <p14:creationId xmlns:p14="http://schemas.microsoft.com/office/powerpoint/2010/main" val="20040810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84CB98-9EA4-5386-858F-0E7FB28B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58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6D97C-2D3C-C5D6-A13A-48B213967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6865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1E68A5C-F3FB-C9A6-E2DA-153462B4A629}"/>
              </a:ext>
            </a:extLst>
          </p:cNvPr>
          <p:cNvSpPr/>
          <p:nvPr/>
        </p:nvSpPr>
        <p:spPr>
          <a:xfrm>
            <a:off x="11341395" y="6177170"/>
            <a:ext cx="389861" cy="365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9DC388-7BBA-7A11-9A3B-EF5EADE52813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</p:spTree>
    <p:extLst>
      <p:ext uri="{BB962C8B-B14F-4D97-AF65-F5344CB8AC3E}">
        <p14:creationId xmlns:p14="http://schemas.microsoft.com/office/powerpoint/2010/main" val="25247668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3795C2-4FED-6DFB-6705-EA60E918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59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3731C2-A08B-27A3-8F56-F8061B4F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6865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5A9EA2D-62F8-E132-FA9D-A0935BA087ED}"/>
              </a:ext>
            </a:extLst>
          </p:cNvPr>
          <p:cNvSpPr/>
          <p:nvPr/>
        </p:nvSpPr>
        <p:spPr>
          <a:xfrm>
            <a:off x="11341395" y="6177170"/>
            <a:ext cx="389861" cy="365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27B4E9-7E5B-8FA0-39F0-E067FA390C9C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</p:spTree>
    <p:extLst>
      <p:ext uri="{BB962C8B-B14F-4D97-AF65-F5344CB8AC3E}">
        <p14:creationId xmlns:p14="http://schemas.microsoft.com/office/powerpoint/2010/main" val="413556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1900-F22C-D5BB-34C0-24BEB627D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611"/>
            <a:ext cx="10515600" cy="1325563"/>
          </a:xfrm>
        </p:spPr>
        <p:txBody>
          <a:bodyPr/>
          <a:lstStyle/>
          <a:p>
            <a:r>
              <a:rPr lang="en-US" dirty="0"/>
              <a:t>Why MAPS?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5E2CBE-3187-E08D-A1F3-5204E64452EF}"/>
              </a:ext>
            </a:extLst>
          </p:cNvPr>
          <p:cNvGrpSpPr/>
          <p:nvPr/>
        </p:nvGrpSpPr>
        <p:grpSpPr>
          <a:xfrm>
            <a:off x="2252099" y="2682151"/>
            <a:ext cx="6367466" cy="4085151"/>
            <a:chOff x="2252099" y="2682151"/>
            <a:chExt cx="6367466" cy="40851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F7CDB6-EA1A-7570-741D-842AD33AD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2862"/>
            <a:stretch>
              <a:fillRect/>
            </a:stretch>
          </p:blipFill>
          <p:spPr>
            <a:xfrm>
              <a:off x="2252099" y="2682151"/>
              <a:ext cx="5739938" cy="408515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7468140-47A2-02C9-719A-55DA52B5BDF1}"/>
                </a:ext>
              </a:extLst>
            </p:cNvPr>
            <p:cNvSpPr/>
            <p:nvPr/>
          </p:nvSpPr>
          <p:spPr>
            <a:xfrm>
              <a:off x="6510151" y="4138053"/>
              <a:ext cx="2109414" cy="1438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21B7EF6-7A7E-0A4B-8CCE-6888DA4993C9}"/>
                </a:ext>
              </a:extLst>
            </p:cNvPr>
            <p:cNvSpPr/>
            <p:nvPr/>
          </p:nvSpPr>
          <p:spPr>
            <a:xfrm>
              <a:off x="3986587" y="3109354"/>
              <a:ext cx="1271214" cy="756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A46D2F5-4F16-BD85-4AD1-CD41C0E82793}"/>
                </a:ext>
              </a:extLst>
            </p:cNvPr>
            <p:cNvSpPr/>
            <p:nvPr/>
          </p:nvSpPr>
          <p:spPr>
            <a:xfrm rot="1243899">
              <a:off x="4992364" y="3852191"/>
              <a:ext cx="1324488" cy="675292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B141ED4-5307-BE1C-8DDF-2B3A4559243D}"/>
                </a:ext>
              </a:extLst>
            </p:cNvPr>
            <p:cNvCxnSpPr>
              <a:stCxn id="10" idx="6"/>
            </p:cNvCxnSpPr>
            <p:nvPr/>
          </p:nvCxnSpPr>
          <p:spPr>
            <a:xfrm>
              <a:off x="6273971" y="4424266"/>
              <a:ext cx="2031830" cy="1589089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8AFF1-2A50-FDB9-FFCF-9CAB90AC7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54269"/>
            <a:ext cx="7240775" cy="1803001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Curved MAPS are the compelling choice for the Vertex Detector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Silicon sensors are needed to cope with the rates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MAPS enable the smallest pixels, highest precision points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Rates and radiation levels are not prohibitive (OK for MAPS)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Curved MAPS with air cooling provide the lowest possible material budget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Single sensor up to 26 cm long, with stitching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Thinned down to 50 𝜇m (or even 30 𝜇m)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C14E26-9AF9-08B7-4A02-023236DF6DAE}"/>
              </a:ext>
            </a:extLst>
          </p:cNvPr>
          <p:cNvGrpSpPr/>
          <p:nvPr/>
        </p:nvGrpSpPr>
        <p:grpSpPr>
          <a:xfrm>
            <a:off x="7889735" y="1682596"/>
            <a:ext cx="4302265" cy="5091079"/>
            <a:chOff x="7889735" y="1682596"/>
            <a:chExt cx="4302265" cy="50910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4C5488-E919-5D79-D597-C0C1982914E5}"/>
                </a:ext>
              </a:extLst>
            </p:cNvPr>
            <p:cNvSpPr/>
            <p:nvPr/>
          </p:nvSpPr>
          <p:spPr>
            <a:xfrm>
              <a:off x="7938287" y="2430276"/>
              <a:ext cx="1406298" cy="82699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7FD145-123D-E7B0-2815-F4BF8F4AC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02"/>
            <a:stretch>
              <a:fillRect/>
            </a:stretch>
          </p:blipFill>
          <p:spPr>
            <a:xfrm>
              <a:off x="7889735" y="1682596"/>
              <a:ext cx="4302265" cy="313316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FC6153-E447-68BD-C40E-4112021C7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05801" y="5253036"/>
              <a:ext cx="3841614" cy="152063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1D12DD-4AB5-345D-22B9-F1EF3C3B3135}"/>
                </a:ext>
              </a:extLst>
            </p:cNvPr>
            <p:cNvSpPr/>
            <p:nvPr/>
          </p:nvSpPr>
          <p:spPr>
            <a:xfrm>
              <a:off x="7889735" y="2726497"/>
              <a:ext cx="1394444" cy="5307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65DD931-F9F5-801D-B087-6CBC0727D2C0}"/>
              </a:ext>
            </a:extLst>
          </p:cNvPr>
          <p:cNvSpPr txBox="1"/>
          <p:nvPr/>
        </p:nvSpPr>
        <p:spPr>
          <a:xfrm>
            <a:off x="304800" y="3438874"/>
            <a:ext cx="442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Under development for the ALICE ITS3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AAD506C-E8C9-D984-7885-514A630C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317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1BBDA3-70F1-2DF1-C77C-291866221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60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6F82F0-C4CB-5F54-CF33-A36059E5B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6865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C52B418-11C4-8AED-BEC2-B0456F848340}"/>
              </a:ext>
            </a:extLst>
          </p:cNvPr>
          <p:cNvSpPr/>
          <p:nvPr/>
        </p:nvSpPr>
        <p:spPr>
          <a:xfrm>
            <a:off x="11341395" y="6177170"/>
            <a:ext cx="389861" cy="365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19F624-BD0F-0AAE-6F00-EE5BA09961D7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F15429-E161-9EA1-D28E-4AF3FA7E5663}"/>
              </a:ext>
            </a:extLst>
          </p:cNvPr>
          <p:cNvSpPr txBox="1"/>
          <p:nvPr/>
        </p:nvSpPr>
        <p:spPr>
          <a:xfrm rot="20973866">
            <a:off x="3465095" y="5982217"/>
            <a:ext cx="390363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Based on available DELPHES cards</a:t>
            </a:r>
          </a:p>
        </p:txBody>
      </p:sp>
    </p:spTree>
    <p:extLst>
      <p:ext uri="{BB962C8B-B14F-4D97-AF65-F5344CB8AC3E}">
        <p14:creationId xmlns:p14="http://schemas.microsoft.com/office/powerpoint/2010/main" val="34715532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000D2F-ADEE-E6FE-03F4-3F2CB03BD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61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255BC-B500-293F-2386-C0759D192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6865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B08C9C4-79B7-E81F-0B6C-7F6C2223212B}"/>
              </a:ext>
            </a:extLst>
          </p:cNvPr>
          <p:cNvSpPr/>
          <p:nvPr/>
        </p:nvSpPr>
        <p:spPr>
          <a:xfrm>
            <a:off x="11341395" y="6177170"/>
            <a:ext cx="389861" cy="365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F0CAF-7ED8-B623-9D36-74F49ED5C2F1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</p:spTree>
    <p:extLst>
      <p:ext uri="{BB962C8B-B14F-4D97-AF65-F5344CB8AC3E}">
        <p14:creationId xmlns:p14="http://schemas.microsoft.com/office/powerpoint/2010/main" val="6845150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CC94B4-38CD-1F6E-1B41-EFCCC4F02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62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81AA0-DA45-FE53-53F2-88FFA2173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6865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8A1348E-0B06-7680-A4CA-524A21086AF3}"/>
              </a:ext>
            </a:extLst>
          </p:cNvPr>
          <p:cNvSpPr/>
          <p:nvPr/>
        </p:nvSpPr>
        <p:spPr>
          <a:xfrm>
            <a:off x="11341395" y="6177170"/>
            <a:ext cx="389861" cy="365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4DF86-31A4-A401-DC57-A414A9562948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</p:spTree>
    <p:extLst>
      <p:ext uri="{BB962C8B-B14F-4D97-AF65-F5344CB8AC3E}">
        <p14:creationId xmlns:p14="http://schemas.microsoft.com/office/powerpoint/2010/main" val="9473637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F2E142-E086-F7E9-FF17-8F409FEC2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63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E3D7C-56A7-CA0A-C991-928051796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6865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AC2C65C-7001-7AC5-DAE4-D01ABD322A45}"/>
              </a:ext>
            </a:extLst>
          </p:cNvPr>
          <p:cNvSpPr/>
          <p:nvPr/>
        </p:nvSpPr>
        <p:spPr>
          <a:xfrm>
            <a:off x="11341395" y="6177170"/>
            <a:ext cx="389861" cy="365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80D0E5-F113-3BC2-C076-A1A791C0A20E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</p:spTree>
    <p:extLst>
      <p:ext uri="{BB962C8B-B14F-4D97-AF65-F5344CB8AC3E}">
        <p14:creationId xmlns:p14="http://schemas.microsoft.com/office/powerpoint/2010/main" val="12753948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983191-201C-FB21-4A58-D80AA414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64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C3C449-F41C-1794-553B-A96C594AC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6865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E1FA57B-D48F-6540-ED99-185DD355475B}"/>
              </a:ext>
            </a:extLst>
          </p:cNvPr>
          <p:cNvSpPr/>
          <p:nvPr/>
        </p:nvSpPr>
        <p:spPr>
          <a:xfrm>
            <a:off x="11341395" y="6177170"/>
            <a:ext cx="389861" cy="365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903EF-F8FA-1E89-5886-B09890F9ACF5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</p:spTree>
    <p:extLst>
      <p:ext uri="{BB962C8B-B14F-4D97-AF65-F5344CB8AC3E}">
        <p14:creationId xmlns:p14="http://schemas.microsoft.com/office/powerpoint/2010/main" val="41874243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1A77CF-7440-672C-3206-3F5C4A959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65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3AC58-D5C2-1F25-18F5-D6840651E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6865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29CEC79-C626-5207-35E6-1B29FCF02320}"/>
              </a:ext>
            </a:extLst>
          </p:cNvPr>
          <p:cNvSpPr/>
          <p:nvPr/>
        </p:nvSpPr>
        <p:spPr>
          <a:xfrm>
            <a:off x="11341395" y="6177170"/>
            <a:ext cx="389861" cy="365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00566D-4BA1-E41C-4AF0-F244F0D0DF49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</p:spTree>
    <p:extLst>
      <p:ext uri="{BB962C8B-B14F-4D97-AF65-F5344CB8AC3E}">
        <p14:creationId xmlns:p14="http://schemas.microsoft.com/office/powerpoint/2010/main" val="10413315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3F788A-9996-8A02-3B86-0A3C8C12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66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F6C97-DB6B-DC91-3AED-DE130AFB7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6865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16E620C-4F3D-7F16-612E-B79C594C815D}"/>
              </a:ext>
            </a:extLst>
          </p:cNvPr>
          <p:cNvSpPr/>
          <p:nvPr/>
        </p:nvSpPr>
        <p:spPr>
          <a:xfrm>
            <a:off x="11341395" y="6177170"/>
            <a:ext cx="389861" cy="365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A121B7-7FE8-0CEF-1B96-7FCD8F919375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</p:spTree>
    <p:extLst>
      <p:ext uri="{BB962C8B-B14F-4D97-AF65-F5344CB8AC3E}">
        <p14:creationId xmlns:p14="http://schemas.microsoft.com/office/powerpoint/2010/main" val="27590199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D223F8-C351-7409-2033-ED853616D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67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33B81-8883-65FD-3D82-383912778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686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37D562-52A8-AC99-27F2-177D22AC36BE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8D881A-012B-FF3B-05B4-9B71FEEEBC6B}"/>
              </a:ext>
            </a:extLst>
          </p:cNvPr>
          <p:cNvSpPr/>
          <p:nvPr/>
        </p:nvSpPr>
        <p:spPr>
          <a:xfrm>
            <a:off x="11341395" y="6177170"/>
            <a:ext cx="389861" cy="365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095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836485-2301-0B9A-A9B2-7542CD2BF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5-layer VTX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33D477-8460-4371-08B1-2BEF0122A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Possible only with a smaller beam pipe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690A54-0067-97F5-FBB6-69B0916AB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13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F021C-9C88-8567-CC82-E6D7DB38E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69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2F6F7-0C8C-B922-A10D-745DDCF470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8762"/>
          <a:stretch>
            <a:fillRect/>
          </a:stretch>
        </p:blipFill>
        <p:spPr>
          <a:xfrm>
            <a:off x="-2" y="-1"/>
            <a:ext cx="11887200" cy="4763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238DEF-F054-86B7-7AB5-63FFF3F22898}"/>
              </a:ext>
            </a:extLst>
          </p:cNvPr>
          <p:cNvSpPr txBox="1"/>
          <p:nvPr/>
        </p:nvSpPr>
        <p:spPr>
          <a:xfrm>
            <a:off x="2162872" y="4763386"/>
            <a:ext cx="7532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5-layer VTX						Baseline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AD25C3-BF3A-1AC7-E5FE-5A331BD586BA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</p:spTree>
    <p:extLst>
      <p:ext uri="{BB962C8B-B14F-4D97-AF65-F5344CB8AC3E}">
        <p14:creationId xmlns:p14="http://schemas.microsoft.com/office/powerpoint/2010/main" val="1140178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E1A77-35AC-8931-0B87-4136B28A3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8C2C8-E7DB-78F7-DC5A-7126135A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611"/>
            <a:ext cx="10515600" cy="1325563"/>
          </a:xfrm>
        </p:spPr>
        <p:txBody>
          <a:bodyPr/>
          <a:lstStyle/>
          <a:p>
            <a:r>
              <a:rPr lang="en-US" dirty="0"/>
              <a:t>A full-MAPS Tracker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610CD-72A2-7E34-D2BC-B8E6CF51F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54269"/>
            <a:ext cx="11518392" cy="4096139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High-precision points and low mass sensors are good for the whole Tracker</a:t>
            </a:r>
          </a:p>
          <a:p>
            <a:pPr>
              <a:lnSpc>
                <a:spcPct val="110000"/>
              </a:lnSpc>
            </a:pPr>
            <a:r>
              <a:rPr lang="en-US" dirty="0"/>
              <a:t>Rates (and radiation levels) are lower in the Outer Tracker</a:t>
            </a:r>
          </a:p>
          <a:p>
            <a:pPr>
              <a:lnSpc>
                <a:spcPct val="110000"/>
              </a:lnSpc>
            </a:pPr>
            <a:r>
              <a:rPr lang="en-US" dirty="0"/>
              <a:t>A full-silicon Tracker can be made </a:t>
            </a:r>
            <a:r>
              <a:rPr lang="en-US" b="1" dirty="0"/>
              <a:t>very robust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Aim at an Outer Tracker that can work without maintenance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C00000"/>
                </a:solidFill>
              </a:rPr>
              <a:t>Can it be made sufficiently light?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Competitive in performance with a gas detector?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C00000"/>
                </a:solidFill>
              </a:rPr>
              <a:t>Can it be made of reasonable size and cost?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N.B. Needs to be complemented with a PID detector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3A3B3-170F-C46A-BD66-BDC496212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922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A9C154-DB60-6A94-4FC5-E865D045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70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78FF51-2A5E-CD2D-39D5-3015A25D3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686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8FA89B-9370-BEB2-8112-B639CC96CB6E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5F0F56-C847-5D33-8A0D-7C3259120590}"/>
              </a:ext>
            </a:extLst>
          </p:cNvPr>
          <p:cNvSpPr/>
          <p:nvPr/>
        </p:nvSpPr>
        <p:spPr>
          <a:xfrm>
            <a:off x="11341395" y="6177170"/>
            <a:ext cx="389861" cy="365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171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507590-B4FE-C5B0-7675-8F011AC0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71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571F23-71CE-3192-4EF0-507A83C31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686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3F1666-C3DB-68E0-B9A3-7BC258088B1F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5E4494-825B-7C46-9F75-F5C19A258466}"/>
              </a:ext>
            </a:extLst>
          </p:cNvPr>
          <p:cNvSpPr/>
          <p:nvPr/>
        </p:nvSpPr>
        <p:spPr>
          <a:xfrm>
            <a:off x="11341395" y="6177170"/>
            <a:ext cx="389861" cy="365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316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BB2730-5917-83AF-1C82-6860748D5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Outer Tracker with 50 𝜇m pixels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DA1D7-0AA7-314E-4430-5DDB08DEB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0935FE-41A8-9EA9-65CA-C64C96672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681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89E276-B999-CD19-25D1-D78C0C81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73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AA5E95-9D31-A9B3-D1DC-73DFD08B7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13"/>
            <a:ext cx="11887200" cy="66865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468DAF7-4F1E-5268-F83D-E3EF41A114B6}"/>
              </a:ext>
            </a:extLst>
          </p:cNvPr>
          <p:cNvSpPr/>
          <p:nvPr/>
        </p:nvSpPr>
        <p:spPr>
          <a:xfrm>
            <a:off x="11341395" y="6177170"/>
            <a:ext cx="389861" cy="365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411D5-03FF-5359-170E-295A858BB19F}"/>
              </a:ext>
            </a:extLst>
          </p:cNvPr>
          <p:cNvSpPr txBox="1"/>
          <p:nvPr/>
        </p:nvSpPr>
        <p:spPr>
          <a:xfrm rot="20036909">
            <a:off x="10584202" y="389976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</p:spTree>
    <p:extLst>
      <p:ext uri="{BB962C8B-B14F-4D97-AF65-F5344CB8AC3E}">
        <p14:creationId xmlns:p14="http://schemas.microsoft.com/office/powerpoint/2010/main" val="16180176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1D18FA-584D-BCFC-0485-90157971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dead layer in OT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2D5D85-703D-2F0F-CEAA-09CD75129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Assess robustness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569183-FABD-18DC-4B96-E8A6D57CD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887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16FB7-9A8A-9962-6F47-B840C932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B22C0-7CF3-8DDA-A472-F89075D37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31800"/>
            <a:ext cx="10972800" cy="599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8D7FD0-9C81-1B68-968A-ABC1D5409603}"/>
              </a:ext>
            </a:extLst>
          </p:cNvPr>
          <p:cNvSpPr txBox="1"/>
          <p:nvPr/>
        </p:nvSpPr>
        <p:spPr>
          <a:xfrm rot="20036909">
            <a:off x="10509841" y="3461789"/>
            <a:ext cx="1487908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Eduardo Ploerer</a:t>
            </a:r>
          </a:p>
        </p:txBody>
      </p:sp>
    </p:spTree>
    <p:extLst>
      <p:ext uri="{BB962C8B-B14F-4D97-AF65-F5344CB8AC3E}">
        <p14:creationId xmlns:p14="http://schemas.microsoft.com/office/powerpoint/2010/main" val="29864895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0B2979-7ED5-6B5F-7223-79F648C1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76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B2330-93BC-5544-27A3-7A28E260C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431799"/>
            <a:ext cx="10960100" cy="599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0163C7-AB1E-F5BE-9950-3A1AFCB7C7EB}"/>
              </a:ext>
            </a:extLst>
          </p:cNvPr>
          <p:cNvSpPr txBox="1"/>
          <p:nvPr/>
        </p:nvSpPr>
        <p:spPr>
          <a:xfrm rot="20036909">
            <a:off x="10509841" y="3461789"/>
            <a:ext cx="1487908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Eduardo Ploerer</a:t>
            </a:r>
          </a:p>
        </p:txBody>
      </p:sp>
    </p:spTree>
    <p:extLst>
      <p:ext uri="{BB962C8B-B14F-4D97-AF65-F5344CB8AC3E}">
        <p14:creationId xmlns:p14="http://schemas.microsoft.com/office/powerpoint/2010/main" val="15314281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385468-8F88-2921-5C2C-5EDC5C851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Ignore coordinates in VTX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CA286C-22CE-2B25-B62E-D2A591EE9D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outward ⟶ inward reconstruction and displaced topologies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BF47C0-78F6-BEEC-48D6-E53A9507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455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227E43-555D-81B5-051B-88AA35300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912" y="1141730"/>
            <a:ext cx="6054090" cy="571627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A6E0EF0-EA16-E696-AC63-6B521D4A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93729"/>
            <a:ext cx="10515600" cy="1325563"/>
          </a:xfrm>
        </p:spPr>
        <p:txBody>
          <a:bodyPr/>
          <a:lstStyle/>
          <a:p>
            <a:r>
              <a:rPr lang="en-US" dirty="0"/>
              <a:t>Resolution d</a:t>
            </a:r>
            <a:r>
              <a:rPr lang="en-US" baseline="-25000" dirty="0"/>
              <a:t>0</a:t>
            </a:r>
            <a:r>
              <a:rPr lang="en-US" dirty="0"/>
              <a:t>, z</a:t>
            </a:r>
            <a:r>
              <a:rPr lang="en-US" baseline="-25000" dirty="0"/>
              <a:t>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74E264-F80F-A803-9326-E28E5812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78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0B6814-A979-4B47-DE2C-94DC07A592CB}"/>
              </a:ext>
            </a:extLst>
          </p:cNvPr>
          <p:cNvSpPr txBox="1"/>
          <p:nvPr/>
        </p:nvSpPr>
        <p:spPr>
          <a:xfrm rot="20036909">
            <a:off x="10584202" y="602623"/>
            <a:ext cx="15392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Michele Selvaggi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36E99B-0066-1321-944B-FE8BCB74E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1730"/>
            <a:ext cx="6054090" cy="571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73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E1A77-35AC-8931-0B87-4136B28A3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8C2C8-E7DB-78F7-DC5A-7126135A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34" y="49611"/>
            <a:ext cx="11100122" cy="934237"/>
          </a:xfrm>
        </p:spPr>
        <p:txBody>
          <a:bodyPr/>
          <a:lstStyle/>
          <a:p>
            <a:r>
              <a:rPr lang="en-US" dirty="0"/>
              <a:t>What we have achieved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610CD-72A2-7E34-D2BC-B8E6CF51F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54269"/>
            <a:ext cx="9410700" cy="409613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Sufficiently detailed conceptual design to demonstrate that an all-MAPS Tracker is a promising option for ALFA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Feasible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Affordable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High-performance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Robust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A lot of interesting work ahead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77BD4-FCD1-E090-B472-9F002978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20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487B5-951C-9E60-414A-2250F1141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3151C-19B4-2700-AB45-298D69D6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611"/>
            <a:ext cx="10515600" cy="1325563"/>
          </a:xfrm>
        </p:spPr>
        <p:txBody>
          <a:bodyPr/>
          <a:lstStyle/>
          <a:p>
            <a:r>
              <a:rPr lang="en-US" dirty="0"/>
              <a:t>A full-MAPS Tracker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A4E34-FE4B-372B-DF10-EC9BDA7C1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54269"/>
            <a:ext cx="11518392" cy="4096139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High-precision points and low mass sensors are good for the whole Tracker</a:t>
            </a:r>
          </a:p>
          <a:p>
            <a:pPr>
              <a:lnSpc>
                <a:spcPct val="110000"/>
              </a:lnSpc>
            </a:pPr>
            <a:r>
              <a:rPr lang="en-US" dirty="0"/>
              <a:t>Rates (and radiation levels) are lower in the Outer Tracker</a:t>
            </a:r>
          </a:p>
          <a:p>
            <a:pPr>
              <a:lnSpc>
                <a:spcPct val="110000"/>
              </a:lnSpc>
            </a:pPr>
            <a:r>
              <a:rPr lang="en-US" dirty="0"/>
              <a:t>A full-silicon Tracker can be made </a:t>
            </a:r>
            <a:r>
              <a:rPr lang="en-US" b="1" dirty="0"/>
              <a:t>very robust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Aim at an Outer Tracker that can work without maintenance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C00000"/>
                </a:solidFill>
              </a:rPr>
              <a:t>Can it be made sufficiently light?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Competitive in performance with a gas detector?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C00000"/>
                </a:solidFill>
              </a:rPr>
              <a:t>Can it be made of reasonable size and cost?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N.B. Needs to be complemented with a PID detector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0C227-5265-1856-914F-61A7A4AB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8EBC6-39A8-A1CA-08DF-CFD42937DEFE}"/>
              </a:ext>
            </a:extLst>
          </p:cNvPr>
          <p:cNvSpPr txBox="1"/>
          <p:nvPr/>
        </p:nvSpPr>
        <p:spPr>
          <a:xfrm>
            <a:off x="7998333" y="4486275"/>
            <a:ext cx="388886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Need a sufficiently detailed design to answer these questions</a:t>
            </a:r>
          </a:p>
        </p:txBody>
      </p:sp>
      <p:sp>
        <p:nvSpPr>
          <p:cNvPr id="6" name="Right Bracket 5">
            <a:extLst>
              <a:ext uri="{FF2B5EF4-FFF2-40B4-BE49-F238E27FC236}">
                <a16:creationId xmlns:a16="http://schemas.microsoft.com/office/drawing/2014/main" id="{06DAB097-652F-29DF-61BF-6E2A07DAE36A}"/>
              </a:ext>
            </a:extLst>
          </p:cNvPr>
          <p:cNvSpPr/>
          <p:nvPr/>
        </p:nvSpPr>
        <p:spPr>
          <a:xfrm>
            <a:off x="7715250" y="3700463"/>
            <a:ext cx="114300" cy="1998013"/>
          </a:xfrm>
          <a:prstGeom prst="rightBracket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371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D2EF8-1EDC-48B2-40B2-6B608FF72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92D6-F866-8FB6-D61C-11D652986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611"/>
            <a:ext cx="10515600" cy="1325563"/>
          </a:xfrm>
        </p:spPr>
        <p:txBody>
          <a:bodyPr/>
          <a:lstStyle/>
          <a:p>
            <a:r>
              <a:rPr lang="en-US" dirty="0"/>
              <a:t>Work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E93B3-EFF8-B98D-F7F7-6D5856DA3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54269"/>
            <a:ext cx="11518392" cy="535412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OT barrel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Thermal simulations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Flanges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Conceptual design of assembly tooling and sequence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Services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Construction of stave demonstrator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Lab tests to assess thermo-mechanical properties and validate simulations</a:t>
            </a:r>
          </a:p>
          <a:p>
            <a:pPr>
              <a:lnSpc>
                <a:spcPct val="110000"/>
              </a:lnSpc>
            </a:pPr>
            <a:r>
              <a:rPr lang="en-US" dirty="0"/>
              <a:t>OT endcaps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 lot of creative design work</a:t>
            </a:r>
          </a:p>
          <a:p>
            <a:pPr>
              <a:lnSpc>
                <a:spcPct val="110000"/>
              </a:lnSpc>
            </a:pPr>
            <a:r>
              <a:rPr lang="en-US" dirty="0"/>
              <a:t>Electronics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Design, fabricate and test demonstrators for HDI and flex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Discuss and define implementation of data links </a:t>
            </a:r>
          </a:p>
          <a:p>
            <a:pPr>
              <a:lnSpc>
                <a:spcPct val="110000"/>
              </a:lnSpc>
            </a:pPr>
            <a:r>
              <a:rPr lang="en-US" dirty="0"/>
              <a:t>Vertex layers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Mechanical structures and assembly procedure to be adapted to our geometry (more creative design work)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Should be then tested with dummy elements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3E02F-ABD4-9AB2-1AAB-87DE36B6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512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F200D-18E1-FE64-36F6-AFCE9A670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B9E1E-3270-F5C1-E031-A9D11D9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611"/>
            <a:ext cx="10515600" cy="1325563"/>
          </a:xfrm>
        </p:spPr>
        <p:txBody>
          <a:bodyPr/>
          <a:lstStyle/>
          <a:p>
            <a:r>
              <a:rPr lang="en-US" dirty="0"/>
              <a:t>Last but not least: </a:t>
            </a:r>
            <a:r>
              <a:rPr lang="en-US" b="1" dirty="0"/>
              <a:t>simulations </a:t>
            </a:r>
            <a:br>
              <a:rPr lang="en-US" b="1" dirty="0"/>
            </a:br>
            <a:r>
              <a:rPr lang="en-US" sz="3200" dirty="0"/>
              <a:t>(…and reconstruction)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914D8-28BF-8005-AE36-50313B6E4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54269"/>
            <a:ext cx="11518392" cy="409613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Critical goal for the next 2-3 years: define and consolidate precise specs for the MAPS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Needs accurate simulation of the MAPS response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Implementation of the detector geometry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Samples of beam-induced background</a:t>
            </a:r>
          </a:p>
          <a:p>
            <a:pPr>
              <a:lnSpc>
                <a:spcPct val="110000"/>
              </a:lnSpc>
            </a:pPr>
            <a:r>
              <a:rPr lang="en-US" dirty="0"/>
              <a:t>Possibility of characterization of MAPS in the lab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Joint effort on serial powering with ALICE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E33D26-0E7E-9CDF-38B1-58CA9C69B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582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34F8F-5DDF-522D-B119-155501F20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68CFAC-E5BF-63DD-E0EC-AEDA4E4F3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0" y="1197864"/>
            <a:ext cx="7315200" cy="2387600"/>
          </a:xfrm>
        </p:spPr>
        <p:txBody>
          <a:bodyPr>
            <a:normAutofit/>
          </a:bodyPr>
          <a:lstStyle/>
          <a:p>
            <a:r>
              <a:rPr lang="en-US" sz="6600" dirty="0"/>
              <a:t>The </a:t>
            </a:r>
            <a:r>
              <a:rPr lang="en-US" sz="6600" b="1" dirty="0">
                <a:solidFill>
                  <a:schemeClr val="accent6"/>
                </a:solidFill>
              </a:rPr>
              <a:t>ARC </a:t>
            </a:r>
            <a:r>
              <a:rPr lang="en-US" sz="6600" dirty="0"/>
              <a:t>for the </a:t>
            </a:r>
            <a:r>
              <a:rPr lang="en-US" sz="6600" b="1" dirty="0">
                <a:solidFill>
                  <a:schemeClr val="accent4"/>
                </a:solidFill>
              </a:rPr>
              <a:t>ALFA detector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25EB270-95EC-327D-9D79-EE71AD95A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375648" cy="2058098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00000"/>
              </a:lnSpc>
            </a:pPr>
            <a:endParaRPr lang="en-US" sz="2000" dirty="0"/>
          </a:p>
          <a:p>
            <a:pPr algn="l">
              <a:lnSpc>
                <a:spcPct val="100000"/>
              </a:lnSpc>
            </a:pPr>
            <a:endParaRPr lang="en-US" sz="2000" dirty="0"/>
          </a:p>
          <a:p>
            <a:pPr algn="l">
              <a:lnSpc>
                <a:spcPct val="100000"/>
              </a:lnSpc>
            </a:pPr>
            <a:r>
              <a:rPr lang="en-US" dirty="0"/>
              <a:t>Development started in 2021</a:t>
            </a:r>
          </a:p>
          <a:p>
            <a:pPr algn="l">
              <a:lnSpc>
                <a:spcPct val="100000"/>
              </a:lnSpc>
            </a:pPr>
            <a:endParaRPr lang="en-US" dirty="0"/>
          </a:p>
          <a:p>
            <a:pPr algn="l">
              <a:lnSpc>
                <a:spcPct val="100000"/>
              </a:lnSpc>
            </a:pPr>
            <a:endParaRPr lang="en-US" dirty="0"/>
          </a:p>
          <a:p>
            <a:pPr algn="l">
              <a:lnSpc>
                <a:spcPct val="100000"/>
              </a:lnSpc>
            </a:pPr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9CEB33-EA40-2C70-A3EB-C255B2B9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82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6BFCD-05BA-8CBE-1921-59C6ADBA0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52" y="4993330"/>
            <a:ext cx="7772400" cy="149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747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C94CD-F4A1-F904-0CCF-FBD6B92D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ARC</a:t>
            </a:r>
            <a:r>
              <a:rPr lang="en-US" dirty="0"/>
              <a:t> (</a:t>
            </a:r>
            <a:r>
              <a:rPr lang="en-US" b="1" dirty="0">
                <a:solidFill>
                  <a:srgbClr val="C00000"/>
                </a:solidFill>
              </a:rPr>
              <a:t>A</a:t>
            </a:r>
            <a:r>
              <a:rPr lang="en-US" dirty="0"/>
              <a:t>rray of </a:t>
            </a:r>
            <a:r>
              <a:rPr lang="en-US" b="1" dirty="0">
                <a:solidFill>
                  <a:srgbClr val="C00000"/>
                </a:solidFill>
              </a:rPr>
              <a:t>R</a:t>
            </a:r>
            <a:r>
              <a:rPr lang="en-US" dirty="0"/>
              <a:t>ICH </a:t>
            </a:r>
            <a:r>
              <a:rPr lang="en-US" b="1" dirty="0">
                <a:solidFill>
                  <a:srgbClr val="C00000"/>
                </a:solidFill>
              </a:rPr>
              <a:t>C</a:t>
            </a:r>
            <a:r>
              <a:rPr lang="en-US" dirty="0"/>
              <a:t>ells)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7DAEE-24F1-75AF-C748-5DDC3ACA9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692" y="1991228"/>
            <a:ext cx="8982560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Lightweight and compact solution for particle ID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20 cm radial depth, 10% X</a:t>
            </a:r>
            <a:r>
              <a:rPr lang="en-US" baseline="-25000" dirty="0"/>
              <a:t>0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Cellular design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Two radiators (gas + aerogel) to cover the full momentum range of interest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Silicon Photomultiplier array mounted on a cooling layer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The aerogel also acts as insulator between the </a:t>
            </a:r>
            <a:r>
              <a:rPr lang="en-US" dirty="0" err="1"/>
              <a:t>SiPM</a:t>
            </a:r>
            <a:r>
              <a:rPr lang="en-US" dirty="0"/>
              <a:t> and the gas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D2600-6AF0-1D0F-FD7C-F23DCF789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CA09FE-D5D8-800B-BC27-FE42D3C4A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058" y="956803"/>
            <a:ext cx="3270250" cy="2795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E7D40D-5F4A-9EB1-7EC0-99B5B5FEC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912" y="4559279"/>
            <a:ext cx="3563642" cy="211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096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47813F-BD39-EA16-7D7F-9C12E6A00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231" y="2272336"/>
            <a:ext cx="3891769" cy="30668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A8B60-4185-B0CE-D704-BADC9FDC4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</a:t>
            </a:r>
            <a:r>
              <a:rPr lang="en-US" dirty="0" err="1"/>
              <a:t>PhotoMultipliers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09DC9-1430-69CD-71A5-954E1C2C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9971868" cy="50323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High photo-detection efficiency in the relevant wavelength range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endParaRPr lang="en-US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Good timing performance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Compact, robust and cost-effective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High granularity (0.5 × 0.5 mm</a:t>
            </a:r>
            <a:r>
              <a:rPr lang="en-US" baseline="30000" dirty="0"/>
              <a:t>2</a:t>
            </a:r>
            <a:r>
              <a:rPr lang="en-US" dirty="0"/>
              <a:t> pixels considered)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Enables good resolution on the Cerenkov angle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endParaRPr lang="en-US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High dark count rate – requires low-temperature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C52F6-FC21-96F4-AF76-58BF6BC6C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078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6E89F-C523-C51F-3226-3778A421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135F9-8B5B-3726-F192-866100718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5EE0D-5B88-1644-51BC-74A6A9974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61" y="1825624"/>
            <a:ext cx="12004158" cy="5032375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Dual-radiator system (gas + aerogel) to cover a wide momentum range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A widely used gas radiator in RICH detectors is C</a:t>
            </a:r>
            <a:r>
              <a:rPr lang="en-US" baseline="-25000" dirty="0"/>
              <a:t>4</a:t>
            </a:r>
            <a:r>
              <a:rPr lang="en-US" dirty="0"/>
              <a:t>F</a:t>
            </a:r>
            <a:r>
              <a:rPr lang="en-US" baseline="-25000" dirty="0"/>
              <a:t>10</a:t>
            </a:r>
            <a:r>
              <a:rPr lang="en-US" dirty="0"/>
              <a:t> at atmospheric pressure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High GWP – not a good option for FCC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Pressurized Xenon under study as alternative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Silica aerogel is an excellent choice for the low-momentum radiator in ARC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Very low thermal conductivity (0.015 W m</a:t>
            </a:r>
            <a:r>
              <a:rPr lang="en-US" baseline="30000" dirty="0"/>
              <a:t>−1</a:t>
            </a:r>
            <a:r>
              <a:rPr lang="en-US" dirty="0"/>
              <a:t> K</a:t>
            </a:r>
            <a:r>
              <a:rPr lang="en-US" baseline="30000" dirty="0"/>
              <a:t>−1</a:t>
            </a:r>
            <a:r>
              <a:rPr lang="en-US" dirty="0"/>
              <a:t>) also provides thermal insulation in front of the cooled </a:t>
            </a:r>
            <a:r>
              <a:rPr lang="en-US" dirty="0" err="1"/>
              <a:t>SiPM</a:t>
            </a:r>
            <a:r>
              <a:rPr lang="en-US" dirty="0"/>
              <a:t> modules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Drawback: emitted photons traverse the aerogel, leading to some scattering losses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D06B7-05B6-C46F-5258-A295EC95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314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99725-D13A-B5C8-2DA3-FE96D3BDD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mechanics: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614F7-DF43-820B-1DA3-7DE81A2DD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221" y="1777932"/>
            <a:ext cx="11423542" cy="223493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Carbon-</a:t>
            </a:r>
            <a:r>
              <a:rPr lang="en-US" dirty="0" err="1"/>
              <a:t>fibre</a:t>
            </a:r>
            <a:r>
              <a:rPr lang="en-US" dirty="0"/>
              <a:t> composite vessel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First design and FE analysis by Corrado Gargiulo (CERN EP-DT)</a:t>
            </a:r>
          </a:p>
          <a:p>
            <a:pPr>
              <a:lnSpc>
                <a:spcPct val="110000"/>
              </a:lnSpc>
            </a:pPr>
            <a:r>
              <a:rPr lang="en-US" dirty="0"/>
              <a:t>CF sandwich with foam core: stiff, light, suitable for a pressure vessel</a:t>
            </a:r>
          </a:p>
          <a:p>
            <a:pPr>
              <a:lnSpc>
                <a:spcPct val="110000"/>
              </a:lnSpc>
            </a:pPr>
            <a:r>
              <a:rPr lang="en-US" dirty="0"/>
              <a:t>12-fold rib structure for stiffness and stability (sectors)</a:t>
            </a:r>
          </a:p>
          <a:p>
            <a:pPr>
              <a:lnSpc>
                <a:spcPct val="110000"/>
              </a:lnSpc>
            </a:pPr>
            <a:r>
              <a:rPr lang="en-US" dirty="0"/>
              <a:t>Wall thickness ~20 mm, outer diameter 4.4 m, low material budget: 2.7% X</a:t>
            </a:r>
            <a:r>
              <a:rPr lang="en-US" baseline="-25000" dirty="0"/>
              <a:t>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50E23-B685-061D-6673-2F7605197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B9AE5-1259-34C4-70DA-0D65EF030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79" y="3962602"/>
            <a:ext cx="2709837" cy="2780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A1D58-2AE9-3538-3ABE-95E24B8E8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285" y="4521180"/>
            <a:ext cx="2925628" cy="222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273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5BC9C6-3FE1-D9E3-2A3C-CCE10D647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238500"/>
            <a:ext cx="6032500" cy="3619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E44B0E-5A2D-36E3-0185-D6CC51899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from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0D333-64EC-A4DD-FCAD-B30426C13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450" y="2431732"/>
            <a:ext cx="10515600" cy="3961319"/>
          </a:xfrm>
        </p:spPr>
        <p:txBody>
          <a:bodyPr/>
          <a:lstStyle/>
          <a:p>
            <a:r>
              <a:rPr lang="en-US" dirty="0"/>
              <a:t>Excellent expected performance over a broad momentum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BEDD0-9C47-B2F4-C908-33ADD35B0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87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1C385-1ECD-6F7E-75DE-99292D58F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3930"/>
            <a:ext cx="6032500" cy="3354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E71B82-B378-83A8-9186-CDB6EA10D90E}"/>
              </a:ext>
            </a:extLst>
          </p:cNvPr>
          <p:cNvSpPr txBox="1"/>
          <p:nvPr/>
        </p:nvSpPr>
        <p:spPr>
          <a:xfrm rot="20036909">
            <a:off x="10329512" y="874017"/>
            <a:ext cx="144943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Serena Pezzulo</a:t>
            </a:r>
          </a:p>
        </p:txBody>
      </p:sp>
    </p:spTree>
    <p:extLst>
      <p:ext uri="{BB962C8B-B14F-4D97-AF65-F5344CB8AC3E}">
        <p14:creationId xmlns:p14="http://schemas.microsoft.com/office/powerpoint/2010/main" val="4624490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0865E-5AC2-D617-6520-3A25BEF6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steps: from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ARC</a:t>
            </a:r>
            <a:r>
              <a:rPr lang="en-US" dirty="0"/>
              <a:t> to </a:t>
            </a:r>
            <a:r>
              <a:rPr lang="en-US" b="1" dirty="0">
                <a:solidFill>
                  <a:schemeClr val="accent6"/>
                </a:solidFill>
              </a:rPr>
              <a:t>ARC for ALFA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C86D5-9615-1FB2-0FAC-732697E24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665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Adapt geometry to the ALFA dimensions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Already ongoing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Develop the xenon option (top priority )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Revisit the cooling and electronics concept in the context of a large detector assembly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Exploit synergies with Tracker for thermal management and system design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Develop concept for services and barrel/endcap transition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Keeping also ECAL in mind 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Study mechanical integration with </a:t>
            </a:r>
            <a:r>
              <a:rPr lang="en-US" dirty="0" err="1"/>
              <a:t>neighbouring</a:t>
            </a:r>
            <a:r>
              <a:rPr lang="en-US" dirty="0"/>
              <a:t> subdetectors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 the pressure vessel also serve as Tracker Support Tube?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How is the ARC supported?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E0982-2084-7D3A-B364-CDF7A776F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914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0E233-94B5-0CE8-482A-CF2F49F00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CDEBBE-9CCF-F235-9C83-4DEE87132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0" y="1197864"/>
            <a:ext cx="7315200" cy="2387600"/>
          </a:xfrm>
        </p:spPr>
        <p:txBody>
          <a:bodyPr>
            <a:normAutofit/>
          </a:bodyPr>
          <a:lstStyle/>
          <a:p>
            <a:r>
              <a:rPr lang="en-US" sz="6600" dirty="0"/>
              <a:t>The </a:t>
            </a:r>
            <a:r>
              <a:rPr lang="en-US" sz="6600" b="1" dirty="0">
                <a:solidFill>
                  <a:schemeClr val="accent6"/>
                </a:solidFill>
              </a:rPr>
              <a:t>ECAL </a:t>
            </a:r>
            <a:r>
              <a:rPr lang="en-US" sz="6600" dirty="0"/>
              <a:t>for the </a:t>
            </a:r>
            <a:r>
              <a:rPr lang="en-US" sz="6600" b="1" dirty="0">
                <a:solidFill>
                  <a:schemeClr val="accent4"/>
                </a:solidFill>
              </a:rPr>
              <a:t>ALFA detector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0B0CE72-FC7D-9F1C-CAC3-ADADDACDA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375648" cy="2058098"/>
          </a:xfrm>
        </p:spPr>
        <p:txBody>
          <a:bodyPr>
            <a:normAutofit fontScale="55000" lnSpcReduction="20000"/>
          </a:bodyPr>
          <a:lstStyle/>
          <a:p>
            <a:pPr algn="l">
              <a:lnSpc>
                <a:spcPct val="100000"/>
              </a:lnSpc>
            </a:pPr>
            <a:endParaRPr lang="en-US" sz="2000" dirty="0"/>
          </a:p>
          <a:p>
            <a:pPr algn="l">
              <a:lnSpc>
                <a:spcPct val="100000"/>
              </a:lnSpc>
            </a:pPr>
            <a:endParaRPr lang="en-US" sz="2000" dirty="0"/>
          </a:p>
          <a:p>
            <a:pPr algn="l">
              <a:lnSpc>
                <a:spcPct val="100000"/>
              </a:lnSpc>
            </a:pPr>
            <a:r>
              <a:rPr lang="en-US" dirty="0"/>
              <a:t>Based on the </a:t>
            </a:r>
            <a:r>
              <a:rPr lang="en-US" b="1" dirty="0" err="1">
                <a:solidFill>
                  <a:schemeClr val="accent6"/>
                </a:solidFill>
              </a:rPr>
              <a:t>GRAiNITA</a:t>
            </a:r>
            <a:r>
              <a:rPr lang="en-US" dirty="0"/>
              <a:t> development:</a:t>
            </a:r>
          </a:p>
          <a:p>
            <a:pPr algn="l">
              <a:lnSpc>
                <a:spcPct val="100000"/>
              </a:lnSpc>
            </a:pPr>
            <a:r>
              <a:rPr lang="en-US" b="1" dirty="0" err="1">
                <a:solidFill>
                  <a:srgbClr val="0070C0"/>
                </a:solidFill>
              </a:rPr>
              <a:t>IJCLab</a:t>
            </a:r>
            <a:r>
              <a:rPr lang="en-US" dirty="0"/>
              <a:t>: S. </a:t>
            </a:r>
            <a:r>
              <a:rPr lang="en-US" dirty="0" err="1"/>
              <a:t>Barsuk</a:t>
            </a:r>
            <a:r>
              <a:rPr lang="en-US" dirty="0"/>
              <a:t>, I. </a:t>
            </a:r>
            <a:r>
              <a:rPr lang="en-US" dirty="0" err="1"/>
              <a:t>Boyarintseva</a:t>
            </a:r>
            <a:r>
              <a:rPr lang="en-US" dirty="0"/>
              <a:t>, D. Breton, G. Hull, J. Lefrançois, J. </a:t>
            </a:r>
            <a:r>
              <a:rPr lang="en-US" dirty="0" err="1"/>
              <a:t>Maalmi</a:t>
            </a:r>
            <a:r>
              <a:rPr lang="en-US" dirty="0"/>
              <a:t>, </a:t>
            </a:r>
            <a:r>
              <a:rPr lang="en-US" dirty="0" err="1"/>
              <a:t>MH.Schune</a:t>
            </a:r>
            <a:endParaRPr lang="en-US" dirty="0"/>
          </a:p>
          <a:p>
            <a:pPr algn="l">
              <a:lnSpc>
                <a:spcPct val="100000"/>
              </a:lnSpc>
            </a:pPr>
            <a:r>
              <a:rPr lang="en-US" b="1" dirty="0">
                <a:solidFill>
                  <a:srgbClr val="0070C0"/>
                </a:solidFill>
              </a:rPr>
              <a:t>ISMA</a:t>
            </a:r>
            <a:r>
              <a:rPr lang="en-US" dirty="0"/>
              <a:t>: A. </a:t>
            </a:r>
            <a:r>
              <a:rPr lang="en-US" dirty="0" err="1"/>
              <a:t>Boyarintsev</a:t>
            </a:r>
            <a:r>
              <a:rPr lang="en-US" dirty="0"/>
              <a:t>, I. </a:t>
            </a:r>
            <a:r>
              <a:rPr lang="en-US" dirty="0" err="1"/>
              <a:t>Tupitsyna</a:t>
            </a:r>
            <a:endParaRPr lang="en-US" dirty="0"/>
          </a:p>
          <a:p>
            <a:pPr algn="l">
              <a:lnSpc>
                <a:spcPct val="100000"/>
              </a:lnSpc>
            </a:pPr>
            <a:r>
              <a:rPr lang="en-US" b="1" dirty="0" err="1">
                <a:solidFill>
                  <a:srgbClr val="0070C0"/>
                </a:solidFill>
              </a:rPr>
              <a:t>LPClermont</a:t>
            </a:r>
            <a:r>
              <a:rPr lang="en-US" dirty="0"/>
              <a:t>: H. Chanal, Y. Hou, M. Magne, S. Monteil, D. Picard, M. </a:t>
            </a:r>
            <a:r>
              <a:rPr lang="en-US" dirty="0" err="1"/>
              <a:t>Yeresko</a:t>
            </a:r>
            <a:endParaRPr lang="en-US" dirty="0"/>
          </a:p>
          <a:p>
            <a:pPr algn="l">
              <a:lnSpc>
                <a:spcPct val="100000"/>
              </a:lnSpc>
            </a:pPr>
            <a:r>
              <a:rPr lang="en-US" b="1" dirty="0">
                <a:solidFill>
                  <a:srgbClr val="0070C0"/>
                </a:solidFill>
              </a:rPr>
              <a:t>TSNUK</a:t>
            </a:r>
            <a:r>
              <a:rPr lang="en-US" dirty="0"/>
              <a:t>: O. </a:t>
            </a:r>
            <a:r>
              <a:rPr lang="en-US" dirty="0" err="1"/>
              <a:t>Bezshyyko</a:t>
            </a:r>
            <a:r>
              <a:rPr lang="en-US" dirty="0"/>
              <a:t>, A. Dubovik, D. </a:t>
            </a:r>
            <a:r>
              <a:rPr lang="en-US" dirty="0" err="1"/>
              <a:t>Klekots</a:t>
            </a:r>
            <a:r>
              <a:rPr lang="en-US" dirty="0"/>
              <a:t>, A. Kotenko, N. </a:t>
            </a:r>
            <a:r>
              <a:rPr lang="en-US" dirty="0" err="1"/>
              <a:t>Semkiv</a:t>
            </a:r>
            <a:r>
              <a:rPr lang="en-US" dirty="0"/>
              <a:t> </a:t>
            </a:r>
          </a:p>
          <a:p>
            <a:pPr algn="l">
              <a:lnSpc>
                <a:spcPct val="100000"/>
              </a:lnSpc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C1C29E-876F-A7DA-9689-A04DA092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89</a:t>
            </a:fld>
            <a:endParaRPr lang="en-US"/>
          </a:p>
        </p:txBody>
      </p:sp>
      <p:pic>
        <p:nvPicPr>
          <p:cNvPr id="1026" name="Picture 2" descr="Image du produit Cross Promotion France">
            <a:extLst>
              <a:ext uri="{FF2B5EF4-FFF2-40B4-BE49-F238E27FC236}">
                <a16:creationId xmlns:a16="http://schemas.microsoft.com/office/drawing/2014/main" id="{7713945B-331A-ACE4-3EED-ACBCF35F5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24" y="4435067"/>
            <a:ext cx="265176" cy="1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rapeau Ukraine 90x150cm">
            <a:extLst>
              <a:ext uri="{FF2B5EF4-FFF2-40B4-BE49-F238E27FC236}">
                <a16:creationId xmlns:a16="http://schemas.microsoft.com/office/drawing/2014/main" id="{0385AE6A-C78E-4586-861A-0CF737488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t="19225" r="9741" b="25117"/>
          <a:stretch>
            <a:fillRect/>
          </a:stretch>
        </p:blipFill>
        <p:spPr bwMode="auto">
          <a:xfrm>
            <a:off x="1266288" y="4729703"/>
            <a:ext cx="250247" cy="16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du produit Cross Promotion France">
            <a:extLst>
              <a:ext uri="{FF2B5EF4-FFF2-40B4-BE49-F238E27FC236}">
                <a16:creationId xmlns:a16="http://schemas.microsoft.com/office/drawing/2014/main" id="{86A4EB45-6982-5AC9-A3E1-0BCB17482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37" y="5032551"/>
            <a:ext cx="265176" cy="1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rapeau Ukraine 90x150cm">
            <a:extLst>
              <a:ext uri="{FF2B5EF4-FFF2-40B4-BE49-F238E27FC236}">
                <a16:creationId xmlns:a16="http://schemas.microsoft.com/office/drawing/2014/main" id="{79112800-76B7-278B-BBAA-DB79314AF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t="19225" r="9741" b="25117"/>
          <a:stretch>
            <a:fillRect/>
          </a:stretch>
        </p:blipFill>
        <p:spPr bwMode="auto">
          <a:xfrm>
            <a:off x="1273753" y="5305075"/>
            <a:ext cx="250247" cy="16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716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4FE5D-727D-EEBE-3FA7-6F8775E6C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E50E-3009-DB91-1A84-A1C65EF65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611"/>
            <a:ext cx="10515600" cy="1325563"/>
          </a:xfrm>
        </p:spPr>
        <p:txBody>
          <a:bodyPr/>
          <a:lstStyle/>
          <a:p>
            <a:r>
              <a:rPr lang="en-US" dirty="0"/>
              <a:t>A full-MAPS Tracker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A9011-0BDF-FE80-AFC8-E269D51A3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54269"/>
            <a:ext cx="11518392" cy="4096139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High-precision points and low mass sensors are good for the whole Tracker</a:t>
            </a:r>
          </a:p>
          <a:p>
            <a:pPr>
              <a:lnSpc>
                <a:spcPct val="110000"/>
              </a:lnSpc>
            </a:pPr>
            <a:r>
              <a:rPr lang="en-US" dirty="0"/>
              <a:t>Rates (and radiation levels) are lower in the Outer Tracker</a:t>
            </a:r>
          </a:p>
          <a:p>
            <a:pPr>
              <a:lnSpc>
                <a:spcPct val="110000"/>
              </a:lnSpc>
            </a:pPr>
            <a:r>
              <a:rPr lang="en-US" dirty="0"/>
              <a:t>A full-silicon Tracker can be made </a:t>
            </a:r>
            <a:r>
              <a:rPr lang="en-US" b="1" dirty="0"/>
              <a:t>very robust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Aim at an Outer Tracker that can work without maintenance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C00000"/>
                </a:solidFill>
              </a:rPr>
              <a:t>Can it be made sufficiently light?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Competitive in performance with a gas detector?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C00000"/>
                </a:solidFill>
              </a:rPr>
              <a:t>Can it be made of reasonable size and cost?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N.B. Needs to be complemented with a PID detector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7B959-05C4-CF03-FCB5-FAF2969F2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295176-29E4-FD67-7FD4-B6431B7FAD33}"/>
              </a:ext>
            </a:extLst>
          </p:cNvPr>
          <p:cNvSpPr txBox="1"/>
          <p:nvPr/>
        </p:nvSpPr>
        <p:spPr>
          <a:xfrm rot="20158740">
            <a:off x="2639233" y="3721137"/>
            <a:ext cx="5224572" cy="203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N.B. There are different </a:t>
            </a:r>
            <a:r>
              <a:rPr lang="en-US" b="1" dirty="0" err="1"/>
              <a:t>flavours</a:t>
            </a:r>
            <a:r>
              <a:rPr lang="en-US" b="1" dirty="0"/>
              <a:t> of MAPS</a:t>
            </a:r>
          </a:p>
          <a:p>
            <a:endParaRPr lang="en-US" b="1" dirty="0"/>
          </a:p>
          <a:p>
            <a:r>
              <a:rPr lang="en-US" b="1" dirty="0"/>
              <a:t>The design with small collection electrode </a:t>
            </a:r>
          </a:p>
          <a:p>
            <a:r>
              <a:rPr lang="en-US" b="1" dirty="0"/>
              <a:t>	⟶ minimal capacitance </a:t>
            </a:r>
          </a:p>
          <a:p>
            <a:r>
              <a:rPr lang="en-US" b="1" dirty="0"/>
              <a:t>	⟶ minimal power density</a:t>
            </a:r>
          </a:p>
          <a:p>
            <a:r>
              <a:rPr lang="en-US" b="1" dirty="0"/>
              <a:t>	(and minimal pixel size)</a:t>
            </a:r>
          </a:p>
          <a:p>
            <a:r>
              <a:rPr lang="en-US" b="1" dirty="0"/>
              <a:t>is the </a:t>
            </a:r>
            <a:r>
              <a:rPr lang="en-US" b="1" dirty="0" err="1"/>
              <a:t>flavour</a:t>
            </a:r>
            <a:r>
              <a:rPr lang="en-US" b="1" dirty="0"/>
              <a:t> needed for an all-MAPS Tracker</a:t>
            </a:r>
          </a:p>
        </p:txBody>
      </p:sp>
    </p:spTree>
    <p:extLst>
      <p:ext uri="{BB962C8B-B14F-4D97-AF65-F5344CB8AC3E}">
        <p14:creationId xmlns:p14="http://schemas.microsoft.com/office/powerpoint/2010/main" val="3444188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9F09D8-D292-A4E6-1B12-509B4F9F0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GRAiNITA</a:t>
            </a:r>
            <a:r>
              <a:rPr lang="en-US" dirty="0"/>
              <a:t> concept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2031A-1631-7B7C-A12D-CE06C07A7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7" y="1825625"/>
            <a:ext cx="11297653" cy="197635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Crystal grains (ZnWO</a:t>
            </a:r>
            <a:r>
              <a:rPr lang="en-US" baseline="-25000" dirty="0"/>
              <a:t>4</a:t>
            </a:r>
            <a:r>
              <a:rPr lang="en-US" dirty="0"/>
              <a:t>) immersed in a heavy transparent liquid (sodium tungstate water solution)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Mass fraction 80% ZnWO</a:t>
            </a:r>
            <a:r>
              <a:rPr lang="en-US" baseline="-25000" dirty="0"/>
              <a:t>4</a:t>
            </a:r>
            <a:r>
              <a:rPr lang="en-US" dirty="0"/>
              <a:t>, 20% heavy liquid</a:t>
            </a:r>
          </a:p>
          <a:p>
            <a:pPr>
              <a:lnSpc>
                <a:spcPct val="110000"/>
              </a:lnSpc>
            </a:pPr>
            <a:r>
              <a:rPr lang="en-US" dirty="0"/>
              <a:t>Light emitted by the crystal grains is collected by WLS </a:t>
            </a:r>
            <a:r>
              <a:rPr lang="en-US" dirty="0" err="1"/>
              <a:t>fibres</a:t>
            </a:r>
            <a:r>
              <a:rPr lang="en-US" dirty="0"/>
              <a:t>, spaced by 7 mm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3EEEDB-0A35-D227-8B6D-2E2002B6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90</a:t>
            </a:fld>
            <a:endParaRPr lang="en-US" dirty="0"/>
          </a:p>
        </p:txBody>
      </p:sp>
      <p:grpSp>
        <p:nvGrpSpPr>
          <p:cNvPr id="5" name="Группа 49">
            <a:extLst>
              <a:ext uri="{FF2B5EF4-FFF2-40B4-BE49-F238E27FC236}">
                <a16:creationId xmlns:a16="http://schemas.microsoft.com/office/drawing/2014/main" id="{3F950701-3C4D-5113-26DA-A50EC7CC0929}"/>
              </a:ext>
            </a:extLst>
          </p:cNvPr>
          <p:cNvGrpSpPr/>
          <p:nvPr/>
        </p:nvGrpSpPr>
        <p:grpSpPr>
          <a:xfrm>
            <a:off x="8159282" y="4560817"/>
            <a:ext cx="3282248" cy="1489587"/>
            <a:chOff x="7786910" y="1038712"/>
            <a:chExt cx="3282248" cy="1489587"/>
          </a:xfrm>
        </p:grpSpPr>
        <p:sp>
          <p:nvSpPr>
            <p:cNvPr id="6" name="Цилиндр 24">
              <a:extLst>
                <a:ext uri="{FF2B5EF4-FFF2-40B4-BE49-F238E27FC236}">
                  <a16:creationId xmlns:a16="http://schemas.microsoft.com/office/drawing/2014/main" id="{67EA635B-FB8B-DEFE-2B46-A4017EC64B3A}"/>
                </a:ext>
              </a:extLst>
            </p:cNvPr>
            <p:cNvSpPr/>
            <p:nvPr/>
          </p:nvSpPr>
          <p:spPr>
            <a:xfrm rot="5400000" flipH="1">
              <a:off x="9533759" y="-44749"/>
              <a:ext cx="45722" cy="3020335"/>
            </a:xfrm>
            <a:prstGeom prst="can">
              <a:avLst/>
            </a:prstGeom>
            <a:ln w="635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Цилиндр 25">
              <a:extLst>
                <a:ext uri="{FF2B5EF4-FFF2-40B4-BE49-F238E27FC236}">
                  <a16:creationId xmlns:a16="http://schemas.microsoft.com/office/drawing/2014/main" id="{7D3AD94C-DE28-4BE8-D6FE-6ED5446DA1F5}"/>
                </a:ext>
              </a:extLst>
            </p:cNvPr>
            <p:cNvSpPr/>
            <p:nvPr/>
          </p:nvSpPr>
          <p:spPr>
            <a:xfrm rot="5400000" flipH="1">
              <a:off x="9533759" y="475951"/>
              <a:ext cx="45722" cy="3020335"/>
            </a:xfrm>
            <a:prstGeom prst="can">
              <a:avLst/>
            </a:prstGeom>
            <a:ln w="635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" name="Цилиндр 23">
              <a:extLst>
                <a:ext uri="{FF2B5EF4-FFF2-40B4-BE49-F238E27FC236}">
                  <a16:creationId xmlns:a16="http://schemas.microsoft.com/office/drawing/2014/main" id="{9B58A6BB-3BC3-F406-7CEA-46944CBA448B}"/>
                </a:ext>
              </a:extLst>
            </p:cNvPr>
            <p:cNvSpPr/>
            <p:nvPr/>
          </p:nvSpPr>
          <p:spPr>
            <a:xfrm rot="5400000" flipH="1">
              <a:off x="9359133" y="187027"/>
              <a:ext cx="45722" cy="3020337"/>
            </a:xfrm>
            <a:prstGeom prst="can">
              <a:avLst/>
            </a:prstGeom>
            <a:ln w="635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Цилиндр 22">
              <a:extLst>
                <a:ext uri="{FF2B5EF4-FFF2-40B4-BE49-F238E27FC236}">
                  <a16:creationId xmlns:a16="http://schemas.microsoft.com/office/drawing/2014/main" id="{CCA1B912-864E-345E-DCFE-07A2EC62935A}"/>
                </a:ext>
              </a:extLst>
            </p:cNvPr>
            <p:cNvSpPr/>
            <p:nvPr/>
          </p:nvSpPr>
          <p:spPr>
            <a:xfrm rot="5400000" flipH="1">
              <a:off x="9359133" y="707727"/>
              <a:ext cx="45722" cy="3020337"/>
            </a:xfrm>
            <a:prstGeom prst="can">
              <a:avLst/>
            </a:prstGeom>
            <a:ln w="635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10" name="Группа 21">
              <a:extLst>
                <a:ext uri="{FF2B5EF4-FFF2-40B4-BE49-F238E27FC236}">
                  <a16:creationId xmlns:a16="http://schemas.microsoft.com/office/drawing/2014/main" id="{ECC256F5-5ECC-C246-6DD1-005D8E8328FD}"/>
                </a:ext>
              </a:extLst>
            </p:cNvPr>
            <p:cNvGrpSpPr/>
            <p:nvPr/>
          </p:nvGrpSpPr>
          <p:grpSpPr>
            <a:xfrm>
              <a:off x="7789297" y="1038712"/>
              <a:ext cx="2944903" cy="1485425"/>
              <a:chOff x="7732929" y="1224884"/>
              <a:chExt cx="2944903" cy="1485425"/>
            </a:xfrm>
          </p:grpSpPr>
          <p:cxnSp>
            <p:nvCxnSpPr>
              <p:cNvPr id="16" name="Прямая соединительная линия 12">
                <a:extLst>
                  <a:ext uri="{FF2B5EF4-FFF2-40B4-BE49-F238E27FC236}">
                    <a16:creationId xmlns:a16="http://schemas.microsoft.com/office/drawing/2014/main" id="{3A533352-100F-153E-55AD-6CDF81A55721}"/>
                  </a:ext>
                </a:extLst>
              </p:cNvPr>
              <p:cNvCxnSpPr/>
              <p:nvPr/>
            </p:nvCxnSpPr>
            <p:spPr>
              <a:xfrm flipH="1">
                <a:off x="8103996" y="2346290"/>
                <a:ext cx="2573836" cy="0"/>
              </a:xfrm>
              <a:prstGeom prst="line">
                <a:avLst/>
              </a:prstGeom>
              <a:ln w="12700" cmpd="sng">
                <a:solidFill>
                  <a:srgbClr val="2F528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3">
                <a:extLst>
                  <a:ext uri="{FF2B5EF4-FFF2-40B4-BE49-F238E27FC236}">
                    <a16:creationId xmlns:a16="http://schemas.microsoft.com/office/drawing/2014/main" id="{CC514CF2-1E28-FA13-61B1-3328760EF0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3996" y="1224884"/>
                <a:ext cx="0" cy="1121406"/>
              </a:xfrm>
              <a:prstGeom prst="line">
                <a:avLst/>
              </a:prstGeom>
              <a:ln w="12700" cmpd="sng">
                <a:solidFill>
                  <a:srgbClr val="2F528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D26F586E-00B5-5761-23A0-E0DF3FBCD6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32929" y="2346290"/>
                <a:ext cx="371067" cy="364019"/>
              </a:xfrm>
              <a:prstGeom prst="line">
                <a:avLst/>
              </a:prstGeom>
              <a:ln w="12700" cmpd="sng">
                <a:solidFill>
                  <a:srgbClr val="2F528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Куб 6">
              <a:extLst>
                <a:ext uri="{FF2B5EF4-FFF2-40B4-BE49-F238E27FC236}">
                  <a16:creationId xmlns:a16="http://schemas.microsoft.com/office/drawing/2014/main" id="{FB27ED29-8A1E-4227-361B-3B7E7E549CB6}"/>
                </a:ext>
              </a:extLst>
            </p:cNvPr>
            <p:cNvSpPr/>
            <p:nvPr/>
          </p:nvSpPr>
          <p:spPr>
            <a:xfrm>
              <a:off x="7786910" y="1038712"/>
              <a:ext cx="2949678" cy="1489587"/>
            </a:xfrm>
            <a:prstGeom prst="cube">
              <a:avLst/>
            </a:prstGeom>
            <a:blipFill dpi="0" rotWithShape="1">
              <a:blip r:embed="rId2">
                <a:alphaModFix amt="7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Цилиндр 26">
              <a:extLst>
                <a:ext uri="{FF2B5EF4-FFF2-40B4-BE49-F238E27FC236}">
                  <a16:creationId xmlns:a16="http://schemas.microsoft.com/office/drawing/2014/main" id="{A3760DB3-BB73-6CB3-E6C6-C1F4031E7A70}"/>
                </a:ext>
              </a:extLst>
            </p:cNvPr>
            <p:cNvSpPr/>
            <p:nvPr/>
          </p:nvSpPr>
          <p:spPr>
            <a:xfrm rot="5400000" flipH="1">
              <a:off x="10819527" y="1241023"/>
              <a:ext cx="45722" cy="448791"/>
            </a:xfrm>
            <a:prstGeom prst="can">
              <a:avLst/>
            </a:prstGeom>
            <a:ln w="635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Цилиндр 27">
              <a:extLst>
                <a:ext uri="{FF2B5EF4-FFF2-40B4-BE49-F238E27FC236}">
                  <a16:creationId xmlns:a16="http://schemas.microsoft.com/office/drawing/2014/main" id="{4445A136-6526-F19C-6A75-114D8BC0E53D}"/>
                </a:ext>
              </a:extLst>
            </p:cNvPr>
            <p:cNvSpPr/>
            <p:nvPr/>
          </p:nvSpPr>
          <p:spPr>
            <a:xfrm rot="5400000" flipH="1">
              <a:off x="10821902" y="1762518"/>
              <a:ext cx="45722" cy="448791"/>
            </a:xfrm>
            <a:prstGeom prst="can">
              <a:avLst/>
            </a:prstGeom>
            <a:ln w="635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Цилиндр 28">
              <a:extLst>
                <a:ext uri="{FF2B5EF4-FFF2-40B4-BE49-F238E27FC236}">
                  <a16:creationId xmlns:a16="http://schemas.microsoft.com/office/drawing/2014/main" id="{FAD20302-DD02-BF5B-6B44-D670CA60BD55}"/>
                </a:ext>
              </a:extLst>
            </p:cNvPr>
            <p:cNvSpPr/>
            <p:nvPr/>
          </p:nvSpPr>
          <p:spPr>
            <a:xfrm rot="5400000" flipH="1">
              <a:off x="10645690" y="1472000"/>
              <a:ext cx="45722" cy="448791"/>
            </a:xfrm>
            <a:prstGeom prst="can">
              <a:avLst/>
            </a:prstGeom>
            <a:ln w="635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Цилиндр 29">
              <a:extLst>
                <a:ext uri="{FF2B5EF4-FFF2-40B4-BE49-F238E27FC236}">
                  <a16:creationId xmlns:a16="http://schemas.microsoft.com/office/drawing/2014/main" id="{27A8D603-67FC-744B-B8BD-DFC8F022294D}"/>
                </a:ext>
              </a:extLst>
            </p:cNvPr>
            <p:cNvSpPr/>
            <p:nvPr/>
          </p:nvSpPr>
          <p:spPr>
            <a:xfrm rot="5400000" flipH="1">
              <a:off x="10648065" y="1993495"/>
              <a:ext cx="45722" cy="448791"/>
            </a:xfrm>
            <a:prstGeom prst="can">
              <a:avLst/>
            </a:prstGeom>
            <a:ln w="635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484E8B8-BD09-FD40-42EB-C8B641183C9B}"/>
              </a:ext>
            </a:extLst>
          </p:cNvPr>
          <p:cNvSpPr txBox="1"/>
          <p:nvPr/>
        </p:nvSpPr>
        <p:spPr>
          <a:xfrm>
            <a:off x="8159282" y="6148479"/>
            <a:ext cx="396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~1 mm scintillator grains (solid) in high-density transparent liquid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70E0AA-EF58-9686-417E-10DDDFAF5992}"/>
              </a:ext>
            </a:extLst>
          </p:cNvPr>
          <p:cNvSpPr txBox="1"/>
          <p:nvPr/>
        </p:nvSpPr>
        <p:spPr>
          <a:xfrm>
            <a:off x="7283964" y="5393578"/>
            <a:ext cx="766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Incoming particle</a:t>
            </a:r>
            <a:endParaRPr lang="uk-UA" sz="1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1" name="Прямая со стрелкой 54">
            <a:extLst>
              <a:ext uri="{FF2B5EF4-FFF2-40B4-BE49-F238E27FC236}">
                <a16:creationId xmlns:a16="http://schemas.microsoft.com/office/drawing/2014/main" id="{AEDC7C77-E9F6-C60E-718A-0B43C27702CA}"/>
              </a:ext>
            </a:extLst>
          </p:cNvPr>
          <p:cNvCxnSpPr>
            <a:cxnSpLocks/>
          </p:cNvCxnSpPr>
          <p:nvPr/>
        </p:nvCxnSpPr>
        <p:spPr>
          <a:xfrm>
            <a:off x="7383907" y="5380172"/>
            <a:ext cx="705879" cy="0"/>
          </a:xfrm>
          <a:prstGeom prst="straightConnector1">
            <a:avLst/>
          </a:prstGeom>
          <a:ln w="38100" cmpd="sng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Таблица 7">
            <a:extLst>
              <a:ext uri="{FF2B5EF4-FFF2-40B4-BE49-F238E27FC236}">
                <a16:creationId xmlns:a16="http://schemas.microsoft.com/office/drawing/2014/main" id="{B2294A3F-1171-0743-758E-8FAE0256E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194035"/>
              </p:ext>
            </p:extLst>
          </p:nvPr>
        </p:nvGraphicFramePr>
        <p:xfrm>
          <a:off x="374438" y="3840480"/>
          <a:ext cx="5314381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7186">
                  <a:extLst>
                    <a:ext uri="{9D8B030D-6E8A-4147-A177-3AD203B41FA5}">
                      <a16:colId xmlns:a16="http://schemas.microsoft.com/office/drawing/2014/main" val="2587796415"/>
                    </a:ext>
                  </a:extLst>
                </a:gridCol>
                <a:gridCol w="1767195">
                  <a:extLst>
                    <a:ext uri="{9D8B030D-6E8A-4147-A177-3AD203B41FA5}">
                      <a16:colId xmlns:a16="http://schemas.microsoft.com/office/drawing/2014/main" val="3471500870"/>
                    </a:ext>
                  </a:extLst>
                </a:gridCol>
              </a:tblGrid>
              <a:tr h="303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Scintillator characteristic [1]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ZnWO</a:t>
                      </a:r>
                      <a:r>
                        <a:rPr lang="en-US" sz="1600"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uk-UA" sz="1600" baseline="-25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371633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Effective 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172406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Density (g/cm</a:t>
                      </a:r>
                      <a:r>
                        <a:rPr lang="en-US" sz="16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7.87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639569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Refractive index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2.0-2.3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979182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Light yield (photons/MeV)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~9000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137386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Peak emission wavelength (nm)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480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363567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Decay time (</a:t>
                      </a:r>
                      <a:r>
                        <a:rPr lang="el-G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μ</a:t>
                      </a: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s)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927251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Radiation length (cm)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1.2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285589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Moliere radius (cm)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1.98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058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94787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CDA29-59AD-15B4-3825-55DBC10FD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C9E5A5-88EB-7C08-F536-F05DB09A4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GRAiNITA</a:t>
            </a:r>
            <a:r>
              <a:rPr lang="en-US" dirty="0"/>
              <a:t> concept: advantages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4B13B-7A77-71C3-47AC-900B4474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7" y="1825625"/>
            <a:ext cx="11297653" cy="197635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Excellent energy resolution, with high transverse granularity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dirty="0"/>
              <a:t>⟶ also excellent position resolution</a:t>
            </a:r>
          </a:p>
          <a:p>
            <a:pPr>
              <a:lnSpc>
                <a:spcPct val="110000"/>
              </a:lnSpc>
            </a:pPr>
            <a:r>
              <a:rPr lang="en-US" dirty="0"/>
              <a:t>Grains are produced with the flux method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dirty="0"/>
              <a:t>⟶ cost-effective compared to homogenous crystals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32DCF-2110-A1C6-FA1B-6C4C0F823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91</a:t>
            </a:fld>
            <a:endParaRPr lang="en-US" dirty="0"/>
          </a:p>
        </p:txBody>
      </p:sp>
      <p:grpSp>
        <p:nvGrpSpPr>
          <p:cNvPr id="5" name="Группа 49">
            <a:extLst>
              <a:ext uri="{FF2B5EF4-FFF2-40B4-BE49-F238E27FC236}">
                <a16:creationId xmlns:a16="http://schemas.microsoft.com/office/drawing/2014/main" id="{6435AF50-BDB7-7059-C5E8-609DA65CEAD3}"/>
              </a:ext>
            </a:extLst>
          </p:cNvPr>
          <p:cNvGrpSpPr/>
          <p:nvPr/>
        </p:nvGrpSpPr>
        <p:grpSpPr>
          <a:xfrm>
            <a:off x="8159282" y="4560817"/>
            <a:ext cx="3282248" cy="1489587"/>
            <a:chOff x="7786910" y="1038712"/>
            <a:chExt cx="3282248" cy="1489587"/>
          </a:xfrm>
        </p:grpSpPr>
        <p:sp>
          <p:nvSpPr>
            <p:cNvPr id="6" name="Цилиндр 24">
              <a:extLst>
                <a:ext uri="{FF2B5EF4-FFF2-40B4-BE49-F238E27FC236}">
                  <a16:creationId xmlns:a16="http://schemas.microsoft.com/office/drawing/2014/main" id="{3F55C212-1523-8D89-A3E2-71F310D2FDCB}"/>
                </a:ext>
              </a:extLst>
            </p:cNvPr>
            <p:cNvSpPr/>
            <p:nvPr/>
          </p:nvSpPr>
          <p:spPr>
            <a:xfrm rot="5400000" flipH="1">
              <a:off x="9533759" y="-44749"/>
              <a:ext cx="45722" cy="3020335"/>
            </a:xfrm>
            <a:prstGeom prst="can">
              <a:avLst/>
            </a:prstGeom>
            <a:ln w="635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Цилиндр 25">
              <a:extLst>
                <a:ext uri="{FF2B5EF4-FFF2-40B4-BE49-F238E27FC236}">
                  <a16:creationId xmlns:a16="http://schemas.microsoft.com/office/drawing/2014/main" id="{32494DBF-1FDF-ED88-C6F8-1FB2457E48F2}"/>
                </a:ext>
              </a:extLst>
            </p:cNvPr>
            <p:cNvSpPr/>
            <p:nvPr/>
          </p:nvSpPr>
          <p:spPr>
            <a:xfrm rot="5400000" flipH="1">
              <a:off x="9533759" y="475951"/>
              <a:ext cx="45722" cy="3020335"/>
            </a:xfrm>
            <a:prstGeom prst="can">
              <a:avLst/>
            </a:prstGeom>
            <a:ln w="635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" name="Цилиндр 23">
              <a:extLst>
                <a:ext uri="{FF2B5EF4-FFF2-40B4-BE49-F238E27FC236}">
                  <a16:creationId xmlns:a16="http://schemas.microsoft.com/office/drawing/2014/main" id="{5CB59D75-8D5B-DB8C-C39D-651A8B288AF7}"/>
                </a:ext>
              </a:extLst>
            </p:cNvPr>
            <p:cNvSpPr/>
            <p:nvPr/>
          </p:nvSpPr>
          <p:spPr>
            <a:xfrm rot="5400000" flipH="1">
              <a:off x="9359133" y="187027"/>
              <a:ext cx="45722" cy="3020337"/>
            </a:xfrm>
            <a:prstGeom prst="can">
              <a:avLst/>
            </a:prstGeom>
            <a:ln w="635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Цилиндр 22">
              <a:extLst>
                <a:ext uri="{FF2B5EF4-FFF2-40B4-BE49-F238E27FC236}">
                  <a16:creationId xmlns:a16="http://schemas.microsoft.com/office/drawing/2014/main" id="{E5B23629-5798-4257-E21C-F9CED6EC3A2A}"/>
                </a:ext>
              </a:extLst>
            </p:cNvPr>
            <p:cNvSpPr/>
            <p:nvPr/>
          </p:nvSpPr>
          <p:spPr>
            <a:xfrm rot="5400000" flipH="1">
              <a:off x="9359133" y="707727"/>
              <a:ext cx="45722" cy="3020337"/>
            </a:xfrm>
            <a:prstGeom prst="can">
              <a:avLst/>
            </a:prstGeom>
            <a:ln w="635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10" name="Группа 21">
              <a:extLst>
                <a:ext uri="{FF2B5EF4-FFF2-40B4-BE49-F238E27FC236}">
                  <a16:creationId xmlns:a16="http://schemas.microsoft.com/office/drawing/2014/main" id="{5A6EF181-DEE6-9562-7198-87614FC85DD9}"/>
                </a:ext>
              </a:extLst>
            </p:cNvPr>
            <p:cNvGrpSpPr/>
            <p:nvPr/>
          </p:nvGrpSpPr>
          <p:grpSpPr>
            <a:xfrm>
              <a:off x="7789297" y="1038712"/>
              <a:ext cx="2944903" cy="1485425"/>
              <a:chOff x="7732929" y="1224884"/>
              <a:chExt cx="2944903" cy="1485425"/>
            </a:xfrm>
          </p:grpSpPr>
          <p:cxnSp>
            <p:nvCxnSpPr>
              <p:cNvPr id="16" name="Прямая соединительная линия 12">
                <a:extLst>
                  <a:ext uri="{FF2B5EF4-FFF2-40B4-BE49-F238E27FC236}">
                    <a16:creationId xmlns:a16="http://schemas.microsoft.com/office/drawing/2014/main" id="{65116A82-3C36-B932-8D96-03C6DD169BF8}"/>
                  </a:ext>
                </a:extLst>
              </p:cNvPr>
              <p:cNvCxnSpPr/>
              <p:nvPr/>
            </p:nvCxnSpPr>
            <p:spPr>
              <a:xfrm flipH="1">
                <a:off x="8103996" y="2346290"/>
                <a:ext cx="2573836" cy="0"/>
              </a:xfrm>
              <a:prstGeom prst="line">
                <a:avLst/>
              </a:prstGeom>
              <a:ln w="12700" cmpd="sng">
                <a:solidFill>
                  <a:srgbClr val="2F528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3">
                <a:extLst>
                  <a:ext uri="{FF2B5EF4-FFF2-40B4-BE49-F238E27FC236}">
                    <a16:creationId xmlns:a16="http://schemas.microsoft.com/office/drawing/2014/main" id="{8792A6DB-0A88-D8DB-822D-32F256ED95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3996" y="1224884"/>
                <a:ext cx="0" cy="1121406"/>
              </a:xfrm>
              <a:prstGeom prst="line">
                <a:avLst/>
              </a:prstGeom>
              <a:ln w="12700" cmpd="sng">
                <a:solidFill>
                  <a:srgbClr val="2F528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CF965069-9D3E-48C1-F0F7-E6EF57017C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32929" y="2346290"/>
                <a:ext cx="371067" cy="364019"/>
              </a:xfrm>
              <a:prstGeom prst="line">
                <a:avLst/>
              </a:prstGeom>
              <a:ln w="12700" cmpd="sng">
                <a:solidFill>
                  <a:srgbClr val="2F528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Куб 6">
              <a:extLst>
                <a:ext uri="{FF2B5EF4-FFF2-40B4-BE49-F238E27FC236}">
                  <a16:creationId xmlns:a16="http://schemas.microsoft.com/office/drawing/2014/main" id="{7C9D15AF-495B-7374-53B7-6C74E7DE1EEB}"/>
                </a:ext>
              </a:extLst>
            </p:cNvPr>
            <p:cNvSpPr/>
            <p:nvPr/>
          </p:nvSpPr>
          <p:spPr>
            <a:xfrm>
              <a:off x="7786910" y="1038712"/>
              <a:ext cx="2949678" cy="1489587"/>
            </a:xfrm>
            <a:prstGeom prst="cube">
              <a:avLst/>
            </a:prstGeom>
            <a:blipFill dpi="0" rotWithShape="1">
              <a:blip r:embed="rId2">
                <a:alphaModFix amt="7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Цилиндр 26">
              <a:extLst>
                <a:ext uri="{FF2B5EF4-FFF2-40B4-BE49-F238E27FC236}">
                  <a16:creationId xmlns:a16="http://schemas.microsoft.com/office/drawing/2014/main" id="{61032A2B-B614-A7E8-091B-F66C751FFFB5}"/>
                </a:ext>
              </a:extLst>
            </p:cNvPr>
            <p:cNvSpPr/>
            <p:nvPr/>
          </p:nvSpPr>
          <p:spPr>
            <a:xfrm rot="5400000" flipH="1">
              <a:off x="10819527" y="1241023"/>
              <a:ext cx="45722" cy="448791"/>
            </a:xfrm>
            <a:prstGeom prst="can">
              <a:avLst/>
            </a:prstGeom>
            <a:ln w="635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Цилиндр 27">
              <a:extLst>
                <a:ext uri="{FF2B5EF4-FFF2-40B4-BE49-F238E27FC236}">
                  <a16:creationId xmlns:a16="http://schemas.microsoft.com/office/drawing/2014/main" id="{B9BDC48F-5C78-D2A3-4018-4C0895F7508D}"/>
                </a:ext>
              </a:extLst>
            </p:cNvPr>
            <p:cNvSpPr/>
            <p:nvPr/>
          </p:nvSpPr>
          <p:spPr>
            <a:xfrm rot="5400000" flipH="1">
              <a:off x="10821902" y="1762518"/>
              <a:ext cx="45722" cy="448791"/>
            </a:xfrm>
            <a:prstGeom prst="can">
              <a:avLst/>
            </a:prstGeom>
            <a:ln w="635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Цилиндр 28">
              <a:extLst>
                <a:ext uri="{FF2B5EF4-FFF2-40B4-BE49-F238E27FC236}">
                  <a16:creationId xmlns:a16="http://schemas.microsoft.com/office/drawing/2014/main" id="{233C8C6B-5A4D-DAC7-099F-7BEE84ED7F62}"/>
                </a:ext>
              </a:extLst>
            </p:cNvPr>
            <p:cNvSpPr/>
            <p:nvPr/>
          </p:nvSpPr>
          <p:spPr>
            <a:xfrm rot="5400000" flipH="1">
              <a:off x="10645690" y="1472000"/>
              <a:ext cx="45722" cy="448791"/>
            </a:xfrm>
            <a:prstGeom prst="can">
              <a:avLst/>
            </a:prstGeom>
            <a:ln w="635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Цилиндр 29">
              <a:extLst>
                <a:ext uri="{FF2B5EF4-FFF2-40B4-BE49-F238E27FC236}">
                  <a16:creationId xmlns:a16="http://schemas.microsoft.com/office/drawing/2014/main" id="{C9673015-9A65-C5C5-55A0-0E57FE472D72}"/>
                </a:ext>
              </a:extLst>
            </p:cNvPr>
            <p:cNvSpPr/>
            <p:nvPr/>
          </p:nvSpPr>
          <p:spPr>
            <a:xfrm rot="5400000" flipH="1">
              <a:off x="10648065" y="1993495"/>
              <a:ext cx="45722" cy="448791"/>
            </a:xfrm>
            <a:prstGeom prst="can">
              <a:avLst/>
            </a:prstGeom>
            <a:ln w="635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8B77958-2EFF-4919-8652-C288CAF75B71}"/>
              </a:ext>
            </a:extLst>
          </p:cNvPr>
          <p:cNvSpPr txBox="1"/>
          <p:nvPr/>
        </p:nvSpPr>
        <p:spPr>
          <a:xfrm>
            <a:off x="8159282" y="6148479"/>
            <a:ext cx="396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~1 mm scintillator grains (solid) in high-density transparent liquid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5C0FCC-C382-C29A-F974-7A9AABECADD8}"/>
              </a:ext>
            </a:extLst>
          </p:cNvPr>
          <p:cNvSpPr txBox="1"/>
          <p:nvPr/>
        </p:nvSpPr>
        <p:spPr>
          <a:xfrm>
            <a:off x="7283964" y="5393578"/>
            <a:ext cx="766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Incoming particle</a:t>
            </a:r>
            <a:endParaRPr lang="uk-UA" sz="1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1" name="Прямая со стрелкой 54">
            <a:extLst>
              <a:ext uri="{FF2B5EF4-FFF2-40B4-BE49-F238E27FC236}">
                <a16:creationId xmlns:a16="http://schemas.microsoft.com/office/drawing/2014/main" id="{AEF06AF9-1BAF-2E3C-8397-C5116FC95B2E}"/>
              </a:ext>
            </a:extLst>
          </p:cNvPr>
          <p:cNvCxnSpPr>
            <a:cxnSpLocks/>
          </p:cNvCxnSpPr>
          <p:nvPr/>
        </p:nvCxnSpPr>
        <p:spPr>
          <a:xfrm>
            <a:off x="7383907" y="5380172"/>
            <a:ext cx="705879" cy="0"/>
          </a:xfrm>
          <a:prstGeom prst="straightConnector1">
            <a:avLst/>
          </a:prstGeom>
          <a:ln w="38100" cmpd="sng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Таблица 7">
            <a:extLst>
              <a:ext uri="{FF2B5EF4-FFF2-40B4-BE49-F238E27FC236}">
                <a16:creationId xmlns:a16="http://schemas.microsoft.com/office/drawing/2014/main" id="{84FC36E0-DE29-13B2-306F-F6BE0C38CC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069542"/>
              </p:ext>
            </p:extLst>
          </p:nvPr>
        </p:nvGraphicFramePr>
        <p:xfrm>
          <a:off x="374438" y="3840480"/>
          <a:ext cx="5314381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7186">
                  <a:extLst>
                    <a:ext uri="{9D8B030D-6E8A-4147-A177-3AD203B41FA5}">
                      <a16:colId xmlns:a16="http://schemas.microsoft.com/office/drawing/2014/main" val="2587796415"/>
                    </a:ext>
                  </a:extLst>
                </a:gridCol>
                <a:gridCol w="1767195">
                  <a:extLst>
                    <a:ext uri="{9D8B030D-6E8A-4147-A177-3AD203B41FA5}">
                      <a16:colId xmlns:a16="http://schemas.microsoft.com/office/drawing/2014/main" val="3471500870"/>
                    </a:ext>
                  </a:extLst>
                </a:gridCol>
              </a:tblGrid>
              <a:tr h="303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Scintillator characteristic [1]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ZnWO</a:t>
                      </a:r>
                      <a:r>
                        <a:rPr lang="en-US" sz="1600"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uk-UA" sz="1600" baseline="-25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371633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Effective 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172406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Density (g/cm</a:t>
                      </a:r>
                      <a:r>
                        <a:rPr lang="en-US" sz="16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7.87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639569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Refractive index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2.0-2.3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979182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Light yield (photons/MeV)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~9000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137386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Peak emission wavelength (nm)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480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363567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Decay time (</a:t>
                      </a:r>
                      <a:r>
                        <a:rPr lang="el-GR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μ</a:t>
                      </a: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s)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927251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Radiation length (cm)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1.2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285589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Moliere radius (cm)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1.98</a:t>
                      </a:r>
                      <a:endParaRPr lang="uk-UA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058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68322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202CE-B357-2E77-AF07-88DF27CC3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CC8A6E-78F3-B609-F1CC-025380D62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84" y="-10448"/>
            <a:ext cx="10515600" cy="1325563"/>
          </a:xfrm>
        </p:spPr>
        <p:txBody>
          <a:bodyPr/>
          <a:lstStyle/>
          <a:p>
            <a:r>
              <a:rPr lang="en-US" dirty="0" err="1"/>
              <a:t>GRAiNITA</a:t>
            </a:r>
            <a:r>
              <a:rPr lang="en-US" dirty="0"/>
              <a:t>: the first prototype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E38A1-8289-DF0E-B01A-981AD7196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7" y="1486530"/>
            <a:ext cx="11297653" cy="132556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28 x 28 x 55 mm</a:t>
            </a:r>
            <a:r>
              <a:rPr lang="en-US" baseline="30000" dirty="0"/>
              <a:t>3</a:t>
            </a:r>
            <a:r>
              <a:rPr lang="en-US" dirty="0"/>
              <a:t> active volume</a:t>
            </a:r>
          </a:p>
          <a:p>
            <a:pPr>
              <a:lnSpc>
                <a:spcPct val="110000"/>
              </a:lnSpc>
            </a:pPr>
            <a:r>
              <a:rPr lang="en-US" dirty="0"/>
              <a:t>~200 grams of ZnWO</a:t>
            </a:r>
            <a:r>
              <a:rPr lang="en-US" baseline="-25000" dirty="0"/>
              <a:t>4</a:t>
            </a:r>
            <a:r>
              <a:rPr lang="en-US" dirty="0"/>
              <a:t> and heavy liquid</a:t>
            </a:r>
          </a:p>
          <a:p>
            <a:pPr>
              <a:lnSpc>
                <a:spcPct val="110000"/>
              </a:lnSpc>
            </a:pPr>
            <a:r>
              <a:rPr lang="en-US" dirty="0"/>
              <a:t>4 x 4 WLS </a:t>
            </a:r>
            <a:r>
              <a:rPr lang="en-US" dirty="0" err="1"/>
              <a:t>fibres</a:t>
            </a:r>
            <a:r>
              <a:rPr lang="en-US" dirty="0"/>
              <a:t>, spaced by 7 mm</a:t>
            </a:r>
          </a:p>
          <a:p>
            <a:pPr>
              <a:lnSpc>
                <a:spcPct val="110000"/>
              </a:lnSpc>
            </a:pPr>
            <a:r>
              <a:rPr lang="en-US" dirty="0"/>
              <a:t>Clear </a:t>
            </a:r>
            <a:r>
              <a:rPr lang="en-US" dirty="0" err="1"/>
              <a:t>fibre</a:t>
            </a:r>
            <a:r>
              <a:rPr lang="en-US" dirty="0"/>
              <a:t> at the center, for light injection</a:t>
            </a:r>
            <a:endParaRPr lang="uk-UA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F208A7-0731-359F-32C3-840FD5ACA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92</a:t>
            </a:fld>
            <a:endParaRPr lang="en-US" dirty="0"/>
          </a:p>
        </p:txBody>
      </p:sp>
      <p:pic>
        <p:nvPicPr>
          <p:cNvPr id="23" name="Рисунок 7">
            <a:extLst>
              <a:ext uri="{FF2B5EF4-FFF2-40B4-BE49-F238E27FC236}">
                <a16:creationId xmlns:a16="http://schemas.microsoft.com/office/drawing/2014/main" id="{3A004CB1-54CF-CDAA-26F3-428E6F975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70" b="6135"/>
          <a:stretch/>
        </p:blipFill>
        <p:spPr>
          <a:xfrm>
            <a:off x="9182761" y="2660352"/>
            <a:ext cx="2884300" cy="3695308"/>
          </a:xfrm>
          <a:prstGeom prst="rect">
            <a:avLst/>
          </a:prstGeom>
        </p:spPr>
      </p:pic>
      <p:pic>
        <p:nvPicPr>
          <p:cNvPr id="25" name="Рисунок 10">
            <a:extLst>
              <a:ext uri="{FF2B5EF4-FFF2-40B4-BE49-F238E27FC236}">
                <a16:creationId xmlns:a16="http://schemas.microsoft.com/office/drawing/2014/main" id="{D2563398-AF06-03B1-6DDA-EF8F34985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7" t="33417" r="988" b="26034"/>
          <a:stretch/>
        </p:blipFill>
        <p:spPr>
          <a:xfrm>
            <a:off x="9590468" y="716791"/>
            <a:ext cx="1643016" cy="160206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A9DEC5F-AEA0-F4C6-0B47-8982CBB4C8B7}"/>
              </a:ext>
            </a:extLst>
          </p:cNvPr>
          <p:cNvGrpSpPr/>
          <p:nvPr/>
        </p:nvGrpSpPr>
        <p:grpSpPr>
          <a:xfrm>
            <a:off x="264213" y="3911674"/>
            <a:ext cx="4114800" cy="2763763"/>
            <a:chOff x="1106424" y="3557016"/>
            <a:chExt cx="4114800" cy="2763763"/>
          </a:xfrm>
        </p:grpSpPr>
        <p:pic>
          <p:nvPicPr>
            <p:cNvPr id="24" name="Рисунок 9">
              <a:extLst>
                <a:ext uri="{FF2B5EF4-FFF2-40B4-BE49-F238E27FC236}">
                  <a16:creationId xmlns:a16="http://schemas.microsoft.com/office/drawing/2014/main" id="{C15E2A78-0739-F4C4-0D43-005901F49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" t="18128" r="39010" b="4950"/>
            <a:stretch/>
          </p:blipFill>
          <p:spPr>
            <a:xfrm>
              <a:off x="1106424" y="3557016"/>
              <a:ext cx="4114800" cy="2739379"/>
            </a:xfrm>
            <a:prstGeom prst="rect">
              <a:avLst/>
            </a:prstGeom>
          </p:spPr>
        </p:pic>
        <p:sp>
          <p:nvSpPr>
            <p:cNvPr id="27" name="Прямоугольник 14">
              <a:extLst>
                <a:ext uri="{FF2B5EF4-FFF2-40B4-BE49-F238E27FC236}">
                  <a16:creationId xmlns:a16="http://schemas.microsoft.com/office/drawing/2014/main" id="{AF088435-F3DF-2143-4FBF-58BCC501FD70}"/>
                </a:ext>
              </a:extLst>
            </p:cNvPr>
            <p:cNvSpPr/>
            <p:nvPr/>
          </p:nvSpPr>
          <p:spPr>
            <a:xfrm>
              <a:off x="1106445" y="5951447"/>
              <a:ext cx="25191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effectLst>
                    <a:glow rad="254000">
                      <a:schemeClr val="bg1">
                        <a:alpha val="60000"/>
                      </a:schemeClr>
                    </a:glow>
                  </a:effectLst>
                </a:rPr>
                <a:t>Prototype without grains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6716BBC-9031-C235-53E7-82D5D6FAAE8E}"/>
              </a:ext>
            </a:extLst>
          </p:cNvPr>
          <p:cNvGrpSpPr/>
          <p:nvPr/>
        </p:nvGrpSpPr>
        <p:grpSpPr>
          <a:xfrm>
            <a:off x="4857729" y="3101181"/>
            <a:ext cx="2691436" cy="3574256"/>
            <a:chOff x="6774760" y="2740427"/>
            <a:chExt cx="2691436" cy="3574256"/>
          </a:xfrm>
        </p:grpSpPr>
        <p:pic>
          <p:nvPicPr>
            <p:cNvPr id="26" name="Рисунок 11">
              <a:extLst>
                <a:ext uri="{FF2B5EF4-FFF2-40B4-BE49-F238E27FC236}">
                  <a16:creationId xmlns:a16="http://schemas.microsoft.com/office/drawing/2014/main" id="{D6EF983E-7582-CFF9-D2A7-C9568DE7D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26" t="3071" r="1786" b="5040"/>
            <a:stretch/>
          </p:blipFill>
          <p:spPr>
            <a:xfrm>
              <a:off x="6812280" y="2740427"/>
              <a:ext cx="2653916" cy="3557246"/>
            </a:xfrm>
            <a:prstGeom prst="rect">
              <a:avLst/>
            </a:prstGeom>
          </p:spPr>
        </p:pic>
        <p:sp>
          <p:nvSpPr>
            <p:cNvPr id="28" name="Прямоугольник 12">
              <a:extLst>
                <a:ext uri="{FF2B5EF4-FFF2-40B4-BE49-F238E27FC236}">
                  <a16:creationId xmlns:a16="http://schemas.microsoft.com/office/drawing/2014/main" id="{A6ADDAE5-2E67-94C4-FC0E-B83ED9AE40F7}"/>
                </a:ext>
              </a:extLst>
            </p:cNvPr>
            <p:cNvSpPr/>
            <p:nvPr/>
          </p:nvSpPr>
          <p:spPr>
            <a:xfrm>
              <a:off x="6774760" y="5945351"/>
              <a:ext cx="21985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effectLst>
                    <a:glow rad="254000">
                      <a:schemeClr val="bg1">
                        <a:alpha val="60000"/>
                      </a:schemeClr>
                    </a:glow>
                  </a:effectLst>
                </a:rPr>
                <a:t>Prototype</a:t>
              </a:r>
              <a:r>
                <a:rPr lang="uk-UA" dirty="0">
                  <a:effectLst>
                    <a:glow rad="2540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dirty="0">
                  <a:effectLst>
                    <a:glow rad="254000">
                      <a:schemeClr val="bg1">
                        <a:alpha val="60000"/>
                      </a:schemeClr>
                    </a:glow>
                  </a:effectLst>
                </a:rPr>
                <a:t>with</a:t>
              </a:r>
              <a:r>
                <a:rPr lang="uk-UA" dirty="0">
                  <a:effectLst>
                    <a:glow rad="2540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dirty="0">
                  <a:effectLst>
                    <a:glow rad="254000">
                      <a:schemeClr val="bg1">
                        <a:alpha val="60000"/>
                      </a:schemeClr>
                    </a:glow>
                  </a:effectLst>
                </a:rPr>
                <a:t>grains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03741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9D1E9-7A18-43CC-5399-344F81F61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3F6E16-FF8F-8415-925A-17AC7EA1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72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err="1"/>
              <a:t>GRAiNITA</a:t>
            </a:r>
            <a:r>
              <a:rPr lang="en-US" sz="3200" dirty="0"/>
              <a:t>: some achievements (highlights)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9D5E5-0D80-85A6-EA93-C304DE45A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8" y="1169985"/>
            <a:ext cx="9533513" cy="555847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Test on cosmic bench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~400 photo-electron for ~40 MeV deposited energy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10k </a:t>
            </a:r>
            <a:r>
              <a:rPr lang="en-US" dirty="0" err="1"/>
              <a:t>p.e.</a:t>
            </a:r>
            <a:r>
              <a:rPr lang="en-US" dirty="0"/>
              <a:t> per GeV ⟶ </a:t>
            </a:r>
            <a:r>
              <a:rPr lang="en-US" b="1" dirty="0">
                <a:solidFill>
                  <a:schemeClr val="accent6"/>
                </a:solidFill>
              </a:rPr>
              <a:t>1% contribution to stochastic term</a:t>
            </a:r>
            <a:endParaRPr lang="en-US" b="1" i="1" dirty="0">
              <a:solidFill>
                <a:schemeClr val="accent6"/>
              </a:solidFill>
              <a:latin typeface="Cambria Math" panose="02040503050406030204" pitchFamily="18" charset="0"/>
            </a:endParaRP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Test beam at SPS (muons and </a:t>
            </a:r>
            <a:r>
              <a:rPr lang="en-US" dirty="0" err="1"/>
              <a:t>pions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1% stochastic term from </a:t>
            </a:r>
            <a:r>
              <a:rPr lang="en-US" dirty="0" err="1"/>
              <a:t>p.e.</a:t>
            </a:r>
            <a:r>
              <a:rPr lang="en-US" dirty="0"/>
              <a:t> statistics confirmed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Scan of prototype surface in steps of 1mm, to check for intrinsic dis-uniformities </a:t>
            </a:r>
          </a:p>
          <a:p>
            <a:pPr lvl="2">
              <a:lnSpc>
                <a:spcPct val="110000"/>
              </a:lnSpc>
            </a:pPr>
            <a:r>
              <a:rPr lang="en-US" b="1" dirty="0">
                <a:solidFill>
                  <a:schemeClr val="accent6"/>
                </a:solidFill>
              </a:rPr>
              <a:t>The observed </a:t>
            </a:r>
            <a:r>
              <a:rPr lang="en-US" b="1" dirty="0" err="1">
                <a:solidFill>
                  <a:schemeClr val="accent6"/>
                </a:solidFill>
              </a:rPr>
              <a:t>disuniformity</a:t>
            </a:r>
            <a:r>
              <a:rPr lang="en-US" b="1" dirty="0">
                <a:solidFill>
                  <a:schemeClr val="accent6"/>
                </a:solidFill>
              </a:rPr>
              <a:t> translates to a constant term of ~0.6%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Check for light confinement</a:t>
            </a:r>
          </a:p>
          <a:p>
            <a:pPr lvl="2">
              <a:lnSpc>
                <a:spcPct val="110000"/>
              </a:lnSpc>
            </a:pPr>
            <a:r>
              <a:rPr lang="en-US" b="1" dirty="0">
                <a:solidFill>
                  <a:schemeClr val="accent6"/>
                </a:solidFill>
              </a:rPr>
              <a:t>75% of the scintillation light is collected by the 4 closest WLS </a:t>
            </a:r>
            <a:r>
              <a:rPr lang="en-US" b="1" dirty="0" err="1">
                <a:solidFill>
                  <a:schemeClr val="accent6"/>
                </a:solidFill>
              </a:rPr>
              <a:t>fibres</a:t>
            </a:r>
            <a:r>
              <a:rPr lang="en-US" b="1" dirty="0">
                <a:solidFill>
                  <a:schemeClr val="accent6"/>
                </a:solidFill>
              </a:rPr>
              <a:t> (7 × 7 mm</a:t>
            </a:r>
            <a:r>
              <a:rPr lang="en-US" b="1" baseline="30000" dirty="0">
                <a:solidFill>
                  <a:schemeClr val="accent6"/>
                </a:solidFill>
              </a:rPr>
              <a:t>2</a:t>
            </a:r>
            <a:r>
              <a:rPr lang="en-US" b="1" dirty="0">
                <a:solidFill>
                  <a:schemeClr val="accent6"/>
                </a:solidFill>
              </a:rPr>
              <a:t>) </a:t>
            </a:r>
          </a:p>
          <a:p>
            <a:pPr lvl="2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460CC3-73B2-7285-A099-58AC6A807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93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FFDDFA-6136-0873-F1C9-56B348B07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810" y="10213"/>
            <a:ext cx="2790190" cy="17995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222DEE-BBBE-2621-EE35-FA246CA916C7}"/>
              </a:ext>
            </a:extLst>
          </p:cNvPr>
          <p:cNvSpPr txBox="1"/>
          <p:nvPr/>
        </p:nvSpPr>
        <p:spPr>
          <a:xfrm>
            <a:off x="10587097" y="739098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100" dirty="0">
                <a:effectLst/>
                <a:latin typeface="Helvetica" pitchFamily="2" charset="0"/>
              </a:rPr>
              <a:t>Published in JINST </a:t>
            </a:r>
          </a:p>
          <a:p>
            <a:pPr>
              <a:buNone/>
            </a:pPr>
            <a:r>
              <a:rPr lang="en-US" sz="1100" dirty="0">
                <a:effectLst/>
                <a:latin typeface="Helvetica" pitchFamily="2" charset="0"/>
              </a:rPr>
              <a:t>arXiv:2312.07365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E8B35C-B431-526B-0115-A73BF7018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351" y="2501188"/>
            <a:ext cx="2080098" cy="21328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0CC8B9-4291-7A4F-5125-B6E57D06C2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368"/>
          <a:stretch>
            <a:fillRect/>
          </a:stretch>
        </p:blipFill>
        <p:spPr>
          <a:xfrm>
            <a:off x="9898380" y="4634042"/>
            <a:ext cx="2293620" cy="222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778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29D82-A71D-8405-2ADA-62C9695DC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8B1B4D-4493-6924-67DA-0905FEBC79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667"/>
          <a:stretch>
            <a:fillRect/>
          </a:stretch>
        </p:blipFill>
        <p:spPr>
          <a:xfrm>
            <a:off x="8756092" y="2517175"/>
            <a:ext cx="3420419" cy="43408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561F79-FCDB-1E85-9CAC-4392BA5B9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72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err="1"/>
              <a:t>GRAiNITA</a:t>
            </a:r>
            <a:r>
              <a:rPr lang="en-US" sz="3200" dirty="0"/>
              <a:t>: status and next steps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E2D1B-3535-1C67-15CE-15B0CCBE6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8" y="1169985"/>
            <a:ext cx="11933732" cy="568801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6"/>
                </a:solidFill>
              </a:rPr>
              <a:t>Based on results from the prototype, a stochastic term of &lt; 2% and a constant term of &lt; 1% seem realistic</a:t>
            </a:r>
          </a:p>
          <a:p>
            <a:pPr>
              <a:lnSpc>
                <a:spcPct val="110000"/>
              </a:lnSpc>
            </a:pPr>
            <a:r>
              <a:rPr lang="en-US" dirty="0"/>
              <a:t>A full-size EM calorimeter module demonstrator (17 × 17 × 40 cm</a:t>
            </a:r>
            <a:r>
              <a:rPr lang="en-US" baseline="30000" dirty="0"/>
              <a:t>3</a:t>
            </a:r>
            <a:r>
              <a:rPr lang="en-US" dirty="0"/>
              <a:t>) is under construction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25 X</a:t>
            </a:r>
            <a:r>
              <a:rPr lang="en-US" baseline="-25000" dirty="0"/>
              <a:t>0</a:t>
            </a:r>
            <a:r>
              <a:rPr lang="en-US" dirty="0"/>
              <a:t> in depth to contain 25 GeV photons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Lateral size adequate for extensive measurements of uniformity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Quantitative assessment of all components of the resolution</a:t>
            </a:r>
          </a:p>
          <a:p>
            <a:pPr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552F0D-D631-8670-8BC8-F139A63F7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94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2796A-9F74-A746-D2FD-A16146EDF7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257"/>
          <a:stretch>
            <a:fillRect/>
          </a:stretch>
        </p:blipFill>
        <p:spPr>
          <a:xfrm>
            <a:off x="405319" y="4718824"/>
            <a:ext cx="5181600" cy="19010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017454-326A-03C9-69BD-9FD643D7B7C1}"/>
              </a:ext>
            </a:extLst>
          </p:cNvPr>
          <p:cNvSpPr txBox="1"/>
          <p:nvPr/>
        </p:nvSpPr>
        <p:spPr>
          <a:xfrm>
            <a:off x="2171700" y="5688015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effectLst/>
                <a:latin typeface="Helvetica" pitchFamily="2" charset="0"/>
              </a:rPr>
              <a:t>45 kg of grains </a:t>
            </a:r>
          </a:p>
        </p:txBody>
      </p:sp>
    </p:spTree>
    <p:extLst>
      <p:ext uri="{BB962C8B-B14F-4D97-AF65-F5344CB8AC3E}">
        <p14:creationId xmlns:p14="http://schemas.microsoft.com/office/powerpoint/2010/main" val="26949779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7F5C0-5C19-8623-B8B3-90ED1655E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606D10-5700-9572-B421-3651E822F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932" y="-30723"/>
            <a:ext cx="10910806" cy="1131104"/>
          </a:xfrm>
        </p:spPr>
        <p:txBody>
          <a:bodyPr>
            <a:normAutofit/>
          </a:bodyPr>
          <a:lstStyle/>
          <a:p>
            <a:r>
              <a:rPr lang="en-US" sz="2400" b="1" dirty="0"/>
              <a:t>In parallel: studies to improve hadron energy measurement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CA3A51-B795-2B00-917D-87F7B5165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8" y="1169985"/>
            <a:ext cx="11933732" cy="568801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6"/>
                </a:solidFill>
              </a:rPr>
              <a:t>Pulse shape discrimination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Exploits the fact that light emission time is different for different particle types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Requires precise reconstruction of the pulse shape</a:t>
            </a:r>
          </a:p>
          <a:p>
            <a:pPr>
              <a:lnSpc>
                <a:spcPct val="110000"/>
              </a:lnSpc>
            </a:pPr>
            <a:endParaRPr lang="en-US" b="1" dirty="0">
              <a:solidFill>
                <a:schemeClr val="accent6"/>
              </a:solidFill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6"/>
                </a:solidFill>
              </a:rPr>
              <a:t>Measurement of Cerenkov light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 small but detectable amount of Cerenkov light is produced by the grains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Requires fast sampling in the beginning of the signal</a:t>
            </a:r>
          </a:p>
          <a:p>
            <a:pPr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654758-68AE-5598-E3A4-ABD2892F5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240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EC0FF-2551-E348-6675-79A807DF1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DC20CD-5C7D-FD4C-AAD6-DD9E3D24D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4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Towards ECAL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7C251-0B32-3D10-B361-E71D1EC3F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8" y="1169985"/>
            <a:ext cx="11933732" cy="568801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Several specific issues to be addressed to develop an ECAL concept based on </a:t>
            </a:r>
            <a:r>
              <a:rPr lang="en-US" dirty="0" err="1"/>
              <a:t>GRAiNITA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Implement longitudinal segmentation in (at least) two sections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A few ideas to be explored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Develop a design of “the box”, adequate for a full-scale hermetic detector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Develop an overall geometry without dead regions that minimizes adverse effects of inactive material (box walls, </a:t>
            </a:r>
            <a:r>
              <a:rPr lang="en-US" dirty="0" err="1"/>
              <a:t>fibres</a:t>
            </a:r>
            <a:r>
              <a:rPr lang="en-US" dirty="0"/>
              <a:t>…)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Resolve barrel-endcap transition and routing of inner detectors services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Overall mechanical structure, support of inner detectors</a:t>
            </a:r>
          </a:p>
          <a:p>
            <a:pPr>
              <a:lnSpc>
                <a:spcPct val="110000"/>
              </a:lnSpc>
            </a:pPr>
            <a:r>
              <a:rPr lang="en-US" b="1" dirty="0"/>
              <a:t>Design work to start over the Summer 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Consider results of PSD and Cerenkov light R&amp;D and start reflecting on readout electronics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CB17F5-0B2D-76AF-ED2D-3306BCCC9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1465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409C3D-D673-7027-1300-50E563E64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HCAL?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08E036-4C69-7BE3-4418-0032EDF67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5E2B7-408F-8F49-7846-83AA2640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445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DF12AA-85CC-7BF9-AEDE-A441CB409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HCAL in ALFA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E0EA1C-0C8F-701F-EE00-2B76B7E88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932" y="1825625"/>
            <a:ext cx="11572068" cy="4351338"/>
          </a:xfrm>
        </p:spPr>
        <p:txBody>
          <a:bodyPr>
            <a:normAutofit fontScale="85000" lnSpcReduction="10000"/>
          </a:bodyPr>
          <a:lstStyle/>
          <a:p>
            <a:pPr marL="914400" lvl="2" indent="0">
              <a:buNone/>
            </a:pPr>
            <a:r>
              <a:rPr lang="en-US" dirty="0"/>
              <a:t>	Only some initial considerations:</a:t>
            </a:r>
          </a:p>
          <a:p>
            <a:pPr lvl="1" indent="-320040">
              <a:lnSpc>
                <a:spcPct val="105000"/>
              </a:lnSpc>
              <a:spcBef>
                <a:spcPts val="1800"/>
              </a:spcBef>
              <a:buFont typeface="Wingdings" pitchFamily="2" charset="2"/>
              <a:buChar char="q"/>
            </a:pPr>
            <a:r>
              <a:rPr lang="en-US" dirty="0"/>
              <a:t>If PSD and/or Cerenkov detection in ECAL perform as intended, the HCAL will be the limiting factor for the jet energy resolution</a:t>
            </a:r>
          </a:p>
          <a:p>
            <a:pPr lvl="1" indent="-320040">
              <a:lnSpc>
                <a:spcPct val="105000"/>
              </a:lnSpc>
              <a:spcBef>
                <a:spcPts val="1800"/>
              </a:spcBef>
              <a:buFont typeface="Wingdings" pitchFamily="2" charset="2"/>
              <a:buChar char="q"/>
            </a:pPr>
            <a:r>
              <a:rPr lang="en-US" dirty="0"/>
              <a:t>A dual-readout HCAL appears to be the only option to approach the performance level set by the tracker and the ECAL</a:t>
            </a:r>
          </a:p>
          <a:p>
            <a:pPr lvl="1" indent="-320040">
              <a:lnSpc>
                <a:spcPct val="105000"/>
              </a:lnSpc>
              <a:spcBef>
                <a:spcPts val="1800"/>
              </a:spcBef>
              <a:buFont typeface="Wingdings" pitchFamily="2" charset="2"/>
              <a:buChar char="q"/>
            </a:pPr>
            <a:r>
              <a:rPr lang="en-US" dirty="0"/>
              <a:t>HCAL must be located outside the solenoid, otherwise the coil dimensions become unrealistic</a:t>
            </a:r>
          </a:p>
          <a:p>
            <a:pPr lvl="1" indent="-320040">
              <a:lnSpc>
                <a:spcPct val="105000"/>
              </a:lnSpc>
              <a:spcBef>
                <a:spcPts val="1800"/>
              </a:spcBef>
              <a:buFont typeface="Wingdings" pitchFamily="2" charset="2"/>
              <a:buChar char="q"/>
            </a:pPr>
            <a:r>
              <a:rPr lang="en-US" dirty="0"/>
              <a:t>The absorber should be iron, combining calorimetric function with that of the magnetic return yoke, to limit the overall detector size</a:t>
            </a:r>
          </a:p>
          <a:p>
            <a:pPr marL="868680" lvl="1" indent="-411480">
              <a:spcBef>
                <a:spcPts val="1800"/>
              </a:spcBef>
              <a:buFont typeface="Wingdings" pitchFamily="2" charset="2"/>
              <a:buChar char="Ø"/>
            </a:pPr>
            <a:endParaRPr lang="en-US" dirty="0"/>
          </a:p>
          <a:p>
            <a:pPr marL="411480" indent="-411480">
              <a:spcBef>
                <a:spcPts val="1800"/>
              </a:spcBef>
              <a:buFont typeface="Wingdings" pitchFamily="2" charset="2"/>
              <a:buChar char="Ø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Dual readout HCAL in iron</a:t>
            </a:r>
          </a:p>
          <a:p>
            <a:pPr marL="411480" indent="-411480">
              <a:buFont typeface="Wingdings" pitchFamily="2" charset="2"/>
              <a:buChar char="Ø"/>
            </a:pP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B5ED34-25CF-4B4A-D1C8-67BF2D89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848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CE1DE-32EC-4F1D-F467-CAFA33180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2B5681-25FA-6F39-965A-9A9095041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readout HCAL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7EE8DA-8600-320C-C709-EB0D08528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932" y="1825625"/>
            <a:ext cx="11572068" cy="4351338"/>
          </a:xfrm>
        </p:spPr>
        <p:txBody>
          <a:bodyPr>
            <a:normAutofit fontScale="85000" lnSpcReduction="20000"/>
          </a:bodyPr>
          <a:lstStyle/>
          <a:p>
            <a:pPr marL="365760" indent="-365760">
              <a:lnSpc>
                <a:spcPct val="115000"/>
              </a:lnSpc>
              <a:spcBef>
                <a:spcPts val="1800"/>
              </a:spcBef>
            </a:pPr>
            <a:r>
              <a:rPr lang="en-US" dirty="0"/>
              <a:t>Ongoing R&amp;D activities feature prototypes with </a:t>
            </a:r>
            <a:r>
              <a:rPr lang="en-US" dirty="0" err="1"/>
              <a:t>fibres</a:t>
            </a:r>
            <a:r>
              <a:rPr lang="en-US" dirty="0"/>
              <a:t> at a pitch of 1.5 mm</a:t>
            </a:r>
          </a:p>
          <a:p>
            <a:pPr marL="365760" indent="-365760">
              <a:lnSpc>
                <a:spcPct val="115000"/>
              </a:lnSpc>
              <a:spcBef>
                <a:spcPts val="1800"/>
              </a:spcBef>
            </a:pPr>
            <a:endParaRPr lang="en-US" dirty="0"/>
          </a:p>
          <a:p>
            <a:pPr marL="365760" indent="-365760">
              <a:lnSpc>
                <a:spcPct val="115000"/>
              </a:lnSpc>
              <a:spcBef>
                <a:spcPts val="1800"/>
              </a:spcBef>
            </a:pPr>
            <a:r>
              <a:rPr lang="en-US" dirty="0"/>
              <a:t>For the envisaged detector dimensions, this corresponds to ~75 million </a:t>
            </a:r>
            <a:r>
              <a:rPr lang="en-US" dirty="0" err="1"/>
              <a:t>fibres</a:t>
            </a:r>
            <a:r>
              <a:rPr lang="en-US" dirty="0"/>
              <a:t> embedded in iron, with positioning precision at the level of ~100 </a:t>
            </a:r>
            <a:r>
              <a:rPr lang="el-GR" dirty="0"/>
              <a:t>μ</a:t>
            </a:r>
            <a:r>
              <a:rPr lang="en-US" dirty="0"/>
              <a:t>m</a:t>
            </a:r>
          </a:p>
          <a:p>
            <a:pPr marL="365760" indent="-365760">
              <a:lnSpc>
                <a:spcPct val="115000"/>
              </a:lnSpc>
              <a:spcBef>
                <a:spcPts val="1800"/>
              </a:spcBef>
            </a:pPr>
            <a:endParaRPr lang="en-US" dirty="0"/>
          </a:p>
          <a:p>
            <a:pPr marL="365760" indent="-365760">
              <a:lnSpc>
                <a:spcPct val="115000"/>
              </a:lnSpc>
              <a:spcBef>
                <a:spcPts val="1800"/>
              </a:spcBef>
            </a:pPr>
            <a:r>
              <a:rPr lang="en-US" dirty="0"/>
              <a:t>It is not clear whether the construction of such a device is realistic</a:t>
            </a:r>
          </a:p>
          <a:p>
            <a:pPr marL="365760" indent="-365760">
              <a:lnSpc>
                <a:spcPct val="115000"/>
              </a:lnSpc>
              <a:spcBef>
                <a:spcPts val="1800"/>
              </a:spcBef>
            </a:pPr>
            <a:endParaRPr lang="en-US" dirty="0"/>
          </a:p>
          <a:p>
            <a:pPr marL="365760" indent="-365760">
              <a:lnSpc>
                <a:spcPct val="115000"/>
              </a:lnSpc>
              <a:spcBef>
                <a:spcPts val="1800"/>
              </a:spcBef>
            </a:pPr>
            <a:r>
              <a:rPr lang="en-US" dirty="0"/>
              <a:t>Initiate dedicated studies, starting from the engineering aspects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D3B97-58C4-23D0-1621-3D95A29E6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0857-795A-4C46-AB94-547FAFDF7D3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57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32386</TotalTime>
  <Words>6205</Words>
  <Application>Microsoft Macintosh PowerPoint</Application>
  <PresentationFormat>Widescreen</PresentationFormat>
  <Paragraphs>1339</Paragraphs>
  <Slides>121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34" baseType="lpstr">
      <vt:lpstr>Aptos</vt:lpstr>
      <vt:lpstr>Aptos Narrow</vt:lpstr>
      <vt:lpstr>Arial</vt:lpstr>
      <vt:lpstr>Arial Rounded MT Bold</vt:lpstr>
      <vt:lpstr>Calibri</vt:lpstr>
      <vt:lpstr>Cambria Math</vt:lpstr>
      <vt:lpstr>Google Sans</vt:lpstr>
      <vt:lpstr>Helvetica</vt:lpstr>
      <vt:lpstr>Tahoma</vt:lpstr>
      <vt:lpstr>Times New Roman</vt:lpstr>
      <vt:lpstr>Verdana</vt:lpstr>
      <vt:lpstr>Wingdings</vt:lpstr>
      <vt:lpstr>Office Theme</vt:lpstr>
      <vt:lpstr>ALFA</vt:lpstr>
      <vt:lpstr>History and status</vt:lpstr>
      <vt:lpstr>The ALFA detector</vt:lpstr>
      <vt:lpstr>The ALFA detector</vt:lpstr>
      <vt:lpstr>The all-MAPS Tracker for the ALFA detector</vt:lpstr>
      <vt:lpstr>Why MAPS?</vt:lpstr>
      <vt:lpstr>A full-MAPS Tracker</vt:lpstr>
      <vt:lpstr>A full-MAPS Tracker</vt:lpstr>
      <vt:lpstr>A full-MAPS Tracker</vt:lpstr>
      <vt:lpstr>Key ingredients: MAPS</vt:lpstr>
      <vt:lpstr>Stitched MAPS for VTX layers (conservative geometry)</vt:lpstr>
      <vt:lpstr>Stitched MAPS for VTX layers (“aggressive” geometry – not realistic with current beam pipe)</vt:lpstr>
      <vt:lpstr>Mechanics for VTX layers</vt:lpstr>
      <vt:lpstr>Outer Tracker (silicon, or not silicon?)</vt:lpstr>
      <vt:lpstr>Mechanics for the Outer Tracker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Outer Tracker Stave: electronics system</vt:lpstr>
      <vt:lpstr>Serial powering concept</vt:lpstr>
      <vt:lpstr>Implementing serial powering over a stave</vt:lpstr>
      <vt:lpstr>High Density Interconnect (HDI)</vt:lpstr>
      <vt:lpstr>Data merging &amp; Command sharing</vt:lpstr>
      <vt:lpstr>1 µm Alu – is it even possible?</vt:lpstr>
      <vt:lpstr>Readout flex</vt:lpstr>
      <vt:lpstr>End of stave services</vt:lpstr>
      <vt:lpstr>Summary …</vt:lpstr>
      <vt:lpstr>All together</vt:lpstr>
      <vt:lpstr>Nomenclature</vt:lpstr>
      <vt:lpstr>Nomenclature</vt:lpstr>
      <vt:lpstr>Nomenclature</vt:lpstr>
      <vt:lpstr>But…. what about the endcaps?</vt:lpstr>
      <vt:lpstr>The endcaps: from a stave to a Dee</vt:lpstr>
      <vt:lpstr>PowerPoint Presentation</vt:lpstr>
      <vt:lpstr>PowerPoint Presentation</vt:lpstr>
      <vt:lpstr>PowerPoint Presentation</vt:lpstr>
      <vt:lpstr>One more subdetector: the luminometer</vt:lpstr>
      <vt:lpstr>One more subdetector: the luminometer</vt:lpstr>
      <vt:lpstr>One more MAPS-based subdetector: the luminometer</vt:lpstr>
      <vt:lpstr>MAPS: summary</vt:lpstr>
      <vt:lpstr>Material estimates</vt:lpstr>
      <vt:lpstr>Mass estimates (some highlights)</vt:lpstr>
      <vt:lpstr>Mass estimates (some highlights)</vt:lpstr>
      <vt:lpstr>Performance </vt:lpstr>
      <vt:lpstr>Outline</vt:lpstr>
      <vt:lpstr>Baseline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5-layer VTX</vt:lpstr>
      <vt:lpstr>PowerPoint Presentation</vt:lpstr>
      <vt:lpstr>PowerPoint Presentation</vt:lpstr>
      <vt:lpstr>PowerPoint Presentation</vt:lpstr>
      <vt:lpstr>Outer Tracker with 50 𝜇m pixels</vt:lpstr>
      <vt:lpstr>PowerPoint Presentation</vt:lpstr>
      <vt:lpstr>One dead layer in OT</vt:lpstr>
      <vt:lpstr>PowerPoint Presentation</vt:lpstr>
      <vt:lpstr>PowerPoint Presentation</vt:lpstr>
      <vt:lpstr>Ignore coordinates in VTX</vt:lpstr>
      <vt:lpstr>Resolution d0, z0</vt:lpstr>
      <vt:lpstr>What we have achieved</vt:lpstr>
      <vt:lpstr>Work ahead</vt:lpstr>
      <vt:lpstr>Last but not least: simulations  (…and reconstruction)</vt:lpstr>
      <vt:lpstr>The ARC for the ALFA detector</vt:lpstr>
      <vt:lpstr>ARC (Array of RICH Cells)</vt:lpstr>
      <vt:lpstr>Silicon PhotoMultipliers</vt:lpstr>
      <vt:lpstr>Radiators</vt:lpstr>
      <vt:lpstr>ARC mechanics: concept</vt:lpstr>
      <vt:lpstr>Performance from simulation</vt:lpstr>
      <vt:lpstr>Next steps: from ARC to ARC for ALFA</vt:lpstr>
      <vt:lpstr>The ECAL for the ALFA detector</vt:lpstr>
      <vt:lpstr>The GRAiNITA concept</vt:lpstr>
      <vt:lpstr>The GRAiNITA concept: advantages</vt:lpstr>
      <vt:lpstr>GRAiNITA: the first prototype</vt:lpstr>
      <vt:lpstr>GRAiNITA: some achievements (highlights)</vt:lpstr>
      <vt:lpstr>GRAiNITA: status and next steps</vt:lpstr>
      <vt:lpstr>In parallel: studies to improve hadron energy measurement</vt:lpstr>
      <vt:lpstr>Towards ECAL</vt:lpstr>
      <vt:lpstr>What about HCAL?</vt:lpstr>
      <vt:lpstr>HCAL in ALFA</vt:lpstr>
      <vt:lpstr>Dual readout HCAL</vt:lpstr>
      <vt:lpstr>Organisational</vt:lpstr>
      <vt:lpstr>Thank you!</vt:lpstr>
      <vt:lpstr>Backup material</vt:lpstr>
      <vt:lpstr>Considerations on schedule</vt:lpstr>
      <vt:lpstr>FCC-ee official schedule</vt:lpstr>
      <vt:lpstr>PowerPoint Presentation</vt:lpstr>
      <vt:lpstr>Example of a detector: the CMS Hi-Lumi Tracker</vt:lpstr>
      <vt:lpstr>Considerations on 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Duccio Abbaneo</dc:creator>
  <cp:lastModifiedBy>Duccio Abbaneo</cp:lastModifiedBy>
  <cp:revision>90</cp:revision>
  <dcterms:created xsi:type="dcterms:W3CDTF">2026-02-13T10:16:53Z</dcterms:created>
  <dcterms:modified xsi:type="dcterms:W3CDTF">2026-04-29T09:06:01Z</dcterms:modified>
</cp:coreProperties>
</file>