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35FF2-47F4-4684-9C47-EA278B452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DF25A4-5A52-4CB6-A5A9-5D6DDE902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0991D8-7DD2-4628-8563-483A5502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3A13-9943-4CAB-8120-D80F6AF5B3D4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D0E386-F7AB-43F5-BE0A-C49F6204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686E5-32FF-4E4C-BC91-C098B201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110-F27A-4DFA-AE6F-581D80618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15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4CF6E1-6FBA-43FC-A895-7E17A8D9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691689-C38C-4A55-81CA-171A00292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366370-E2D3-4A15-BC00-589AB42C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3A13-9943-4CAB-8120-D80F6AF5B3D4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17FA68-6C8B-4759-A95E-4D309A2A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284C7F-19C2-455D-A0C2-0D1A44B0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110-F27A-4DFA-AE6F-581D80618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98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023A83-2B3E-4A68-8093-E10CFBD61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281F45-0AB5-4AC0-82B5-7F46DF104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7BF133-6C29-4053-811E-7E045D65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3A13-9943-4CAB-8120-D80F6AF5B3D4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FF26F1-A7F9-4A58-8D77-A5DC4165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101878-954B-452D-978F-C9C7DEF9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110-F27A-4DFA-AE6F-581D80618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35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99162-DA1C-4628-80F8-14805903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6F0AE4-4180-4E29-B1A8-F655FA02E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5BACF2-DDCD-481C-A0CC-057CD223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3A13-9943-4CAB-8120-D80F6AF5B3D4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A4FECC-41A2-4E13-8549-F6806DCF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B8CAD9-0213-47CA-B7C4-3D01FEAB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110-F27A-4DFA-AE6F-581D80618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3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252F6-EEA9-40B2-9DE2-B8311279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3CF956-683C-4358-9088-E01ABF65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802F42-B5AB-4745-975C-4A704EA6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3A13-9943-4CAB-8120-D80F6AF5B3D4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3B9AF8-4F52-4E5A-905E-B9185689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3DE7AD-15F2-45BF-A8A7-8CCBFCA1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110-F27A-4DFA-AE6F-581D80618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94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E6A39-BCDA-4466-AE90-519487CF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1058DF-3CD1-488B-9F42-8F8290357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D591C0-CDEC-4BB7-8867-343996426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90D52E-71BE-49BF-BD89-E5177B44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3A13-9943-4CAB-8120-D80F6AF5B3D4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B6D3FE-C112-4FF6-837D-A51CF4AB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D472A0-59CC-4EA6-AFF8-01C0283F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110-F27A-4DFA-AE6F-581D80618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66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C482A-F805-4388-BE49-D3C8F585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11B9A9-FB8F-47F7-91FD-0BE022DB3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D1F011-C364-40C0-B1AB-A6DF3BFA5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BB04D3-4546-46B3-BA5B-EE3D9297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041E22-4903-4529-B677-57DDAF9E8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C1E3F08-AEA3-49DB-960E-629A696C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3A13-9943-4CAB-8120-D80F6AF5B3D4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34293D2-3957-48BB-9621-EC5C5D79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5EFE7E-CC5D-409B-8339-F097297B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110-F27A-4DFA-AE6F-581D80618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24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065BF1-D7D4-42C9-92D8-A982FC5A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364F94-D458-4A4B-BC01-A27CC81E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3A13-9943-4CAB-8120-D80F6AF5B3D4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42EB89-82D2-4759-B026-06611ECE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806B9A-E9B5-4702-92C6-90A4DEE5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110-F27A-4DFA-AE6F-581D80618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90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8042018-7BF5-4D75-BC70-F6107DD9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3A13-9943-4CAB-8120-D80F6AF5B3D4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2B9272-E843-44B9-BD61-DDA0F85E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16D809-B982-4E8B-8BD7-50653716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110-F27A-4DFA-AE6F-581D80618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23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3C3F3-F90E-41D9-B766-EED670A1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3BA17E-B1CD-4703-9E2F-12BDDA939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2DFCAC-C31A-40C5-9DC6-78C105B75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3FA1CF-4E0F-4B12-8055-D36054ED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3A13-9943-4CAB-8120-D80F6AF5B3D4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21C964-201A-4203-B337-B9D38235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D84983-2800-48C7-98AD-AF36B2FC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110-F27A-4DFA-AE6F-581D80618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6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90CE1-8B75-4F8E-9EDA-23315E60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0D7D2B-46C4-4BF8-A3CD-7B7A0EDF1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01E23C-D761-4B56-BAFA-FBFCF9EB4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A4DA3F-2253-4984-B576-0964FB98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3A13-9943-4CAB-8120-D80F6AF5B3D4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E758D1-7F8D-4ADE-A09D-2D58B6EA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10C661-075C-481A-82FD-593C87B1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0110-F27A-4DFA-AE6F-581D80618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61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C90301-65D6-4C31-9354-0FB9C953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7B6173-0EB1-4B18-88BF-67538ACCF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DFC6D4-2EB1-4A59-BE6B-DAC591C2B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73A13-9943-4CAB-8120-D80F6AF5B3D4}" type="datetimeFigureOut">
              <a:rPr lang="fr-FR" smtClean="0"/>
              <a:t>08/06/2026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47EEE8-C878-4FBF-A7EF-3D1CBC7C1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C3C1E1-A78D-4E03-9293-5A44CF957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0110-F27A-4DFA-AE6F-581D80618B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66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FE764-67C2-4E09-BB17-06148F8656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Retour sur IEEE MSST 2026</a:t>
            </a:r>
            <a:br>
              <a:rPr lang="fr-FR" dirty="0"/>
            </a:br>
            <a:r>
              <a:rPr lang="fr-FR" dirty="0"/>
              <a:t>(Santa Clara Univ)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2FC088-5A4C-4371-A2D4-F016BAD3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Jean-Yves </a:t>
            </a:r>
            <a:r>
              <a:rPr lang="fr-FR" sz="3200" dirty="0" err="1"/>
              <a:t>Nief</a:t>
            </a:r>
            <a:r>
              <a:rPr lang="fr-F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84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C3B98-ABFC-40EF-8B74-58E5F9D4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parti pris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F15DC9-D3F6-4BDB-9D9D-AF307CE75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Du « vrai » stockage de masse:</a:t>
            </a:r>
          </a:p>
          <a:p>
            <a:pPr lvl="1"/>
            <a:r>
              <a:rPr lang="fr-FR" dirty="0"/>
              <a:t>Filesystem : </a:t>
            </a:r>
            <a:r>
              <a:rPr lang="fr-FR" dirty="0" err="1"/>
              <a:t>Hammerspace</a:t>
            </a:r>
            <a:r>
              <a:rPr lang="fr-FR" dirty="0"/>
              <a:t>, </a:t>
            </a:r>
            <a:r>
              <a:rPr lang="fr-FR" dirty="0" err="1"/>
              <a:t>Leil</a:t>
            </a:r>
            <a:r>
              <a:rPr lang="fr-FR" dirty="0"/>
              <a:t> (~ GFS), </a:t>
            </a:r>
            <a:r>
              <a:rPr lang="fr-FR" dirty="0" err="1"/>
              <a:t>RapidFS</a:t>
            </a:r>
            <a:r>
              <a:rPr lang="fr-FR" dirty="0"/>
              <a:t> (nouveau FS de </a:t>
            </a:r>
            <a:r>
              <a:rPr lang="fr-FR" dirty="0" err="1"/>
              <a:t>Versity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Stockage sur bandes (</a:t>
            </a:r>
            <a:r>
              <a:rPr lang="fr-FR" dirty="0" err="1"/>
              <a:t>Spectralogic</a:t>
            </a:r>
            <a:r>
              <a:rPr lang="fr-FR" dirty="0"/>
              <a:t>), sur céramique (</a:t>
            </a:r>
            <a:r>
              <a:rPr lang="fr-FR" dirty="0" err="1"/>
              <a:t>Cerabyte</a:t>
            </a:r>
            <a:r>
              <a:rPr lang="fr-FR" dirty="0"/>
              <a:t>).</a:t>
            </a:r>
          </a:p>
          <a:p>
            <a:r>
              <a:rPr lang="fr-FR" dirty="0"/>
              <a:t>Mais surtout de l’IA…</a:t>
            </a:r>
          </a:p>
          <a:p>
            <a:pPr lvl="1"/>
            <a:r>
              <a:rPr lang="fr-FR" dirty="0"/>
              <a:t>La course à la mémoire « désagrégée » : RDMA, </a:t>
            </a:r>
            <a:r>
              <a:rPr lang="fr-FR" dirty="0" err="1"/>
              <a:t>NVMe</a:t>
            </a:r>
            <a:r>
              <a:rPr lang="fr-FR" dirty="0"/>
              <a:t> </a:t>
            </a:r>
            <a:r>
              <a:rPr lang="fr-FR" dirty="0" err="1"/>
              <a:t>oF</a:t>
            </a:r>
            <a:endParaRPr lang="fr-FR" dirty="0"/>
          </a:p>
          <a:p>
            <a:pPr lvl="1"/>
            <a:r>
              <a:rPr lang="fr-FR" dirty="0"/>
              <a:t>Système de fichiers: </a:t>
            </a:r>
            <a:r>
              <a:rPr lang="fr-FR" dirty="0" err="1"/>
              <a:t>Famfs</a:t>
            </a:r>
            <a:r>
              <a:rPr lang="fr-FR" dirty="0"/>
              <a:t> (open source </a:t>
            </a:r>
            <a:r>
              <a:rPr lang="fr-FR" dirty="0" err="1"/>
              <a:t>scale</a:t>
            </a:r>
            <a:r>
              <a:rPr lang="fr-FR" dirty="0"/>
              <a:t> out </a:t>
            </a:r>
            <a:r>
              <a:rPr lang="fr-FR" dirty="0" err="1"/>
              <a:t>shared</a:t>
            </a:r>
            <a:r>
              <a:rPr lang="fr-FR" dirty="0"/>
              <a:t> mem FS)</a:t>
            </a:r>
          </a:p>
          <a:p>
            <a:pPr lvl="1"/>
            <a:r>
              <a:rPr lang="fr-FR" dirty="0" err="1"/>
              <a:t>pNFS</a:t>
            </a:r>
            <a:r>
              <a:rPr lang="fr-FR" dirty="0"/>
              <a:t> pour de vrai !</a:t>
            </a:r>
          </a:p>
          <a:p>
            <a:pPr lvl="1"/>
            <a:r>
              <a:rPr lang="fr-FR" dirty="0"/>
              <a:t>Économiser la RAM: chez Meta, 50% de la RAM gâchée </a:t>
            </a:r>
            <a:r>
              <a:rPr lang="fr-FR" dirty="0">
                <a:sym typeface="Wingdings" panose="05000000000000000000" pitchFamily="2" charset="2"/>
              </a:rPr>
              <a:t> solution </a:t>
            </a:r>
            <a:r>
              <a:rPr lang="fr-FR" dirty="0" err="1">
                <a:sym typeface="Wingdings" panose="05000000000000000000" pitchFamily="2" charset="2"/>
              </a:rPr>
              <a:t>Tiering</a:t>
            </a:r>
            <a:r>
              <a:rPr lang="fr-FR" dirty="0">
                <a:sym typeface="Wingdings" panose="05000000000000000000" pitchFamily="2" charset="2"/>
              </a:rPr>
              <a:t> vers </a:t>
            </a:r>
            <a:r>
              <a:rPr lang="fr-FR" dirty="0" err="1">
                <a:sym typeface="Wingdings" panose="05000000000000000000" pitchFamily="2" charset="2"/>
              </a:rPr>
              <a:t>NVMe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Le prix des serveurs… RAM 50% du prix des serveurs en 2023, 80-90% en 2026.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673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91FA01F-D45B-415A-A8A5-D78500CFC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3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99FB59-2B48-4777-9BE9-5A24591C2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8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6FCA368-4A22-4ADB-97DF-F3E2F84A6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0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D8A14D-4343-40E9-9514-E552524A1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670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129</Words>
  <Application>Microsoft Office PowerPoint</Application>
  <PresentationFormat>Grand écran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Thème Office</vt:lpstr>
      <vt:lpstr>Retour sur IEEE MSST 2026 (Santa Clara Univ)</vt:lpstr>
      <vt:lpstr>Quelques parti pris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Retour sur IEEE MSST 2026 (Santa Clara Univ)</dc:title>
  <dc:creator>Jean-Yves NIEF</dc:creator>
  <cp:lastModifiedBy>Jean-Yves NIEF</cp:lastModifiedBy>
  <cp:revision>9</cp:revision>
  <dcterms:created xsi:type="dcterms:W3CDTF">2026-06-08T15:14:48Z</dcterms:created>
  <dcterms:modified xsi:type="dcterms:W3CDTF">2026-06-09T08:11:33Z</dcterms:modified>
</cp:coreProperties>
</file>