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3"/>
    <p:restoredTop sz="94637"/>
  </p:normalViewPr>
  <p:slideViewPr>
    <p:cSldViewPr snapToGrid="0">
      <p:cViewPr varScale="1">
        <p:scale>
          <a:sx n="147" d="100"/>
          <a:sy n="147" d="100"/>
        </p:scale>
        <p:origin x="22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BC55D-4211-DD53-0E87-E88A68DA2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4216EE-9BE4-88F9-396F-4F7043752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FCAB4-BBD0-6171-AE0D-14A6479A1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A005-2751-6645-8E27-0BA548A93F6B}" type="datetimeFigureOut">
              <a:rPr lang="en-US" smtClean="0"/>
              <a:t>7/9/26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0594B-B502-1574-4A28-B50949B1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B7486-A424-B3F4-1C8D-C4CE13CF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140F-8A69-974E-BF32-6B1AA2B4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5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8C16F-6A08-450A-0B5A-9DD43C532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C5E3CD-BFA6-FB74-FB2B-0E8EC0910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6B5DB-1C4B-8E1E-1918-BB2B85A96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A005-2751-6645-8E27-0BA548A93F6B}" type="datetimeFigureOut">
              <a:rPr lang="en-US" smtClean="0"/>
              <a:t>7/9/26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A98F8-2C87-C11B-4B4C-2FD8FD746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E7B14-816F-71D8-ED3D-44560EE7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140F-8A69-974E-BF32-6B1AA2B4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9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5AB1F9-1FDE-658B-5BFB-FC020F4BE2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E423D-A2D4-EBBB-67FD-FCA667996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C384A-D969-EEA6-65E0-F7D61A12F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A005-2751-6645-8E27-0BA548A93F6B}" type="datetimeFigureOut">
              <a:rPr lang="en-US" smtClean="0"/>
              <a:t>7/9/26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657B17-6BDA-D0E0-F30C-05377706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96ADA-ABCC-C9F2-48B5-D0F39FFB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140F-8A69-974E-BF32-6B1AA2B4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21D2-F2CB-E110-A1B3-2D7180AF5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FAC44-317F-7A2C-A04F-559C2EE3B5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B199F-FBC6-D698-496D-E6C94E4A6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A005-2751-6645-8E27-0BA548A93F6B}" type="datetimeFigureOut">
              <a:rPr lang="en-US" smtClean="0"/>
              <a:t>7/9/26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76F6F-C816-4F7C-FC3E-01BECAC3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3D8C5-8A49-3320-0FB1-3DB96D9B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140F-8A69-974E-BF32-6B1AA2B4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989B6-75A9-3C3D-67AA-7E3856429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72CFB-9651-CA69-CCB4-47F418202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12336-6CD4-1DD3-1773-E542A7C1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A005-2751-6645-8E27-0BA548A93F6B}" type="datetimeFigureOut">
              <a:rPr lang="en-US" smtClean="0"/>
              <a:t>7/9/26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88AFF-7AC0-E8CE-C53A-C3BD2F9F8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6036B-4BC8-A4B4-7CD1-967C56A5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140F-8A69-974E-BF32-6B1AA2B4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5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4FFC2-334E-084F-39B2-F81D7CDB0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27CF3-819C-FB87-738E-D5B2A09D0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89CE5-0C39-CD8E-1E1F-203112D0D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C435A9-4521-AD57-2D43-CA2E013A0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A005-2751-6645-8E27-0BA548A93F6B}" type="datetimeFigureOut">
              <a:rPr lang="en-US" smtClean="0"/>
              <a:t>7/9/26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BBA67-9CFE-70EE-ECC1-3A78E2A7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5415B-5960-EB6A-1FE6-2F2E327F4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140F-8A69-974E-BF32-6B1AA2B4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CF12D-CEAA-995A-2A17-CB9636BD3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D93E00-3189-230E-329C-A250DDC8A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40377-8470-8E08-7F35-C068AAABA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4598EA-C255-F9A9-C739-CEACC28B5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B97757-B954-AE3C-37AB-4565E5619D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006DFA-C2BD-6941-DAA4-2685275A5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A005-2751-6645-8E27-0BA548A93F6B}" type="datetimeFigureOut">
              <a:rPr lang="en-US" smtClean="0"/>
              <a:t>7/9/26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942766-6CE6-345D-EB04-8B6A5B7EE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6438C2-8782-48C9-1998-09BA72B5E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140F-8A69-974E-BF32-6B1AA2B4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4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2EA26-1244-CCFC-4546-A7AD62631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BE74AF-84D8-865B-1C93-327C7231A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A005-2751-6645-8E27-0BA548A93F6B}" type="datetimeFigureOut">
              <a:rPr lang="en-US" smtClean="0"/>
              <a:t>7/9/26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9875ED-38EB-974E-4523-501FF84D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D86F1E-9E52-C06F-58AA-03177B82A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140F-8A69-974E-BF32-6B1AA2B4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967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A2B61E-F933-A367-9510-056927785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A005-2751-6645-8E27-0BA548A93F6B}" type="datetimeFigureOut">
              <a:rPr lang="en-US" smtClean="0"/>
              <a:t>7/9/26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081A53-5CA1-9EE9-3B97-1F01FE440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C2690-4411-83AD-586D-15AB2745A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140F-8A69-974E-BF32-6B1AA2B4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0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7C31-7BED-CC94-1146-D7FD3DD9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8FF2C-DE88-FDD1-A2A6-8DDF6FD21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B7135A-0142-D226-F472-C74999B4A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7BD5B-E789-7661-45D9-1555F284F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A005-2751-6645-8E27-0BA548A93F6B}" type="datetimeFigureOut">
              <a:rPr lang="en-US" smtClean="0"/>
              <a:t>7/9/26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17E10-AA0E-C924-C11C-CB13C787E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086E8-ECB2-C2DA-3297-D8AFE4930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140F-8A69-974E-BF32-6B1AA2B4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69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5B2AA-6703-C91F-8E3E-940EE5F9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CF4FDB-64B0-3140-8767-78C7BFE83E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792DB-F2EE-B6B6-2CB8-F957791EE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FCA02-56E1-9E31-40A0-B23887AC8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8A005-2751-6645-8E27-0BA548A93F6B}" type="datetimeFigureOut">
              <a:rPr lang="en-US" smtClean="0"/>
              <a:t>7/9/26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3FB806-765C-E001-442F-97BC0C535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3C42A-7F8E-887E-0E60-737164B6B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C140F-8A69-974E-BF32-6B1AA2B4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1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B11058-5467-5EA0-5B0B-4EEE4160C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AB595-A69E-7E8B-391A-3E576325A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06E8E-5292-428D-A768-10BF8D37E2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58A005-2751-6645-8E27-0BA548A93F6B}" type="datetimeFigureOut">
              <a:rPr lang="en-US" smtClean="0"/>
              <a:t>7/9/26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404A5-13DD-82E5-4479-0018B5778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635B8-1E23-FD03-CEAC-44D28FD402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1C140F-8A69-974E-BF32-6B1AA2B45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4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611363-2A15-50A6-8019-041A90966D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046877-B94C-86B3-B4B6-373E6651F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 sz="520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5EFDE0-EA8F-3BB7-999A-5473F25B7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058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CEDE65-B8DB-D26D-DC7B-1C9C950945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24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6253CB-5FB6-B684-94BD-5B8C6B24FB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89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440174-0ED5-3EFF-CE5C-A431678037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8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B482B0-C6C3-2721-2104-F94C949635A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92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5CF6CD-F8CB-6777-D5A4-4480BC5528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96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705FB-49A2-F294-3D1E-2ECACB2F4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101617-1FCA-DC2F-9E7E-A60492CA3E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83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1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04DE1F-8999-75AE-8A5C-D83451BA9B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4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4B0BC7-7771-1A4A-4911-EB99092B83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8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EED665-439F-FDF1-B7F4-054735A29A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4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89D481-8C62-93DE-E200-1E98C36EFA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27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E66D0-A475-3D1B-9F4A-D5B6D5DFC0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52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076135-622A-2A8E-926D-1F0D58030E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correlation_cycle_gaussian_wilks.mp4">
            <a:hlinkClick r:id="" action="ppaction://media"/>
            <a:extLst>
              <a:ext uri="{FF2B5EF4-FFF2-40B4-BE49-F238E27FC236}">
                <a16:creationId xmlns:a16="http://schemas.microsoft.com/office/drawing/2014/main" id="{BE455FD6-1DB2-1E3C-6F14-C092586E8E3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072" y="654155"/>
            <a:ext cx="9656619" cy="403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7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46696F-C3E2-ABE4-A86B-F7CD2A58AA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8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0</Words>
  <Application>Microsoft Macintosh PowerPoint</Application>
  <PresentationFormat>Widescreen</PresentationFormat>
  <Paragraphs>0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G.L. Kiddier</dc:creator>
  <cp:lastModifiedBy>G.L. Kiddier</cp:lastModifiedBy>
  <cp:revision>2</cp:revision>
  <dcterms:created xsi:type="dcterms:W3CDTF">2026-07-09T10:25:35Z</dcterms:created>
  <dcterms:modified xsi:type="dcterms:W3CDTF">2026-07-10T08:55:42Z</dcterms:modified>
</cp:coreProperties>
</file>