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sldIdLst>
    <p:sldId id="557" r:id="rId5"/>
    <p:sldId id="360" r:id="rId6"/>
    <p:sldId id="270" r:id="rId7"/>
    <p:sldId id="550" r:id="rId8"/>
    <p:sldId id="554" r:id="rId9"/>
    <p:sldId id="280" r:id="rId10"/>
    <p:sldId id="379" r:id="rId11"/>
    <p:sldId id="538" r:id="rId12"/>
    <p:sldId id="551" r:id="rId13"/>
    <p:sldId id="369" r:id="rId14"/>
    <p:sldId id="541" r:id="rId15"/>
    <p:sldId id="543" r:id="rId16"/>
    <p:sldId id="373" r:id="rId17"/>
    <p:sldId id="549" r:id="rId18"/>
    <p:sldId id="258" r:id="rId19"/>
    <p:sldId id="556" r:id="rId20"/>
    <p:sldId id="555" r:id="rId21"/>
    <p:sldId id="540" r:id="rId22"/>
    <p:sldId id="544" r:id="rId2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854"/>
    <a:srgbClr val="C00000"/>
    <a:srgbClr val="7030A0"/>
    <a:srgbClr val="CBCDD1"/>
    <a:srgbClr val="E7E8E9"/>
    <a:srgbClr val="E8930A"/>
    <a:srgbClr val="221E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4D254A-BF91-4C91-8DD1-615820842FDF}" v="487" dt="2026-06-16T11:25:43.6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>
      <p:cViewPr>
        <p:scale>
          <a:sx n="62" d="100"/>
          <a:sy n="62" d="100"/>
        </p:scale>
        <p:origin x="28" y="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in MOLLE" userId="b6f7591a-6c8f-44b8-a0ad-16e831dc3e39" providerId="ADAL" clId="{13EC3BB0-B63C-472D-BC70-779A8E6EE456}"/>
    <pc:docChg chg="undo redo custSel addSld delSld modSld sldOrd">
      <pc:chgData name="Robin MOLLE" userId="b6f7591a-6c8f-44b8-a0ad-16e831dc3e39" providerId="ADAL" clId="{13EC3BB0-B63C-472D-BC70-779A8E6EE456}" dt="2026-06-16T14:26:59.636" v="2739" actId="478"/>
      <pc:docMkLst>
        <pc:docMk/>
      </pc:docMkLst>
      <pc:sldChg chg="del">
        <pc:chgData name="Robin MOLLE" userId="b6f7591a-6c8f-44b8-a0ad-16e831dc3e39" providerId="ADAL" clId="{13EC3BB0-B63C-472D-BC70-779A8E6EE456}" dt="2026-06-16T14:26:29.055" v="2728" actId="47"/>
        <pc:sldMkLst>
          <pc:docMk/>
          <pc:sldMk cId="3224783347" sldId="256"/>
        </pc:sldMkLst>
      </pc:sldChg>
      <pc:sldChg chg="addSp modSp mod">
        <pc:chgData name="Robin MOLLE" userId="b6f7591a-6c8f-44b8-a0ad-16e831dc3e39" providerId="ADAL" clId="{13EC3BB0-B63C-472D-BC70-779A8E6EE456}" dt="2026-06-11T13:47:29.900" v="283" actId="1076"/>
        <pc:sldMkLst>
          <pc:docMk/>
          <pc:sldMk cId="0" sldId="258"/>
        </pc:sldMkLst>
        <pc:spChg chg="mod">
          <ac:chgData name="Robin MOLLE" userId="b6f7591a-6c8f-44b8-a0ad-16e831dc3e39" providerId="ADAL" clId="{13EC3BB0-B63C-472D-BC70-779A8E6EE456}" dt="2026-06-11T12:43:52.211" v="243" actId="1076"/>
          <ac:spMkLst>
            <pc:docMk/>
            <pc:sldMk cId="0" sldId="258"/>
            <ac:spMk id="2" creationId="{00000000-0000-0000-0000-000000000000}"/>
          </ac:spMkLst>
        </pc:spChg>
        <pc:spChg chg="add mod">
          <ac:chgData name="Robin MOLLE" userId="b6f7591a-6c8f-44b8-a0ad-16e831dc3e39" providerId="ADAL" clId="{13EC3BB0-B63C-472D-BC70-779A8E6EE456}" dt="2026-06-11T12:44:20.347" v="250" actId="1076"/>
          <ac:spMkLst>
            <pc:docMk/>
            <pc:sldMk cId="0" sldId="258"/>
            <ac:spMk id="3" creationId="{4B8FB32B-02F0-BD23-10C7-04E193BA9D16}"/>
          </ac:spMkLst>
        </pc:spChg>
        <pc:spChg chg="mod">
          <ac:chgData name="Robin MOLLE" userId="b6f7591a-6c8f-44b8-a0ad-16e831dc3e39" providerId="ADAL" clId="{13EC3BB0-B63C-472D-BC70-779A8E6EE456}" dt="2026-06-11T12:44:02.122" v="245" actId="1076"/>
          <ac:spMkLst>
            <pc:docMk/>
            <pc:sldMk cId="0" sldId="258"/>
            <ac:spMk id="5" creationId="{00000000-0000-0000-0000-000000000000}"/>
          </ac:spMkLst>
        </pc:spChg>
        <pc:spChg chg="mod">
          <ac:chgData name="Robin MOLLE" userId="b6f7591a-6c8f-44b8-a0ad-16e831dc3e39" providerId="ADAL" clId="{13EC3BB0-B63C-472D-BC70-779A8E6EE456}" dt="2026-06-11T13:47:29.900" v="283" actId="1076"/>
          <ac:spMkLst>
            <pc:docMk/>
            <pc:sldMk cId="0" sldId="258"/>
            <ac:spMk id="50" creationId="{DCEAE634-13A0-C6F5-C257-F7E48BFEA672}"/>
          </ac:spMkLst>
        </pc:spChg>
      </pc:sldChg>
      <pc:sldChg chg="addSp delSp modSp add mod delAnim">
        <pc:chgData name="Robin MOLLE" userId="b6f7591a-6c8f-44b8-a0ad-16e831dc3e39" providerId="ADAL" clId="{13EC3BB0-B63C-472D-BC70-779A8E6EE456}" dt="2026-06-16T07:35:54.985" v="1576" actId="1076"/>
        <pc:sldMkLst>
          <pc:docMk/>
          <pc:sldMk cId="1235658894" sldId="270"/>
        </pc:sldMkLst>
        <pc:spChg chg="del">
          <ac:chgData name="Robin MOLLE" userId="b6f7591a-6c8f-44b8-a0ad-16e831dc3e39" providerId="ADAL" clId="{13EC3BB0-B63C-472D-BC70-779A8E6EE456}" dt="2026-06-15T08:55:13.188" v="612" actId="478"/>
          <ac:spMkLst>
            <pc:docMk/>
            <pc:sldMk cId="1235658894" sldId="270"/>
            <ac:spMk id="2" creationId="{1919090E-DD4E-412B-8B29-4454F2CE0270}"/>
          </ac:spMkLst>
        </pc:spChg>
        <pc:spChg chg="mod">
          <ac:chgData name="Robin MOLLE" userId="b6f7591a-6c8f-44b8-a0ad-16e831dc3e39" providerId="ADAL" clId="{13EC3BB0-B63C-472D-BC70-779A8E6EE456}" dt="2026-06-15T08:55:26.563" v="645" actId="1076"/>
          <ac:spMkLst>
            <pc:docMk/>
            <pc:sldMk cId="1235658894" sldId="270"/>
            <ac:spMk id="7" creationId="{D18CF1CA-6736-451C-AA30-A277C0E79B3C}"/>
          </ac:spMkLst>
        </pc:spChg>
        <pc:spChg chg="del">
          <ac:chgData name="Robin MOLLE" userId="b6f7591a-6c8f-44b8-a0ad-16e831dc3e39" providerId="ADAL" clId="{13EC3BB0-B63C-472D-BC70-779A8E6EE456}" dt="2026-06-16T07:35:50.348" v="1575" actId="478"/>
          <ac:spMkLst>
            <pc:docMk/>
            <pc:sldMk cId="1235658894" sldId="270"/>
            <ac:spMk id="8" creationId="{BFEFBCED-F996-46F3-A94E-2432DD00A27F}"/>
          </ac:spMkLst>
        </pc:spChg>
        <pc:spChg chg="add mod">
          <ac:chgData name="Robin MOLLE" userId="b6f7591a-6c8f-44b8-a0ad-16e831dc3e39" providerId="ADAL" clId="{13EC3BB0-B63C-472D-BC70-779A8E6EE456}" dt="2026-06-15T08:55:13.188" v="612" actId="478"/>
          <ac:spMkLst>
            <pc:docMk/>
            <pc:sldMk cId="1235658894" sldId="270"/>
            <ac:spMk id="9" creationId="{0094CC66-3139-8583-8865-F262EDF0656D}"/>
          </ac:spMkLst>
        </pc:spChg>
        <pc:spChg chg="mod">
          <ac:chgData name="Robin MOLLE" userId="b6f7591a-6c8f-44b8-a0ad-16e831dc3e39" providerId="ADAL" clId="{13EC3BB0-B63C-472D-BC70-779A8E6EE456}" dt="2026-06-16T07:35:54.985" v="1576" actId="1076"/>
          <ac:spMkLst>
            <pc:docMk/>
            <pc:sldMk cId="1235658894" sldId="270"/>
            <ac:spMk id="10" creationId="{6BF438BD-F572-4F91-B04B-97FC1481B194}"/>
          </ac:spMkLst>
        </pc:spChg>
        <pc:spChg chg="add mod">
          <ac:chgData name="Robin MOLLE" userId="b6f7591a-6c8f-44b8-a0ad-16e831dc3e39" providerId="ADAL" clId="{13EC3BB0-B63C-472D-BC70-779A8E6EE456}" dt="2026-06-15T08:55:24.157" v="644" actId="20577"/>
          <ac:spMkLst>
            <pc:docMk/>
            <pc:sldMk cId="1235658894" sldId="270"/>
            <ac:spMk id="11" creationId="{1BCF3728-551F-43F6-9296-C59382BC7E34}"/>
          </ac:spMkLst>
        </pc:spChg>
        <pc:spChg chg="mod">
          <ac:chgData name="Robin MOLLE" userId="b6f7591a-6c8f-44b8-a0ad-16e831dc3e39" providerId="ADAL" clId="{13EC3BB0-B63C-472D-BC70-779A8E6EE456}" dt="2026-06-16T07:35:54.985" v="1576" actId="1076"/>
          <ac:spMkLst>
            <pc:docMk/>
            <pc:sldMk cId="1235658894" sldId="270"/>
            <ac:spMk id="17" creationId="{A7929BA2-92FC-40A2-89A0-3B63037D2EBF}"/>
          </ac:spMkLst>
        </pc:spChg>
        <pc:spChg chg="mod">
          <ac:chgData name="Robin MOLLE" userId="b6f7591a-6c8f-44b8-a0ad-16e831dc3e39" providerId="ADAL" clId="{13EC3BB0-B63C-472D-BC70-779A8E6EE456}" dt="2026-06-16T07:35:54.985" v="1576" actId="1076"/>
          <ac:spMkLst>
            <pc:docMk/>
            <pc:sldMk cId="1235658894" sldId="270"/>
            <ac:spMk id="18" creationId="{04D97BA9-7DB5-4492-AD21-6A79C344A396}"/>
          </ac:spMkLst>
        </pc:spChg>
        <pc:grpChg chg="mod">
          <ac:chgData name="Robin MOLLE" userId="b6f7591a-6c8f-44b8-a0ad-16e831dc3e39" providerId="ADAL" clId="{13EC3BB0-B63C-472D-BC70-779A8E6EE456}" dt="2026-06-16T07:35:54.985" v="1576" actId="1076"/>
          <ac:grpSpMkLst>
            <pc:docMk/>
            <pc:sldMk cId="1235658894" sldId="270"/>
            <ac:grpSpMk id="14" creationId="{9DDAB975-40E5-425A-B9CE-3FFA96814B5A}"/>
          </ac:grpSpMkLst>
        </pc:grpChg>
        <pc:grpChg chg="mod">
          <ac:chgData name="Robin MOLLE" userId="b6f7591a-6c8f-44b8-a0ad-16e831dc3e39" providerId="ADAL" clId="{13EC3BB0-B63C-472D-BC70-779A8E6EE456}" dt="2026-06-16T07:35:54.985" v="1576" actId="1076"/>
          <ac:grpSpMkLst>
            <pc:docMk/>
            <pc:sldMk cId="1235658894" sldId="270"/>
            <ac:grpSpMk id="15" creationId="{6C013500-D7B5-4F93-9C20-B3235F2F9912}"/>
          </ac:grpSpMkLst>
        </pc:grpChg>
        <pc:grpChg chg="mod">
          <ac:chgData name="Robin MOLLE" userId="b6f7591a-6c8f-44b8-a0ad-16e831dc3e39" providerId="ADAL" clId="{13EC3BB0-B63C-472D-BC70-779A8E6EE456}" dt="2026-06-16T07:35:54.985" v="1576" actId="1076"/>
          <ac:grpSpMkLst>
            <pc:docMk/>
            <pc:sldMk cId="1235658894" sldId="270"/>
            <ac:grpSpMk id="16" creationId="{D102119C-E699-4EC4-A7AD-DE980599AE05}"/>
          </ac:grpSpMkLst>
        </pc:grpChg>
        <pc:picChg chg="del">
          <ac:chgData name="Robin MOLLE" userId="b6f7591a-6c8f-44b8-a0ad-16e831dc3e39" providerId="ADAL" clId="{13EC3BB0-B63C-472D-BC70-779A8E6EE456}" dt="2026-06-16T07:35:48.016" v="1574" actId="478"/>
          <ac:picMkLst>
            <pc:docMk/>
            <pc:sldMk cId="1235658894" sldId="270"/>
            <ac:picMk id="6" creationId="{361635F9-8F91-40E2-83DA-AFBA05FBB8A3}"/>
          </ac:picMkLst>
        </pc:picChg>
        <pc:picChg chg="mod">
          <ac:chgData name="Robin MOLLE" userId="b6f7591a-6c8f-44b8-a0ad-16e831dc3e39" providerId="ADAL" clId="{13EC3BB0-B63C-472D-BC70-779A8E6EE456}" dt="2026-06-16T07:35:54.985" v="1576" actId="1076"/>
          <ac:picMkLst>
            <pc:docMk/>
            <pc:sldMk cId="1235658894" sldId="270"/>
            <ac:picMk id="2050" creationId="{A4569533-5E25-496B-A616-A315EA0761BA}"/>
          </ac:picMkLst>
        </pc:picChg>
        <pc:picChg chg="mod">
          <ac:chgData name="Robin MOLLE" userId="b6f7591a-6c8f-44b8-a0ad-16e831dc3e39" providerId="ADAL" clId="{13EC3BB0-B63C-472D-BC70-779A8E6EE456}" dt="2026-06-16T07:35:54.985" v="1576" actId="1076"/>
          <ac:picMkLst>
            <pc:docMk/>
            <pc:sldMk cId="1235658894" sldId="270"/>
            <ac:picMk id="2052" creationId="{58FFAC29-9D30-4849-A8F2-46AEC9BE11D8}"/>
          </ac:picMkLst>
        </pc:picChg>
        <pc:picChg chg="mod">
          <ac:chgData name="Robin MOLLE" userId="b6f7591a-6c8f-44b8-a0ad-16e831dc3e39" providerId="ADAL" clId="{13EC3BB0-B63C-472D-BC70-779A8E6EE456}" dt="2026-06-16T07:35:54.985" v="1576" actId="1076"/>
          <ac:picMkLst>
            <pc:docMk/>
            <pc:sldMk cId="1235658894" sldId="270"/>
            <ac:picMk id="2054" creationId="{D048F7BE-5063-4CBA-9C64-64A7E60A9B4D}"/>
          </ac:picMkLst>
        </pc:picChg>
      </pc:sldChg>
      <pc:sldChg chg="addSp delSp modSp add del mod delAnim">
        <pc:chgData name="Robin MOLLE" userId="b6f7591a-6c8f-44b8-a0ad-16e831dc3e39" providerId="ADAL" clId="{13EC3BB0-B63C-472D-BC70-779A8E6EE456}" dt="2026-06-15T08:55:05.388" v="611" actId="47"/>
        <pc:sldMkLst>
          <pc:docMk/>
          <pc:sldMk cId="2732971021" sldId="271"/>
        </pc:sldMkLst>
        <pc:spChg chg="add del">
          <ac:chgData name="Robin MOLLE" userId="b6f7591a-6c8f-44b8-a0ad-16e831dc3e39" providerId="ADAL" clId="{13EC3BB0-B63C-472D-BC70-779A8E6EE456}" dt="2026-06-15T08:53:26.688" v="570" actId="478"/>
          <ac:spMkLst>
            <pc:docMk/>
            <pc:sldMk cId="2732971021" sldId="271"/>
            <ac:spMk id="7" creationId="{C91A9C4E-CE23-49BE-9BEA-1B698AA2ED09}"/>
          </ac:spMkLst>
        </pc:spChg>
        <pc:spChg chg="mod">
          <ac:chgData name="Robin MOLLE" userId="b6f7591a-6c8f-44b8-a0ad-16e831dc3e39" providerId="ADAL" clId="{13EC3BB0-B63C-472D-BC70-779A8E6EE456}" dt="2026-06-15T08:54:00.976" v="602" actId="20577"/>
          <ac:spMkLst>
            <pc:docMk/>
            <pc:sldMk cId="2732971021" sldId="271"/>
            <ac:spMk id="11" creationId="{CA07D24B-ACFB-45A0-A946-68A4AAFB0479}"/>
          </ac:spMkLst>
        </pc:spChg>
        <pc:spChg chg="mod">
          <ac:chgData name="Robin MOLLE" userId="b6f7591a-6c8f-44b8-a0ad-16e831dc3e39" providerId="ADAL" clId="{13EC3BB0-B63C-472D-BC70-779A8E6EE456}" dt="2026-06-15T08:54:19.976" v="606" actId="207"/>
          <ac:spMkLst>
            <pc:docMk/>
            <pc:sldMk cId="2732971021" sldId="271"/>
            <ac:spMk id="14" creationId="{0FCA5D6F-E889-4CF7-8D99-08CA32AE35CD}"/>
          </ac:spMkLst>
        </pc:spChg>
        <pc:spChg chg="mod">
          <ac:chgData name="Robin MOLLE" userId="b6f7591a-6c8f-44b8-a0ad-16e831dc3e39" providerId="ADAL" clId="{13EC3BB0-B63C-472D-BC70-779A8E6EE456}" dt="2026-06-15T08:54:26.508" v="607" actId="207"/>
          <ac:spMkLst>
            <pc:docMk/>
            <pc:sldMk cId="2732971021" sldId="271"/>
            <ac:spMk id="15" creationId="{ED5736BC-9308-4E6C-AE05-91E3AECF2626}"/>
          </ac:spMkLst>
        </pc:spChg>
        <pc:spChg chg="del">
          <ac:chgData name="Robin MOLLE" userId="b6f7591a-6c8f-44b8-a0ad-16e831dc3e39" providerId="ADAL" clId="{13EC3BB0-B63C-472D-BC70-779A8E6EE456}" dt="2026-06-15T08:54:34.727" v="609" actId="478"/>
          <ac:spMkLst>
            <pc:docMk/>
            <pc:sldMk cId="2732971021" sldId="271"/>
            <ac:spMk id="16" creationId="{877CEF10-5B13-4B51-8C5B-E70CD4B7A370}"/>
          </ac:spMkLst>
        </pc:spChg>
        <pc:spChg chg="mod">
          <ac:chgData name="Robin MOLLE" userId="b6f7591a-6c8f-44b8-a0ad-16e831dc3e39" providerId="ADAL" clId="{13EC3BB0-B63C-472D-BC70-779A8E6EE456}" dt="2026-06-15T08:54:26.508" v="607" actId="207"/>
          <ac:spMkLst>
            <pc:docMk/>
            <pc:sldMk cId="2732971021" sldId="271"/>
            <ac:spMk id="18" creationId="{2A09951A-86AC-4E6D-973D-92FB2C61D3B1}"/>
          </ac:spMkLst>
        </pc:spChg>
        <pc:picChg chg="del">
          <ac:chgData name="Robin MOLLE" userId="b6f7591a-6c8f-44b8-a0ad-16e831dc3e39" providerId="ADAL" clId="{13EC3BB0-B63C-472D-BC70-779A8E6EE456}" dt="2026-06-15T08:54:31.916" v="608" actId="478"/>
          <ac:picMkLst>
            <pc:docMk/>
            <pc:sldMk cId="2732971021" sldId="271"/>
            <ac:picMk id="12" creationId="{B2E0EC77-C7E8-4D03-A643-7CA51CD8440E}"/>
          </ac:picMkLst>
        </pc:picChg>
        <pc:picChg chg="mod">
          <ac:chgData name="Robin MOLLE" userId="b6f7591a-6c8f-44b8-a0ad-16e831dc3e39" providerId="ADAL" clId="{13EC3BB0-B63C-472D-BC70-779A8E6EE456}" dt="2026-06-15T08:54:05.864" v="603" actId="1076"/>
          <ac:picMkLst>
            <pc:docMk/>
            <pc:sldMk cId="2732971021" sldId="271"/>
            <ac:picMk id="13" creationId="{A8174F3B-D55B-4A9E-A35C-EEB616BA23F9}"/>
          </ac:picMkLst>
        </pc:picChg>
      </pc:sldChg>
      <pc:sldChg chg="addSp delSp modSp add del mod ord">
        <pc:chgData name="Robin MOLLE" userId="b6f7591a-6c8f-44b8-a0ad-16e831dc3e39" providerId="ADAL" clId="{13EC3BB0-B63C-472D-BC70-779A8E6EE456}" dt="2026-06-16T08:25:40.886" v="2236" actId="47"/>
        <pc:sldMkLst>
          <pc:docMk/>
          <pc:sldMk cId="2249172236" sldId="277"/>
        </pc:sldMkLst>
        <pc:spChg chg="add mod">
          <ac:chgData name="Robin MOLLE" userId="b6f7591a-6c8f-44b8-a0ad-16e831dc3e39" providerId="ADAL" clId="{13EC3BB0-B63C-472D-BC70-779A8E6EE456}" dt="2026-06-15T09:31:34.363" v="889"/>
          <ac:spMkLst>
            <pc:docMk/>
            <pc:sldMk cId="2249172236" sldId="277"/>
            <ac:spMk id="2" creationId="{3E72CF04-1294-19DD-286A-CB08549C4DC2}"/>
          </ac:spMkLst>
        </pc:spChg>
        <pc:spChg chg="add mod">
          <ac:chgData name="Robin MOLLE" userId="b6f7591a-6c8f-44b8-a0ad-16e831dc3e39" providerId="ADAL" clId="{13EC3BB0-B63C-472D-BC70-779A8E6EE456}" dt="2026-06-15T09:32:11.714" v="938" actId="1076"/>
          <ac:spMkLst>
            <pc:docMk/>
            <pc:sldMk cId="2249172236" sldId="277"/>
            <ac:spMk id="3" creationId="{92DCE850-112B-6706-7A89-C3F9A0B9B0DF}"/>
          </ac:spMkLst>
        </pc:spChg>
        <pc:spChg chg="mod">
          <ac:chgData name="Robin MOLLE" userId="b6f7591a-6c8f-44b8-a0ad-16e831dc3e39" providerId="ADAL" clId="{13EC3BB0-B63C-472D-BC70-779A8E6EE456}" dt="2026-06-15T09:31:46.938" v="892"/>
          <ac:spMkLst>
            <pc:docMk/>
            <pc:sldMk cId="2249172236" sldId="277"/>
            <ac:spMk id="4" creationId="{E3ED4185-A04B-454B-B693-3DDB6D137875}"/>
          </ac:spMkLst>
        </pc:spChg>
        <pc:spChg chg="del">
          <ac:chgData name="Robin MOLLE" userId="b6f7591a-6c8f-44b8-a0ad-16e831dc3e39" providerId="ADAL" clId="{13EC3BB0-B63C-472D-BC70-779A8E6EE456}" dt="2026-06-15T09:31:32.701" v="885" actId="478"/>
          <ac:spMkLst>
            <pc:docMk/>
            <pc:sldMk cId="2249172236" sldId="277"/>
            <ac:spMk id="8" creationId="{C05D870F-B919-4FE2-A9EB-016A3ECCC0FC}"/>
          </ac:spMkLst>
        </pc:spChg>
        <pc:spChg chg="mod">
          <ac:chgData name="Robin MOLLE" userId="b6f7591a-6c8f-44b8-a0ad-16e831dc3e39" providerId="ADAL" clId="{13EC3BB0-B63C-472D-BC70-779A8E6EE456}" dt="2026-06-15T09:32:42.482" v="940" actId="207"/>
          <ac:spMkLst>
            <pc:docMk/>
            <pc:sldMk cId="2249172236" sldId="277"/>
            <ac:spMk id="106" creationId="{9C46EBAC-3CF6-4092-AD08-DC2F8C331B81}"/>
          </ac:spMkLst>
        </pc:spChg>
        <pc:spChg chg="mod">
          <ac:chgData name="Robin MOLLE" userId="b6f7591a-6c8f-44b8-a0ad-16e831dc3e39" providerId="ADAL" clId="{13EC3BB0-B63C-472D-BC70-779A8E6EE456}" dt="2026-06-15T09:32:27.297" v="939" actId="207"/>
          <ac:spMkLst>
            <pc:docMk/>
            <pc:sldMk cId="2249172236" sldId="277"/>
            <ac:spMk id="107" creationId="{63D3EBB7-A164-4E10-A2AF-0029F33042BE}"/>
          </ac:spMkLst>
        </pc:spChg>
        <pc:spChg chg="mod">
          <ac:chgData name="Robin MOLLE" userId="b6f7591a-6c8f-44b8-a0ad-16e831dc3e39" providerId="ADAL" clId="{13EC3BB0-B63C-472D-BC70-779A8E6EE456}" dt="2026-06-15T09:32:27.297" v="939" actId="207"/>
          <ac:spMkLst>
            <pc:docMk/>
            <pc:sldMk cId="2249172236" sldId="277"/>
            <ac:spMk id="108" creationId="{8AE48E13-385F-481A-8B7C-902FD006489F}"/>
          </ac:spMkLst>
        </pc:spChg>
        <pc:spChg chg="mod">
          <ac:chgData name="Robin MOLLE" userId="b6f7591a-6c8f-44b8-a0ad-16e831dc3e39" providerId="ADAL" clId="{13EC3BB0-B63C-472D-BC70-779A8E6EE456}" dt="2026-06-15T09:32:42.482" v="940" actId="207"/>
          <ac:spMkLst>
            <pc:docMk/>
            <pc:sldMk cId="2249172236" sldId="277"/>
            <ac:spMk id="109" creationId="{2F2BD5BC-628A-4F20-A10C-DF7E993F5CB2}"/>
          </ac:spMkLst>
        </pc:spChg>
        <pc:spChg chg="mod">
          <ac:chgData name="Robin MOLLE" userId="b6f7591a-6c8f-44b8-a0ad-16e831dc3e39" providerId="ADAL" clId="{13EC3BB0-B63C-472D-BC70-779A8E6EE456}" dt="2026-06-15T09:32:42.482" v="940" actId="207"/>
          <ac:spMkLst>
            <pc:docMk/>
            <pc:sldMk cId="2249172236" sldId="277"/>
            <ac:spMk id="110" creationId="{3C7CDE11-1D94-48FB-8E56-341DD9056D30}"/>
          </ac:spMkLst>
        </pc:spChg>
        <pc:spChg chg="mod">
          <ac:chgData name="Robin MOLLE" userId="b6f7591a-6c8f-44b8-a0ad-16e831dc3e39" providerId="ADAL" clId="{13EC3BB0-B63C-472D-BC70-779A8E6EE456}" dt="2026-06-15T09:32:58.660" v="945" actId="1036"/>
          <ac:spMkLst>
            <pc:docMk/>
            <pc:sldMk cId="2249172236" sldId="277"/>
            <ac:spMk id="111" creationId="{6EE74717-807B-4F12-906A-6DDEA5FB3543}"/>
          </ac:spMkLst>
        </pc:spChg>
        <pc:spChg chg="mod">
          <ac:chgData name="Robin MOLLE" userId="b6f7591a-6c8f-44b8-a0ad-16e831dc3e39" providerId="ADAL" clId="{13EC3BB0-B63C-472D-BC70-779A8E6EE456}" dt="2026-06-15T09:32:55.476" v="942" actId="1036"/>
          <ac:spMkLst>
            <pc:docMk/>
            <pc:sldMk cId="2249172236" sldId="277"/>
            <ac:spMk id="112" creationId="{30CB34E0-6342-43EC-8CCF-27CE149F8DAB}"/>
          </ac:spMkLst>
        </pc:spChg>
        <pc:graphicFrameChg chg="mod modGraphic">
          <ac:chgData name="Robin MOLLE" userId="b6f7591a-6c8f-44b8-a0ad-16e831dc3e39" providerId="ADAL" clId="{13EC3BB0-B63C-472D-BC70-779A8E6EE456}" dt="2026-06-15T09:31:50.140" v="893" actId="14100"/>
          <ac:graphicFrameMkLst>
            <pc:docMk/>
            <pc:sldMk cId="2249172236" sldId="277"/>
            <ac:graphicFrameMk id="93" creationId="{DE66137D-96BD-43DC-B161-844FE29A7524}"/>
          </ac:graphicFrameMkLst>
        </pc:graphicFrameChg>
      </pc:sldChg>
      <pc:sldChg chg="addSp delSp modSp mod ord delAnim modAnim">
        <pc:chgData name="Robin MOLLE" userId="b6f7591a-6c8f-44b8-a0ad-16e831dc3e39" providerId="ADAL" clId="{13EC3BB0-B63C-472D-BC70-779A8E6EE456}" dt="2026-06-16T08:40:43.439" v="2416"/>
        <pc:sldMkLst>
          <pc:docMk/>
          <pc:sldMk cId="4149846874" sldId="280"/>
        </pc:sldMkLst>
        <pc:spChg chg="add mod">
          <ac:chgData name="Robin MOLLE" userId="b6f7591a-6c8f-44b8-a0ad-16e831dc3e39" providerId="ADAL" clId="{13EC3BB0-B63C-472D-BC70-779A8E6EE456}" dt="2026-06-15T08:56:50.972" v="648"/>
          <ac:spMkLst>
            <pc:docMk/>
            <pc:sldMk cId="4149846874" sldId="280"/>
            <ac:spMk id="5" creationId="{050A01F2-A908-B241-A145-16AA07138CB0}"/>
          </ac:spMkLst>
        </pc:spChg>
        <pc:spChg chg="add mod">
          <ac:chgData name="Robin MOLLE" userId="b6f7591a-6c8f-44b8-a0ad-16e831dc3e39" providerId="ADAL" clId="{13EC3BB0-B63C-472D-BC70-779A8E6EE456}" dt="2026-06-16T07:36:40.356" v="1591" actId="1076"/>
          <ac:spMkLst>
            <pc:docMk/>
            <pc:sldMk cId="4149846874" sldId="280"/>
            <ac:spMk id="5" creationId="{3E520416-E9A5-E0C2-A77E-17048E7EBA40}"/>
          </ac:spMkLst>
        </pc:spChg>
        <pc:spChg chg="mod">
          <ac:chgData name="Robin MOLLE" userId="b6f7591a-6c8f-44b8-a0ad-16e831dc3e39" providerId="ADAL" clId="{13EC3BB0-B63C-472D-BC70-779A8E6EE456}" dt="2026-06-15T08:58:23.161" v="683"/>
          <ac:spMkLst>
            <pc:docMk/>
            <pc:sldMk cId="4149846874" sldId="280"/>
            <ac:spMk id="8" creationId="{ECC733A2-E31F-CF21-11F9-6DDC37E51837}"/>
          </ac:spMkLst>
        </pc:spChg>
        <pc:spChg chg="del mod">
          <ac:chgData name="Robin MOLLE" userId="b6f7591a-6c8f-44b8-a0ad-16e831dc3e39" providerId="ADAL" clId="{13EC3BB0-B63C-472D-BC70-779A8E6EE456}" dt="2026-06-16T07:36:10.614" v="1577" actId="478"/>
          <ac:spMkLst>
            <pc:docMk/>
            <pc:sldMk cId="4149846874" sldId="280"/>
            <ac:spMk id="91" creationId="{C5B60D74-E150-9230-518F-BCAEE1084D33}"/>
          </ac:spMkLst>
        </pc:spChg>
        <pc:spChg chg="del mod">
          <ac:chgData name="Robin MOLLE" userId="b6f7591a-6c8f-44b8-a0ad-16e831dc3e39" providerId="ADAL" clId="{13EC3BB0-B63C-472D-BC70-779A8E6EE456}" dt="2026-06-16T07:36:10.614" v="1577" actId="478"/>
          <ac:spMkLst>
            <pc:docMk/>
            <pc:sldMk cId="4149846874" sldId="280"/>
            <ac:spMk id="94" creationId="{2EEBA6CD-19E5-F767-711A-09D8C6C585DD}"/>
          </ac:spMkLst>
        </pc:spChg>
        <pc:spChg chg="del mod">
          <ac:chgData name="Robin MOLLE" userId="b6f7591a-6c8f-44b8-a0ad-16e831dc3e39" providerId="ADAL" clId="{13EC3BB0-B63C-472D-BC70-779A8E6EE456}" dt="2026-06-16T07:36:12.882" v="1578" actId="478"/>
          <ac:spMkLst>
            <pc:docMk/>
            <pc:sldMk cId="4149846874" sldId="280"/>
            <ac:spMk id="98" creationId="{769FBD73-D57A-D7F9-1545-797671B7CDF7}"/>
          </ac:spMkLst>
        </pc:spChg>
        <pc:picChg chg="add mod">
          <ac:chgData name="Robin MOLLE" userId="b6f7591a-6c8f-44b8-a0ad-16e831dc3e39" providerId="ADAL" clId="{13EC3BB0-B63C-472D-BC70-779A8E6EE456}" dt="2026-06-16T08:40:33.731" v="2415" actId="1076"/>
          <ac:picMkLst>
            <pc:docMk/>
            <pc:sldMk cId="4149846874" sldId="280"/>
            <ac:picMk id="6" creationId="{FE3AF47E-AA23-53E3-71A8-AA0182291105}"/>
          </ac:picMkLst>
        </pc:picChg>
        <pc:picChg chg="add mod">
          <ac:chgData name="Robin MOLLE" userId="b6f7591a-6c8f-44b8-a0ad-16e831dc3e39" providerId="ADAL" clId="{13EC3BB0-B63C-472D-BC70-779A8E6EE456}" dt="2026-06-16T08:40:32.169" v="2414" actId="1076"/>
          <ac:picMkLst>
            <pc:docMk/>
            <pc:sldMk cId="4149846874" sldId="280"/>
            <ac:picMk id="7" creationId="{4E55CF4A-61A9-E054-5498-5B235A61650A}"/>
          </ac:picMkLst>
        </pc:picChg>
      </pc:sldChg>
      <pc:sldChg chg="addSp delSp modSp mod">
        <pc:chgData name="Robin MOLLE" userId="b6f7591a-6c8f-44b8-a0ad-16e831dc3e39" providerId="ADAL" clId="{13EC3BB0-B63C-472D-BC70-779A8E6EE456}" dt="2026-06-16T14:26:34.467" v="2730" actId="478"/>
        <pc:sldMkLst>
          <pc:docMk/>
          <pc:sldMk cId="2989380470" sldId="360"/>
        </pc:sldMkLst>
        <pc:spChg chg="mod">
          <ac:chgData name="Robin MOLLE" userId="b6f7591a-6c8f-44b8-a0ad-16e831dc3e39" providerId="ADAL" clId="{13EC3BB0-B63C-472D-BC70-779A8E6EE456}" dt="2026-06-15T07:33:51.321" v="336" actId="404"/>
          <ac:spMkLst>
            <pc:docMk/>
            <pc:sldMk cId="2989380470" sldId="360"/>
            <ac:spMk id="6" creationId="{6FB70F0F-B5D5-D9EB-5BC1-1FC2BCBC3A47}"/>
          </ac:spMkLst>
        </pc:spChg>
        <pc:spChg chg="mod">
          <ac:chgData name="Robin MOLLE" userId="b6f7591a-6c8f-44b8-a0ad-16e831dc3e39" providerId="ADAL" clId="{13EC3BB0-B63C-472D-BC70-779A8E6EE456}" dt="2026-06-15T08:58:19.935" v="682"/>
          <ac:spMkLst>
            <pc:docMk/>
            <pc:sldMk cId="2989380470" sldId="360"/>
            <ac:spMk id="15" creationId="{60DBF175-6C04-5034-B6BC-B87C7EF5A72D}"/>
          </ac:spMkLst>
        </pc:spChg>
        <pc:picChg chg="add del">
          <ac:chgData name="Robin MOLLE" userId="b6f7591a-6c8f-44b8-a0ad-16e831dc3e39" providerId="ADAL" clId="{13EC3BB0-B63C-472D-BC70-779A8E6EE456}" dt="2026-06-16T14:26:34.467" v="2730" actId="478"/>
          <ac:picMkLst>
            <pc:docMk/>
            <pc:sldMk cId="2989380470" sldId="360"/>
            <ac:picMk id="4" creationId="{355C3143-7E79-B698-017B-2C121065322F}"/>
          </ac:picMkLst>
        </pc:picChg>
      </pc:sldChg>
      <pc:sldChg chg="del">
        <pc:chgData name="Robin MOLLE" userId="b6f7591a-6c8f-44b8-a0ad-16e831dc3e39" providerId="ADAL" clId="{13EC3BB0-B63C-472D-BC70-779A8E6EE456}" dt="2026-06-15T07:34:36.129" v="338" actId="47"/>
        <pc:sldMkLst>
          <pc:docMk/>
          <pc:sldMk cId="2384638071" sldId="362"/>
        </pc:sldMkLst>
      </pc:sldChg>
      <pc:sldChg chg="modSp add del">
        <pc:chgData name="Robin MOLLE" userId="b6f7591a-6c8f-44b8-a0ad-16e831dc3e39" providerId="ADAL" clId="{13EC3BB0-B63C-472D-BC70-779A8E6EE456}" dt="2026-06-15T08:59:27.102" v="704" actId="47"/>
        <pc:sldMkLst>
          <pc:docMk/>
          <pc:sldMk cId="185604222" sldId="363"/>
        </pc:sldMkLst>
        <pc:spChg chg="mod">
          <ac:chgData name="Robin MOLLE" userId="b6f7591a-6c8f-44b8-a0ad-16e831dc3e39" providerId="ADAL" clId="{13EC3BB0-B63C-472D-BC70-779A8E6EE456}" dt="2026-06-15T08:58:27.429" v="684"/>
          <ac:spMkLst>
            <pc:docMk/>
            <pc:sldMk cId="185604222" sldId="363"/>
            <ac:spMk id="17" creationId="{FB739444-A616-9A9D-28E5-92DCC6629CA5}"/>
          </ac:spMkLst>
        </pc:spChg>
      </pc:sldChg>
      <pc:sldChg chg="addSp modSp mod addAnim delAnim modAnim">
        <pc:chgData name="Robin MOLLE" userId="b6f7591a-6c8f-44b8-a0ad-16e831dc3e39" providerId="ADAL" clId="{13EC3BB0-B63C-472D-BC70-779A8E6EE456}" dt="2026-06-16T08:47:03.712" v="2426"/>
        <pc:sldMkLst>
          <pc:docMk/>
          <pc:sldMk cId="1916500797" sldId="369"/>
        </pc:sldMkLst>
        <pc:spChg chg="mod">
          <ac:chgData name="Robin MOLLE" userId="b6f7591a-6c8f-44b8-a0ad-16e831dc3e39" providerId="ADAL" clId="{13EC3BB0-B63C-472D-BC70-779A8E6EE456}" dt="2026-06-16T08:46:37.934" v="2417" actId="1076"/>
          <ac:spMkLst>
            <pc:docMk/>
            <pc:sldMk cId="1916500797" sldId="369"/>
            <ac:spMk id="13" creationId="{BC239CC4-74DA-3424-27AA-FC8AC05EE527}"/>
          </ac:spMkLst>
        </pc:spChg>
        <pc:spChg chg="mod">
          <ac:chgData name="Robin MOLLE" userId="b6f7591a-6c8f-44b8-a0ad-16e831dc3e39" providerId="ADAL" clId="{13EC3BB0-B63C-472D-BC70-779A8E6EE456}" dt="2026-06-16T08:46:37.934" v="2417" actId="1076"/>
          <ac:spMkLst>
            <pc:docMk/>
            <pc:sldMk cId="1916500797" sldId="369"/>
            <ac:spMk id="14" creationId="{B99AEAE9-7EEA-7BBD-C55F-469529A3E94A}"/>
          </ac:spMkLst>
        </pc:spChg>
        <pc:spChg chg="mod">
          <ac:chgData name="Robin MOLLE" userId="b6f7591a-6c8f-44b8-a0ad-16e831dc3e39" providerId="ADAL" clId="{13EC3BB0-B63C-472D-BC70-779A8E6EE456}" dt="2026-06-15T08:58:57.052" v="696"/>
          <ac:spMkLst>
            <pc:docMk/>
            <pc:sldMk cId="1916500797" sldId="369"/>
            <ac:spMk id="15" creationId="{4006ABA2-0A35-E1C9-079B-6FF02D999A71}"/>
          </ac:spMkLst>
        </pc:spChg>
        <pc:picChg chg="mod">
          <ac:chgData name="Robin MOLLE" userId="b6f7591a-6c8f-44b8-a0ad-16e831dc3e39" providerId="ADAL" clId="{13EC3BB0-B63C-472D-BC70-779A8E6EE456}" dt="2026-06-15T08:58:58.035" v="697" actId="1076"/>
          <ac:picMkLst>
            <pc:docMk/>
            <pc:sldMk cId="1916500797" sldId="369"/>
            <ac:picMk id="4" creationId="{672A2266-5F25-5CF8-8C95-04B9B2B91E2A}"/>
          </ac:picMkLst>
        </pc:picChg>
        <pc:picChg chg="add mod">
          <ac:chgData name="Robin MOLLE" userId="b6f7591a-6c8f-44b8-a0ad-16e831dc3e39" providerId="ADAL" clId="{13EC3BB0-B63C-472D-BC70-779A8E6EE456}" dt="2026-06-16T08:46:47.170" v="2424" actId="1076"/>
          <ac:picMkLst>
            <pc:docMk/>
            <pc:sldMk cId="1916500797" sldId="369"/>
            <ac:picMk id="6" creationId="{0DBA8718-DC50-7ACB-D375-70D3F0CCAD19}"/>
          </ac:picMkLst>
        </pc:picChg>
      </pc:sldChg>
      <pc:sldChg chg="delSp mod delAnim">
        <pc:chgData name="Robin MOLLE" userId="b6f7591a-6c8f-44b8-a0ad-16e831dc3e39" providerId="ADAL" clId="{13EC3BB0-B63C-472D-BC70-779A8E6EE456}" dt="2026-06-11T12:44:41.512" v="255" actId="478"/>
        <pc:sldMkLst>
          <pc:docMk/>
          <pc:sldMk cId="1461683326" sldId="373"/>
        </pc:sldMkLst>
      </pc:sldChg>
      <pc:sldChg chg="addSp modSp mod ord modAnim">
        <pc:chgData name="Robin MOLLE" userId="b6f7591a-6c8f-44b8-a0ad-16e831dc3e39" providerId="ADAL" clId="{13EC3BB0-B63C-472D-BC70-779A8E6EE456}" dt="2026-06-16T08:26:41.495" v="2281"/>
        <pc:sldMkLst>
          <pc:docMk/>
          <pc:sldMk cId="2793207328" sldId="379"/>
        </pc:sldMkLst>
        <pc:spChg chg="add mod">
          <ac:chgData name="Robin MOLLE" userId="b6f7591a-6c8f-44b8-a0ad-16e831dc3e39" providerId="ADAL" clId="{13EC3BB0-B63C-472D-BC70-779A8E6EE456}" dt="2026-06-16T08:26:27.458" v="2280" actId="20577"/>
          <ac:spMkLst>
            <pc:docMk/>
            <pc:sldMk cId="2793207328" sldId="379"/>
            <ac:spMk id="4" creationId="{246B5213-8BF5-846F-1564-C040DBB2E769}"/>
          </ac:spMkLst>
        </pc:spChg>
        <pc:spChg chg="mod">
          <ac:chgData name="Robin MOLLE" userId="b6f7591a-6c8f-44b8-a0ad-16e831dc3e39" providerId="ADAL" clId="{13EC3BB0-B63C-472D-BC70-779A8E6EE456}" dt="2026-06-16T08:25:59.431" v="2248" actId="1076"/>
          <ac:spMkLst>
            <pc:docMk/>
            <pc:sldMk cId="2793207328" sldId="379"/>
            <ac:spMk id="5" creationId="{DA6ACA8A-3D7A-1FE7-BFA5-733F72974925}"/>
          </ac:spMkLst>
        </pc:spChg>
        <pc:spChg chg="add mod">
          <ac:chgData name="Robin MOLLE" userId="b6f7591a-6c8f-44b8-a0ad-16e831dc3e39" providerId="ADAL" clId="{13EC3BB0-B63C-472D-BC70-779A8E6EE456}" dt="2026-06-16T08:26:05.902" v="2252" actId="1076"/>
          <ac:spMkLst>
            <pc:docMk/>
            <pc:sldMk cId="2793207328" sldId="379"/>
            <ac:spMk id="7" creationId="{65677FB6-06D2-A4ED-130D-DB5D0ED02215}"/>
          </ac:spMkLst>
        </pc:spChg>
        <pc:spChg chg="mod">
          <ac:chgData name="Robin MOLLE" userId="b6f7591a-6c8f-44b8-a0ad-16e831dc3e39" providerId="ADAL" clId="{13EC3BB0-B63C-472D-BC70-779A8E6EE456}" dt="2026-06-16T08:26:01.700" v="2249" actId="1076"/>
          <ac:spMkLst>
            <pc:docMk/>
            <pc:sldMk cId="2793207328" sldId="379"/>
            <ac:spMk id="40" creationId="{B0F972D9-4CC9-0C4A-91DF-D00097C32536}"/>
          </ac:spMkLst>
        </pc:spChg>
        <pc:spChg chg="mod">
          <ac:chgData name="Robin MOLLE" userId="b6f7591a-6c8f-44b8-a0ad-16e831dc3e39" providerId="ADAL" clId="{13EC3BB0-B63C-472D-BC70-779A8E6EE456}" dt="2026-06-16T08:25:57.567" v="2246" actId="1076"/>
          <ac:spMkLst>
            <pc:docMk/>
            <pc:sldMk cId="2793207328" sldId="379"/>
            <ac:spMk id="44" creationId="{49E4E157-BAA8-C107-828B-798EC930F587}"/>
          </ac:spMkLst>
        </pc:spChg>
        <pc:spChg chg="mod">
          <ac:chgData name="Robin MOLLE" userId="b6f7591a-6c8f-44b8-a0ad-16e831dc3e39" providerId="ADAL" clId="{13EC3BB0-B63C-472D-BC70-779A8E6EE456}" dt="2026-06-15T08:58:36.856" v="688"/>
          <ac:spMkLst>
            <pc:docMk/>
            <pc:sldMk cId="2793207328" sldId="379"/>
            <ac:spMk id="61" creationId="{13BFD39F-E6B4-1A80-5E69-F6444F16A438}"/>
          </ac:spMkLst>
        </pc:spChg>
        <pc:picChg chg="add mod">
          <ac:chgData name="Robin MOLLE" userId="b6f7591a-6c8f-44b8-a0ad-16e831dc3e39" providerId="ADAL" clId="{13EC3BB0-B63C-472D-BC70-779A8E6EE456}" dt="2026-06-16T08:26:08.082" v="2253" actId="1076"/>
          <ac:picMkLst>
            <pc:docMk/>
            <pc:sldMk cId="2793207328" sldId="379"/>
            <ac:picMk id="6" creationId="{BD370C45-4CD3-0BAA-68B4-3D860E9CF9D8}"/>
          </ac:picMkLst>
        </pc:picChg>
        <pc:picChg chg="add mod">
          <ac:chgData name="Robin MOLLE" userId="b6f7591a-6c8f-44b8-a0ad-16e831dc3e39" providerId="ADAL" clId="{13EC3BB0-B63C-472D-BC70-779A8E6EE456}" dt="2026-06-16T08:26:04.588" v="2251" actId="1076"/>
          <ac:picMkLst>
            <pc:docMk/>
            <pc:sldMk cId="2793207328" sldId="379"/>
            <ac:picMk id="8" creationId="{1A4E96F6-1418-8B4F-0CFA-016FD062E95D}"/>
          </ac:picMkLst>
        </pc:picChg>
      </pc:sldChg>
      <pc:sldChg chg="del">
        <pc:chgData name="Robin MOLLE" userId="b6f7591a-6c8f-44b8-a0ad-16e831dc3e39" providerId="ADAL" clId="{13EC3BB0-B63C-472D-BC70-779A8E6EE456}" dt="2026-06-15T07:34:36.129" v="338" actId="47"/>
        <pc:sldMkLst>
          <pc:docMk/>
          <pc:sldMk cId="2692639061" sldId="396"/>
        </pc:sldMkLst>
      </pc:sldChg>
      <pc:sldChg chg="del">
        <pc:chgData name="Robin MOLLE" userId="b6f7591a-6c8f-44b8-a0ad-16e831dc3e39" providerId="ADAL" clId="{13EC3BB0-B63C-472D-BC70-779A8E6EE456}" dt="2026-06-15T07:34:36.129" v="338" actId="47"/>
        <pc:sldMkLst>
          <pc:docMk/>
          <pc:sldMk cId="2594893332" sldId="399"/>
        </pc:sldMkLst>
      </pc:sldChg>
      <pc:sldChg chg="del">
        <pc:chgData name="Robin MOLLE" userId="b6f7591a-6c8f-44b8-a0ad-16e831dc3e39" providerId="ADAL" clId="{13EC3BB0-B63C-472D-BC70-779A8E6EE456}" dt="2026-06-15T07:34:36.129" v="338" actId="47"/>
        <pc:sldMkLst>
          <pc:docMk/>
          <pc:sldMk cId="2812491809" sldId="450"/>
        </pc:sldMkLst>
      </pc:sldChg>
      <pc:sldChg chg="del">
        <pc:chgData name="Robin MOLLE" userId="b6f7591a-6c8f-44b8-a0ad-16e831dc3e39" providerId="ADAL" clId="{13EC3BB0-B63C-472D-BC70-779A8E6EE456}" dt="2026-06-15T07:34:36.129" v="338" actId="47"/>
        <pc:sldMkLst>
          <pc:docMk/>
          <pc:sldMk cId="529352846" sldId="451"/>
        </pc:sldMkLst>
      </pc:sldChg>
      <pc:sldChg chg="addSp modSp del mod">
        <pc:chgData name="Robin MOLLE" userId="b6f7591a-6c8f-44b8-a0ad-16e831dc3e39" providerId="ADAL" clId="{13EC3BB0-B63C-472D-BC70-779A8E6EE456}" dt="2026-06-15T07:34:36.129" v="338" actId="47"/>
        <pc:sldMkLst>
          <pc:docMk/>
          <pc:sldMk cId="3710843674" sldId="454"/>
        </pc:sldMkLst>
      </pc:sldChg>
      <pc:sldChg chg="delSp modSp del modAnim">
        <pc:chgData name="Robin MOLLE" userId="b6f7591a-6c8f-44b8-a0ad-16e831dc3e39" providerId="ADAL" clId="{13EC3BB0-B63C-472D-BC70-779A8E6EE456}" dt="2026-06-15T09:31:02.527" v="879" actId="47"/>
        <pc:sldMkLst>
          <pc:docMk/>
          <pc:sldMk cId="980488809" sldId="518"/>
        </pc:sldMkLst>
        <pc:spChg chg="mod">
          <ac:chgData name="Robin MOLLE" userId="b6f7591a-6c8f-44b8-a0ad-16e831dc3e39" providerId="ADAL" clId="{13EC3BB0-B63C-472D-BC70-779A8E6EE456}" dt="2026-06-15T08:58:30.040" v="685"/>
          <ac:spMkLst>
            <pc:docMk/>
            <pc:sldMk cId="980488809" sldId="518"/>
            <ac:spMk id="1049" creationId="{0EB68753-C3AE-D7DD-65B6-D9CBD40790E3}"/>
          </ac:spMkLst>
        </pc:spChg>
        <pc:picChg chg="mod">
          <ac:chgData name="Robin MOLLE" userId="b6f7591a-6c8f-44b8-a0ad-16e831dc3e39" providerId="ADAL" clId="{13EC3BB0-B63C-472D-BC70-779A8E6EE456}" dt="2026-06-15T08:59:58.100" v="711" actId="1076"/>
          <ac:picMkLst>
            <pc:docMk/>
            <pc:sldMk cId="980488809" sldId="518"/>
            <ac:picMk id="47" creationId="{F584875A-06CB-82CC-7E43-8B4DD9552C22}"/>
          </ac:picMkLst>
        </pc:picChg>
        <pc:picChg chg="del">
          <ac:chgData name="Robin MOLLE" userId="b6f7591a-6c8f-44b8-a0ad-16e831dc3e39" providerId="ADAL" clId="{13EC3BB0-B63C-472D-BC70-779A8E6EE456}" dt="2026-06-15T09:31:00.422" v="878" actId="478"/>
          <ac:picMkLst>
            <pc:docMk/>
            <pc:sldMk cId="980488809" sldId="518"/>
            <ac:picMk id="50" creationId="{3BBF5C97-87A4-4759-A1D0-7908CF7A2D91}"/>
          </ac:picMkLst>
        </pc:picChg>
      </pc:sldChg>
      <pc:sldChg chg="del">
        <pc:chgData name="Robin MOLLE" userId="b6f7591a-6c8f-44b8-a0ad-16e831dc3e39" providerId="ADAL" clId="{13EC3BB0-B63C-472D-BC70-779A8E6EE456}" dt="2026-06-15T09:00:16.476" v="712" actId="47"/>
        <pc:sldMkLst>
          <pc:docMk/>
          <pc:sldMk cId="1386264743" sldId="537"/>
        </pc:sldMkLst>
      </pc:sldChg>
      <pc:sldChg chg="addSp delSp modSp mod addAnim delAnim modAnim">
        <pc:chgData name="Robin MOLLE" userId="b6f7591a-6c8f-44b8-a0ad-16e831dc3e39" providerId="ADAL" clId="{13EC3BB0-B63C-472D-BC70-779A8E6EE456}" dt="2026-06-16T13:48:04.836" v="2696" actId="14100"/>
        <pc:sldMkLst>
          <pc:docMk/>
          <pc:sldMk cId="3847521510" sldId="538"/>
        </pc:sldMkLst>
        <pc:spChg chg="mod">
          <ac:chgData name="Robin MOLLE" userId="b6f7591a-6c8f-44b8-a0ad-16e831dc3e39" providerId="ADAL" clId="{13EC3BB0-B63C-472D-BC70-779A8E6EE456}" dt="2026-06-16T08:32:09.207" v="2395" actId="1076"/>
          <ac:spMkLst>
            <pc:docMk/>
            <pc:sldMk cId="3847521510" sldId="538"/>
            <ac:spMk id="5" creationId="{F11A4DB4-722A-AEBD-F867-B37B431C0E4F}"/>
          </ac:spMkLst>
        </pc:spChg>
        <pc:spChg chg="add mod">
          <ac:chgData name="Robin MOLLE" userId="b6f7591a-6c8f-44b8-a0ad-16e831dc3e39" providerId="ADAL" clId="{13EC3BB0-B63C-472D-BC70-779A8E6EE456}" dt="2026-06-16T08:30:27.310" v="2345" actId="20577"/>
          <ac:spMkLst>
            <pc:docMk/>
            <pc:sldMk cId="3847521510" sldId="538"/>
            <ac:spMk id="6" creationId="{CC031DD7-2831-2CB6-4CF4-33940EBE2D3A}"/>
          </ac:spMkLst>
        </pc:spChg>
        <pc:spChg chg="add mod">
          <ac:chgData name="Robin MOLLE" userId="b6f7591a-6c8f-44b8-a0ad-16e831dc3e39" providerId="ADAL" clId="{13EC3BB0-B63C-472D-BC70-779A8E6EE456}" dt="2026-06-16T08:30:39.555" v="2355" actId="20577"/>
          <ac:spMkLst>
            <pc:docMk/>
            <pc:sldMk cId="3847521510" sldId="538"/>
            <ac:spMk id="7" creationId="{DC545F55-8DF1-3524-7542-52B46B0FAC28}"/>
          </ac:spMkLst>
        </pc:spChg>
        <pc:spChg chg="mod">
          <ac:chgData name="Robin MOLLE" userId="b6f7591a-6c8f-44b8-a0ad-16e831dc3e39" providerId="ADAL" clId="{13EC3BB0-B63C-472D-BC70-779A8E6EE456}" dt="2026-06-16T08:31:24.742" v="2389" actId="1037"/>
          <ac:spMkLst>
            <pc:docMk/>
            <pc:sldMk cId="3847521510" sldId="538"/>
            <ac:spMk id="8" creationId="{A119DD23-E180-7361-E505-F955D11B7C1F}"/>
          </ac:spMkLst>
        </pc:spChg>
        <pc:spChg chg="add mod">
          <ac:chgData name="Robin MOLLE" userId="b6f7591a-6c8f-44b8-a0ad-16e831dc3e39" providerId="ADAL" clId="{13EC3BB0-B63C-472D-BC70-779A8E6EE456}" dt="2026-06-16T08:31:24.742" v="2389" actId="1037"/>
          <ac:spMkLst>
            <pc:docMk/>
            <pc:sldMk cId="3847521510" sldId="538"/>
            <ac:spMk id="9" creationId="{E89E9415-2DCD-6E61-D5D1-3F70C9EB32D2}"/>
          </ac:spMkLst>
        </pc:spChg>
        <pc:spChg chg="add mod">
          <ac:chgData name="Robin MOLLE" userId="b6f7591a-6c8f-44b8-a0ad-16e831dc3e39" providerId="ADAL" clId="{13EC3BB0-B63C-472D-BC70-779A8E6EE456}" dt="2026-06-16T08:31:24.742" v="2389" actId="1037"/>
          <ac:spMkLst>
            <pc:docMk/>
            <pc:sldMk cId="3847521510" sldId="538"/>
            <ac:spMk id="11" creationId="{4CB7687F-93C3-FF86-66AC-4B3B675C7C69}"/>
          </ac:spMkLst>
        </pc:spChg>
        <pc:spChg chg="mod">
          <ac:chgData name="Robin MOLLE" userId="b6f7591a-6c8f-44b8-a0ad-16e831dc3e39" providerId="ADAL" clId="{13EC3BB0-B63C-472D-BC70-779A8E6EE456}" dt="2026-06-15T09:02:52.715" v="763" actId="1076"/>
          <ac:spMkLst>
            <pc:docMk/>
            <pc:sldMk cId="3847521510" sldId="538"/>
            <ac:spMk id="19" creationId="{1F55A59E-2246-F0E1-E427-78D4032E95DA}"/>
          </ac:spMkLst>
        </pc:spChg>
        <pc:spChg chg="add del mod">
          <ac:chgData name="Robin MOLLE" userId="b6f7591a-6c8f-44b8-a0ad-16e831dc3e39" providerId="ADAL" clId="{13EC3BB0-B63C-472D-BC70-779A8E6EE456}" dt="2026-06-16T08:30:08.846" v="2314" actId="478"/>
          <ac:spMkLst>
            <pc:docMk/>
            <pc:sldMk cId="3847521510" sldId="538"/>
            <ac:spMk id="23" creationId="{DD68F01E-94CD-D7D1-2DE0-45F2F2EAFC64}"/>
          </ac:spMkLst>
        </pc:spChg>
        <pc:spChg chg="add mod">
          <ac:chgData name="Robin MOLLE" userId="b6f7591a-6c8f-44b8-a0ad-16e831dc3e39" providerId="ADAL" clId="{13EC3BB0-B63C-472D-BC70-779A8E6EE456}" dt="2026-06-16T08:31:24.742" v="2389" actId="1037"/>
          <ac:spMkLst>
            <pc:docMk/>
            <pc:sldMk cId="3847521510" sldId="538"/>
            <ac:spMk id="24" creationId="{FC95CB95-88CE-FC7E-C8ED-81E0188763D6}"/>
          </ac:spMkLst>
        </pc:spChg>
        <pc:spChg chg="add mod">
          <ac:chgData name="Robin MOLLE" userId="b6f7591a-6c8f-44b8-a0ad-16e831dc3e39" providerId="ADAL" clId="{13EC3BB0-B63C-472D-BC70-779A8E6EE456}" dt="2026-06-16T08:30:54.901" v="2362" actId="1076"/>
          <ac:spMkLst>
            <pc:docMk/>
            <pc:sldMk cId="3847521510" sldId="538"/>
            <ac:spMk id="25" creationId="{9ACDF496-7566-25CC-2212-835DD30D2AE7}"/>
          </ac:spMkLst>
        </pc:spChg>
        <pc:spChg chg="mod">
          <ac:chgData name="Robin MOLLE" userId="b6f7591a-6c8f-44b8-a0ad-16e831dc3e39" providerId="ADAL" clId="{13EC3BB0-B63C-472D-BC70-779A8E6EE456}" dt="2026-06-16T08:31:24.742" v="2389" actId="1037"/>
          <ac:spMkLst>
            <pc:docMk/>
            <pc:sldMk cId="3847521510" sldId="538"/>
            <ac:spMk id="26" creationId="{58AAC04E-462E-0452-66F0-BA60AC2D7687}"/>
          </ac:spMkLst>
        </pc:spChg>
        <pc:spChg chg="mod">
          <ac:chgData name="Robin MOLLE" userId="b6f7591a-6c8f-44b8-a0ad-16e831dc3e39" providerId="ADAL" clId="{13EC3BB0-B63C-472D-BC70-779A8E6EE456}" dt="2026-06-16T08:31:24.742" v="2389" actId="1037"/>
          <ac:spMkLst>
            <pc:docMk/>
            <pc:sldMk cId="3847521510" sldId="538"/>
            <ac:spMk id="27" creationId="{E57DE3CB-8E7B-5D97-1DEB-8AA09DCF3C76}"/>
          </ac:spMkLst>
        </pc:spChg>
        <pc:spChg chg="mod">
          <ac:chgData name="Robin MOLLE" userId="b6f7591a-6c8f-44b8-a0ad-16e831dc3e39" providerId="ADAL" clId="{13EC3BB0-B63C-472D-BC70-779A8E6EE456}" dt="2026-06-16T08:31:24.742" v="2389" actId="1037"/>
          <ac:spMkLst>
            <pc:docMk/>
            <pc:sldMk cId="3847521510" sldId="538"/>
            <ac:spMk id="28" creationId="{66D5B496-A140-7917-D3D7-3A56A3609C77}"/>
          </ac:spMkLst>
        </pc:spChg>
        <pc:spChg chg="add mod">
          <ac:chgData name="Robin MOLLE" userId="b6f7591a-6c8f-44b8-a0ad-16e831dc3e39" providerId="ADAL" clId="{13EC3BB0-B63C-472D-BC70-779A8E6EE456}" dt="2026-06-16T08:31:24.742" v="2389" actId="1037"/>
          <ac:spMkLst>
            <pc:docMk/>
            <pc:sldMk cId="3847521510" sldId="538"/>
            <ac:spMk id="29" creationId="{6F5C445B-676C-B64E-EAB9-A67B82AAD607}"/>
          </ac:spMkLst>
        </pc:spChg>
        <pc:spChg chg="add mod">
          <ac:chgData name="Robin MOLLE" userId="b6f7591a-6c8f-44b8-a0ad-16e831dc3e39" providerId="ADAL" clId="{13EC3BB0-B63C-472D-BC70-779A8E6EE456}" dt="2026-06-16T08:31:24.742" v="2389" actId="1037"/>
          <ac:spMkLst>
            <pc:docMk/>
            <pc:sldMk cId="3847521510" sldId="538"/>
            <ac:spMk id="30" creationId="{07CA3FD2-5D82-759A-CF8A-7175586894AF}"/>
          </ac:spMkLst>
        </pc:spChg>
        <pc:spChg chg="add mod">
          <ac:chgData name="Robin MOLLE" userId="b6f7591a-6c8f-44b8-a0ad-16e831dc3e39" providerId="ADAL" clId="{13EC3BB0-B63C-472D-BC70-779A8E6EE456}" dt="2026-06-16T08:30:51.324" v="2361"/>
          <ac:spMkLst>
            <pc:docMk/>
            <pc:sldMk cId="3847521510" sldId="538"/>
            <ac:spMk id="31" creationId="{BF35A10B-702C-4E38-CE27-FA4B175067F0}"/>
          </ac:spMkLst>
        </pc:spChg>
        <pc:spChg chg="add mod">
          <ac:chgData name="Robin MOLLE" userId="b6f7591a-6c8f-44b8-a0ad-16e831dc3e39" providerId="ADAL" clId="{13EC3BB0-B63C-472D-BC70-779A8E6EE456}" dt="2026-06-16T08:30:51.324" v="2361"/>
          <ac:spMkLst>
            <pc:docMk/>
            <pc:sldMk cId="3847521510" sldId="538"/>
            <ac:spMk id="32" creationId="{8A0B2457-B17A-6393-924D-DCBBF6DF5692}"/>
          </ac:spMkLst>
        </pc:spChg>
        <pc:spChg chg="add mod">
          <ac:chgData name="Robin MOLLE" userId="b6f7591a-6c8f-44b8-a0ad-16e831dc3e39" providerId="ADAL" clId="{13EC3BB0-B63C-472D-BC70-779A8E6EE456}" dt="2026-06-16T08:30:51.324" v="2361"/>
          <ac:spMkLst>
            <pc:docMk/>
            <pc:sldMk cId="3847521510" sldId="538"/>
            <ac:spMk id="33" creationId="{82D7167F-C7D0-E092-EEC0-0B574ECCD77F}"/>
          </ac:spMkLst>
        </pc:spChg>
        <pc:spChg chg="add mod">
          <ac:chgData name="Robin MOLLE" userId="b6f7591a-6c8f-44b8-a0ad-16e831dc3e39" providerId="ADAL" clId="{13EC3BB0-B63C-472D-BC70-779A8E6EE456}" dt="2026-06-16T13:48:04.836" v="2696" actId="14100"/>
          <ac:spMkLst>
            <pc:docMk/>
            <pc:sldMk cId="3847521510" sldId="538"/>
            <ac:spMk id="34" creationId="{F3002115-F1AD-E3F9-8D8D-7130F0851D63}"/>
          </ac:spMkLst>
        </pc:spChg>
        <pc:spChg chg="add mod ord">
          <ac:chgData name="Robin MOLLE" userId="b6f7591a-6c8f-44b8-a0ad-16e831dc3e39" providerId="ADAL" clId="{13EC3BB0-B63C-472D-BC70-779A8E6EE456}" dt="2026-06-16T08:33:17.200" v="2409" actId="14100"/>
          <ac:spMkLst>
            <pc:docMk/>
            <pc:sldMk cId="3847521510" sldId="538"/>
            <ac:spMk id="38" creationId="{88EAA134-DD0C-ED49-FA01-A914BD0D8214}"/>
          </ac:spMkLst>
        </pc:spChg>
        <pc:spChg chg="mod">
          <ac:chgData name="Robin MOLLE" userId="b6f7591a-6c8f-44b8-a0ad-16e831dc3e39" providerId="ADAL" clId="{13EC3BB0-B63C-472D-BC70-779A8E6EE456}" dt="2026-06-16T08:32:37.999" v="2398" actId="1076"/>
          <ac:spMkLst>
            <pc:docMk/>
            <pc:sldMk cId="3847521510" sldId="538"/>
            <ac:spMk id="50" creationId="{2C4CCE1B-51D3-3C17-678B-83C3D2D587FF}"/>
          </ac:spMkLst>
        </pc:spChg>
        <pc:spChg chg="mod">
          <ac:chgData name="Robin MOLLE" userId="b6f7591a-6c8f-44b8-a0ad-16e831dc3e39" providerId="ADAL" clId="{13EC3BB0-B63C-472D-BC70-779A8E6EE456}" dt="2026-06-16T08:32:37.999" v="2398" actId="1076"/>
          <ac:spMkLst>
            <pc:docMk/>
            <pc:sldMk cId="3847521510" sldId="538"/>
            <ac:spMk id="51" creationId="{53C7F696-1C94-15C5-1428-B67ACAE0CFE1}"/>
          </ac:spMkLst>
        </pc:spChg>
        <pc:spChg chg="mod">
          <ac:chgData name="Robin MOLLE" userId="b6f7591a-6c8f-44b8-a0ad-16e831dc3e39" providerId="ADAL" clId="{13EC3BB0-B63C-472D-BC70-779A8E6EE456}" dt="2026-06-16T11:25:32.419" v="2693" actId="14100"/>
          <ac:spMkLst>
            <pc:docMk/>
            <pc:sldMk cId="3847521510" sldId="538"/>
            <ac:spMk id="52" creationId="{E437065D-DF2C-F036-EA16-30B437E3DAED}"/>
          </ac:spMkLst>
        </pc:spChg>
        <pc:spChg chg="mod">
          <ac:chgData name="Robin MOLLE" userId="b6f7591a-6c8f-44b8-a0ad-16e831dc3e39" providerId="ADAL" clId="{13EC3BB0-B63C-472D-BC70-779A8E6EE456}" dt="2026-06-16T11:25:34.988" v="2694" actId="14100"/>
          <ac:spMkLst>
            <pc:docMk/>
            <pc:sldMk cId="3847521510" sldId="538"/>
            <ac:spMk id="53" creationId="{693A91A2-66B1-96FA-94C1-4CE48986F9BA}"/>
          </ac:spMkLst>
        </pc:spChg>
        <pc:spChg chg="mod">
          <ac:chgData name="Robin MOLLE" userId="b6f7591a-6c8f-44b8-a0ad-16e831dc3e39" providerId="ADAL" clId="{13EC3BB0-B63C-472D-BC70-779A8E6EE456}" dt="2026-06-16T08:32:37.999" v="2398" actId="1076"/>
          <ac:spMkLst>
            <pc:docMk/>
            <pc:sldMk cId="3847521510" sldId="538"/>
            <ac:spMk id="63" creationId="{81F33555-7ED9-30AB-CEDD-739852FFEC08}"/>
          </ac:spMkLst>
        </pc:spChg>
        <pc:spChg chg="mod">
          <ac:chgData name="Robin MOLLE" userId="b6f7591a-6c8f-44b8-a0ad-16e831dc3e39" providerId="ADAL" clId="{13EC3BB0-B63C-472D-BC70-779A8E6EE456}" dt="2026-06-15T08:58:39.748" v="689"/>
          <ac:spMkLst>
            <pc:docMk/>
            <pc:sldMk cId="3847521510" sldId="538"/>
            <ac:spMk id="72" creationId="{93D638CB-189F-70E2-765F-081FDEDA014B}"/>
          </ac:spMkLst>
        </pc:spChg>
        <pc:grpChg chg="add mod">
          <ac:chgData name="Robin MOLLE" userId="b6f7591a-6c8f-44b8-a0ad-16e831dc3e39" providerId="ADAL" clId="{13EC3BB0-B63C-472D-BC70-779A8E6EE456}" dt="2026-06-16T08:31:12.895" v="2369" actId="1076"/>
          <ac:grpSpMkLst>
            <pc:docMk/>
            <pc:sldMk cId="3847521510" sldId="538"/>
            <ac:grpSpMk id="13" creationId="{A005F4E6-5B9F-E8EF-3301-E41ABCCE9DAF}"/>
          </ac:grpSpMkLst>
        </pc:grpChg>
        <pc:picChg chg="add mod">
          <ac:chgData name="Robin MOLLE" userId="b6f7591a-6c8f-44b8-a0ad-16e831dc3e39" providerId="ADAL" clId="{13EC3BB0-B63C-472D-BC70-779A8E6EE456}" dt="2026-06-15T09:07:26.979" v="859" actId="164"/>
          <ac:picMkLst>
            <pc:docMk/>
            <pc:sldMk cId="3847521510" sldId="538"/>
            <ac:picMk id="4" creationId="{7D75AFDA-A2B0-0A76-C159-02BD956F23AE}"/>
          </ac:picMkLst>
        </pc:picChg>
        <pc:picChg chg="add del mod">
          <ac:chgData name="Robin MOLLE" userId="b6f7591a-6c8f-44b8-a0ad-16e831dc3e39" providerId="ADAL" clId="{13EC3BB0-B63C-472D-BC70-779A8E6EE456}" dt="2026-06-15T09:07:08.673" v="851" actId="21"/>
          <ac:picMkLst>
            <pc:docMk/>
            <pc:sldMk cId="3847521510" sldId="538"/>
            <ac:picMk id="6" creationId="{03FCA077-0FD3-A24E-5267-6561013A513C}"/>
          </ac:picMkLst>
        </pc:picChg>
        <pc:picChg chg="add del mod">
          <ac:chgData name="Robin MOLLE" userId="b6f7591a-6c8f-44b8-a0ad-16e831dc3e39" providerId="ADAL" clId="{13EC3BB0-B63C-472D-BC70-779A8E6EE456}" dt="2026-06-15T09:07:08.673" v="851" actId="21"/>
          <ac:picMkLst>
            <pc:docMk/>
            <pc:sldMk cId="3847521510" sldId="538"/>
            <ac:picMk id="7" creationId="{CB57BBBB-4BF0-56E9-15CF-B44C8FF6F0C9}"/>
          </ac:picMkLst>
        </pc:picChg>
        <pc:picChg chg="add del mod">
          <ac:chgData name="Robin MOLLE" userId="b6f7591a-6c8f-44b8-a0ad-16e831dc3e39" providerId="ADAL" clId="{13EC3BB0-B63C-472D-BC70-779A8E6EE456}" dt="2026-06-15T09:07:08.673" v="851" actId="21"/>
          <ac:picMkLst>
            <pc:docMk/>
            <pc:sldMk cId="3847521510" sldId="538"/>
            <ac:picMk id="9" creationId="{7A4EE58F-6CAE-4A0B-4E60-A261693B3E45}"/>
          </ac:picMkLst>
        </pc:picChg>
        <pc:picChg chg="mod modCrop">
          <ac:chgData name="Robin MOLLE" userId="b6f7591a-6c8f-44b8-a0ad-16e831dc3e39" providerId="ADAL" clId="{13EC3BB0-B63C-472D-BC70-779A8E6EE456}" dt="2026-06-16T08:31:17.262" v="2370" actId="1076"/>
          <ac:picMkLst>
            <pc:docMk/>
            <pc:sldMk cId="3847521510" sldId="538"/>
            <ac:picMk id="10" creationId="{DCF32347-D286-141F-83A6-AEE2365AE2EA}"/>
          </ac:picMkLst>
        </pc:picChg>
        <pc:picChg chg="add mod">
          <ac:chgData name="Robin MOLLE" userId="b6f7591a-6c8f-44b8-a0ad-16e831dc3e39" providerId="ADAL" clId="{13EC3BB0-B63C-472D-BC70-779A8E6EE456}" dt="2026-06-15T09:07:26.979" v="859" actId="164"/>
          <ac:picMkLst>
            <pc:docMk/>
            <pc:sldMk cId="3847521510" sldId="538"/>
            <ac:picMk id="12" creationId="{1292B87D-FD3D-5B6B-E051-D568512464FE}"/>
          </ac:picMkLst>
        </pc:picChg>
        <pc:picChg chg="add mod">
          <ac:chgData name="Robin MOLLE" userId="b6f7591a-6c8f-44b8-a0ad-16e831dc3e39" providerId="ADAL" clId="{13EC3BB0-B63C-472D-BC70-779A8E6EE456}" dt="2026-06-16T08:33:01.444" v="2404" actId="1076"/>
          <ac:picMkLst>
            <pc:docMk/>
            <pc:sldMk cId="3847521510" sldId="538"/>
            <ac:picMk id="35" creationId="{1F591B43-FCA1-8655-FC5B-BD8E85A73F58}"/>
          </ac:picMkLst>
        </pc:picChg>
        <pc:picChg chg="add mod">
          <ac:chgData name="Robin MOLLE" userId="b6f7591a-6c8f-44b8-a0ad-16e831dc3e39" providerId="ADAL" clId="{13EC3BB0-B63C-472D-BC70-779A8E6EE456}" dt="2026-06-16T08:33:03.971" v="2405" actId="1076"/>
          <ac:picMkLst>
            <pc:docMk/>
            <pc:sldMk cId="3847521510" sldId="538"/>
            <ac:picMk id="36" creationId="{54FFF116-3AC7-CA38-B73B-CB6C8C1541AF}"/>
          </ac:picMkLst>
        </pc:picChg>
        <pc:picChg chg="add mod">
          <ac:chgData name="Robin MOLLE" userId="b6f7591a-6c8f-44b8-a0ad-16e831dc3e39" providerId="ADAL" clId="{13EC3BB0-B63C-472D-BC70-779A8E6EE456}" dt="2026-06-16T08:33:01.444" v="2404" actId="1076"/>
          <ac:picMkLst>
            <pc:docMk/>
            <pc:sldMk cId="3847521510" sldId="538"/>
            <ac:picMk id="37" creationId="{64C13632-67B4-8463-A8E2-984F57AD9FBF}"/>
          </ac:picMkLst>
        </pc:picChg>
        <pc:picChg chg="del mod">
          <ac:chgData name="Robin MOLLE" userId="b6f7591a-6c8f-44b8-a0ad-16e831dc3e39" providerId="ADAL" clId="{13EC3BB0-B63C-472D-BC70-779A8E6EE456}" dt="2026-06-16T08:30:07.704" v="2313" actId="478"/>
          <ac:picMkLst>
            <pc:docMk/>
            <pc:sldMk cId="3847521510" sldId="538"/>
            <ac:picMk id="70" creationId="{D38D654D-7414-EFF3-D7A8-92B1B793AF69}"/>
          </ac:picMkLst>
        </pc:picChg>
      </pc:sldChg>
      <pc:sldChg chg="modSp del mod">
        <pc:chgData name="Robin MOLLE" userId="b6f7591a-6c8f-44b8-a0ad-16e831dc3e39" providerId="ADAL" clId="{13EC3BB0-B63C-472D-BC70-779A8E6EE456}" dt="2026-06-16T08:25:26.401" v="2232" actId="47"/>
        <pc:sldMkLst>
          <pc:docMk/>
          <pc:sldMk cId="3778079897" sldId="539"/>
        </pc:sldMkLst>
        <pc:spChg chg="mod">
          <ac:chgData name="Robin MOLLE" userId="b6f7591a-6c8f-44b8-a0ad-16e831dc3e39" providerId="ADAL" clId="{13EC3BB0-B63C-472D-BC70-779A8E6EE456}" dt="2026-06-15T08:58:44.050" v="691"/>
          <ac:spMkLst>
            <pc:docMk/>
            <pc:sldMk cId="3778079897" sldId="539"/>
            <ac:spMk id="19" creationId="{DFB87F19-080E-6740-BF91-B472C7DF3203}"/>
          </ac:spMkLst>
        </pc:spChg>
        <pc:picChg chg="mod">
          <ac:chgData name="Robin MOLLE" userId="b6f7591a-6c8f-44b8-a0ad-16e831dc3e39" providerId="ADAL" clId="{13EC3BB0-B63C-472D-BC70-779A8E6EE456}" dt="2026-06-15T09:03:38.503" v="800" actId="1076"/>
          <ac:picMkLst>
            <pc:docMk/>
            <pc:sldMk cId="3778079897" sldId="539"/>
            <ac:picMk id="8" creationId="{190DEAE4-F567-AFD5-E4DE-BF92BE3963A3}"/>
          </ac:picMkLst>
        </pc:picChg>
      </pc:sldChg>
      <pc:sldChg chg="modSp mod ord">
        <pc:chgData name="Robin MOLLE" userId="b6f7591a-6c8f-44b8-a0ad-16e831dc3e39" providerId="ADAL" clId="{13EC3BB0-B63C-472D-BC70-779A8E6EE456}" dt="2026-06-16T08:29:31.226" v="2305"/>
        <pc:sldMkLst>
          <pc:docMk/>
          <pc:sldMk cId="2624879405" sldId="540"/>
        </pc:sldMkLst>
        <pc:spChg chg="mod">
          <ac:chgData name="Robin MOLLE" userId="b6f7591a-6c8f-44b8-a0ad-16e831dc3e39" providerId="ADAL" clId="{13EC3BB0-B63C-472D-BC70-779A8E6EE456}" dt="2026-06-11T12:21:42.133" v="148" actId="1076"/>
          <ac:spMkLst>
            <pc:docMk/>
            <pc:sldMk cId="2624879405" sldId="540"/>
            <ac:spMk id="17" creationId="{7E75D4F5-F776-1FA7-C610-0BDAF5A986DB}"/>
          </ac:spMkLst>
        </pc:spChg>
        <pc:spChg chg="mod">
          <ac:chgData name="Robin MOLLE" userId="b6f7591a-6c8f-44b8-a0ad-16e831dc3e39" providerId="ADAL" clId="{13EC3BB0-B63C-472D-BC70-779A8E6EE456}" dt="2026-06-15T08:58:48.922" v="693"/>
          <ac:spMkLst>
            <pc:docMk/>
            <pc:sldMk cId="2624879405" sldId="540"/>
            <ac:spMk id="167" creationId="{F9FFDBB2-A7BA-71C1-1EF1-A6D0C2E2D9CE}"/>
          </ac:spMkLst>
        </pc:spChg>
        <pc:picChg chg="mod">
          <ac:chgData name="Robin MOLLE" userId="b6f7591a-6c8f-44b8-a0ad-16e831dc3e39" providerId="ADAL" clId="{13EC3BB0-B63C-472D-BC70-779A8E6EE456}" dt="2026-06-16T08:29:27.490" v="2303" actId="1076"/>
          <ac:picMkLst>
            <pc:docMk/>
            <pc:sldMk cId="2624879405" sldId="540"/>
            <ac:picMk id="156" creationId="{A77D773F-9BCD-2F33-547D-56625032C67A}"/>
          </ac:picMkLst>
        </pc:picChg>
        <pc:picChg chg="mod">
          <ac:chgData name="Robin MOLLE" userId="b6f7591a-6c8f-44b8-a0ad-16e831dc3e39" providerId="ADAL" clId="{13EC3BB0-B63C-472D-BC70-779A8E6EE456}" dt="2026-06-16T08:29:27.214" v="2302" actId="1076"/>
          <ac:picMkLst>
            <pc:docMk/>
            <pc:sldMk cId="2624879405" sldId="540"/>
            <ac:picMk id="157" creationId="{C74A03D7-60C7-D919-0713-7A7580391829}"/>
          </ac:picMkLst>
        </pc:picChg>
      </pc:sldChg>
      <pc:sldChg chg="addSp delSp modSp mod addAnim delAnim modAnim">
        <pc:chgData name="Robin MOLLE" userId="b6f7591a-6c8f-44b8-a0ad-16e831dc3e39" providerId="ADAL" clId="{13EC3BB0-B63C-472D-BC70-779A8E6EE456}" dt="2026-06-16T07:23:39.353" v="1571"/>
        <pc:sldMkLst>
          <pc:docMk/>
          <pc:sldMk cId="3797086916" sldId="541"/>
        </pc:sldMkLst>
        <pc:spChg chg="mod">
          <ac:chgData name="Robin MOLLE" userId="b6f7591a-6c8f-44b8-a0ad-16e831dc3e39" providerId="ADAL" clId="{13EC3BB0-B63C-472D-BC70-779A8E6EE456}" dt="2026-06-15T15:03:58.805" v="1493" actId="1076"/>
          <ac:spMkLst>
            <pc:docMk/>
            <pc:sldMk cId="3797086916" sldId="541"/>
            <ac:spMk id="3" creationId="{4E10CA8E-2E12-BEA6-175E-8B70E6FA7B1B}"/>
          </ac:spMkLst>
        </pc:spChg>
        <pc:spChg chg="add mod">
          <ac:chgData name="Robin MOLLE" userId="b6f7591a-6c8f-44b8-a0ad-16e831dc3e39" providerId="ADAL" clId="{13EC3BB0-B63C-472D-BC70-779A8E6EE456}" dt="2026-06-15T15:01:52.921" v="1451" actId="14100"/>
          <ac:spMkLst>
            <pc:docMk/>
            <pc:sldMk cId="3797086916" sldId="541"/>
            <ac:spMk id="4" creationId="{277BA39D-CC87-B2CB-992A-1C53E3AF0F43}"/>
          </ac:spMkLst>
        </pc:spChg>
        <pc:spChg chg="add mod">
          <ac:chgData name="Robin MOLLE" userId="b6f7591a-6c8f-44b8-a0ad-16e831dc3e39" providerId="ADAL" clId="{13EC3BB0-B63C-472D-BC70-779A8E6EE456}" dt="2026-06-15T15:01:54.990" v="1452" actId="14100"/>
          <ac:spMkLst>
            <pc:docMk/>
            <pc:sldMk cId="3797086916" sldId="541"/>
            <ac:spMk id="5" creationId="{993E033A-AE0B-0BAB-E263-DB8828478776}"/>
          </ac:spMkLst>
        </pc:spChg>
        <pc:spChg chg="add mod">
          <ac:chgData name="Robin MOLLE" userId="b6f7591a-6c8f-44b8-a0ad-16e831dc3e39" providerId="ADAL" clId="{13EC3BB0-B63C-472D-BC70-779A8E6EE456}" dt="2026-06-15T15:01:57.621" v="1453" actId="1076"/>
          <ac:spMkLst>
            <pc:docMk/>
            <pc:sldMk cId="3797086916" sldId="541"/>
            <ac:spMk id="7" creationId="{3D9DC696-3ADD-A33A-E95F-6435CEA38EF7}"/>
          </ac:spMkLst>
        </pc:spChg>
        <pc:spChg chg="add del mod">
          <ac:chgData name="Robin MOLLE" userId="b6f7591a-6c8f-44b8-a0ad-16e831dc3e39" providerId="ADAL" clId="{13EC3BB0-B63C-472D-BC70-779A8E6EE456}" dt="2026-06-11T12:49:01.311" v="257" actId="478"/>
          <ac:spMkLst>
            <pc:docMk/>
            <pc:sldMk cId="3797086916" sldId="541"/>
            <ac:spMk id="12" creationId="{6DC84375-A239-41CA-B0B0-58A45B6DBF07}"/>
          </ac:spMkLst>
        </pc:spChg>
        <pc:spChg chg="add del">
          <ac:chgData name="Robin MOLLE" userId="b6f7591a-6c8f-44b8-a0ad-16e831dc3e39" providerId="ADAL" clId="{13EC3BB0-B63C-472D-BC70-779A8E6EE456}" dt="2026-06-11T12:49:01.311" v="257" actId="478"/>
          <ac:spMkLst>
            <pc:docMk/>
            <pc:sldMk cId="3797086916" sldId="541"/>
            <ac:spMk id="13" creationId="{BFE4F84F-7E54-6497-FDEE-AB6AD3FFE7C1}"/>
          </ac:spMkLst>
        </pc:spChg>
        <pc:spChg chg="mod">
          <ac:chgData name="Robin MOLLE" userId="b6f7591a-6c8f-44b8-a0ad-16e831dc3e39" providerId="ADAL" clId="{13EC3BB0-B63C-472D-BC70-779A8E6EE456}" dt="2026-06-15T08:59:01.298" v="699"/>
          <ac:spMkLst>
            <pc:docMk/>
            <pc:sldMk cId="3797086916" sldId="541"/>
            <ac:spMk id="14" creationId="{74107E22-89EE-84B5-069C-98A215710CA6}"/>
          </ac:spMkLst>
        </pc:spChg>
        <pc:spChg chg="add mod">
          <ac:chgData name="Robin MOLLE" userId="b6f7591a-6c8f-44b8-a0ad-16e831dc3e39" providerId="ADAL" clId="{13EC3BB0-B63C-472D-BC70-779A8E6EE456}" dt="2026-06-15T15:01:49.545" v="1450" actId="1076"/>
          <ac:spMkLst>
            <pc:docMk/>
            <pc:sldMk cId="3797086916" sldId="541"/>
            <ac:spMk id="72" creationId="{E0A89F97-3CB5-43E8-E208-77F3137B2A55}"/>
          </ac:spMkLst>
        </pc:spChg>
        <pc:spChg chg="add mod">
          <ac:chgData name="Robin MOLLE" userId="b6f7591a-6c8f-44b8-a0ad-16e831dc3e39" providerId="ADAL" clId="{13EC3BB0-B63C-472D-BC70-779A8E6EE456}" dt="2026-06-16T07:22:49.157" v="1560" actId="1076"/>
          <ac:spMkLst>
            <pc:docMk/>
            <pc:sldMk cId="3797086916" sldId="541"/>
            <ac:spMk id="73" creationId="{A5B92658-B176-7B83-2182-FE36ECFC8DB7}"/>
          </ac:spMkLst>
        </pc:spChg>
        <pc:spChg chg="add mod">
          <ac:chgData name="Robin MOLLE" userId="b6f7591a-6c8f-44b8-a0ad-16e831dc3e39" providerId="ADAL" clId="{13EC3BB0-B63C-472D-BC70-779A8E6EE456}" dt="2026-06-15T15:04:36.252" v="1499" actId="207"/>
          <ac:spMkLst>
            <pc:docMk/>
            <pc:sldMk cId="3797086916" sldId="541"/>
            <ac:spMk id="74" creationId="{79E95C02-2EAB-F895-A480-BD602EEEB7A6}"/>
          </ac:spMkLst>
        </pc:spChg>
        <pc:spChg chg="add mod">
          <ac:chgData name="Robin MOLLE" userId="b6f7591a-6c8f-44b8-a0ad-16e831dc3e39" providerId="ADAL" clId="{13EC3BB0-B63C-472D-BC70-779A8E6EE456}" dt="2026-06-16T07:23:07.558" v="1568" actId="207"/>
          <ac:spMkLst>
            <pc:docMk/>
            <pc:sldMk cId="3797086916" sldId="541"/>
            <ac:spMk id="75" creationId="{54B2AA17-CC9E-D8B1-6731-FDA7CD1F9874}"/>
          </ac:spMkLst>
        </pc:spChg>
        <pc:spChg chg="add del mod">
          <ac:chgData name="Robin MOLLE" userId="b6f7591a-6c8f-44b8-a0ad-16e831dc3e39" providerId="ADAL" clId="{13EC3BB0-B63C-472D-BC70-779A8E6EE456}" dt="2026-06-15T15:02:52.236" v="1473" actId="478"/>
          <ac:spMkLst>
            <pc:docMk/>
            <pc:sldMk cId="3797086916" sldId="541"/>
            <ac:spMk id="75" creationId="{D378232C-C5C9-AECD-D9FF-612863C8AC61}"/>
          </ac:spMkLst>
        </pc:spChg>
        <pc:picChg chg="mod modCrop">
          <ac:chgData name="Robin MOLLE" userId="b6f7591a-6c8f-44b8-a0ad-16e831dc3e39" providerId="ADAL" clId="{13EC3BB0-B63C-472D-BC70-779A8E6EE456}" dt="2026-06-15T15:03:05.865" v="1475" actId="732"/>
          <ac:picMkLst>
            <pc:docMk/>
            <pc:sldMk cId="3797086916" sldId="541"/>
            <ac:picMk id="6" creationId="{DD08E8C1-BF3B-3365-3960-D04B73C022D1}"/>
          </ac:picMkLst>
        </pc:picChg>
        <pc:picChg chg="mod modCrop">
          <ac:chgData name="Robin MOLLE" userId="b6f7591a-6c8f-44b8-a0ad-16e831dc3e39" providerId="ADAL" clId="{13EC3BB0-B63C-472D-BC70-779A8E6EE456}" dt="2026-06-15T15:03:01.793" v="1474" actId="732"/>
          <ac:picMkLst>
            <pc:docMk/>
            <pc:sldMk cId="3797086916" sldId="541"/>
            <ac:picMk id="8" creationId="{8ACE2CE0-5F2A-7146-E546-C105AE9A10AE}"/>
          </ac:picMkLst>
        </pc:picChg>
        <pc:picChg chg="add mod ord modCrop">
          <ac:chgData name="Robin MOLLE" userId="b6f7591a-6c8f-44b8-a0ad-16e831dc3e39" providerId="ADAL" clId="{13EC3BB0-B63C-472D-BC70-779A8E6EE456}" dt="2026-06-15T15:03:21.142" v="1481" actId="1076"/>
          <ac:picMkLst>
            <pc:docMk/>
            <pc:sldMk cId="3797086916" sldId="541"/>
            <ac:picMk id="76" creationId="{381358EB-FB11-5CDC-EB6E-F107C21BB34A}"/>
          </ac:picMkLst>
        </pc:picChg>
        <pc:picChg chg="add mod ord modCrop">
          <ac:chgData name="Robin MOLLE" userId="b6f7591a-6c8f-44b8-a0ad-16e831dc3e39" providerId="ADAL" clId="{13EC3BB0-B63C-472D-BC70-779A8E6EE456}" dt="2026-06-15T15:03:39.080" v="1489" actId="1076"/>
          <ac:picMkLst>
            <pc:docMk/>
            <pc:sldMk cId="3797086916" sldId="541"/>
            <ac:picMk id="77" creationId="{68E34313-2B2A-95A4-C9D9-4AC8E029665B}"/>
          </ac:picMkLst>
        </pc:picChg>
      </pc:sldChg>
      <pc:sldChg chg="addSp delSp modSp mod addAnim delAnim modAnim">
        <pc:chgData name="Robin MOLLE" userId="b6f7591a-6c8f-44b8-a0ad-16e831dc3e39" providerId="ADAL" clId="{13EC3BB0-B63C-472D-BC70-779A8E6EE456}" dt="2026-06-16T09:16:38.438" v="2679" actId="478"/>
        <pc:sldMkLst>
          <pc:docMk/>
          <pc:sldMk cId="3695175185" sldId="543"/>
        </pc:sldMkLst>
        <pc:spChg chg="add mod">
          <ac:chgData name="Robin MOLLE" userId="b6f7591a-6c8f-44b8-a0ad-16e831dc3e39" providerId="ADAL" clId="{13EC3BB0-B63C-472D-BC70-779A8E6EE456}" dt="2026-06-15T15:05:57.411" v="1545" actId="14100"/>
          <ac:spMkLst>
            <pc:docMk/>
            <pc:sldMk cId="3695175185" sldId="543"/>
            <ac:spMk id="5" creationId="{84370FB6-4C3F-A991-9D94-0983DCFDFA95}"/>
          </ac:spMkLst>
        </pc:spChg>
        <pc:spChg chg="add mod">
          <ac:chgData name="Robin MOLLE" userId="b6f7591a-6c8f-44b8-a0ad-16e831dc3e39" providerId="ADAL" clId="{13EC3BB0-B63C-472D-BC70-779A8E6EE456}" dt="2026-06-16T08:10:11.331" v="2053" actId="1076"/>
          <ac:spMkLst>
            <pc:docMk/>
            <pc:sldMk cId="3695175185" sldId="543"/>
            <ac:spMk id="6" creationId="{C67FC410-672E-A9C6-2C56-47BCF735452A}"/>
          </ac:spMkLst>
        </pc:spChg>
        <pc:spChg chg="del">
          <ac:chgData name="Robin MOLLE" userId="b6f7591a-6c8f-44b8-a0ad-16e831dc3e39" providerId="ADAL" clId="{13EC3BB0-B63C-472D-BC70-779A8E6EE456}" dt="2026-06-16T07:47:41.218" v="2024" actId="478"/>
          <ac:spMkLst>
            <pc:docMk/>
            <pc:sldMk cId="3695175185" sldId="543"/>
            <ac:spMk id="7" creationId="{C3825F54-B773-4B40-19CC-305B377AF6ED}"/>
          </ac:spMkLst>
        </pc:spChg>
        <pc:spChg chg="add mod">
          <ac:chgData name="Robin MOLLE" userId="b6f7591a-6c8f-44b8-a0ad-16e831dc3e39" providerId="ADAL" clId="{13EC3BB0-B63C-472D-BC70-779A8E6EE456}" dt="2026-06-16T08:10:53.120" v="2083" actId="208"/>
          <ac:spMkLst>
            <pc:docMk/>
            <pc:sldMk cId="3695175185" sldId="543"/>
            <ac:spMk id="8" creationId="{A8BAB0F9-49E4-09E2-9789-12D418311B30}"/>
          </ac:spMkLst>
        </pc:spChg>
        <pc:spChg chg="add mod">
          <ac:chgData name="Robin MOLLE" userId="b6f7591a-6c8f-44b8-a0ad-16e831dc3e39" providerId="ADAL" clId="{13EC3BB0-B63C-472D-BC70-779A8E6EE456}" dt="2026-06-16T08:20:58.191" v="2162" actId="20577"/>
          <ac:spMkLst>
            <pc:docMk/>
            <pc:sldMk cId="3695175185" sldId="543"/>
            <ac:spMk id="9" creationId="{F9201150-CFE9-3863-CB7D-98C88A3AC9BB}"/>
          </ac:spMkLst>
        </pc:spChg>
        <pc:spChg chg="add del mod">
          <ac:chgData name="Robin MOLLE" userId="b6f7591a-6c8f-44b8-a0ad-16e831dc3e39" providerId="ADAL" clId="{13EC3BB0-B63C-472D-BC70-779A8E6EE456}" dt="2026-06-16T08:24:38.432" v="2231" actId="478"/>
          <ac:spMkLst>
            <pc:docMk/>
            <pc:sldMk cId="3695175185" sldId="543"/>
            <ac:spMk id="11" creationId="{1DEC9C85-E3F1-BE7E-A1BA-F91DE1AC4A22}"/>
          </ac:spMkLst>
        </pc:spChg>
        <pc:spChg chg="add del mod">
          <ac:chgData name="Robin MOLLE" userId="b6f7591a-6c8f-44b8-a0ad-16e831dc3e39" providerId="ADAL" clId="{13EC3BB0-B63C-472D-BC70-779A8E6EE456}" dt="2026-06-16T09:16:38.438" v="2679" actId="478"/>
          <ac:spMkLst>
            <pc:docMk/>
            <pc:sldMk cId="3695175185" sldId="543"/>
            <ac:spMk id="12" creationId="{7DBF90CE-633D-A6BE-6EAC-EDA82B3CBF38}"/>
          </ac:spMkLst>
        </pc:spChg>
        <pc:spChg chg="del mod">
          <ac:chgData name="Robin MOLLE" userId="b6f7591a-6c8f-44b8-a0ad-16e831dc3e39" providerId="ADAL" clId="{13EC3BB0-B63C-472D-BC70-779A8E6EE456}" dt="2026-06-16T07:47:41.970" v="2025" actId="478"/>
          <ac:spMkLst>
            <pc:docMk/>
            <pc:sldMk cId="3695175185" sldId="543"/>
            <ac:spMk id="14" creationId="{E9026A4F-8C67-C2AA-9045-D67527CF4EEE}"/>
          </ac:spMkLst>
        </pc:spChg>
        <pc:spChg chg="del">
          <ac:chgData name="Robin MOLLE" userId="b6f7591a-6c8f-44b8-a0ad-16e831dc3e39" providerId="ADAL" clId="{13EC3BB0-B63C-472D-BC70-779A8E6EE456}" dt="2026-06-16T07:47:42.977" v="2026" actId="478"/>
          <ac:spMkLst>
            <pc:docMk/>
            <pc:sldMk cId="3695175185" sldId="543"/>
            <ac:spMk id="15" creationId="{7EF0A85D-DAB5-C03E-6EFA-50888D972149}"/>
          </ac:spMkLst>
        </pc:spChg>
        <pc:spChg chg="mod">
          <ac:chgData name="Robin MOLLE" userId="b6f7591a-6c8f-44b8-a0ad-16e831dc3e39" providerId="ADAL" clId="{13EC3BB0-B63C-472D-BC70-779A8E6EE456}" dt="2026-06-16T08:21:23.337" v="2199" actId="20577"/>
          <ac:spMkLst>
            <pc:docMk/>
            <pc:sldMk cId="3695175185" sldId="543"/>
            <ac:spMk id="16" creationId="{00EE998A-4136-554D-715F-B47AD7B4444E}"/>
          </ac:spMkLst>
        </pc:spChg>
        <pc:spChg chg="del mod">
          <ac:chgData name="Robin MOLLE" userId="b6f7591a-6c8f-44b8-a0ad-16e831dc3e39" providerId="ADAL" clId="{13EC3BB0-B63C-472D-BC70-779A8E6EE456}" dt="2026-06-16T08:09:13.915" v="2032" actId="478"/>
          <ac:spMkLst>
            <pc:docMk/>
            <pc:sldMk cId="3695175185" sldId="543"/>
            <ac:spMk id="17" creationId="{0E91F84D-A3B4-518F-E0A3-95E028D1B7F3}"/>
          </ac:spMkLst>
        </pc:spChg>
        <pc:spChg chg="mod">
          <ac:chgData name="Robin MOLLE" userId="b6f7591a-6c8f-44b8-a0ad-16e831dc3e39" providerId="ADAL" clId="{13EC3BB0-B63C-472D-BC70-779A8E6EE456}" dt="2026-06-15T08:59:03.529" v="700"/>
          <ac:spMkLst>
            <pc:docMk/>
            <pc:sldMk cId="3695175185" sldId="543"/>
            <ac:spMk id="18" creationId="{649EA018-74E7-9A38-1231-75BB24478F89}"/>
          </ac:spMkLst>
        </pc:spChg>
        <pc:picChg chg="mod">
          <ac:chgData name="Robin MOLLE" userId="b6f7591a-6c8f-44b8-a0ad-16e831dc3e39" providerId="ADAL" clId="{13EC3BB0-B63C-472D-BC70-779A8E6EE456}" dt="2026-06-16T08:10:15.068" v="2056" actId="1076"/>
          <ac:picMkLst>
            <pc:docMk/>
            <pc:sldMk cId="3695175185" sldId="543"/>
            <ac:picMk id="4" creationId="{4676EBE6-9194-8E72-1A0A-74F571B264A7}"/>
          </ac:picMkLst>
        </pc:picChg>
        <pc:picChg chg="del">
          <ac:chgData name="Robin MOLLE" userId="b6f7591a-6c8f-44b8-a0ad-16e831dc3e39" providerId="ADAL" clId="{13EC3BB0-B63C-472D-BC70-779A8E6EE456}" dt="2026-06-16T07:47:40.481" v="2023" actId="478"/>
          <ac:picMkLst>
            <pc:docMk/>
            <pc:sldMk cId="3695175185" sldId="543"/>
            <ac:picMk id="13" creationId="{4E368694-950D-AD12-06B2-CB8A632B9779}"/>
          </ac:picMkLst>
        </pc:picChg>
      </pc:sldChg>
      <pc:sldChg chg="addSp delSp modSp mod ord modAnim modShow chgLayout">
        <pc:chgData name="Robin MOLLE" userId="b6f7591a-6c8f-44b8-a0ad-16e831dc3e39" providerId="ADAL" clId="{13EC3BB0-B63C-472D-BC70-779A8E6EE456}" dt="2026-06-15T09:37:03.817" v="965" actId="34476"/>
        <pc:sldMkLst>
          <pc:docMk/>
          <pc:sldMk cId="1983993975" sldId="544"/>
        </pc:sldMkLst>
        <pc:spChg chg="mod ord">
          <ac:chgData name="Robin MOLLE" userId="b6f7591a-6c8f-44b8-a0ad-16e831dc3e39" providerId="ADAL" clId="{13EC3BB0-B63C-472D-BC70-779A8E6EE456}" dt="2026-06-15T09:36:51.086" v="964" actId="6264"/>
          <ac:spMkLst>
            <pc:docMk/>
            <pc:sldMk cId="1983993975" sldId="544"/>
            <ac:spMk id="2" creationId="{887228B1-B5C0-F99D-B808-CF7F0443A992}"/>
          </ac:spMkLst>
        </pc:spChg>
        <pc:spChg chg="mod ord">
          <ac:chgData name="Robin MOLLE" userId="b6f7591a-6c8f-44b8-a0ad-16e831dc3e39" providerId="ADAL" clId="{13EC3BB0-B63C-472D-BC70-779A8E6EE456}" dt="2026-06-15T09:36:51.086" v="964" actId="6264"/>
          <ac:spMkLst>
            <pc:docMk/>
            <pc:sldMk cId="1983993975" sldId="544"/>
            <ac:spMk id="3" creationId="{D3C299A6-45BC-0F3D-361C-CFAAA74ECA2C}"/>
          </ac:spMkLst>
        </pc:spChg>
        <pc:spChg chg="add del mod">
          <ac:chgData name="Robin MOLLE" userId="b6f7591a-6c8f-44b8-a0ad-16e831dc3e39" providerId="ADAL" clId="{13EC3BB0-B63C-472D-BC70-779A8E6EE456}" dt="2026-06-15T09:36:51.086" v="964" actId="6264"/>
          <ac:spMkLst>
            <pc:docMk/>
            <pc:sldMk cId="1983993975" sldId="544"/>
            <ac:spMk id="5" creationId="{047D185B-09BF-D61B-EC7E-B47AE900DD2B}"/>
          </ac:spMkLst>
        </pc:spChg>
        <pc:spChg chg="mod">
          <ac:chgData name="Robin MOLLE" userId="b6f7591a-6c8f-44b8-a0ad-16e831dc3e39" providerId="ADAL" clId="{13EC3BB0-B63C-472D-BC70-779A8E6EE456}" dt="2026-06-11T09:50:19.185" v="39" actId="207"/>
          <ac:spMkLst>
            <pc:docMk/>
            <pc:sldMk cId="1983993975" sldId="544"/>
            <ac:spMk id="10" creationId="{F11E88F6-5F60-870B-3242-9DEA699B0215}"/>
          </ac:spMkLst>
        </pc:spChg>
        <pc:spChg chg="mod">
          <ac:chgData name="Robin MOLLE" userId="b6f7591a-6c8f-44b8-a0ad-16e831dc3e39" providerId="ADAL" clId="{13EC3BB0-B63C-472D-BC70-779A8E6EE456}" dt="2026-06-11T15:11:19.121" v="333" actId="20577"/>
          <ac:spMkLst>
            <pc:docMk/>
            <pc:sldMk cId="1983993975" sldId="544"/>
            <ac:spMk id="11" creationId="{338FF9A8-7187-3CCA-9087-5C7CA5B5A365}"/>
          </ac:spMkLst>
        </pc:spChg>
        <pc:spChg chg="mod">
          <ac:chgData name="Robin MOLLE" userId="b6f7591a-6c8f-44b8-a0ad-16e831dc3e39" providerId="ADAL" clId="{13EC3BB0-B63C-472D-BC70-779A8E6EE456}" dt="2026-06-15T08:58:52.170" v="694"/>
          <ac:spMkLst>
            <pc:docMk/>
            <pc:sldMk cId="1983993975" sldId="544"/>
            <ac:spMk id="15" creationId="{7AB8153A-361F-1F22-8427-98E97C4866EC}"/>
          </ac:spMkLst>
        </pc:spChg>
        <pc:spChg chg="add del mod">
          <ac:chgData name="Robin MOLLE" userId="b6f7591a-6c8f-44b8-a0ad-16e831dc3e39" providerId="ADAL" clId="{13EC3BB0-B63C-472D-BC70-779A8E6EE456}" dt="2026-06-15T09:36:51.086" v="964" actId="6264"/>
          <ac:spMkLst>
            <pc:docMk/>
            <pc:sldMk cId="1983993975" sldId="544"/>
            <ac:spMk id="16" creationId="{D66CAD26-EBC7-EAB5-5D90-8E2C1268942B}"/>
          </ac:spMkLst>
        </pc:spChg>
        <pc:spChg chg="add del mod ord">
          <ac:chgData name="Robin MOLLE" userId="b6f7591a-6c8f-44b8-a0ad-16e831dc3e39" providerId="ADAL" clId="{13EC3BB0-B63C-472D-BC70-779A8E6EE456}" dt="2026-06-15T09:36:51.086" v="964" actId="6264"/>
          <ac:spMkLst>
            <pc:docMk/>
            <pc:sldMk cId="1983993975" sldId="544"/>
            <ac:spMk id="17" creationId="{F04633DF-1620-4F57-73F6-BA01F798A2C6}"/>
          </ac:spMkLst>
        </pc:spChg>
      </pc:sldChg>
      <pc:sldChg chg="del">
        <pc:chgData name="Robin MOLLE" userId="b6f7591a-6c8f-44b8-a0ad-16e831dc3e39" providerId="ADAL" clId="{13EC3BB0-B63C-472D-BC70-779A8E6EE456}" dt="2026-06-15T07:34:22.730" v="337" actId="47"/>
        <pc:sldMkLst>
          <pc:docMk/>
          <pc:sldMk cId="762292294" sldId="545"/>
        </pc:sldMkLst>
      </pc:sldChg>
      <pc:sldChg chg="del">
        <pc:chgData name="Robin MOLLE" userId="b6f7591a-6c8f-44b8-a0ad-16e831dc3e39" providerId="ADAL" clId="{13EC3BB0-B63C-472D-BC70-779A8E6EE456}" dt="2026-06-15T07:34:22.730" v="337" actId="47"/>
        <pc:sldMkLst>
          <pc:docMk/>
          <pc:sldMk cId="2072873442" sldId="546"/>
        </pc:sldMkLst>
      </pc:sldChg>
      <pc:sldChg chg="delSp modSp del mod">
        <pc:chgData name="Robin MOLLE" userId="b6f7591a-6c8f-44b8-a0ad-16e831dc3e39" providerId="ADAL" clId="{13EC3BB0-B63C-472D-BC70-779A8E6EE456}" dt="2026-06-15T09:06:08.458" v="819" actId="47"/>
        <pc:sldMkLst>
          <pc:docMk/>
          <pc:sldMk cId="3982934964" sldId="547"/>
        </pc:sldMkLst>
        <pc:spChg chg="mod">
          <ac:chgData name="Robin MOLLE" userId="b6f7591a-6c8f-44b8-a0ad-16e831dc3e39" providerId="ADAL" clId="{13EC3BB0-B63C-472D-BC70-779A8E6EE456}" dt="2026-06-15T08:59:07.303" v="701"/>
          <ac:spMkLst>
            <pc:docMk/>
            <pc:sldMk cId="3982934964" sldId="547"/>
            <ac:spMk id="14" creationId="{56996793-8EA1-C8AC-A1C9-B6DA9BE11B78}"/>
          </ac:spMkLst>
        </pc:spChg>
      </pc:sldChg>
      <pc:sldChg chg="addSp delSp modSp add del mod addAnim delAnim modAnim">
        <pc:chgData name="Robin MOLLE" userId="b6f7591a-6c8f-44b8-a0ad-16e831dc3e39" providerId="ADAL" clId="{13EC3BB0-B63C-472D-BC70-779A8E6EE456}" dt="2026-06-16T07:35:00.923" v="1572" actId="47"/>
        <pc:sldMkLst>
          <pc:docMk/>
          <pc:sldMk cId="2382502172" sldId="548"/>
        </pc:sldMkLst>
        <pc:spChg chg="mod">
          <ac:chgData name="Robin MOLLE" userId="b6f7591a-6c8f-44b8-a0ad-16e831dc3e39" providerId="ADAL" clId="{13EC3BB0-B63C-472D-BC70-779A8E6EE456}" dt="2026-06-15T08:58:34.331" v="687"/>
          <ac:spMkLst>
            <pc:docMk/>
            <pc:sldMk cId="2382502172" sldId="548"/>
            <ac:spMk id="2" creationId="{3BF52732-4A4E-1B50-FA23-D666A4B39862}"/>
          </ac:spMkLst>
        </pc:spChg>
        <pc:spChg chg="add del mod">
          <ac:chgData name="Robin MOLLE" userId="b6f7591a-6c8f-44b8-a0ad-16e831dc3e39" providerId="ADAL" clId="{13EC3BB0-B63C-472D-BC70-779A8E6EE456}" dt="2026-06-15T09:00:37.063" v="715" actId="478"/>
          <ac:spMkLst>
            <pc:docMk/>
            <pc:sldMk cId="2382502172" sldId="548"/>
            <ac:spMk id="5" creationId="{5A51E6D4-3878-2E0C-E06A-3CDE22888FEA}"/>
          </ac:spMkLst>
        </pc:spChg>
        <pc:spChg chg="add mod">
          <ac:chgData name="Robin MOLLE" userId="b6f7591a-6c8f-44b8-a0ad-16e831dc3e39" providerId="ADAL" clId="{13EC3BB0-B63C-472D-BC70-779A8E6EE456}" dt="2026-06-15T09:00:46.845" v="737" actId="14100"/>
          <ac:spMkLst>
            <pc:docMk/>
            <pc:sldMk cId="2382502172" sldId="548"/>
            <ac:spMk id="6" creationId="{8F023DA8-AA3D-7C7A-21E2-DBE8C117D424}"/>
          </ac:spMkLst>
        </pc:spChg>
        <pc:spChg chg="mod">
          <ac:chgData name="Robin MOLLE" userId="b6f7591a-6c8f-44b8-a0ad-16e831dc3e39" providerId="ADAL" clId="{13EC3BB0-B63C-472D-BC70-779A8E6EE456}" dt="2026-06-15T09:01:02.189" v="740" actId="207"/>
          <ac:spMkLst>
            <pc:docMk/>
            <pc:sldMk cId="2382502172" sldId="548"/>
            <ac:spMk id="7" creationId="{FCA4E865-DE12-0E79-9A97-3991C7835672}"/>
          </ac:spMkLst>
        </pc:spChg>
        <pc:spChg chg="add mod">
          <ac:chgData name="Robin MOLLE" userId="b6f7591a-6c8f-44b8-a0ad-16e831dc3e39" providerId="ADAL" clId="{13EC3BB0-B63C-472D-BC70-779A8E6EE456}" dt="2026-06-15T09:00:54.195" v="739" actId="207"/>
          <ac:spMkLst>
            <pc:docMk/>
            <pc:sldMk cId="2382502172" sldId="548"/>
            <ac:spMk id="8" creationId="{7DC98F27-1D71-840F-5074-7FB340E15ABD}"/>
          </ac:spMkLst>
        </pc:spChg>
        <pc:spChg chg="add mod">
          <ac:chgData name="Robin MOLLE" userId="b6f7591a-6c8f-44b8-a0ad-16e831dc3e39" providerId="ADAL" clId="{13EC3BB0-B63C-472D-BC70-779A8E6EE456}" dt="2026-06-15T09:00:49.724" v="738" actId="1076"/>
          <ac:spMkLst>
            <pc:docMk/>
            <pc:sldMk cId="2382502172" sldId="548"/>
            <ac:spMk id="9" creationId="{3D24957B-9398-987C-EB28-008C9A078E2F}"/>
          </ac:spMkLst>
        </pc:spChg>
        <pc:spChg chg="del">
          <ac:chgData name="Robin MOLLE" userId="b6f7591a-6c8f-44b8-a0ad-16e831dc3e39" providerId="ADAL" clId="{13EC3BB0-B63C-472D-BC70-779A8E6EE456}" dt="2026-06-15T09:00:37.063" v="715" actId="478"/>
          <ac:spMkLst>
            <pc:docMk/>
            <pc:sldMk cId="2382502172" sldId="548"/>
            <ac:spMk id="14" creationId="{E533FC3F-A54B-9D98-BB5F-D6A1E41381FA}"/>
          </ac:spMkLst>
        </pc:spChg>
        <pc:spChg chg="add del mod">
          <ac:chgData name="Robin MOLLE" userId="b6f7591a-6c8f-44b8-a0ad-16e831dc3e39" providerId="ADAL" clId="{13EC3BB0-B63C-472D-BC70-779A8E6EE456}" dt="2026-06-15T09:02:01.755" v="751" actId="478"/>
          <ac:spMkLst>
            <pc:docMk/>
            <pc:sldMk cId="2382502172" sldId="548"/>
            <ac:spMk id="16" creationId="{25B39C2D-3BCB-471D-4AA6-B96C3401DA3F}"/>
          </ac:spMkLst>
        </pc:spChg>
        <pc:spChg chg="add del">
          <ac:chgData name="Robin MOLLE" userId="b6f7591a-6c8f-44b8-a0ad-16e831dc3e39" providerId="ADAL" clId="{13EC3BB0-B63C-472D-BC70-779A8E6EE456}" dt="2026-06-15T09:02:16.425" v="757" actId="478"/>
          <ac:spMkLst>
            <pc:docMk/>
            <pc:sldMk cId="2382502172" sldId="548"/>
            <ac:spMk id="17" creationId="{D3EAB028-69E3-868E-E81B-5D001CADF05E}"/>
          </ac:spMkLst>
        </pc:spChg>
        <pc:spChg chg="add del mod">
          <ac:chgData name="Robin MOLLE" userId="b6f7591a-6c8f-44b8-a0ad-16e831dc3e39" providerId="ADAL" clId="{13EC3BB0-B63C-472D-BC70-779A8E6EE456}" dt="2026-06-15T09:02:01.755" v="751" actId="478"/>
          <ac:spMkLst>
            <pc:docMk/>
            <pc:sldMk cId="2382502172" sldId="548"/>
            <ac:spMk id="18" creationId="{396E08C2-3A98-3400-E3D6-D1ED50583599}"/>
          </ac:spMkLst>
        </pc:spChg>
        <pc:spChg chg="add del mod">
          <ac:chgData name="Robin MOLLE" userId="b6f7591a-6c8f-44b8-a0ad-16e831dc3e39" providerId="ADAL" clId="{13EC3BB0-B63C-472D-BC70-779A8E6EE456}" dt="2026-06-15T09:01:23.281" v="742" actId="478"/>
          <ac:spMkLst>
            <pc:docMk/>
            <pc:sldMk cId="2382502172" sldId="548"/>
            <ac:spMk id="22" creationId="{F2A6F41A-7E66-CB33-068F-640EEB9BA091}"/>
          </ac:spMkLst>
        </pc:spChg>
        <pc:spChg chg="ord">
          <ac:chgData name="Robin MOLLE" userId="b6f7591a-6c8f-44b8-a0ad-16e831dc3e39" providerId="ADAL" clId="{13EC3BB0-B63C-472D-BC70-779A8E6EE456}" dt="2026-06-15T09:02:30.178" v="761" actId="166"/>
          <ac:spMkLst>
            <pc:docMk/>
            <pc:sldMk cId="2382502172" sldId="548"/>
            <ac:spMk id="25" creationId="{82A2854F-8A9C-6776-3824-2B62F7C4308B}"/>
          </ac:spMkLst>
        </pc:spChg>
        <pc:spChg chg="add mod">
          <ac:chgData name="Robin MOLLE" userId="b6f7591a-6c8f-44b8-a0ad-16e831dc3e39" providerId="ADAL" clId="{13EC3BB0-B63C-472D-BC70-779A8E6EE456}" dt="2026-06-15T09:00:49.724" v="738" actId="1076"/>
          <ac:spMkLst>
            <pc:docMk/>
            <pc:sldMk cId="2382502172" sldId="548"/>
            <ac:spMk id="26" creationId="{2BA5CFD6-33C1-4B0F-A1BE-D184C32651F9}"/>
          </ac:spMkLst>
        </pc:spChg>
        <pc:spChg chg="add mod">
          <ac:chgData name="Robin MOLLE" userId="b6f7591a-6c8f-44b8-a0ad-16e831dc3e39" providerId="ADAL" clId="{13EC3BB0-B63C-472D-BC70-779A8E6EE456}" dt="2026-06-15T09:00:49.724" v="738" actId="1076"/>
          <ac:spMkLst>
            <pc:docMk/>
            <pc:sldMk cId="2382502172" sldId="548"/>
            <ac:spMk id="28" creationId="{1414CA99-940A-6A24-BF3B-1C368812A06A}"/>
          </ac:spMkLst>
        </pc:spChg>
        <pc:spChg chg="add mod">
          <ac:chgData name="Robin MOLLE" userId="b6f7591a-6c8f-44b8-a0ad-16e831dc3e39" providerId="ADAL" clId="{13EC3BB0-B63C-472D-BC70-779A8E6EE456}" dt="2026-06-15T09:00:49.724" v="738" actId="1076"/>
          <ac:spMkLst>
            <pc:docMk/>
            <pc:sldMk cId="2382502172" sldId="548"/>
            <ac:spMk id="29" creationId="{1590FEB5-B8E0-6075-25D8-B1BCFCBEB7D3}"/>
          </ac:spMkLst>
        </pc:spChg>
        <pc:spChg chg="add mod">
          <ac:chgData name="Robin MOLLE" userId="b6f7591a-6c8f-44b8-a0ad-16e831dc3e39" providerId="ADAL" clId="{13EC3BB0-B63C-472D-BC70-779A8E6EE456}" dt="2026-06-15T09:00:49.724" v="738" actId="1076"/>
          <ac:spMkLst>
            <pc:docMk/>
            <pc:sldMk cId="2382502172" sldId="548"/>
            <ac:spMk id="30" creationId="{26BAC6E0-8DBC-E545-0729-6390094C5DAA}"/>
          </ac:spMkLst>
        </pc:spChg>
        <pc:spChg chg="del">
          <ac:chgData name="Robin MOLLE" userId="b6f7591a-6c8f-44b8-a0ad-16e831dc3e39" providerId="ADAL" clId="{13EC3BB0-B63C-472D-BC70-779A8E6EE456}" dt="2026-06-15T09:00:37.063" v="715" actId="478"/>
          <ac:spMkLst>
            <pc:docMk/>
            <pc:sldMk cId="2382502172" sldId="548"/>
            <ac:spMk id="31" creationId="{659D805F-4A70-8E4E-36DF-BBCED313EB84}"/>
          </ac:spMkLst>
        </pc:spChg>
        <pc:spChg chg="del">
          <ac:chgData name="Robin MOLLE" userId="b6f7591a-6c8f-44b8-a0ad-16e831dc3e39" providerId="ADAL" clId="{13EC3BB0-B63C-472D-BC70-779A8E6EE456}" dt="2026-06-15T09:00:37.063" v="715" actId="478"/>
          <ac:spMkLst>
            <pc:docMk/>
            <pc:sldMk cId="2382502172" sldId="548"/>
            <ac:spMk id="33" creationId="{3275D992-FE0A-CE6E-718A-75C72791DB46}"/>
          </ac:spMkLst>
        </pc:spChg>
        <pc:spChg chg="del mod">
          <ac:chgData name="Robin MOLLE" userId="b6f7591a-6c8f-44b8-a0ad-16e831dc3e39" providerId="ADAL" clId="{13EC3BB0-B63C-472D-BC70-779A8E6EE456}" dt="2026-06-15T09:00:37.063" v="715" actId="478"/>
          <ac:spMkLst>
            <pc:docMk/>
            <pc:sldMk cId="2382502172" sldId="548"/>
            <ac:spMk id="42" creationId="{3B79652D-7F7E-0690-9218-F7265F259701}"/>
          </ac:spMkLst>
        </pc:spChg>
        <pc:spChg chg="add mod">
          <ac:chgData name="Robin MOLLE" userId="b6f7591a-6c8f-44b8-a0ad-16e831dc3e39" providerId="ADAL" clId="{13EC3BB0-B63C-472D-BC70-779A8E6EE456}" dt="2026-06-15T09:00:49.724" v="738" actId="1076"/>
          <ac:spMkLst>
            <pc:docMk/>
            <pc:sldMk cId="2382502172" sldId="548"/>
            <ac:spMk id="43" creationId="{40BDCF32-8BB8-C9EE-2329-37C28C1CE7E9}"/>
          </ac:spMkLst>
        </pc:spChg>
        <pc:spChg chg="del mod">
          <ac:chgData name="Robin MOLLE" userId="b6f7591a-6c8f-44b8-a0ad-16e831dc3e39" providerId="ADAL" clId="{13EC3BB0-B63C-472D-BC70-779A8E6EE456}" dt="2026-06-15T09:00:33.586" v="714" actId="478"/>
          <ac:spMkLst>
            <pc:docMk/>
            <pc:sldMk cId="2382502172" sldId="548"/>
            <ac:spMk id="48" creationId="{45438D90-0ACC-20CA-B191-33442471157F}"/>
          </ac:spMkLst>
        </pc:spChg>
        <pc:spChg chg="del">
          <ac:chgData name="Robin MOLLE" userId="b6f7591a-6c8f-44b8-a0ad-16e831dc3e39" providerId="ADAL" clId="{13EC3BB0-B63C-472D-BC70-779A8E6EE456}" dt="2026-06-15T09:00:37.063" v="715" actId="478"/>
          <ac:spMkLst>
            <pc:docMk/>
            <pc:sldMk cId="2382502172" sldId="548"/>
            <ac:spMk id="52" creationId="{6624D0DC-0B2F-4790-8F89-AD67EF286D24}"/>
          </ac:spMkLst>
        </pc:spChg>
        <pc:spChg chg="del">
          <ac:chgData name="Robin MOLLE" userId="b6f7591a-6c8f-44b8-a0ad-16e831dc3e39" providerId="ADAL" clId="{13EC3BB0-B63C-472D-BC70-779A8E6EE456}" dt="2026-06-15T09:00:37.063" v="715" actId="478"/>
          <ac:spMkLst>
            <pc:docMk/>
            <pc:sldMk cId="2382502172" sldId="548"/>
            <ac:spMk id="53" creationId="{A95317B3-782D-6678-B2B0-D7BA880F4243}"/>
          </ac:spMkLst>
        </pc:spChg>
        <pc:spChg chg="add mod">
          <ac:chgData name="Robin MOLLE" userId="b6f7591a-6c8f-44b8-a0ad-16e831dc3e39" providerId="ADAL" clId="{13EC3BB0-B63C-472D-BC70-779A8E6EE456}" dt="2026-06-15T09:01:11.390" v="741"/>
          <ac:spMkLst>
            <pc:docMk/>
            <pc:sldMk cId="2382502172" sldId="548"/>
            <ac:spMk id="54" creationId="{A7D5A112-1DA7-25A3-098D-C7CF8445FB56}"/>
          </ac:spMkLst>
        </pc:spChg>
        <pc:spChg chg="add mod">
          <ac:chgData name="Robin MOLLE" userId="b6f7591a-6c8f-44b8-a0ad-16e831dc3e39" providerId="ADAL" clId="{13EC3BB0-B63C-472D-BC70-779A8E6EE456}" dt="2026-06-15T09:01:28.147" v="745" actId="14100"/>
          <ac:spMkLst>
            <pc:docMk/>
            <pc:sldMk cId="2382502172" sldId="548"/>
            <ac:spMk id="55" creationId="{DF5E2479-E02D-8E9E-73D4-65E744478246}"/>
          </ac:spMkLst>
        </pc:spChg>
        <pc:spChg chg="add del mod">
          <ac:chgData name="Robin MOLLE" userId="b6f7591a-6c8f-44b8-a0ad-16e831dc3e39" providerId="ADAL" clId="{13EC3BB0-B63C-472D-BC70-779A8E6EE456}" dt="2026-06-15T09:01:48.468" v="748" actId="21"/>
          <ac:spMkLst>
            <pc:docMk/>
            <pc:sldMk cId="2382502172" sldId="548"/>
            <ac:spMk id="59" creationId="{778C8719-7FBD-BC61-15E1-D834F3B8602E}"/>
          </ac:spMkLst>
        </pc:spChg>
        <pc:spChg chg="add del mod">
          <ac:chgData name="Robin MOLLE" userId="b6f7591a-6c8f-44b8-a0ad-16e831dc3e39" providerId="ADAL" clId="{13EC3BB0-B63C-472D-BC70-779A8E6EE456}" dt="2026-06-15T09:01:48.468" v="748" actId="21"/>
          <ac:spMkLst>
            <pc:docMk/>
            <pc:sldMk cId="2382502172" sldId="548"/>
            <ac:spMk id="60" creationId="{5366AE58-988A-4811-FBCE-5D5558D273E1}"/>
          </ac:spMkLst>
        </pc:spChg>
        <pc:spChg chg="add del mod">
          <ac:chgData name="Robin MOLLE" userId="b6f7591a-6c8f-44b8-a0ad-16e831dc3e39" providerId="ADAL" clId="{13EC3BB0-B63C-472D-BC70-779A8E6EE456}" dt="2026-06-15T09:01:48.468" v="748" actId="21"/>
          <ac:spMkLst>
            <pc:docMk/>
            <pc:sldMk cId="2382502172" sldId="548"/>
            <ac:spMk id="61" creationId="{1A0FB539-0560-70B8-2D04-68849B10C8DB}"/>
          </ac:spMkLst>
        </pc:spChg>
        <pc:spChg chg="add del mod">
          <ac:chgData name="Robin MOLLE" userId="b6f7591a-6c8f-44b8-a0ad-16e831dc3e39" providerId="ADAL" clId="{13EC3BB0-B63C-472D-BC70-779A8E6EE456}" dt="2026-06-15T09:01:48.468" v="748" actId="21"/>
          <ac:spMkLst>
            <pc:docMk/>
            <pc:sldMk cId="2382502172" sldId="548"/>
            <ac:spMk id="75" creationId="{3C09BD8C-2938-CF3C-1221-29FE31E2B1F5}"/>
          </ac:spMkLst>
        </pc:spChg>
        <pc:spChg chg="add del mod">
          <ac:chgData name="Robin MOLLE" userId="b6f7591a-6c8f-44b8-a0ad-16e831dc3e39" providerId="ADAL" clId="{13EC3BB0-B63C-472D-BC70-779A8E6EE456}" dt="2026-06-15T09:01:48.468" v="748" actId="21"/>
          <ac:spMkLst>
            <pc:docMk/>
            <pc:sldMk cId="2382502172" sldId="548"/>
            <ac:spMk id="76" creationId="{45408E5C-3AA8-32AF-0D15-7732A44DDC3C}"/>
          </ac:spMkLst>
        </pc:spChg>
        <pc:spChg chg="add del mod">
          <ac:chgData name="Robin MOLLE" userId="b6f7591a-6c8f-44b8-a0ad-16e831dc3e39" providerId="ADAL" clId="{13EC3BB0-B63C-472D-BC70-779A8E6EE456}" dt="2026-06-15T09:01:48.468" v="748" actId="21"/>
          <ac:spMkLst>
            <pc:docMk/>
            <pc:sldMk cId="2382502172" sldId="548"/>
            <ac:spMk id="77" creationId="{9288AE32-8140-B1B2-F191-CFAD01A0224F}"/>
          </ac:spMkLst>
        </pc:spChg>
        <pc:spChg chg="add mod">
          <ac:chgData name="Robin MOLLE" userId="b6f7591a-6c8f-44b8-a0ad-16e831dc3e39" providerId="ADAL" clId="{13EC3BB0-B63C-472D-BC70-779A8E6EE456}" dt="2026-06-15T09:02:03.933" v="753"/>
          <ac:spMkLst>
            <pc:docMk/>
            <pc:sldMk cId="2382502172" sldId="548"/>
            <ac:spMk id="78" creationId="{BB30D98A-E8BC-A4D8-4889-032D28AB1C34}"/>
          </ac:spMkLst>
        </pc:spChg>
        <pc:spChg chg="add mod">
          <ac:chgData name="Robin MOLLE" userId="b6f7591a-6c8f-44b8-a0ad-16e831dc3e39" providerId="ADAL" clId="{13EC3BB0-B63C-472D-BC70-779A8E6EE456}" dt="2026-06-15T09:02:12.592" v="756"/>
          <ac:spMkLst>
            <pc:docMk/>
            <pc:sldMk cId="2382502172" sldId="548"/>
            <ac:spMk id="79" creationId="{0C711F4F-471F-4B74-783A-8D6D6BB41B33}"/>
          </ac:spMkLst>
        </pc:spChg>
        <pc:spChg chg="add mod">
          <ac:chgData name="Robin MOLLE" userId="b6f7591a-6c8f-44b8-a0ad-16e831dc3e39" providerId="ADAL" clId="{13EC3BB0-B63C-472D-BC70-779A8E6EE456}" dt="2026-06-15T09:02:12.592" v="756"/>
          <ac:spMkLst>
            <pc:docMk/>
            <pc:sldMk cId="2382502172" sldId="548"/>
            <ac:spMk id="80" creationId="{3A94B18D-5B5F-2D02-FAA0-6E1124792662}"/>
          </ac:spMkLst>
        </pc:spChg>
        <pc:spChg chg="add mod">
          <ac:chgData name="Robin MOLLE" userId="b6f7591a-6c8f-44b8-a0ad-16e831dc3e39" providerId="ADAL" clId="{13EC3BB0-B63C-472D-BC70-779A8E6EE456}" dt="2026-06-15T09:02:16.643" v="758"/>
          <ac:spMkLst>
            <pc:docMk/>
            <pc:sldMk cId="2382502172" sldId="548"/>
            <ac:spMk id="81" creationId="{5363A894-B07F-43CB-D834-3406CF1B261B}"/>
          </ac:spMkLst>
        </pc:spChg>
        <pc:spChg chg="add mod">
          <ac:chgData name="Robin MOLLE" userId="b6f7591a-6c8f-44b8-a0ad-16e831dc3e39" providerId="ADAL" clId="{13EC3BB0-B63C-472D-BC70-779A8E6EE456}" dt="2026-06-15T09:02:16.643" v="758"/>
          <ac:spMkLst>
            <pc:docMk/>
            <pc:sldMk cId="2382502172" sldId="548"/>
            <ac:spMk id="82" creationId="{EA27530E-3540-F239-BED7-D7C24309E220}"/>
          </ac:spMkLst>
        </pc:spChg>
        <pc:spChg chg="add mod">
          <ac:chgData name="Robin MOLLE" userId="b6f7591a-6c8f-44b8-a0ad-16e831dc3e39" providerId="ADAL" clId="{13EC3BB0-B63C-472D-BC70-779A8E6EE456}" dt="2026-06-15T09:33:44.505" v="952"/>
          <ac:spMkLst>
            <pc:docMk/>
            <pc:sldMk cId="2382502172" sldId="548"/>
            <ac:spMk id="86" creationId="{10C9EB0C-6EB5-5D3A-7FF3-E50446FA4638}"/>
          </ac:spMkLst>
        </pc:spChg>
        <pc:spChg chg="add mod">
          <ac:chgData name="Robin MOLLE" userId="b6f7591a-6c8f-44b8-a0ad-16e831dc3e39" providerId="ADAL" clId="{13EC3BB0-B63C-472D-BC70-779A8E6EE456}" dt="2026-06-15T09:33:44.505" v="952"/>
          <ac:spMkLst>
            <pc:docMk/>
            <pc:sldMk cId="2382502172" sldId="548"/>
            <ac:spMk id="100" creationId="{9D29B589-3EE0-78EE-4705-A99EDAC1FED7}"/>
          </ac:spMkLst>
        </pc:spChg>
        <pc:spChg chg="add mod">
          <ac:chgData name="Robin MOLLE" userId="b6f7591a-6c8f-44b8-a0ad-16e831dc3e39" providerId="ADAL" clId="{13EC3BB0-B63C-472D-BC70-779A8E6EE456}" dt="2026-06-15T09:33:44.505" v="952"/>
          <ac:spMkLst>
            <pc:docMk/>
            <pc:sldMk cId="2382502172" sldId="548"/>
            <ac:spMk id="101" creationId="{F7AED4B3-2E4F-F9D1-C465-44EB8082E6B1}"/>
          </ac:spMkLst>
        </pc:spChg>
        <pc:picChg chg="del">
          <ac:chgData name="Robin MOLLE" userId="b6f7591a-6c8f-44b8-a0ad-16e831dc3e39" providerId="ADAL" clId="{13EC3BB0-B63C-472D-BC70-779A8E6EE456}" dt="2026-06-15T09:02:26.787" v="759" actId="478"/>
          <ac:picMkLst>
            <pc:docMk/>
            <pc:sldMk cId="2382502172" sldId="548"/>
            <ac:picMk id="15" creationId="{5BE7C4B9-D87E-6E05-B294-0F0D13C79AF6}"/>
          </ac:picMkLst>
        </pc:picChg>
        <pc:picChg chg="del">
          <ac:chgData name="Robin MOLLE" userId="b6f7591a-6c8f-44b8-a0ad-16e831dc3e39" providerId="ADAL" clId="{13EC3BB0-B63C-472D-BC70-779A8E6EE456}" dt="2026-06-15T09:00:37.063" v="715" actId="478"/>
          <ac:picMkLst>
            <pc:docMk/>
            <pc:sldMk cId="2382502172" sldId="548"/>
            <ac:picMk id="32" creationId="{C3720D0F-EFBF-6540-5DC4-78B80A194183}"/>
          </ac:picMkLst>
        </pc:picChg>
        <pc:picChg chg="del">
          <ac:chgData name="Robin MOLLE" userId="b6f7591a-6c8f-44b8-a0ad-16e831dc3e39" providerId="ADAL" clId="{13EC3BB0-B63C-472D-BC70-779A8E6EE456}" dt="2026-06-15T09:00:37.063" v="715" actId="478"/>
          <ac:picMkLst>
            <pc:docMk/>
            <pc:sldMk cId="2382502172" sldId="548"/>
            <ac:picMk id="41" creationId="{72850579-1905-7313-BDF5-24F46CE7EE01}"/>
          </ac:picMkLst>
        </pc:picChg>
        <pc:picChg chg="add del mod">
          <ac:chgData name="Robin MOLLE" userId="b6f7591a-6c8f-44b8-a0ad-16e831dc3e39" providerId="ADAL" clId="{13EC3BB0-B63C-472D-BC70-779A8E6EE456}" dt="2026-06-15T09:01:48.468" v="748" actId="21"/>
          <ac:picMkLst>
            <pc:docMk/>
            <pc:sldMk cId="2382502172" sldId="548"/>
            <ac:picMk id="58" creationId="{31E00490-5831-F5C6-B887-DCE7AC5E2203}"/>
          </ac:picMkLst>
        </pc:picChg>
        <pc:picChg chg="add del mod">
          <ac:chgData name="Robin MOLLE" userId="b6f7591a-6c8f-44b8-a0ad-16e831dc3e39" providerId="ADAL" clId="{13EC3BB0-B63C-472D-BC70-779A8E6EE456}" dt="2026-06-15T09:01:48.468" v="748" actId="21"/>
          <ac:picMkLst>
            <pc:docMk/>
            <pc:sldMk cId="2382502172" sldId="548"/>
            <ac:picMk id="62" creationId="{CAB3EC1F-7A2A-1393-63F5-60C33097845C}"/>
          </ac:picMkLst>
        </pc:picChg>
        <pc:picChg chg="add mod">
          <ac:chgData name="Robin MOLLE" userId="b6f7591a-6c8f-44b8-a0ad-16e831dc3e39" providerId="ADAL" clId="{13EC3BB0-B63C-472D-BC70-779A8E6EE456}" dt="2026-06-15T09:02:27.135" v="760"/>
          <ac:picMkLst>
            <pc:docMk/>
            <pc:sldMk cId="2382502172" sldId="548"/>
            <ac:picMk id="83" creationId="{C9C78A16-F99D-049D-3075-8A8AF2633BC9}"/>
          </ac:picMkLst>
        </pc:picChg>
        <pc:picChg chg="add mod">
          <ac:chgData name="Robin MOLLE" userId="b6f7591a-6c8f-44b8-a0ad-16e831dc3e39" providerId="ADAL" clId="{13EC3BB0-B63C-472D-BC70-779A8E6EE456}" dt="2026-06-15T09:33:44.505" v="952"/>
          <ac:picMkLst>
            <pc:docMk/>
            <pc:sldMk cId="2382502172" sldId="548"/>
            <ac:picMk id="87" creationId="{B7D7C143-4B60-13C3-7303-0DB6D12AC555}"/>
          </ac:picMkLst>
        </pc:picChg>
        <pc:picChg chg="add mod">
          <ac:chgData name="Robin MOLLE" userId="b6f7591a-6c8f-44b8-a0ad-16e831dc3e39" providerId="ADAL" clId="{13EC3BB0-B63C-472D-BC70-779A8E6EE456}" dt="2026-06-15T09:38:37.284" v="973" actId="1076"/>
          <ac:picMkLst>
            <pc:docMk/>
            <pc:sldMk cId="2382502172" sldId="548"/>
            <ac:picMk id="102" creationId="{BE327096-C9A1-960C-5EDD-154126AD2DC7}"/>
          </ac:picMkLst>
        </pc:picChg>
        <pc:cxnChg chg="add del mod">
          <ac:chgData name="Robin MOLLE" userId="b6f7591a-6c8f-44b8-a0ad-16e831dc3e39" providerId="ADAL" clId="{13EC3BB0-B63C-472D-BC70-779A8E6EE456}" dt="2026-06-15T09:01:48.468" v="748" actId="21"/>
          <ac:cxnSpMkLst>
            <pc:docMk/>
            <pc:sldMk cId="2382502172" sldId="548"/>
            <ac:cxnSpMk id="63" creationId="{57705B9C-F038-8F0B-C09D-20C5E89DF0AB}"/>
          </ac:cxnSpMkLst>
        </pc:cxnChg>
        <pc:cxnChg chg="add del mod">
          <ac:chgData name="Robin MOLLE" userId="b6f7591a-6c8f-44b8-a0ad-16e831dc3e39" providerId="ADAL" clId="{13EC3BB0-B63C-472D-BC70-779A8E6EE456}" dt="2026-06-15T09:01:48.468" v="748" actId="21"/>
          <ac:cxnSpMkLst>
            <pc:docMk/>
            <pc:sldMk cId="2382502172" sldId="548"/>
            <ac:cxnSpMk id="65" creationId="{97C806B3-C375-098E-B1B0-67CCD430B1CF}"/>
          </ac:cxnSpMkLst>
        </pc:cxnChg>
        <pc:cxnChg chg="add mod">
          <ac:chgData name="Robin MOLLE" userId="b6f7591a-6c8f-44b8-a0ad-16e831dc3e39" providerId="ADAL" clId="{13EC3BB0-B63C-472D-BC70-779A8E6EE456}" dt="2026-06-15T09:33:44.505" v="952"/>
          <ac:cxnSpMkLst>
            <pc:docMk/>
            <pc:sldMk cId="2382502172" sldId="548"/>
            <ac:cxnSpMk id="84" creationId="{AD45F9A9-5829-721E-F02E-E0DCACE304F6}"/>
          </ac:cxnSpMkLst>
        </pc:cxnChg>
        <pc:cxnChg chg="add mod">
          <ac:chgData name="Robin MOLLE" userId="b6f7591a-6c8f-44b8-a0ad-16e831dc3e39" providerId="ADAL" clId="{13EC3BB0-B63C-472D-BC70-779A8E6EE456}" dt="2026-06-15T09:33:44.505" v="952"/>
          <ac:cxnSpMkLst>
            <pc:docMk/>
            <pc:sldMk cId="2382502172" sldId="548"/>
            <ac:cxnSpMk id="85" creationId="{3CE9E523-8233-0C01-D931-B08100D12643}"/>
          </ac:cxnSpMkLst>
        </pc:cxnChg>
        <pc:cxnChg chg="add mod">
          <ac:chgData name="Robin MOLLE" userId="b6f7591a-6c8f-44b8-a0ad-16e831dc3e39" providerId="ADAL" clId="{13EC3BB0-B63C-472D-BC70-779A8E6EE456}" dt="2026-06-15T09:33:44.505" v="952"/>
          <ac:cxnSpMkLst>
            <pc:docMk/>
            <pc:sldMk cId="2382502172" sldId="548"/>
            <ac:cxnSpMk id="89" creationId="{8643FE9F-4B94-D61C-7683-3C4DFC5B1662}"/>
          </ac:cxnSpMkLst>
        </pc:cxnChg>
        <pc:cxnChg chg="add mod">
          <ac:chgData name="Robin MOLLE" userId="b6f7591a-6c8f-44b8-a0ad-16e831dc3e39" providerId="ADAL" clId="{13EC3BB0-B63C-472D-BC70-779A8E6EE456}" dt="2026-06-15T09:33:44.505" v="952"/>
          <ac:cxnSpMkLst>
            <pc:docMk/>
            <pc:sldMk cId="2382502172" sldId="548"/>
            <ac:cxnSpMk id="96" creationId="{93E40974-0529-4982-BD78-83F8166EB016}"/>
          </ac:cxnSpMkLst>
        </pc:cxnChg>
        <pc:cxnChg chg="add mod">
          <ac:chgData name="Robin MOLLE" userId="b6f7591a-6c8f-44b8-a0ad-16e831dc3e39" providerId="ADAL" clId="{13EC3BB0-B63C-472D-BC70-779A8E6EE456}" dt="2026-06-15T09:33:44.505" v="952"/>
          <ac:cxnSpMkLst>
            <pc:docMk/>
            <pc:sldMk cId="2382502172" sldId="548"/>
            <ac:cxnSpMk id="98" creationId="{E3231709-8226-3883-6E2F-1FB7C21F9CC7}"/>
          </ac:cxnSpMkLst>
        </pc:cxnChg>
        <pc:cxnChg chg="add mod">
          <ac:chgData name="Robin MOLLE" userId="b6f7591a-6c8f-44b8-a0ad-16e831dc3e39" providerId="ADAL" clId="{13EC3BB0-B63C-472D-BC70-779A8E6EE456}" dt="2026-06-15T09:33:44.505" v="952"/>
          <ac:cxnSpMkLst>
            <pc:docMk/>
            <pc:sldMk cId="2382502172" sldId="548"/>
            <ac:cxnSpMk id="99" creationId="{A68899BD-8029-D4FC-8CA6-CBC2FED167FE}"/>
          </ac:cxnSpMkLst>
        </pc:cxnChg>
      </pc:sldChg>
      <pc:sldChg chg="addSp delSp modSp new mod ord">
        <pc:chgData name="Robin MOLLE" userId="b6f7591a-6c8f-44b8-a0ad-16e831dc3e39" providerId="ADAL" clId="{13EC3BB0-B63C-472D-BC70-779A8E6EE456}" dt="2026-06-15T09:37:42.203" v="969" actId="1076"/>
        <pc:sldMkLst>
          <pc:docMk/>
          <pc:sldMk cId="3293683691" sldId="549"/>
        </pc:sldMkLst>
        <pc:spChg chg="mod">
          <ac:chgData name="Robin MOLLE" userId="b6f7591a-6c8f-44b8-a0ad-16e831dc3e39" providerId="ADAL" clId="{13EC3BB0-B63C-472D-BC70-779A8E6EE456}" dt="2026-06-11T09:53:52.144" v="67" actId="14100"/>
          <ac:spMkLst>
            <pc:docMk/>
            <pc:sldMk cId="3293683691" sldId="549"/>
            <ac:spMk id="2" creationId="{60A0FF23-E8DE-FBCC-0B8A-5B2540A9C0DE}"/>
          </ac:spMkLst>
        </pc:spChg>
        <pc:spChg chg="add mod">
          <ac:chgData name="Robin MOLLE" userId="b6f7591a-6c8f-44b8-a0ad-16e831dc3e39" providerId="ADAL" clId="{13EC3BB0-B63C-472D-BC70-779A8E6EE456}" dt="2026-06-15T09:37:42.203" v="969" actId="1076"/>
          <ac:spMkLst>
            <pc:docMk/>
            <pc:sldMk cId="3293683691" sldId="549"/>
            <ac:spMk id="7" creationId="{4EB57250-00FE-27DE-C906-74CC81F0A7C1}"/>
          </ac:spMkLst>
        </pc:spChg>
        <pc:picChg chg="add mod">
          <ac:chgData name="Robin MOLLE" userId="b6f7591a-6c8f-44b8-a0ad-16e831dc3e39" providerId="ADAL" clId="{13EC3BB0-B63C-472D-BC70-779A8E6EE456}" dt="2026-06-15T09:37:35.955" v="966" actId="1076"/>
          <ac:picMkLst>
            <pc:docMk/>
            <pc:sldMk cId="3293683691" sldId="549"/>
            <ac:picMk id="6" creationId="{939AD064-4CD0-4D6D-7458-F10F01EDD0D6}"/>
          </ac:picMkLst>
        </pc:picChg>
      </pc:sldChg>
      <pc:sldChg chg="addSp delSp modSp new add del mod">
        <pc:chgData name="Robin MOLLE" userId="b6f7591a-6c8f-44b8-a0ad-16e831dc3e39" providerId="ADAL" clId="{13EC3BB0-B63C-472D-BC70-779A8E6EE456}" dt="2026-06-15T08:53:20.724" v="568" actId="47"/>
        <pc:sldMkLst>
          <pc:docMk/>
          <pc:sldMk cId="970504292" sldId="550"/>
        </pc:sldMkLst>
        <pc:spChg chg="del">
          <ac:chgData name="Robin MOLLE" userId="b6f7591a-6c8f-44b8-a0ad-16e831dc3e39" providerId="ADAL" clId="{13EC3BB0-B63C-472D-BC70-779A8E6EE456}" dt="2026-06-15T08:33:57.165" v="532" actId="478"/>
          <ac:spMkLst>
            <pc:docMk/>
            <pc:sldMk cId="970504292" sldId="550"/>
            <ac:spMk id="2" creationId="{070C1F00-0F22-32DC-E0CE-749880E93B11}"/>
          </ac:spMkLst>
        </pc:spChg>
        <pc:spChg chg="del">
          <ac:chgData name="Robin MOLLE" userId="b6f7591a-6c8f-44b8-a0ad-16e831dc3e39" providerId="ADAL" clId="{13EC3BB0-B63C-472D-BC70-779A8E6EE456}" dt="2026-06-15T08:27:28.118" v="382" actId="478"/>
          <ac:spMkLst>
            <pc:docMk/>
            <pc:sldMk cId="970504292" sldId="550"/>
            <ac:spMk id="3" creationId="{563F9301-678D-920E-A19D-DAEB5B6DB1D1}"/>
          </ac:spMkLst>
        </pc:spChg>
        <pc:spChg chg="del">
          <ac:chgData name="Robin MOLLE" userId="b6f7591a-6c8f-44b8-a0ad-16e831dc3e39" providerId="ADAL" clId="{13EC3BB0-B63C-472D-BC70-779A8E6EE456}" dt="2026-06-15T08:27:28.118" v="382" actId="478"/>
          <ac:spMkLst>
            <pc:docMk/>
            <pc:sldMk cId="970504292" sldId="550"/>
            <ac:spMk id="4" creationId="{63DE28AF-F3BB-0CDA-5154-5DE6E41C0153}"/>
          </ac:spMkLst>
        </pc:spChg>
        <pc:graphicFrameChg chg="add del mod">
          <ac:chgData name="Robin MOLLE" userId="b6f7591a-6c8f-44b8-a0ad-16e831dc3e39" providerId="ADAL" clId="{13EC3BB0-B63C-472D-BC70-779A8E6EE456}" dt="2026-06-15T08:36:26.650" v="560" actId="478"/>
          <ac:graphicFrameMkLst>
            <pc:docMk/>
            <pc:sldMk cId="970504292" sldId="550"/>
            <ac:graphicFrameMk id="8" creationId="{F2B44271-D985-A959-24B1-E9F57D50AEA4}"/>
          </ac:graphicFrameMkLst>
        </pc:graphicFrameChg>
      </pc:sldChg>
      <pc:sldChg chg="addSp delSp modSp add mod addAnim delAnim modAnim">
        <pc:chgData name="Robin MOLLE" userId="b6f7591a-6c8f-44b8-a0ad-16e831dc3e39" providerId="ADAL" clId="{13EC3BB0-B63C-472D-BC70-779A8E6EE456}" dt="2026-06-15T09:09:11.615" v="877"/>
        <pc:sldMkLst>
          <pc:docMk/>
          <pc:sldMk cId="2873991734" sldId="550"/>
        </pc:sldMkLst>
        <pc:spChg chg="mod">
          <ac:chgData name="Robin MOLLE" userId="b6f7591a-6c8f-44b8-a0ad-16e831dc3e39" providerId="ADAL" clId="{13EC3BB0-B63C-472D-BC70-779A8E6EE456}" dt="2026-06-15T09:04:28.907" v="806" actId="14100"/>
          <ac:spMkLst>
            <pc:docMk/>
            <pc:sldMk cId="2873991734" sldId="550"/>
            <ac:spMk id="6" creationId="{7AFA7386-87CE-7833-248D-6BD84E03D848}"/>
          </ac:spMkLst>
        </pc:spChg>
        <pc:spChg chg="mod">
          <ac:chgData name="Robin MOLLE" userId="b6f7591a-6c8f-44b8-a0ad-16e831dc3e39" providerId="ADAL" clId="{13EC3BB0-B63C-472D-BC70-779A8E6EE456}" dt="2026-06-15T09:04:23.451" v="804" actId="1076"/>
          <ac:spMkLst>
            <pc:docMk/>
            <pc:sldMk cId="2873991734" sldId="550"/>
            <ac:spMk id="9" creationId="{B23D6CF9-10A0-BFE4-DD8C-FCDF965460B0}"/>
          </ac:spMkLst>
        </pc:spChg>
        <pc:spChg chg="mod">
          <ac:chgData name="Robin MOLLE" userId="b6f7591a-6c8f-44b8-a0ad-16e831dc3e39" providerId="ADAL" clId="{13EC3BB0-B63C-472D-BC70-779A8E6EE456}" dt="2026-06-15T09:04:23.451" v="804" actId="1076"/>
          <ac:spMkLst>
            <pc:docMk/>
            <pc:sldMk cId="2873991734" sldId="550"/>
            <ac:spMk id="13" creationId="{7F19BB91-CDE7-9601-F7A0-FBFE9FD4AB66}"/>
          </ac:spMkLst>
        </pc:spChg>
        <pc:spChg chg="mod">
          <ac:chgData name="Robin MOLLE" userId="b6f7591a-6c8f-44b8-a0ad-16e831dc3e39" providerId="ADAL" clId="{13EC3BB0-B63C-472D-BC70-779A8E6EE456}" dt="2026-06-15T09:09:04.015" v="874" actId="1076"/>
          <ac:spMkLst>
            <pc:docMk/>
            <pc:sldMk cId="2873991734" sldId="550"/>
            <ac:spMk id="16" creationId="{AEACA89F-2FEF-2BF7-83C5-209158C236B1}"/>
          </ac:spMkLst>
        </pc:spChg>
        <pc:spChg chg="mod">
          <ac:chgData name="Robin MOLLE" userId="b6f7591a-6c8f-44b8-a0ad-16e831dc3e39" providerId="ADAL" clId="{13EC3BB0-B63C-472D-BC70-779A8E6EE456}" dt="2026-06-15T08:58:15.701" v="681"/>
          <ac:spMkLst>
            <pc:docMk/>
            <pc:sldMk cId="2873991734" sldId="550"/>
            <ac:spMk id="17" creationId="{FB739444-A616-9A9D-28E5-92DCC6629CA5}"/>
          </ac:spMkLst>
        </pc:spChg>
        <pc:picChg chg="mod">
          <ac:chgData name="Robin MOLLE" userId="b6f7591a-6c8f-44b8-a0ad-16e831dc3e39" providerId="ADAL" clId="{13EC3BB0-B63C-472D-BC70-779A8E6EE456}" dt="2026-06-15T09:08:54.629" v="869" actId="1076"/>
          <ac:picMkLst>
            <pc:docMk/>
            <pc:sldMk cId="2873991734" sldId="550"/>
            <ac:picMk id="4" creationId="{77C3D9D3-956A-7D60-479C-B1B464C1D25C}"/>
          </ac:picMkLst>
        </pc:picChg>
        <pc:picChg chg="add del mod">
          <ac:chgData name="Robin MOLLE" userId="b6f7591a-6c8f-44b8-a0ad-16e831dc3e39" providerId="ADAL" clId="{13EC3BB0-B63C-472D-BC70-779A8E6EE456}" dt="2026-06-15T09:08:46.894" v="865" actId="478"/>
          <ac:picMkLst>
            <pc:docMk/>
            <pc:sldMk cId="2873991734" sldId="550"/>
            <ac:picMk id="7" creationId="{886BF0E4-67F4-0DFA-BA57-E3A667319DDE}"/>
          </ac:picMkLst>
        </pc:picChg>
        <pc:picChg chg="add mod">
          <ac:chgData name="Robin MOLLE" userId="b6f7591a-6c8f-44b8-a0ad-16e831dc3e39" providerId="ADAL" clId="{13EC3BB0-B63C-472D-BC70-779A8E6EE456}" dt="2026-06-15T09:08:50.972" v="868" actId="1076"/>
          <ac:picMkLst>
            <pc:docMk/>
            <pc:sldMk cId="2873991734" sldId="550"/>
            <ac:picMk id="15" creationId="{099AD638-C8BF-9F33-72F8-95828F5216F4}"/>
          </ac:picMkLst>
        </pc:picChg>
      </pc:sldChg>
      <pc:sldChg chg="new add del">
        <pc:chgData name="Robin MOLLE" userId="b6f7591a-6c8f-44b8-a0ad-16e831dc3e39" providerId="ADAL" clId="{13EC3BB0-B63C-472D-BC70-779A8E6EE456}" dt="2026-06-15T08:31:01.322" v="462" actId="680"/>
        <pc:sldMkLst>
          <pc:docMk/>
          <pc:sldMk cId="3490782587" sldId="550"/>
        </pc:sldMkLst>
      </pc:sldChg>
      <pc:sldChg chg="addSp delSp modSp add mod ord addAnim delAnim modAnim">
        <pc:chgData name="Robin MOLLE" userId="b6f7591a-6c8f-44b8-a0ad-16e831dc3e39" providerId="ADAL" clId="{13EC3BB0-B63C-472D-BC70-779A8E6EE456}" dt="2026-06-16T09:16:24.329" v="2677" actId="1076"/>
        <pc:sldMkLst>
          <pc:docMk/>
          <pc:sldMk cId="1864806765" sldId="551"/>
        </pc:sldMkLst>
        <pc:spChg chg="del">
          <ac:chgData name="Robin MOLLE" userId="b6f7591a-6c8f-44b8-a0ad-16e831dc3e39" providerId="ADAL" clId="{13EC3BB0-B63C-472D-BC70-779A8E6EE456}" dt="2026-06-15T09:01:53.235" v="749" actId="478"/>
          <ac:spMkLst>
            <pc:docMk/>
            <pc:sldMk cId="1864806765" sldId="551"/>
            <ac:spMk id="5" creationId="{B29B9B72-C199-EB5C-E396-4B774FDEA1A3}"/>
          </ac:spMkLst>
        </pc:spChg>
        <pc:spChg chg="add del mod">
          <ac:chgData name="Robin MOLLE" userId="b6f7591a-6c8f-44b8-a0ad-16e831dc3e39" providerId="ADAL" clId="{13EC3BB0-B63C-472D-BC70-779A8E6EE456}" dt="2026-06-16T07:37:50.178" v="1598" actId="478"/>
          <ac:spMkLst>
            <pc:docMk/>
            <pc:sldMk cId="1864806765" sldId="551"/>
            <ac:spMk id="6" creationId="{57D8F6A3-5300-6C8C-4315-927054186C3C}"/>
          </ac:spMkLst>
        </pc:spChg>
        <pc:spChg chg="add del mod">
          <ac:chgData name="Robin MOLLE" userId="b6f7591a-6c8f-44b8-a0ad-16e831dc3e39" providerId="ADAL" clId="{13EC3BB0-B63C-472D-BC70-779A8E6EE456}" dt="2026-06-16T07:40:09.828" v="1684" actId="478"/>
          <ac:spMkLst>
            <pc:docMk/>
            <pc:sldMk cId="1864806765" sldId="551"/>
            <ac:spMk id="8" creationId="{DE23E14B-AC14-A2EC-42C4-E161E36BA3DD}"/>
          </ac:spMkLst>
        </pc:spChg>
        <pc:spChg chg="add mod">
          <ac:chgData name="Robin MOLLE" userId="b6f7591a-6c8f-44b8-a0ad-16e831dc3e39" providerId="ADAL" clId="{13EC3BB0-B63C-472D-BC70-779A8E6EE456}" dt="2026-06-16T09:16:09.178" v="2671" actId="14100"/>
          <ac:spMkLst>
            <pc:docMk/>
            <pc:sldMk cId="1864806765" sldId="551"/>
            <ac:spMk id="9" creationId="{D1CB63E1-554C-E6AE-2EF2-309A80574082}"/>
          </ac:spMkLst>
        </pc:spChg>
        <pc:spChg chg="add del mod">
          <ac:chgData name="Robin MOLLE" userId="b6f7591a-6c8f-44b8-a0ad-16e831dc3e39" providerId="ADAL" clId="{13EC3BB0-B63C-472D-BC70-779A8E6EE456}" dt="2026-06-16T07:39:26.609" v="1664" actId="21"/>
          <ac:spMkLst>
            <pc:docMk/>
            <pc:sldMk cId="1864806765" sldId="551"/>
            <ac:spMk id="10" creationId="{D146758B-E2EA-B786-BAA5-B8D4EEDA71FD}"/>
          </ac:spMkLst>
        </pc:spChg>
        <pc:spChg chg="add mod">
          <ac:chgData name="Robin MOLLE" userId="b6f7591a-6c8f-44b8-a0ad-16e831dc3e39" providerId="ADAL" clId="{13EC3BB0-B63C-472D-BC70-779A8E6EE456}" dt="2026-06-16T09:16:11.651" v="2672" actId="403"/>
          <ac:spMkLst>
            <pc:docMk/>
            <pc:sldMk cId="1864806765" sldId="551"/>
            <ac:spMk id="11" creationId="{D146758B-E2EA-B786-BAA5-B8D4EEDA71FD}"/>
          </ac:spMkLst>
        </pc:spChg>
        <pc:spChg chg="add del mod">
          <ac:chgData name="Robin MOLLE" userId="b6f7591a-6c8f-44b8-a0ad-16e831dc3e39" providerId="ADAL" clId="{13EC3BB0-B63C-472D-BC70-779A8E6EE456}" dt="2026-06-16T07:40:12.647" v="1686" actId="21"/>
          <ac:spMkLst>
            <pc:docMk/>
            <pc:sldMk cId="1864806765" sldId="551"/>
            <ac:spMk id="12" creationId="{27FA3FD0-DC42-716F-0C4F-AD536A812977}"/>
          </ac:spMkLst>
        </pc:spChg>
        <pc:spChg chg="add mod">
          <ac:chgData name="Robin MOLLE" userId="b6f7591a-6c8f-44b8-a0ad-16e831dc3e39" providerId="ADAL" clId="{13EC3BB0-B63C-472D-BC70-779A8E6EE456}" dt="2026-06-16T07:39:55.016" v="1675"/>
          <ac:spMkLst>
            <pc:docMk/>
            <pc:sldMk cId="1864806765" sldId="551"/>
            <ac:spMk id="13" creationId="{9685E48F-5BA0-43C1-6336-19A09748E772}"/>
          </ac:spMkLst>
        </pc:spChg>
        <pc:spChg chg="mod">
          <ac:chgData name="Robin MOLLE" userId="b6f7591a-6c8f-44b8-a0ad-16e831dc3e39" providerId="ADAL" clId="{13EC3BB0-B63C-472D-BC70-779A8E6EE456}" dt="2026-06-16T09:16:24.329" v="2677" actId="1076"/>
          <ac:spMkLst>
            <pc:docMk/>
            <pc:sldMk cId="1864806765" sldId="551"/>
            <ac:spMk id="14" creationId="{90B5A9CC-9921-C34D-D04C-5105314D31BE}"/>
          </ac:spMkLst>
        </pc:spChg>
        <pc:spChg chg="add mod">
          <ac:chgData name="Robin MOLLE" userId="b6f7591a-6c8f-44b8-a0ad-16e831dc3e39" providerId="ADAL" clId="{13EC3BB0-B63C-472D-BC70-779A8E6EE456}" dt="2026-06-16T07:40:04.474" v="1682" actId="1076"/>
          <ac:spMkLst>
            <pc:docMk/>
            <pc:sldMk cId="1864806765" sldId="551"/>
            <ac:spMk id="15" creationId="{AE00CB26-0514-EEE0-3F7B-7F3BB010EC79}"/>
          </ac:spMkLst>
        </pc:spChg>
        <pc:spChg chg="add del mod">
          <ac:chgData name="Robin MOLLE" userId="b6f7591a-6c8f-44b8-a0ad-16e831dc3e39" providerId="ADAL" clId="{13EC3BB0-B63C-472D-BC70-779A8E6EE456}" dt="2026-06-16T09:15:32.882" v="2653" actId="478"/>
          <ac:spMkLst>
            <pc:docMk/>
            <pc:sldMk cId="1864806765" sldId="551"/>
            <ac:spMk id="16" creationId="{27FA3FD0-DC42-716F-0C4F-AD536A812977}"/>
          </ac:spMkLst>
        </pc:spChg>
        <pc:spChg chg="add mod">
          <ac:chgData name="Robin MOLLE" userId="b6f7591a-6c8f-44b8-a0ad-16e831dc3e39" providerId="ADAL" clId="{13EC3BB0-B63C-472D-BC70-779A8E6EE456}" dt="2026-06-16T07:40:20.387" v="1689"/>
          <ac:spMkLst>
            <pc:docMk/>
            <pc:sldMk cId="1864806765" sldId="551"/>
            <ac:spMk id="17" creationId="{93F4DB31-07F3-442E-E87E-D1E14743F14F}"/>
          </ac:spMkLst>
        </pc:spChg>
        <pc:spChg chg="add mod">
          <ac:chgData name="Robin MOLLE" userId="b6f7591a-6c8f-44b8-a0ad-16e831dc3e39" providerId="ADAL" clId="{13EC3BB0-B63C-472D-BC70-779A8E6EE456}" dt="2026-06-16T07:40:54.898" v="1698" actId="1076"/>
          <ac:spMkLst>
            <pc:docMk/>
            <pc:sldMk cId="1864806765" sldId="551"/>
            <ac:spMk id="18" creationId="{E5478D15-9D98-14A0-65A4-1F46F193310A}"/>
          </ac:spMkLst>
        </pc:spChg>
        <pc:spChg chg="add mod">
          <ac:chgData name="Robin MOLLE" userId="b6f7591a-6c8f-44b8-a0ad-16e831dc3e39" providerId="ADAL" clId="{13EC3BB0-B63C-472D-BC70-779A8E6EE456}" dt="2026-06-16T07:41:03.239" v="1706" actId="1037"/>
          <ac:spMkLst>
            <pc:docMk/>
            <pc:sldMk cId="1864806765" sldId="551"/>
            <ac:spMk id="19" creationId="{7913AB53-C3A2-C46E-483C-337DDD993B8B}"/>
          </ac:spMkLst>
        </pc:spChg>
        <pc:spChg chg="add mod">
          <ac:chgData name="Robin MOLLE" userId="b6f7591a-6c8f-44b8-a0ad-16e831dc3e39" providerId="ADAL" clId="{13EC3BB0-B63C-472D-BC70-779A8E6EE456}" dt="2026-06-16T07:41:10.545" v="1708" actId="1076"/>
          <ac:spMkLst>
            <pc:docMk/>
            <pc:sldMk cId="1864806765" sldId="551"/>
            <ac:spMk id="20" creationId="{DBB8ABC4-C0C3-8053-8CAC-7743A7AFE5F5}"/>
          </ac:spMkLst>
        </pc:spChg>
        <pc:spChg chg="add del mod">
          <ac:chgData name="Robin MOLLE" userId="b6f7591a-6c8f-44b8-a0ad-16e831dc3e39" providerId="ADAL" clId="{13EC3BB0-B63C-472D-BC70-779A8E6EE456}" dt="2026-06-16T09:15:35.937" v="2657" actId="478"/>
          <ac:spMkLst>
            <pc:docMk/>
            <pc:sldMk cId="1864806765" sldId="551"/>
            <ac:spMk id="21" creationId="{64C475A5-B1A7-5CF2-04F2-E520CD5982E7}"/>
          </ac:spMkLst>
        </pc:spChg>
        <pc:spChg chg="add mod">
          <ac:chgData name="Robin MOLLE" userId="b6f7591a-6c8f-44b8-a0ad-16e831dc3e39" providerId="ADAL" clId="{13EC3BB0-B63C-472D-BC70-779A8E6EE456}" dt="2026-06-16T09:15:51.867" v="2666" actId="1076"/>
          <ac:spMkLst>
            <pc:docMk/>
            <pc:sldMk cId="1864806765" sldId="551"/>
            <ac:spMk id="24" creationId="{E985370B-92F0-4EA3-DEB9-8CE093F23DAE}"/>
          </ac:spMkLst>
        </pc:spChg>
        <pc:spChg chg="add del mod">
          <ac:chgData name="Robin MOLLE" userId="b6f7591a-6c8f-44b8-a0ad-16e831dc3e39" providerId="ADAL" clId="{13EC3BB0-B63C-472D-BC70-779A8E6EE456}" dt="2026-06-16T09:15:33.402" v="2654" actId="478"/>
          <ac:spMkLst>
            <pc:docMk/>
            <pc:sldMk cId="1864806765" sldId="551"/>
            <ac:spMk id="28" creationId="{93EB4B2D-8744-5242-85AD-754F23B86AE7}"/>
          </ac:spMkLst>
        </pc:spChg>
        <pc:spChg chg="del">
          <ac:chgData name="Robin MOLLE" userId="b6f7591a-6c8f-44b8-a0ad-16e831dc3e39" providerId="ADAL" clId="{13EC3BB0-B63C-472D-BC70-779A8E6EE456}" dt="2026-06-15T09:01:53.235" v="749" actId="478"/>
          <ac:spMkLst>
            <pc:docMk/>
            <pc:sldMk cId="1864806765" sldId="551"/>
            <ac:spMk id="31" creationId="{118F76AC-D01B-76F9-FDA7-5F5902FA346B}"/>
          </ac:spMkLst>
        </pc:spChg>
        <pc:spChg chg="del">
          <ac:chgData name="Robin MOLLE" userId="b6f7591a-6c8f-44b8-a0ad-16e831dc3e39" providerId="ADAL" clId="{13EC3BB0-B63C-472D-BC70-779A8E6EE456}" dt="2026-06-15T09:01:53.235" v="749" actId="478"/>
          <ac:spMkLst>
            <pc:docMk/>
            <pc:sldMk cId="1864806765" sldId="551"/>
            <ac:spMk id="42" creationId="{5649A13A-70A3-A432-7BE7-838F4E3C3D52}"/>
          </ac:spMkLst>
        </pc:spChg>
        <pc:spChg chg="del">
          <ac:chgData name="Robin MOLLE" userId="b6f7591a-6c8f-44b8-a0ad-16e831dc3e39" providerId="ADAL" clId="{13EC3BB0-B63C-472D-BC70-779A8E6EE456}" dt="2026-06-15T09:01:53.235" v="749" actId="478"/>
          <ac:spMkLst>
            <pc:docMk/>
            <pc:sldMk cId="1864806765" sldId="551"/>
            <ac:spMk id="48" creationId="{7EFD2BA3-D5ED-F410-3E49-4BC4EAD792F7}"/>
          </ac:spMkLst>
        </pc:spChg>
        <pc:spChg chg="del">
          <ac:chgData name="Robin MOLLE" userId="b6f7591a-6c8f-44b8-a0ad-16e831dc3e39" providerId="ADAL" clId="{13EC3BB0-B63C-472D-BC70-779A8E6EE456}" dt="2026-06-15T09:01:53.235" v="749" actId="478"/>
          <ac:spMkLst>
            <pc:docMk/>
            <pc:sldMk cId="1864806765" sldId="551"/>
            <ac:spMk id="52" creationId="{A2F84A13-529A-03C4-3446-A027E7ACE7D5}"/>
          </ac:spMkLst>
        </pc:spChg>
        <pc:spChg chg="del">
          <ac:chgData name="Robin MOLLE" userId="b6f7591a-6c8f-44b8-a0ad-16e831dc3e39" providerId="ADAL" clId="{13EC3BB0-B63C-472D-BC70-779A8E6EE456}" dt="2026-06-15T09:01:53.235" v="749" actId="478"/>
          <ac:spMkLst>
            <pc:docMk/>
            <pc:sldMk cId="1864806765" sldId="551"/>
            <ac:spMk id="53" creationId="{D88AD4EC-7020-127A-6B30-DCF5868269AB}"/>
          </ac:spMkLst>
        </pc:spChg>
        <pc:spChg chg="add del mod">
          <ac:chgData name="Robin MOLLE" userId="b6f7591a-6c8f-44b8-a0ad-16e831dc3e39" providerId="ADAL" clId="{13EC3BB0-B63C-472D-BC70-779A8E6EE456}" dt="2026-06-16T07:37:50.178" v="1598" actId="478"/>
          <ac:spMkLst>
            <pc:docMk/>
            <pc:sldMk cId="1864806765" sldId="551"/>
            <ac:spMk id="59" creationId="{778C8719-7FBD-BC61-15E1-D834F3B8602E}"/>
          </ac:spMkLst>
        </pc:spChg>
        <pc:spChg chg="add del mod">
          <ac:chgData name="Robin MOLLE" userId="b6f7591a-6c8f-44b8-a0ad-16e831dc3e39" providerId="ADAL" clId="{13EC3BB0-B63C-472D-BC70-779A8E6EE456}" dt="2026-06-16T07:37:50.680" v="1599" actId="478"/>
          <ac:spMkLst>
            <pc:docMk/>
            <pc:sldMk cId="1864806765" sldId="551"/>
            <ac:spMk id="60" creationId="{5366AE58-988A-4811-FBCE-5D5558D273E1}"/>
          </ac:spMkLst>
        </pc:spChg>
        <pc:spChg chg="add del mod">
          <ac:chgData name="Robin MOLLE" userId="b6f7591a-6c8f-44b8-a0ad-16e831dc3e39" providerId="ADAL" clId="{13EC3BB0-B63C-472D-BC70-779A8E6EE456}" dt="2026-06-16T07:37:53.209" v="1601" actId="478"/>
          <ac:spMkLst>
            <pc:docMk/>
            <pc:sldMk cId="1864806765" sldId="551"/>
            <ac:spMk id="61" creationId="{1A0FB539-0560-70B8-2D04-68849B10C8DB}"/>
          </ac:spMkLst>
        </pc:spChg>
        <pc:spChg chg="add del mod">
          <ac:chgData name="Robin MOLLE" userId="b6f7591a-6c8f-44b8-a0ad-16e831dc3e39" providerId="ADAL" clId="{13EC3BB0-B63C-472D-BC70-779A8E6EE456}" dt="2026-06-16T07:37:53.209" v="1601" actId="478"/>
          <ac:spMkLst>
            <pc:docMk/>
            <pc:sldMk cId="1864806765" sldId="551"/>
            <ac:spMk id="75" creationId="{3C09BD8C-2938-CF3C-1221-29FE31E2B1F5}"/>
          </ac:spMkLst>
        </pc:spChg>
        <pc:spChg chg="add del mod">
          <ac:chgData name="Robin MOLLE" userId="b6f7591a-6c8f-44b8-a0ad-16e831dc3e39" providerId="ADAL" clId="{13EC3BB0-B63C-472D-BC70-779A8E6EE456}" dt="2026-06-16T07:37:55.072" v="1602" actId="478"/>
          <ac:spMkLst>
            <pc:docMk/>
            <pc:sldMk cId="1864806765" sldId="551"/>
            <ac:spMk id="76" creationId="{45408E5C-3AA8-32AF-0D15-7732A44DDC3C}"/>
          </ac:spMkLst>
        </pc:spChg>
        <pc:spChg chg="add del mod">
          <ac:chgData name="Robin MOLLE" userId="b6f7591a-6c8f-44b8-a0ad-16e831dc3e39" providerId="ADAL" clId="{13EC3BB0-B63C-472D-BC70-779A8E6EE456}" dt="2026-06-16T07:37:53.209" v="1601" actId="478"/>
          <ac:spMkLst>
            <pc:docMk/>
            <pc:sldMk cId="1864806765" sldId="551"/>
            <ac:spMk id="77" creationId="{9288AE32-8140-B1B2-F191-CFAD01A0224F}"/>
          </ac:spMkLst>
        </pc:spChg>
        <pc:picChg chg="add del mod modCrop">
          <ac:chgData name="Robin MOLLE" userId="b6f7591a-6c8f-44b8-a0ad-16e831dc3e39" providerId="ADAL" clId="{13EC3BB0-B63C-472D-BC70-779A8E6EE456}" dt="2026-06-16T09:15:31.384" v="2652" actId="478"/>
          <ac:picMkLst>
            <pc:docMk/>
            <pc:sldMk cId="1864806765" sldId="551"/>
            <ac:picMk id="5" creationId="{7C968BB9-9B96-0A68-92A2-99A5D54E9B69}"/>
          </ac:picMkLst>
        </pc:picChg>
        <pc:picChg chg="add del mod">
          <ac:chgData name="Robin MOLLE" userId="b6f7591a-6c8f-44b8-a0ad-16e831dc3e39" providerId="ADAL" clId="{13EC3BB0-B63C-472D-BC70-779A8E6EE456}" dt="2026-06-16T07:37:50.178" v="1598" actId="478"/>
          <ac:picMkLst>
            <pc:docMk/>
            <pc:sldMk cId="1864806765" sldId="551"/>
            <ac:picMk id="7" creationId="{D8136932-0DF1-71E6-7080-60C64321EBE6}"/>
          </ac:picMkLst>
        </pc:picChg>
        <pc:picChg chg="add del mod">
          <ac:chgData name="Robin MOLLE" userId="b6f7591a-6c8f-44b8-a0ad-16e831dc3e39" providerId="ADAL" clId="{13EC3BB0-B63C-472D-BC70-779A8E6EE456}" dt="2026-06-16T09:15:34.717" v="2656" actId="478"/>
          <ac:picMkLst>
            <pc:docMk/>
            <pc:sldMk cId="1864806765" sldId="551"/>
            <ac:picMk id="22" creationId="{FF022AB6-600D-F5CA-E180-02F284E590DB}"/>
          </ac:picMkLst>
        </pc:picChg>
        <pc:picChg chg="add del mod">
          <ac:chgData name="Robin MOLLE" userId="b6f7591a-6c8f-44b8-a0ad-16e831dc3e39" providerId="ADAL" clId="{13EC3BB0-B63C-472D-BC70-779A8E6EE456}" dt="2026-06-16T09:15:36.517" v="2658" actId="478"/>
          <ac:picMkLst>
            <pc:docMk/>
            <pc:sldMk cId="1864806765" sldId="551"/>
            <ac:picMk id="23" creationId="{F1496042-3CBC-6627-7164-6646188A317C}"/>
          </ac:picMkLst>
        </pc:picChg>
        <pc:picChg chg="add mod">
          <ac:chgData name="Robin MOLLE" userId="b6f7591a-6c8f-44b8-a0ad-16e831dc3e39" providerId="ADAL" clId="{13EC3BB0-B63C-472D-BC70-779A8E6EE456}" dt="2026-06-16T09:15:53.652" v="2667" actId="1076"/>
          <ac:picMkLst>
            <pc:docMk/>
            <pc:sldMk cId="1864806765" sldId="551"/>
            <ac:picMk id="25" creationId="{B5660745-7F55-D127-EB73-FD86CF8B878F}"/>
          </ac:picMkLst>
        </pc:picChg>
        <pc:picChg chg="add mod">
          <ac:chgData name="Robin MOLLE" userId="b6f7591a-6c8f-44b8-a0ad-16e831dc3e39" providerId="ADAL" clId="{13EC3BB0-B63C-472D-BC70-779A8E6EE456}" dt="2026-06-16T09:15:59.273" v="2668" actId="1076"/>
          <ac:picMkLst>
            <pc:docMk/>
            <pc:sldMk cId="1864806765" sldId="551"/>
            <ac:picMk id="26" creationId="{0551DBE0-146E-FA2C-210A-BB43FD1C8676}"/>
          </ac:picMkLst>
        </pc:picChg>
        <pc:picChg chg="add mod ord modCrop">
          <ac:chgData name="Robin MOLLE" userId="b6f7591a-6c8f-44b8-a0ad-16e831dc3e39" providerId="ADAL" clId="{13EC3BB0-B63C-472D-BC70-779A8E6EE456}" dt="2026-06-16T09:15:49.165" v="2665" actId="1076"/>
          <ac:picMkLst>
            <pc:docMk/>
            <pc:sldMk cId="1864806765" sldId="551"/>
            <ac:picMk id="27" creationId="{27A514DB-BD13-8BE7-F463-5B2D85CFB65A}"/>
          </ac:picMkLst>
        </pc:picChg>
        <pc:picChg chg="del">
          <ac:chgData name="Robin MOLLE" userId="b6f7591a-6c8f-44b8-a0ad-16e831dc3e39" providerId="ADAL" clId="{13EC3BB0-B63C-472D-BC70-779A8E6EE456}" dt="2026-06-15T09:01:53.235" v="749" actId="478"/>
          <ac:picMkLst>
            <pc:docMk/>
            <pc:sldMk cId="1864806765" sldId="551"/>
            <ac:picMk id="32" creationId="{E3717DCC-44F1-A301-3ADA-D4241D8653DB}"/>
          </ac:picMkLst>
        </pc:picChg>
        <pc:picChg chg="del">
          <ac:chgData name="Robin MOLLE" userId="b6f7591a-6c8f-44b8-a0ad-16e831dc3e39" providerId="ADAL" clId="{13EC3BB0-B63C-472D-BC70-779A8E6EE456}" dt="2026-06-15T09:01:53.235" v="749" actId="478"/>
          <ac:picMkLst>
            <pc:docMk/>
            <pc:sldMk cId="1864806765" sldId="551"/>
            <ac:picMk id="41" creationId="{D22939C8-73DD-0EC0-AB7D-EEDD06BDC2ED}"/>
          </ac:picMkLst>
        </pc:picChg>
        <pc:picChg chg="add del mod">
          <ac:chgData name="Robin MOLLE" userId="b6f7591a-6c8f-44b8-a0ad-16e831dc3e39" providerId="ADAL" clId="{13EC3BB0-B63C-472D-BC70-779A8E6EE456}" dt="2026-06-16T07:37:53.209" v="1601" actId="478"/>
          <ac:picMkLst>
            <pc:docMk/>
            <pc:sldMk cId="1864806765" sldId="551"/>
            <ac:picMk id="58" creationId="{31E00490-5831-F5C6-B887-DCE7AC5E2203}"/>
          </ac:picMkLst>
        </pc:picChg>
        <pc:picChg chg="add del mod">
          <ac:chgData name="Robin MOLLE" userId="b6f7591a-6c8f-44b8-a0ad-16e831dc3e39" providerId="ADAL" clId="{13EC3BB0-B63C-472D-BC70-779A8E6EE456}" dt="2026-06-16T07:37:53.209" v="1601" actId="478"/>
          <ac:picMkLst>
            <pc:docMk/>
            <pc:sldMk cId="1864806765" sldId="551"/>
            <ac:picMk id="62" creationId="{CAB3EC1F-7A2A-1393-63F5-60C33097845C}"/>
          </ac:picMkLst>
        </pc:picChg>
        <pc:cxnChg chg="del">
          <ac:chgData name="Robin MOLLE" userId="b6f7591a-6c8f-44b8-a0ad-16e831dc3e39" providerId="ADAL" clId="{13EC3BB0-B63C-472D-BC70-779A8E6EE456}" dt="2026-06-15T09:01:53.235" v="749" actId="478"/>
          <ac:cxnSpMkLst>
            <pc:docMk/>
            <pc:sldMk cId="1864806765" sldId="551"/>
            <ac:cxnSpMk id="35" creationId="{14A3CAE1-4AAA-69F7-1C6D-C9406267D822}"/>
          </ac:cxnSpMkLst>
        </pc:cxnChg>
        <pc:cxnChg chg="del">
          <ac:chgData name="Robin MOLLE" userId="b6f7591a-6c8f-44b8-a0ad-16e831dc3e39" providerId="ADAL" clId="{13EC3BB0-B63C-472D-BC70-779A8E6EE456}" dt="2026-06-15T09:01:53.235" v="749" actId="478"/>
          <ac:cxnSpMkLst>
            <pc:docMk/>
            <pc:sldMk cId="1864806765" sldId="551"/>
            <ac:cxnSpMk id="47" creationId="{68B09457-D3D6-58D5-4E23-C074F93AC893}"/>
          </ac:cxnSpMkLst>
        </pc:cxnChg>
        <pc:cxnChg chg="del">
          <ac:chgData name="Robin MOLLE" userId="b6f7591a-6c8f-44b8-a0ad-16e831dc3e39" providerId="ADAL" clId="{13EC3BB0-B63C-472D-BC70-779A8E6EE456}" dt="2026-06-16T07:37:53.209" v="1601" actId="478"/>
          <ac:cxnSpMkLst>
            <pc:docMk/>
            <pc:sldMk cId="1864806765" sldId="551"/>
            <ac:cxnSpMk id="64" creationId="{BBD2A141-63C3-6D97-2217-6E019906D896}"/>
          </ac:cxnSpMkLst>
        </pc:cxnChg>
        <pc:cxnChg chg="add mod">
          <ac:chgData name="Robin MOLLE" userId="b6f7591a-6c8f-44b8-a0ad-16e831dc3e39" providerId="ADAL" clId="{13EC3BB0-B63C-472D-BC70-779A8E6EE456}" dt="2026-06-15T09:01:53.527" v="750"/>
          <ac:cxnSpMkLst>
            <pc:docMk/>
            <pc:sldMk cId="1864806765" sldId="551"/>
            <ac:cxnSpMk id="66" creationId="{FDBBABD1-346D-B373-F610-2ED9183FCDEE}"/>
          </ac:cxnSpMkLst>
        </pc:cxnChg>
        <pc:cxnChg chg="del">
          <ac:chgData name="Robin MOLLE" userId="b6f7591a-6c8f-44b8-a0ad-16e831dc3e39" providerId="ADAL" clId="{13EC3BB0-B63C-472D-BC70-779A8E6EE456}" dt="2026-06-16T07:37:53.209" v="1601" actId="478"/>
          <ac:cxnSpMkLst>
            <pc:docMk/>
            <pc:sldMk cId="1864806765" sldId="551"/>
            <ac:cxnSpMk id="68" creationId="{B8D87A1B-6AE7-FA42-10B5-E18E6037AE2A}"/>
          </ac:cxnSpMkLst>
        </pc:cxnChg>
        <pc:cxnChg chg="del">
          <ac:chgData name="Robin MOLLE" userId="b6f7591a-6c8f-44b8-a0ad-16e831dc3e39" providerId="ADAL" clId="{13EC3BB0-B63C-472D-BC70-779A8E6EE456}" dt="2026-06-16T07:37:53.209" v="1601" actId="478"/>
          <ac:cxnSpMkLst>
            <pc:docMk/>
            <pc:sldMk cId="1864806765" sldId="551"/>
            <ac:cxnSpMk id="69" creationId="{C1117B5F-4841-58D7-0743-A4EEC58FE819}"/>
          </ac:cxnSpMkLst>
        </pc:cxnChg>
        <pc:cxnChg chg="del">
          <ac:chgData name="Robin MOLLE" userId="b6f7591a-6c8f-44b8-a0ad-16e831dc3e39" providerId="ADAL" clId="{13EC3BB0-B63C-472D-BC70-779A8E6EE456}" dt="2026-06-16T07:37:53.209" v="1601" actId="478"/>
          <ac:cxnSpMkLst>
            <pc:docMk/>
            <pc:sldMk cId="1864806765" sldId="551"/>
            <ac:cxnSpMk id="71" creationId="{F1A327F7-E5A0-1BF1-90D4-65B3936DA859}"/>
          </ac:cxnSpMkLst>
        </pc:cxnChg>
        <pc:cxnChg chg="del">
          <ac:chgData name="Robin MOLLE" userId="b6f7591a-6c8f-44b8-a0ad-16e831dc3e39" providerId="ADAL" clId="{13EC3BB0-B63C-472D-BC70-779A8E6EE456}" dt="2026-06-16T07:37:53.209" v="1601" actId="478"/>
          <ac:cxnSpMkLst>
            <pc:docMk/>
            <pc:sldMk cId="1864806765" sldId="551"/>
            <ac:cxnSpMk id="73" creationId="{CD0D51A5-54E0-1828-78A4-15B4E0EAFF85}"/>
          </ac:cxnSpMkLst>
        </pc:cxnChg>
        <pc:cxnChg chg="add mod">
          <ac:chgData name="Robin MOLLE" userId="b6f7591a-6c8f-44b8-a0ad-16e831dc3e39" providerId="ADAL" clId="{13EC3BB0-B63C-472D-BC70-779A8E6EE456}" dt="2026-06-15T09:01:53.527" v="750"/>
          <ac:cxnSpMkLst>
            <pc:docMk/>
            <pc:sldMk cId="1864806765" sldId="551"/>
            <ac:cxnSpMk id="74" creationId="{5C37527B-0D15-0D76-3D03-E2AE5657AA90}"/>
          </ac:cxnSpMkLst>
        </pc:cxnChg>
      </pc:sldChg>
      <pc:sldChg chg="modSp new del mod">
        <pc:chgData name="Robin MOLLE" userId="b6f7591a-6c8f-44b8-a0ad-16e831dc3e39" providerId="ADAL" clId="{13EC3BB0-B63C-472D-BC70-779A8E6EE456}" dt="2026-06-15T09:07:59.011" v="864" actId="47"/>
        <pc:sldMkLst>
          <pc:docMk/>
          <pc:sldMk cId="1281945708" sldId="552"/>
        </pc:sldMkLst>
        <pc:spChg chg="mod">
          <ac:chgData name="Robin MOLLE" userId="b6f7591a-6c8f-44b8-a0ad-16e831dc3e39" providerId="ADAL" clId="{13EC3BB0-B63C-472D-BC70-779A8E6EE456}" dt="2026-06-15T09:06:29.542" v="841" actId="20577"/>
          <ac:spMkLst>
            <pc:docMk/>
            <pc:sldMk cId="1281945708" sldId="552"/>
            <ac:spMk id="2" creationId="{0001E65A-E7A9-6440-C808-84206DB15185}"/>
          </ac:spMkLst>
        </pc:spChg>
      </pc:sldChg>
      <pc:sldChg chg="addSp delSp modSp add del mod delAnim modAnim">
        <pc:chgData name="Robin MOLLE" userId="b6f7591a-6c8f-44b8-a0ad-16e831dc3e39" providerId="ADAL" clId="{13EC3BB0-B63C-472D-BC70-779A8E6EE456}" dt="2026-06-16T07:35:05.864" v="1573" actId="47"/>
        <pc:sldMkLst>
          <pc:docMk/>
          <pc:sldMk cId="1363435799" sldId="552"/>
        </pc:sldMkLst>
        <pc:spChg chg="add mod">
          <ac:chgData name="Robin MOLLE" userId="b6f7591a-6c8f-44b8-a0ad-16e831dc3e39" providerId="ADAL" clId="{13EC3BB0-B63C-472D-BC70-779A8E6EE456}" dt="2026-06-15T09:34:08.327" v="955"/>
          <ac:spMkLst>
            <pc:docMk/>
            <pc:sldMk cId="1363435799" sldId="552"/>
            <ac:spMk id="14" creationId="{7ED6AEED-9934-E034-54CD-38019A6701BC}"/>
          </ac:spMkLst>
        </pc:spChg>
        <pc:spChg chg="del">
          <ac:chgData name="Robin MOLLE" userId="b6f7591a-6c8f-44b8-a0ad-16e831dc3e39" providerId="ADAL" clId="{13EC3BB0-B63C-472D-BC70-779A8E6EE456}" dt="2026-06-15T09:33:58.313" v="954" actId="478"/>
          <ac:spMkLst>
            <pc:docMk/>
            <pc:sldMk cId="1363435799" sldId="552"/>
            <ac:spMk id="26" creationId="{1A52E007-7B49-BA46-BE07-44A13932679A}"/>
          </ac:spMkLst>
        </pc:spChg>
        <pc:spChg chg="del">
          <ac:chgData name="Robin MOLLE" userId="b6f7591a-6c8f-44b8-a0ad-16e831dc3e39" providerId="ADAL" clId="{13EC3BB0-B63C-472D-BC70-779A8E6EE456}" dt="2026-06-15T09:33:58.313" v="954" actId="478"/>
          <ac:spMkLst>
            <pc:docMk/>
            <pc:sldMk cId="1363435799" sldId="552"/>
            <ac:spMk id="27" creationId="{7C8C31CE-B0C0-F9E6-22CA-CFD08FC28E44}"/>
          </ac:spMkLst>
        </pc:spChg>
        <pc:spChg chg="del">
          <ac:chgData name="Robin MOLLE" userId="b6f7591a-6c8f-44b8-a0ad-16e831dc3e39" providerId="ADAL" clId="{13EC3BB0-B63C-472D-BC70-779A8E6EE456}" dt="2026-06-15T09:33:58.313" v="954" actId="478"/>
          <ac:spMkLst>
            <pc:docMk/>
            <pc:sldMk cId="1363435799" sldId="552"/>
            <ac:spMk id="28" creationId="{571E0FBB-58F2-B7BB-BE35-865784CE3997}"/>
          </ac:spMkLst>
        </pc:spChg>
        <pc:spChg chg="del">
          <ac:chgData name="Robin MOLLE" userId="b6f7591a-6c8f-44b8-a0ad-16e831dc3e39" providerId="ADAL" clId="{13EC3BB0-B63C-472D-BC70-779A8E6EE456}" dt="2026-06-15T09:33:58.313" v="954" actId="478"/>
          <ac:spMkLst>
            <pc:docMk/>
            <pc:sldMk cId="1363435799" sldId="552"/>
            <ac:spMk id="29" creationId="{43D81242-2C35-1750-49BA-FB5F6BB690B2}"/>
          </ac:spMkLst>
        </pc:spChg>
        <pc:spChg chg="del">
          <ac:chgData name="Robin MOLLE" userId="b6f7591a-6c8f-44b8-a0ad-16e831dc3e39" providerId="ADAL" clId="{13EC3BB0-B63C-472D-BC70-779A8E6EE456}" dt="2026-06-15T09:33:58.313" v="954" actId="478"/>
          <ac:spMkLst>
            <pc:docMk/>
            <pc:sldMk cId="1363435799" sldId="552"/>
            <ac:spMk id="30" creationId="{F591579F-562A-F7B4-3676-0B10BCDFF141}"/>
          </ac:spMkLst>
        </pc:spChg>
        <pc:spChg chg="add mod">
          <ac:chgData name="Robin MOLLE" userId="b6f7591a-6c8f-44b8-a0ad-16e831dc3e39" providerId="ADAL" clId="{13EC3BB0-B63C-472D-BC70-779A8E6EE456}" dt="2026-06-15T09:34:08.327" v="955"/>
          <ac:spMkLst>
            <pc:docMk/>
            <pc:sldMk cId="1363435799" sldId="552"/>
            <ac:spMk id="39" creationId="{1BA9C77F-FF88-07CE-3C11-BBD487159CAB}"/>
          </ac:spMkLst>
        </pc:spChg>
        <pc:spChg chg="add mod">
          <ac:chgData name="Robin MOLLE" userId="b6f7591a-6c8f-44b8-a0ad-16e831dc3e39" providerId="ADAL" clId="{13EC3BB0-B63C-472D-BC70-779A8E6EE456}" dt="2026-06-15T09:34:08.327" v="955"/>
          <ac:spMkLst>
            <pc:docMk/>
            <pc:sldMk cId="1363435799" sldId="552"/>
            <ac:spMk id="40" creationId="{186B3E0C-6848-ADEB-D972-0D1547C3C34B}"/>
          </ac:spMkLst>
        </pc:spChg>
        <pc:spChg chg="del">
          <ac:chgData name="Robin MOLLE" userId="b6f7591a-6c8f-44b8-a0ad-16e831dc3e39" providerId="ADAL" clId="{13EC3BB0-B63C-472D-BC70-779A8E6EE456}" dt="2026-06-15T09:33:58.313" v="954" actId="478"/>
          <ac:spMkLst>
            <pc:docMk/>
            <pc:sldMk cId="1363435799" sldId="552"/>
            <ac:spMk id="43" creationId="{2B36ECD5-3DD5-C2B5-4B4B-5139C0E041CC}"/>
          </ac:spMkLst>
        </pc:spChg>
        <pc:spChg chg="del">
          <ac:chgData name="Robin MOLLE" userId="b6f7591a-6c8f-44b8-a0ad-16e831dc3e39" providerId="ADAL" clId="{13EC3BB0-B63C-472D-BC70-779A8E6EE456}" dt="2026-06-15T09:33:58.313" v="954" actId="478"/>
          <ac:spMkLst>
            <pc:docMk/>
            <pc:sldMk cId="1363435799" sldId="552"/>
            <ac:spMk id="44" creationId="{B3C44CD1-EE5A-441B-9D86-BF9CCC0DCEE7}"/>
          </ac:spMkLst>
        </pc:spChg>
        <pc:picChg chg="add mod">
          <ac:chgData name="Robin MOLLE" userId="b6f7591a-6c8f-44b8-a0ad-16e831dc3e39" providerId="ADAL" clId="{13EC3BB0-B63C-472D-BC70-779A8E6EE456}" dt="2026-06-15T09:34:08.327" v="955"/>
          <ac:picMkLst>
            <pc:docMk/>
            <pc:sldMk cId="1363435799" sldId="552"/>
            <ac:picMk id="15" creationId="{C88C7379-A6A9-37A6-3FC7-09E969E1DE2E}"/>
          </ac:picMkLst>
        </pc:picChg>
        <pc:cxnChg chg="ord">
          <ac:chgData name="Robin MOLLE" userId="b6f7591a-6c8f-44b8-a0ad-16e831dc3e39" providerId="ADAL" clId="{13EC3BB0-B63C-472D-BC70-779A8E6EE456}" dt="2026-06-15T09:34:13.058" v="956" actId="167"/>
          <ac:cxnSpMkLst>
            <pc:docMk/>
            <pc:sldMk cId="1363435799" sldId="552"/>
            <ac:cxnSpMk id="4" creationId="{1D14D65B-3EF8-BE53-595C-F3E82E02CFED}"/>
          </ac:cxnSpMkLst>
        </pc:cxnChg>
        <pc:cxnChg chg="add mod">
          <ac:chgData name="Robin MOLLE" userId="b6f7591a-6c8f-44b8-a0ad-16e831dc3e39" providerId="ADAL" clId="{13EC3BB0-B63C-472D-BC70-779A8E6EE456}" dt="2026-06-15T09:34:08.327" v="955"/>
          <ac:cxnSpMkLst>
            <pc:docMk/>
            <pc:sldMk cId="1363435799" sldId="552"/>
            <ac:cxnSpMk id="5" creationId="{DA4E0975-ABB1-2296-3B3E-A3370668B482}"/>
          </ac:cxnSpMkLst>
        </pc:cxnChg>
        <pc:cxnChg chg="add mod">
          <ac:chgData name="Robin MOLLE" userId="b6f7591a-6c8f-44b8-a0ad-16e831dc3e39" providerId="ADAL" clId="{13EC3BB0-B63C-472D-BC70-779A8E6EE456}" dt="2026-06-15T09:34:08.327" v="955"/>
          <ac:cxnSpMkLst>
            <pc:docMk/>
            <pc:sldMk cId="1363435799" sldId="552"/>
            <ac:cxnSpMk id="31" creationId="{627B9F0E-621C-9252-47A4-94A74C8853C2}"/>
          </ac:cxnSpMkLst>
        </pc:cxnChg>
        <pc:cxnChg chg="add mod">
          <ac:chgData name="Robin MOLLE" userId="b6f7591a-6c8f-44b8-a0ad-16e831dc3e39" providerId="ADAL" clId="{13EC3BB0-B63C-472D-BC70-779A8E6EE456}" dt="2026-06-15T09:34:08.327" v="955"/>
          <ac:cxnSpMkLst>
            <pc:docMk/>
            <pc:sldMk cId="1363435799" sldId="552"/>
            <ac:cxnSpMk id="32" creationId="{AC624BD0-83CE-88D0-6D9D-F1820DCB1B14}"/>
          </ac:cxnSpMkLst>
        </pc:cxnChg>
        <pc:cxnChg chg="add mod">
          <ac:chgData name="Robin MOLLE" userId="b6f7591a-6c8f-44b8-a0ad-16e831dc3e39" providerId="ADAL" clId="{13EC3BB0-B63C-472D-BC70-779A8E6EE456}" dt="2026-06-15T09:34:08.327" v="955"/>
          <ac:cxnSpMkLst>
            <pc:docMk/>
            <pc:sldMk cId="1363435799" sldId="552"/>
            <ac:cxnSpMk id="34" creationId="{FEDD56CC-BB79-F786-76E9-A515A1D0064D}"/>
          </ac:cxnSpMkLst>
        </pc:cxnChg>
        <pc:cxnChg chg="add mod">
          <ac:chgData name="Robin MOLLE" userId="b6f7591a-6c8f-44b8-a0ad-16e831dc3e39" providerId="ADAL" clId="{13EC3BB0-B63C-472D-BC70-779A8E6EE456}" dt="2026-06-15T09:34:08.327" v="955"/>
          <ac:cxnSpMkLst>
            <pc:docMk/>
            <pc:sldMk cId="1363435799" sldId="552"/>
            <ac:cxnSpMk id="35" creationId="{1EB50CAE-6757-48D3-A3CC-7B042B10FF12}"/>
          </ac:cxnSpMkLst>
        </pc:cxnChg>
        <pc:cxnChg chg="add mod">
          <ac:chgData name="Robin MOLLE" userId="b6f7591a-6c8f-44b8-a0ad-16e831dc3e39" providerId="ADAL" clId="{13EC3BB0-B63C-472D-BC70-779A8E6EE456}" dt="2026-06-15T09:34:08.327" v="955"/>
          <ac:cxnSpMkLst>
            <pc:docMk/>
            <pc:sldMk cId="1363435799" sldId="552"/>
            <ac:cxnSpMk id="36" creationId="{4C00BCF7-1724-F586-8661-558A4CB6E697}"/>
          </ac:cxnSpMkLst>
        </pc:cxnChg>
      </pc:sldChg>
      <pc:sldChg chg="addSp delSp modSp new del mod modClrScheme chgLayout">
        <pc:chgData name="Robin MOLLE" userId="b6f7591a-6c8f-44b8-a0ad-16e831dc3e39" providerId="ADAL" clId="{13EC3BB0-B63C-472D-BC70-779A8E6EE456}" dt="2026-06-16T14:25:54.039" v="2697" actId="47"/>
        <pc:sldMkLst>
          <pc:docMk/>
          <pc:sldMk cId="459169924" sldId="553"/>
        </pc:sldMkLst>
        <pc:spChg chg="mod ord">
          <ac:chgData name="Robin MOLLE" userId="b6f7591a-6c8f-44b8-a0ad-16e831dc3e39" providerId="ADAL" clId="{13EC3BB0-B63C-472D-BC70-779A8E6EE456}" dt="2026-06-16T09:03:01.729" v="2482" actId="700"/>
          <ac:spMkLst>
            <pc:docMk/>
            <pc:sldMk cId="459169924" sldId="553"/>
            <ac:spMk id="2" creationId="{22F0ABC0-D4AD-B6EF-4F53-E1B07736784A}"/>
          </ac:spMkLst>
        </pc:spChg>
        <pc:spChg chg="mod ord">
          <ac:chgData name="Robin MOLLE" userId="b6f7591a-6c8f-44b8-a0ad-16e831dc3e39" providerId="ADAL" clId="{13EC3BB0-B63C-472D-BC70-779A8E6EE456}" dt="2026-06-16T09:03:01.729" v="2482" actId="700"/>
          <ac:spMkLst>
            <pc:docMk/>
            <pc:sldMk cId="459169924" sldId="553"/>
            <ac:spMk id="3" creationId="{862AD84D-C1CE-3415-73F6-98322D1853B6}"/>
          </ac:spMkLst>
        </pc:spChg>
        <pc:spChg chg="add del mod ord">
          <ac:chgData name="Robin MOLLE" userId="b6f7591a-6c8f-44b8-a0ad-16e831dc3e39" providerId="ADAL" clId="{13EC3BB0-B63C-472D-BC70-779A8E6EE456}" dt="2026-06-16T09:03:17.298" v="2520" actId="478"/>
          <ac:spMkLst>
            <pc:docMk/>
            <pc:sldMk cId="459169924" sldId="553"/>
            <ac:spMk id="4" creationId="{04D4E4A6-1D6D-46DD-4A91-C5B3B8C7156F}"/>
          </ac:spMkLst>
        </pc:spChg>
        <pc:spChg chg="add del mod ord">
          <ac:chgData name="Robin MOLLE" userId="b6f7591a-6c8f-44b8-a0ad-16e831dc3e39" providerId="ADAL" clId="{13EC3BB0-B63C-472D-BC70-779A8E6EE456}" dt="2026-06-16T09:03:17.298" v="2520" actId="478"/>
          <ac:spMkLst>
            <pc:docMk/>
            <pc:sldMk cId="459169924" sldId="553"/>
            <ac:spMk id="5" creationId="{E8C0C44D-2AEE-92F9-67E7-B2739B601441}"/>
          </ac:spMkLst>
        </pc:spChg>
        <pc:spChg chg="add mod ord">
          <ac:chgData name="Robin MOLLE" userId="b6f7591a-6c8f-44b8-a0ad-16e831dc3e39" providerId="ADAL" clId="{13EC3BB0-B63C-472D-BC70-779A8E6EE456}" dt="2026-06-16T09:04:09.205" v="2640" actId="20577"/>
          <ac:spMkLst>
            <pc:docMk/>
            <pc:sldMk cId="459169924" sldId="553"/>
            <ac:spMk id="6" creationId="{96E9D3CD-7B4E-F9B3-245F-A091C302CD25}"/>
          </ac:spMkLst>
        </pc:spChg>
        <pc:spChg chg="add mod ord">
          <ac:chgData name="Robin MOLLE" userId="b6f7591a-6c8f-44b8-a0ad-16e831dc3e39" providerId="ADAL" clId="{13EC3BB0-B63C-472D-BC70-779A8E6EE456}" dt="2026-06-16T09:03:24.940" v="2526" actId="20577"/>
          <ac:spMkLst>
            <pc:docMk/>
            <pc:sldMk cId="459169924" sldId="553"/>
            <ac:spMk id="7" creationId="{0E0ED699-966D-EB7B-4677-F083B3B22672}"/>
          </ac:spMkLst>
        </pc:spChg>
        <pc:spChg chg="add mod ord">
          <ac:chgData name="Robin MOLLE" userId="b6f7591a-6c8f-44b8-a0ad-16e831dc3e39" providerId="ADAL" clId="{13EC3BB0-B63C-472D-BC70-779A8E6EE456}" dt="2026-06-16T09:03:39.135" v="2595" actId="20577"/>
          <ac:spMkLst>
            <pc:docMk/>
            <pc:sldMk cId="459169924" sldId="553"/>
            <ac:spMk id="8" creationId="{2A237A42-04D7-1E8A-1521-8E849B57E718}"/>
          </ac:spMkLst>
        </pc:spChg>
        <pc:spChg chg="add mod ord">
          <ac:chgData name="Robin MOLLE" userId="b6f7591a-6c8f-44b8-a0ad-16e831dc3e39" providerId="ADAL" clId="{13EC3BB0-B63C-472D-BC70-779A8E6EE456}" dt="2026-06-16T09:03:41.632" v="2599" actId="20577"/>
          <ac:spMkLst>
            <pc:docMk/>
            <pc:sldMk cId="459169924" sldId="553"/>
            <ac:spMk id="9" creationId="{D0D07ECD-0D93-481F-2C8B-C7316F088A94}"/>
          </ac:spMkLst>
        </pc:spChg>
        <pc:spChg chg="add mod ord">
          <ac:chgData name="Robin MOLLE" userId="b6f7591a-6c8f-44b8-a0ad-16e831dc3e39" providerId="ADAL" clId="{13EC3BB0-B63C-472D-BC70-779A8E6EE456}" dt="2026-06-16T09:03:11.273" v="2518" actId="20577"/>
          <ac:spMkLst>
            <pc:docMk/>
            <pc:sldMk cId="459169924" sldId="553"/>
            <ac:spMk id="10" creationId="{F532780C-725D-0CD3-2736-0FCA2DF04023}"/>
          </ac:spMkLst>
        </pc:spChg>
      </pc:sldChg>
      <pc:sldChg chg="addSp delSp modSp new mod">
        <pc:chgData name="Robin MOLLE" userId="b6f7591a-6c8f-44b8-a0ad-16e831dc3e39" providerId="ADAL" clId="{13EC3BB0-B63C-472D-BC70-779A8E6EE456}" dt="2026-06-16T08:52:03.977" v="2481" actId="20577"/>
        <pc:sldMkLst>
          <pc:docMk/>
          <pc:sldMk cId="3118524617" sldId="554"/>
        </pc:sldMkLst>
        <pc:spChg chg="del">
          <ac:chgData name="Robin MOLLE" userId="b6f7591a-6c8f-44b8-a0ad-16e831dc3e39" providerId="ADAL" clId="{13EC3BB0-B63C-472D-BC70-779A8E6EE456}" dt="2026-06-15T09:42:05.275" v="981" actId="478"/>
          <ac:spMkLst>
            <pc:docMk/>
            <pc:sldMk cId="3118524617" sldId="554"/>
            <ac:spMk id="2" creationId="{2299E64C-C3E9-DD52-D039-728BD86007B0}"/>
          </ac:spMkLst>
        </pc:spChg>
        <pc:spChg chg="del">
          <ac:chgData name="Robin MOLLE" userId="b6f7591a-6c8f-44b8-a0ad-16e831dc3e39" providerId="ADAL" clId="{13EC3BB0-B63C-472D-BC70-779A8E6EE456}" dt="2026-06-15T09:41:14.548" v="980" actId="478"/>
          <ac:spMkLst>
            <pc:docMk/>
            <pc:sldMk cId="3118524617" sldId="554"/>
            <ac:spMk id="4" creationId="{46AF2132-1E8F-C852-04A4-A5DA5EB94D33}"/>
          </ac:spMkLst>
        </pc:spChg>
        <pc:spChg chg="add del">
          <ac:chgData name="Robin MOLLE" userId="b6f7591a-6c8f-44b8-a0ad-16e831dc3e39" providerId="ADAL" clId="{13EC3BB0-B63C-472D-BC70-779A8E6EE456}" dt="2026-06-15T09:42:06.549" v="983" actId="22"/>
          <ac:spMkLst>
            <pc:docMk/>
            <pc:sldMk cId="3118524617" sldId="554"/>
            <ac:spMk id="6" creationId="{CC9F0A5E-C42A-629E-5E17-6F2A223B7429}"/>
          </ac:spMkLst>
        </pc:spChg>
        <pc:spChg chg="mod">
          <ac:chgData name="Robin MOLLE" userId="b6f7591a-6c8f-44b8-a0ad-16e831dc3e39" providerId="ADAL" clId="{13EC3BB0-B63C-472D-BC70-779A8E6EE456}" dt="2026-06-16T07:22:03.620" v="1557" actId="1076"/>
          <ac:spMkLst>
            <pc:docMk/>
            <pc:sldMk cId="3118524617" sldId="554"/>
            <ac:spMk id="8" creationId="{7A574620-B478-0CF0-1406-72D0C639A3F2}"/>
          </ac:spMkLst>
        </pc:spChg>
        <pc:spChg chg="mod">
          <ac:chgData name="Robin MOLLE" userId="b6f7591a-6c8f-44b8-a0ad-16e831dc3e39" providerId="ADAL" clId="{13EC3BB0-B63C-472D-BC70-779A8E6EE456}" dt="2026-06-16T07:22:03.620" v="1557" actId="1076"/>
          <ac:spMkLst>
            <pc:docMk/>
            <pc:sldMk cId="3118524617" sldId="554"/>
            <ac:spMk id="10" creationId="{AAFCDA8C-3518-6A9D-1C45-9C886AC3C2BF}"/>
          </ac:spMkLst>
        </pc:spChg>
        <pc:spChg chg="mod">
          <ac:chgData name="Robin MOLLE" userId="b6f7591a-6c8f-44b8-a0ad-16e831dc3e39" providerId="ADAL" clId="{13EC3BB0-B63C-472D-BC70-779A8E6EE456}" dt="2026-06-16T07:22:03.620" v="1557" actId="1076"/>
          <ac:spMkLst>
            <pc:docMk/>
            <pc:sldMk cId="3118524617" sldId="554"/>
            <ac:spMk id="13" creationId="{946091F5-0199-3296-9F14-1A71D9538716}"/>
          </ac:spMkLst>
        </pc:spChg>
        <pc:spChg chg="mod">
          <ac:chgData name="Robin MOLLE" userId="b6f7591a-6c8f-44b8-a0ad-16e831dc3e39" providerId="ADAL" clId="{13EC3BB0-B63C-472D-BC70-779A8E6EE456}" dt="2026-06-16T08:52:03.977" v="2481" actId="20577"/>
          <ac:spMkLst>
            <pc:docMk/>
            <pc:sldMk cId="3118524617" sldId="554"/>
            <ac:spMk id="14" creationId="{22F63A1A-5A32-761C-938F-F4A27B6AE6C4}"/>
          </ac:spMkLst>
        </pc:spChg>
        <pc:spChg chg="mod">
          <ac:chgData name="Robin MOLLE" userId="b6f7591a-6c8f-44b8-a0ad-16e831dc3e39" providerId="ADAL" clId="{13EC3BB0-B63C-472D-BC70-779A8E6EE456}" dt="2026-06-16T07:22:06.504" v="1558" actId="1076"/>
          <ac:spMkLst>
            <pc:docMk/>
            <pc:sldMk cId="3118524617" sldId="554"/>
            <ac:spMk id="16" creationId="{AE600936-BBC5-1D10-FB7F-A2D317B2A89A}"/>
          </ac:spMkLst>
        </pc:spChg>
        <pc:spChg chg="mod">
          <ac:chgData name="Robin MOLLE" userId="b6f7591a-6c8f-44b8-a0ad-16e831dc3e39" providerId="ADAL" clId="{13EC3BB0-B63C-472D-BC70-779A8E6EE456}" dt="2026-06-16T07:22:06.504" v="1558" actId="1076"/>
          <ac:spMkLst>
            <pc:docMk/>
            <pc:sldMk cId="3118524617" sldId="554"/>
            <ac:spMk id="18" creationId="{3866A8A4-1FA9-BCBF-793C-5410F0617D5A}"/>
          </ac:spMkLst>
        </pc:spChg>
        <pc:spChg chg="mod">
          <ac:chgData name="Robin MOLLE" userId="b6f7591a-6c8f-44b8-a0ad-16e831dc3e39" providerId="ADAL" clId="{13EC3BB0-B63C-472D-BC70-779A8E6EE456}" dt="2026-06-16T07:22:06.504" v="1558" actId="1076"/>
          <ac:spMkLst>
            <pc:docMk/>
            <pc:sldMk cId="3118524617" sldId="554"/>
            <ac:spMk id="21" creationId="{14C20948-5237-48C6-ED2B-C8C6EEF04409}"/>
          </ac:spMkLst>
        </pc:spChg>
        <pc:spChg chg="mod">
          <ac:chgData name="Robin MOLLE" userId="b6f7591a-6c8f-44b8-a0ad-16e831dc3e39" providerId="ADAL" clId="{13EC3BB0-B63C-472D-BC70-779A8E6EE456}" dt="2026-06-16T07:22:06.504" v="1558" actId="1076"/>
          <ac:spMkLst>
            <pc:docMk/>
            <pc:sldMk cId="3118524617" sldId="554"/>
            <ac:spMk id="22" creationId="{853D4411-22F7-B78F-41EF-613AF0F898B3}"/>
          </ac:spMkLst>
        </pc:spChg>
        <pc:spChg chg="mod">
          <ac:chgData name="Robin MOLLE" userId="b6f7591a-6c8f-44b8-a0ad-16e831dc3e39" providerId="ADAL" clId="{13EC3BB0-B63C-472D-BC70-779A8E6EE456}" dt="2026-06-16T07:21:59.961" v="1556" actId="1076"/>
          <ac:spMkLst>
            <pc:docMk/>
            <pc:sldMk cId="3118524617" sldId="554"/>
            <ac:spMk id="24" creationId="{4D701BDF-E4FE-A5C9-5156-397C8570AF91}"/>
          </ac:spMkLst>
        </pc:spChg>
        <pc:spChg chg="mod">
          <ac:chgData name="Robin MOLLE" userId="b6f7591a-6c8f-44b8-a0ad-16e831dc3e39" providerId="ADAL" clId="{13EC3BB0-B63C-472D-BC70-779A8E6EE456}" dt="2026-06-16T07:21:59.961" v="1556" actId="1076"/>
          <ac:spMkLst>
            <pc:docMk/>
            <pc:sldMk cId="3118524617" sldId="554"/>
            <ac:spMk id="27" creationId="{DF8DD14B-87F3-76C2-DDE3-3AEC3DB45E1A}"/>
          </ac:spMkLst>
        </pc:spChg>
        <pc:spChg chg="mod">
          <ac:chgData name="Robin MOLLE" userId="b6f7591a-6c8f-44b8-a0ad-16e831dc3e39" providerId="ADAL" clId="{13EC3BB0-B63C-472D-BC70-779A8E6EE456}" dt="2026-06-16T07:21:59.961" v="1556" actId="1076"/>
          <ac:spMkLst>
            <pc:docMk/>
            <pc:sldMk cId="3118524617" sldId="554"/>
            <ac:spMk id="30" creationId="{4380E02E-B716-8A50-4645-51323ED517AC}"/>
          </ac:spMkLst>
        </pc:spChg>
        <pc:spChg chg="mod">
          <ac:chgData name="Robin MOLLE" userId="b6f7591a-6c8f-44b8-a0ad-16e831dc3e39" providerId="ADAL" clId="{13EC3BB0-B63C-472D-BC70-779A8E6EE456}" dt="2026-06-16T07:21:59.961" v="1556" actId="1076"/>
          <ac:spMkLst>
            <pc:docMk/>
            <pc:sldMk cId="3118524617" sldId="554"/>
            <ac:spMk id="31" creationId="{653FE78B-642D-FDD5-673D-5773CB4FDD12}"/>
          </ac:spMkLst>
        </pc:spChg>
        <pc:spChg chg="mod">
          <ac:chgData name="Robin MOLLE" userId="b6f7591a-6c8f-44b8-a0ad-16e831dc3e39" providerId="ADAL" clId="{13EC3BB0-B63C-472D-BC70-779A8E6EE456}" dt="2026-06-15T09:42:24.899" v="991" actId="20577"/>
          <ac:spMkLst>
            <pc:docMk/>
            <pc:sldMk cId="3118524617" sldId="554"/>
            <ac:spMk id="35" creationId="{179CE054-42C6-7E0F-E1E5-48F21E040964}"/>
          </ac:spMkLst>
        </pc:spChg>
        <pc:spChg chg="mod">
          <ac:chgData name="Robin MOLLE" userId="b6f7591a-6c8f-44b8-a0ad-16e831dc3e39" providerId="ADAL" clId="{13EC3BB0-B63C-472D-BC70-779A8E6EE456}" dt="2026-06-15T09:44:01.749" v="1197" actId="20577"/>
          <ac:spMkLst>
            <pc:docMk/>
            <pc:sldMk cId="3118524617" sldId="554"/>
            <ac:spMk id="38" creationId="{C34F9375-8F6A-9D2B-3607-6BDC3FAA14AE}"/>
          </ac:spMkLst>
        </pc:spChg>
        <pc:spChg chg="mod">
          <ac:chgData name="Robin MOLLE" userId="b6f7591a-6c8f-44b8-a0ad-16e831dc3e39" providerId="ADAL" clId="{13EC3BB0-B63C-472D-BC70-779A8E6EE456}" dt="2026-06-15T09:44:05.588" v="1209" actId="20577"/>
          <ac:spMkLst>
            <pc:docMk/>
            <pc:sldMk cId="3118524617" sldId="554"/>
            <ac:spMk id="39" creationId="{DF5BDF57-8319-7A5A-BABD-A559959B2C64}"/>
          </ac:spMkLst>
        </pc:spChg>
        <pc:spChg chg="add mod">
          <ac:chgData name="Robin MOLLE" userId="b6f7591a-6c8f-44b8-a0ad-16e831dc3e39" providerId="ADAL" clId="{13EC3BB0-B63C-472D-BC70-779A8E6EE456}" dt="2026-06-15T09:45:49.885" v="1431" actId="1076"/>
          <ac:spMkLst>
            <pc:docMk/>
            <pc:sldMk cId="3118524617" sldId="554"/>
            <ac:spMk id="40" creationId="{FFF598BB-0E34-751A-42A7-F5BD56F29D53}"/>
          </ac:spMkLst>
        </pc:spChg>
        <pc:grpChg chg="mod">
          <ac:chgData name="Robin MOLLE" userId="b6f7591a-6c8f-44b8-a0ad-16e831dc3e39" providerId="ADAL" clId="{13EC3BB0-B63C-472D-BC70-779A8E6EE456}" dt="2026-06-16T07:22:03.620" v="1557" actId="1076"/>
          <ac:grpSpMkLst>
            <pc:docMk/>
            <pc:sldMk cId="3118524617" sldId="554"/>
            <ac:grpSpMk id="7" creationId="{A79798BC-288E-6976-BD09-5CD4E88B78AF}"/>
          </ac:grpSpMkLst>
        </pc:grpChg>
        <pc:grpChg chg="mod">
          <ac:chgData name="Robin MOLLE" userId="b6f7591a-6c8f-44b8-a0ad-16e831dc3e39" providerId="ADAL" clId="{13EC3BB0-B63C-472D-BC70-779A8E6EE456}" dt="2026-06-16T07:22:06.504" v="1558" actId="1076"/>
          <ac:grpSpMkLst>
            <pc:docMk/>
            <pc:sldMk cId="3118524617" sldId="554"/>
            <ac:grpSpMk id="15" creationId="{96330DD9-685F-09B3-1349-031330AEDFC5}"/>
          </ac:grpSpMkLst>
        </pc:grpChg>
        <pc:grpChg chg="mod">
          <ac:chgData name="Robin MOLLE" userId="b6f7591a-6c8f-44b8-a0ad-16e831dc3e39" providerId="ADAL" clId="{13EC3BB0-B63C-472D-BC70-779A8E6EE456}" dt="2026-06-16T07:21:59.961" v="1556" actId="1076"/>
          <ac:grpSpMkLst>
            <pc:docMk/>
            <pc:sldMk cId="3118524617" sldId="554"/>
            <ac:grpSpMk id="23" creationId="{83B70D35-3215-7870-0611-19B27A8C0D11}"/>
          </ac:grpSpMkLst>
        </pc:grpChg>
        <pc:picChg chg="mod">
          <ac:chgData name="Robin MOLLE" userId="b6f7591a-6c8f-44b8-a0ad-16e831dc3e39" providerId="ADAL" clId="{13EC3BB0-B63C-472D-BC70-779A8E6EE456}" dt="2026-06-16T07:22:03.620" v="1557" actId="1076"/>
          <ac:picMkLst>
            <pc:docMk/>
            <pc:sldMk cId="3118524617" sldId="554"/>
            <ac:picMk id="9" creationId="{601A36D1-FC95-8F1F-A58C-FA5392493B0E}"/>
          </ac:picMkLst>
        </pc:picChg>
        <pc:picChg chg="mod">
          <ac:chgData name="Robin MOLLE" userId="b6f7591a-6c8f-44b8-a0ad-16e831dc3e39" providerId="ADAL" clId="{13EC3BB0-B63C-472D-BC70-779A8E6EE456}" dt="2026-06-16T07:22:03.620" v="1557" actId="1076"/>
          <ac:picMkLst>
            <pc:docMk/>
            <pc:sldMk cId="3118524617" sldId="554"/>
            <ac:picMk id="11" creationId="{40FA8968-230F-B7E9-2635-E78D824AC7BD}"/>
          </ac:picMkLst>
        </pc:picChg>
        <pc:picChg chg="mod">
          <ac:chgData name="Robin MOLLE" userId="b6f7591a-6c8f-44b8-a0ad-16e831dc3e39" providerId="ADAL" clId="{13EC3BB0-B63C-472D-BC70-779A8E6EE456}" dt="2026-06-16T07:22:03.620" v="1557" actId="1076"/>
          <ac:picMkLst>
            <pc:docMk/>
            <pc:sldMk cId="3118524617" sldId="554"/>
            <ac:picMk id="12" creationId="{768F0F19-C891-C4F5-6D15-D067B0CA18B3}"/>
          </ac:picMkLst>
        </pc:picChg>
        <pc:picChg chg="mod">
          <ac:chgData name="Robin MOLLE" userId="b6f7591a-6c8f-44b8-a0ad-16e831dc3e39" providerId="ADAL" clId="{13EC3BB0-B63C-472D-BC70-779A8E6EE456}" dt="2026-06-16T07:22:06.504" v="1558" actId="1076"/>
          <ac:picMkLst>
            <pc:docMk/>
            <pc:sldMk cId="3118524617" sldId="554"/>
            <ac:picMk id="17" creationId="{EE146C91-A587-D670-73F7-2CDCF70B9BD5}"/>
          </ac:picMkLst>
        </pc:picChg>
        <pc:picChg chg="mod">
          <ac:chgData name="Robin MOLLE" userId="b6f7591a-6c8f-44b8-a0ad-16e831dc3e39" providerId="ADAL" clId="{13EC3BB0-B63C-472D-BC70-779A8E6EE456}" dt="2026-06-16T07:22:06.504" v="1558" actId="1076"/>
          <ac:picMkLst>
            <pc:docMk/>
            <pc:sldMk cId="3118524617" sldId="554"/>
            <ac:picMk id="19" creationId="{3E20F8A6-6EF1-E293-DF41-335BF52DD217}"/>
          </ac:picMkLst>
        </pc:picChg>
        <pc:picChg chg="mod">
          <ac:chgData name="Robin MOLLE" userId="b6f7591a-6c8f-44b8-a0ad-16e831dc3e39" providerId="ADAL" clId="{13EC3BB0-B63C-472D-BC70-779A8E6EE456}" dt="2026-06-16T07:22:06.504" v="1558" actId="1076"/>
          <ac:picMkLst>
            <pc:docMk/>
            <pc:sldMk cId="3118524617" sldId="554"/>
            <ac:picMk id="20" creationId="{EAD40819-6A82-2299-EEA2-BDAE2484A851}"/>
          </ac:picMkLst>
        </pc:picChg>
        <pc:picChg chg="mod">
          <ac:chgData name="Robin MOLLE" userId="b6f7591a-6c8f-44b8-a0ad-16e831dc3e39" providerId="ADAL" clId="{13EC3BB0-B63C-472D-BC70-779A8E6EE456}" dt="2026-06-16T07:21:59.961" v="1556" actId="1076"/>
          <ac:picMkLst>
            <pc:docMk/>
            <pc:sldMk cId="3118524617" sldId="554"/>
            <ac:picMk id="25" creationId="{DC75A289-1C91-B5F3-15F6-2F61B2234900}"/>
          </ac:picMkLst>
        </pc:picChg>
        <pc:picChg chg="mod">
          <ac:chgData name="Robin MOLLE" userId="b6f7591a-6c8f-44b8-a0ad-16e831dc3e39" providerId="ADAL" clId="{13EC3BB0-B63C-472D-BC70-779A8E6EE456}" dt="2026-06-16T07:21:59.961" v="1556" actId="1076"/>
          <ac:picMkLst>
            <pc:docMk/>
            <pc:sldMk cId="3118524617" sldId="554"/>
            <ac:picMk id="26" creationId="{81165CDC-D90C-E5E1-F1FF-E637D3F147D3}"/>
          </ac:picMkLst>
        </pc:picChg>
        <pc:picChg chg="mod">
          <ac:chgData name="Robin MOLLE" userId="b6f7591a-6c8f-44b8-a0ad-16e831dc3e39" providerId="ADAL" clId="{13EC3BB0-B63C-472D-BC70-779A8E6EE456}" dt="2026-06-16T07:21:59.961" v="1556" actId="1076"/>
          <ac:picMkLst>
            <pc:docMk/>
            <pc:sldMk cId="3118524617" sldId="554"/>
            <ac:picMk id="28" creationId="{0E11F8DE-70C4-4B52-A494-5AC1BCBE360E}"/>
          </ac:picMkLst>
        </pc:picChg>
        <pc:picChg chg="mod">
          <ac:chgData name="Robin MOLLE" userId="b6f7591a-6c8f-44b8-a0ad-16e831dc3e39" providerId="ADAL" clId="{13EC3BB0-B63C-472D-BC70-779A8E6EE456}" dt="2026-06-16T07:21:59.961" v="1556" actId="1076"/>
          <ac:picMkLst>
            <pc:docMk/>
            <pc:sldMk cId="3118524617" sldId="554"/>
            <ac:picMk id="29" creationId="{7749E4FB-6AA6-0969-608E-05CD21472765}"/>
          </ac:picMkLst>
        </pc:picChg>
      </pc:sldChg>
      <pc:sldChg chg="addSp delSp modSp new mod modClrScheme chgLayout">
        <pc:chgData name="Robin MOLLE" userId="b6f7591a-6c8f-44b8-a0ad-16e831dc3e39" providerId="ADAL" clId="{13EC3BB0-B63C-472D-BC70-779A8E6EE456}" dt="2026-06-16T09:04:26.601" v="2649" actId="20577"/>
        <pc:sldMkLst>
          <pc:docMk/>
          <pc:sldMk cId="1368741354" sldId="555"/>
        </pc:sldMkLst>
        <pc:spChg chg="del mod ord">
          <ac:chgData name="Robin MOLLE" userId="b6f7591a-6c8f-44b8-a0ad-16e831dc3e39" providerId="ADAL" clId="{13EC3BB0-B63C-472D-BC70-779A8E6EE456}" dt="2026-06-16T09:04:23.273" v="2642" actId="700"/>
          <ac:spMkLst>
            <pc:docMk/>
            <pc:sldMk cId="1368741354" sldId="555"/>
            <ac:spMk id="2" creationId="{750911A9-D9E6-19C0-C7AC-F2FA5EAE4D4B}"/>
          </ac:spMkLst>
        </pc:spChg>
        <pc:spChg chg="del">
          <ac:chgData name="Robin MOLLE" userId="b6f7591a-6c8f-44b8-a0ad-16e831dc3e39" providerId="ADAL" clId="{13EC3BB0-B63C-472D-BC70-779A8E6EE456}" dt="2026-06-16T09:04:23.273" v="2642" actId="700"/>
          <ac:spMkLst>
            <pc:docMk/>
            <pc:sldMk cId="1368741354" sldId="555"/>
            <ac:spMk id="3" creationId="{B22F680C-0922-4969-8AFF-9A932E35107D}"/>
          </ac:spMkLst>
        </pc:spChg>
        <pc:spChg chg="del">
          <ac:chgData name="Robin MOLLE" userId="b6f7591a-6c8f-44b8-a0ad-16e831dc3e39" providerId="ADAL" clId="{13EC3BB0-B63C-472D-BC70-779A8E6EE456}" dt="2026-06-16T09:04:23.273" v="2642" actId="700"/>
          <ac:spMkLst>
            <pc:docMk/>
            <pc:sldMk cId="1368741354" sldId="555"/>
            <ac:spMk id="5" creationId="{649E2AB3-B2A7-10C0-9A44-B40F5836BE92}"/>
          </ac:spMkLst>
        </pc:spChg>
        <pc:spChg chg="del">
          <ac:chgData name="Robin MOLLE" userId="b6f7591a-6c8f-44b8-a0ad-16e831dc3e39" providerId="ADAL" clId="{13EC3BB0-B63C-472D-BC70-779A8E6EE456}" dt="2026-06-16T09:04:23.273" v="2642" actId="700"/>
          <ac:spMkLst>
            <pc:docMk/>
            <pc:sldMk cId="1368741354" sldId="555"/>
            <ac:spMk id="6" creationId="{14D5CA81-6525-C955-C211-A94353AFE0D1}"/>
          </ac:spMkLst>
        </pc:spChg>
        <pc:spChg chg="del">
          <ac:chgData name="Robin MOLLE" userId="b6f7591a-6c8f-44b8-a0ad-16e831dc3e39" providerId="ADAL" clId="{13EC3BB0-B63C-472D-BC70-779A8E6EE456}" dt="2026-06-16T09:04:23.273" v="2642" actId="700"/>
          <ac:spMkLst>
            <pc:docMk/>
            <pc:sldMk cId="1368741354" sldId="555"/>
            <ac:spMk id="7" creationId="{43E25023-7796-7B24-5C5A-B64A49700549}"/>
          </ac:spMkLst>
        </pc:spChg>
        <pc:spChg chg="del">
          <ac:chgData name="Robin MOLLE" userId="b6f7591a-6c8f-44b8-a0ad-16e831dc3e39" providerId="ADAL" clId="{13EC3BB0-B63C-472D-BC70-779A8E6EE456}" dt="2026-06-16T09:04:23.273" v="2642" actId="700"/>
          <ac:spMkLst>
            <pc:docMk/>
            <pc:sldMk cId="1368741354" sldId="555"/>
            <ac:spMk id="8" creationId="{9E4CA5A0-3D92-8081-BCF0-F503B5D78365}"/>
          </ac:spMkLst>
        </pc:spChg>
        <pc:spChg chg="mod ord">
          <ac:chgData name="Robin MOLLE" userId="b6f7591a-6c8f-44b8-a0ad-16e831dc3e39" providerId="ADAL" clId="{13EC3BB0-B63C-472D-BC70-779A8E6EE456}" dt="2026-06-16T09:04:23.273" v="2642" actId="700"/>
          <ac:spMkLst>
            <pc:docMk/>
            <pc:sldMk cId="1368741354" sldId="555"/>
            <ac:spMk id="9" creationId="{EBAD114A-4AC1-18E6-95F9-C96574290324}"/>
          </ac:spMkLst>
        </pc:spChg>
        <pc:spChg chg="add mod ord">
          <ac:chgData name="Robin MOLLE" userId="b6f7591a-6c8f-44b8-a0ad-16e831dc3e39" providerId="ADAL" clId="{13EC3BB0-B63C-472D-BC70-779A8E6EE456}" dt="2026-06-16T09:04:26.601" v="2649" actId="20577"/>
          <ac:spMkLst>
            <pc:docMk/>
            <pc:sldMk cId="1368741354" sldId="555"/>
            <ac:spMk id="10" creationId="{CB3D521D-C69D-B12D-42A5-3B58CFF1DB38}"/>
          </ac:spMkLst>
        </pc:spChg>
        <pc:spChg chg="add mod ord">
          <ac:chgData name="Robin MOLLE" userId="b6f7591a-6c8f-44b8-a0ad-16e831dc3e39" providerId="ADAL" clId="{13EC3BB0-B63C-472D-BC70-779A8E6EE456}" dt="2026-06-16T09:04:23.273" v="2642" actId="700"/>
          <ac:spMkLst>
            <pc:docMk/>
            <pc:sldMk cId="1368741354" sldId="555"/>
            <ac:spMk id="11" creationId="{63608CD1-DF52-5EEF-50B4-48F6CAFDC022}"/>
          </ac:spMkLst>
        </pc:spChg>
        <pc:spChg chg="add mod ord">
          <ac:chgData name="Robin MOLLE" userId="b6f7591a-6c8f-44b8-a0ad-16e831dc3e39" providerId="ADAL" clId="{13EC3BB0-B63C-472D-BC70-779A8E6EE456}" dt="2026-06-16T09:04:23.273" v="2642" actId="700"/>
          <ac:spMkLst>
            <pc:docMk/>
            <pc:sldMk cId="1368741354" sldId="555"/>
            <ac:spMk id="12" creationId="{526334DD-0E58-D8B9-5A98-53B1ECD22091}"/>
          </ac:spMkLst>
        </pc:spChg>
      </pc:sldChg>
      <pc:sldChg chg="modSp new del mod">
        <pc:chgData name="Robin MOLLE" userId="b6f7591a-6c8f-44b8-a0ad-16e831dc3e39" providerId="ADAL" clId="{13EC3BB0-B63C-472D-BC70-779A8E6EE456}" dt="2026-06-16T08:26:59.717" v="2287" actId="47"/>
        <pc:sldMkLst>
          <pc:docMk/>
          <pc:sldMk cId="2657113600" sldId="555"/>
        </pc:sldMkLst>
        <pc:spChg chg="mod">
          <ac:chgData name="Robin MOLLE" userId="b6f7591a-6c8f-44b8-a0ad-16e831dc3e39" providerId="ADAL" clId="{13EC3BB0-B63C-472D-BC70-779A8E6EE456}" dt="2026-06-16T08:26:58.066" v="2286" actId="20577"/>
          <ac:spMkLst>
            <pc:docMk/>
            <pc:sldMk cId="2657113600" sldId="555"/>
            <ac:spMk id="2" creationId="{CEE7158B-0C4C-C531-D57C-5765515221D3}"/>
          </ac:spMkLst>
        </pc:spChg>
      </pc:sldChg>
      <pc:sldChg chg="addSp modSp new mod modClrScheme chgLayout">
        <pc:chgData name="Robin MOLLE" userId="b6f7591a-6c8f-44b8-a0ad-16e831dc3e39" providerId="ADAL" clId="{13EC3BB0-B63C-472D-BC70-779A8E6EE456}" dt="2026-06-16T14:26:08.116" v="2727" actId="20577"/>
        <pc:sldMkLst>
          <pc:docMk/>
          <pc:sldMk cId="3697478848" sldId="556"/>
        </pc:sldMkLst>
        <pc:spChg chg="mod ord">
          <ac:chgData name="Robin MOLLE" userId="b6f7591a-6c8f-44b8-a0ad-16e831dc3e39" providerId="ADAL" clId="{13EC3BB0-B63C-472D-BC70-779A8E6EE456}" dt="2026-06-16T14:26:02.596" v="2699" actId="700"/>
          <ac:spMkLst>
            <pc:docMk/>
            <pc:sldMk cId="3697478848" sldId="556"/>
            <ac:spMk id="2" creationId="{D83DCE88-2A58-9A4F-0FF8-DDE99B9318C6}"/>
          </ac:spMkLst>
        </pc:spChg>
        <pc:spChg chg="mod ord">
          <ac:chgData name="Robin MOLLE" userId="b6f7591a-6c8f-44b8-a0ad-16e831dc3e39" providerId="ADAL" clId="{13EC3BB0-B63C-472D-BC70-779A8E6EE456}" dt="2026-06-16T14:26:02.596" v="2699" actId="700"/>
          <ac:spMkLst>
            <pc:docMk/>
            <pc:sldMk cId="3697478848" sldId="556"/>
            <ac:spMk id="3" creationId="{F01CE8F7-119D-1509-5B4E-D54E67D4D8AD}"/>
          </ac:spMkLst>
        </pc:spChg>
        <pc:spChg chg="add mod ord">
          <ac:chgData name="Robin MOLLE" userId="b6f7591a-6c8f-44b8-a0ad-16e831dc3e39" providerId="ADAL" clId="{13EC3BB0-B63C-472D-BC70-779A8E6EE456}" dt="2026-06-16T14:26:08.116" v="2727" actId="20577"/>
          <ac:spMkLst>
            <pc:docMk/>
            <pc:sldMk cId="3697478848" sldId="556"/>
            <ac:spMk id="4" creationId="{DA763C6F-CC55-FEBB-E3A4-59B4359069E2}"/>
          </ac:spMkLst>
        </pc:spChg>
        <pc:spChg chg="add mod ord">
          <ac:chgData name="Robin MOLLE" userId="b6f7591a-6c8f-44b8-a0ad-16e831dc3e39" providerId="ADAL" clId="{13EC3BB0-B63C-472D-BC70-779A8E6EE456}" dt="2026-06-16T14:26:02.596" v="2699" actId="700"/>
          <ac:spMkLst>
            <pc:docMk/>
            <pc:sldMk cId="3697478848" sldId="556"/>
            <ac:spMk id="5" creationId="{D28ADD95-4522-7886-FAFB-7FEEA193950A}"/>
          </ac:spMkLst>
        </pc:spChg>
        <pc:spChg chg="add mod ord">
          <ac:chgData name="Robin MOLLE" userId="b6f7591a-6c8f-44b8-a0ad-16e831dc3e39" providerId="ADAL" clId="{13EC3BB0-B63C-472D-BC70-779A8E6EE456}" dt="2026-06-16T14:26:02.596" v="2699" actId="700"/>
          <ac:spMkLst>
            <pc:docMk/>
            <pc:sldMk cId="3697478848" sldId="556"/>
            <ac:spMk id="6" creationId="{8AFF9E88-CCF0-DA63-D898-1992E161FD03}"/>
          </ac:spMkLst>
        </pc:spChg>
      </pc:sldChg>
      <pc:sldChg chg="addSp delSp modSp new mod modClrScheme chgLayout">
        <pc:chgData name="Robin MOLLE" userId="b6f7591a-6c8f-44b8-a0ad-16e831dc3e39" providerId="ADAL" clId="{13EC3BB0-B63C-472D-BC70-779A8E6EE456}" dt="2026-06-16T14:26:59.636" v="2739" actId="478"/>
        <pc:sldMkLst>
          <pc:docMk/>
          <pc:sldMk cId="3032942486" sldId="557"/>
        </pc:sldMkLst>
        <pc:spChg chg="del mod ord">
          <ac:chgData name="Robin MOLLE" userId="b6f7591a-6c8f-44b8-a0ad-16e831dc3e39" providerId="ADAL" clId="{13EC3BB0-B63C-472D-BC70-779A8E6EE456}" dt="2026-06-16T14:26:42.694" v="2732" actId="700"/>
          <ac:spMkLst>
            <pc:docMk/>
            <pc:sldMk cId="3032942486" sldId="557"/>
            <ac:spMk id="2" creationId="{29F61FB6-9993-2B51-FCE0-2A42145EF4EA}"/>
          </ac:spMkLst>
        </pc:spChg>
        <pc:spChg chg="add del mod ord">
          <ac:chgData name="Robin MOLLE" userId="b6f7591a-6c8f-44b8-a0ad-16e831dc3e39" providerId="ADAL" clId="{13EC3BB0-B63C-472D-BC70-779A8E6EE456}" dt="2026-06-16T14:26:59.636" v="2739" actId="478"/>
          <ac:spMkLst>
            <pc:docMk/>
            <pc:sldMk cId="3032942486" sldId="557"/>
            <ac:spMk id="3" creationId="{22281335-3953-37E6-FBB3-FD8F10243DF4}"/>
          </ac:spMkLst>
        </pc:spChg>
        <pc:spChg chg="add del mod ord">
          <ac:chgData name="Robin MOLLE" userId="b6f7591a-6c8f-44b8-a0ad-16e831dc3e39" providerId="ADAL" clId="{13EC3BB0-B63C-472D-BC70-779A8E6EE456}" dt="2026-06-16T14:26:48.792" v="2734" actId="478"/>
          <ac:spMkLst>
            <pc:docMk/>
            <pc:sldMk cId="3032942486" sldId="557"/>
            <ac:spMk id="4" creationId="{8F644F44-1BB9-64ED-3700-E5177ED3F9CF}"/>
          </ac:spMkLst>
        </pc:spChg>
        <pc:spChg chg="add del mod ord">
          <ac:chgData name="Robin MOLLE" userId="b6f7591a-6c8f-44b8-a0ad-16e831dc3e39" providerId="ADAL" clId="{13EC3BB0-B63C-472D-BC70-779A8E6EE456}" dt="2026-06-16T14:26:44.521" v="2733" actId="22"/>
          <ac:spMkLst>
            <pc:docMk/>
            <pc:sldMk cId="3032942486" sldId="557"/>
            <ac:spMk id="5" creationId="{0290CD66-F2CF-7E85-A548-1E208F97CF79}"/>
          </ac:spMkLst>
        </pc:spChg>
        <pc:spChg chg="add del mod">
          <ac:chgData name="Robin MOLLE" userId="b6f7591a-6c8f-44b8-a0ad-16e831dc3e39" providerId="ADAL" clId="{13EC3BB0-B63C-472D-BC70-779A8E6EE456}" dt="2026-06-16T14:26:54.477" v="2736" actId="478"/>
          <ac:spMkLst>
            <pc:docMk/>
            <pc:sldMk cId="3032942486" sldId="557"/>
            <ac:spMk id="9" creationId="{F11640BD-F17B-5AFC-0443-D37DA61A2B43}"/>
          </ac:spMkLst>
        </pc:spChg>
        <pc:spChg chg="add del mod">
          <ac:chgData name="Robin MOLLE" userId="b6f7591a-6c8f-44b8-a0ad-16e831dc3e39" providerId="ADAL" clId="{13EC3BB0-B63C-472D-BC70-779A8E6EE456}" dt="2026-06-16T14:26:57.250" v="2738" actId="478"/>
          <ac:spMkLst>
            <pc:docMk/>
            <pc:sldMk cId="3032942486" sldId="557"/>
            <ac:spMk id="11" creationId="{0487887F-33B4-62D6-EC8A-7848D95E6E60}"/>
          </ac:spMkLst>
        </pc:spChg>
        <pc:picChg chg="add del mod ord">
          <ac:chgData name="Robin MOLLE" userId="b6f7591a-6c8f-44b8-a0ad-16e831dc3e39" providerId="ADAL" clId="{13EC3BB0-B63C-472D-BC70-779A8E6EE456}" dt="2026-06-16T14:26:57.250" v="2738" actId="478"/>
          <ac:picMkLst>
            <pc:docMk/>
            <pc:sldMk cId="3032942486" sldId="557"/>
            <ac:picMk id="7" creationId="{F09FAC68-E115-E32F-02FE-D54B94B9AF2B}"/>
          </ac:picMkLst>
        </pc:picChg>
      </pc:sldChg>
      <pc:sldMasterChg chg="delSldLayout">
        <pc:chgData name="Robin MOLLE" userId="b6f7591a-6c8f-44b8-a0ad-16e831dc3e39" providerId="ADAL" clId="{13EC3BB0-B63C-472D-BC70-779A8E6EE456}" dt="2026-06-15T09:00:16.476" v="712" actId="47"/>
        <pc:sldMasterMkLst>
          <pc:docMk/>
          <pc:sldMasterMk cId="2981363957" sldId="2147483648"/>
        </pc:sldMasterMkLst>
        <pc:sldLayoutChg chg="del">
          <pc:chgData name="Robin MOLLE" userId="b6f7591a-6c8f-44b8-a0ad-16e831dc3e39" providerId="ADAL" clId="{13EC3BB0-B63C-472D-BC70-779A8E6EE456}" dt="2026-06-15T09:00:16.476" v="712" actId="47"/>
          <pc:sldLayoutMkLst>
            <pc:docMk/>
            <pc:sldMasterMk cId="2981363957" sldId="2147483648"/>
            <pc:sldLayoutMk cId="157424982" sldId="2147483675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010BC4-BE18-4D57-8046-51F3F728014E}" type="datetimeFigureOut">
              <a:rPr lang="fr-FR" smtClean="0"/>
              <a:t>16/06/2026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C14B4-2751-45C2-BDAF-CEF7726397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2983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Why</a:t>
            </a:r>
            <a:r>
              <a:rPr lang="fr-FR" dirty="0"/>
              <a:t> radiation </a:t>
            </a:r>
            <a:r>
              <a:rPr lang="fr-FR" dirty="0" err="1"/>
              <a:t>tolerance</a:t>
            </a:r>
            <a:r>
              <a:rPr lang="fr-FR" dirty="0"/>
              <a:t> ? (clic)</a:t>
            </a:r>
          </a:p>
          <a:p>
            <a:r>
              <a:rPr lang="fr-FR" dirty="0"/>
              <a:t>Multiple </a:t>
            </a:r>
            <a:r>
              <a:rPr lang="fr-FR" dirty="0" err="1"/>
              <a:t>fields</a:t>
            </a:r>
            <a:r>
              <a:rPr lang="fr-FR" dirty="0"/>
              <a:t> </a:t>
            </a:r>
            <a:r>
              <a:rPr lang="fr-FR" dirty="0" err="1"/>
              <a:t>where</a:t>
            </a:r>
            <a:r>
              <a:rPr lang="fr-FR" dirty="0"/>
              <a:t> </a:t>
            </a:r>
            <a:r>
              <a:rPr lang="fr-FR" dirty="0" err="1"/>
              <a:t>radations</a:t>
            </a:r>
            <a:r>
              <a:rPr lang="fr-FR" dirty="0"/>
              <a:t> are important to </a:t>
            </a:r>
            <a:r>
              <a:rPr lang="fr-FR" dirty="0" err="1"/>
              <a:t>take</a:t>
            </a:r>
            <a:r>
              <a:rPr lang="fr-FR" dirty="0"/>
              <a:t> </a:t>
            </a:r>
            <a:r>
              <a:rPr lang="fr-FR" dirty="0" err="1"/>
              <a:t>into</a:t>
            </a:r>
            <a:r>
              <a:rPr lang="fr-FR" dirty="0"/>
              <a:t> </a:t>
            </a:r>
            <a:r>
              <a:rPr lang="fr-FR" dirty="0" err="1"/>
              <a:t>account</a:t>
            </a:r>
            <a:r>
              <a:rPr lang="fr-FR" dirty="0"/>
              <a:t> or </a:t>
            </a:r>
            <a:r>
              <a:rPr lang="fr-FR" dirty="0" err="1"/>
              <a:t>even</a:t>
            </a:r>
            <a:r>
              <a:rPr lang="fr-FR" dirty="0"/>
              <a:t> are the </a:t>
            </a:r>
            <a:r>
              <a:rPr lang="fr-FR" dirty="0" err="1"/>
              <a:t>targetted</a:t>
            </a:r>
            <a:r>
              <a:rPr lang="fr-FR" dirty="0"/>
              <a:t> </a:t>
            </a:r>
            <a:r>
              <a:rPr lang="fr-FR" dirty="0" err="1"/>
              <a:t>physics</a:t>
            </a:r>
            <a:r>
              <a:rPr lang="fr-FR" dirty="0"/>
              <a:t> : spatial, high </a:t>
            </a:r>
            <a:r>
              <a:rPr lang="fr-FR" dirty="0" err="1"/>
              <a:t>energy</a:t>
            </a:r>
            <a:r>
              <a:rPr lang="fr-FR" dirty="0"/>
              <a:t> </a:t>
            </a:r>
            <a:r>
              <a:rPr lang="fr-FR" dirty="0" err="1"/>
              <a:t>physics</a:t>
            </a:r>
            <a:r>
              <a:rPr lang="fr-FR" dirty="0"/>
              <a:t>, or </a:t>
            </a:r>
            <a:r>
              <a:rPr lang="fr-FR" dirty="0" err="1"/>
              <a:t>medical</a:t>
            </a:r>
            <a:r>
              <a:rPr lang="fr-FR" dirty="0"/>
              <a:t> applications. I </a:t>
            </a:r>
            <a:r>
              <a:rPr lang="fr-FR" dirty="0" err="1"/>
              <a:t>participate</a:t>
            </a:r>
            <a:r>
              <a:rPr lang="fr-FR" dirty="0"/>
              <a:t> to a detector </a:t>
            </a:r>
            <a:r>
              <a:rPr lang="fr-FR" dirty="0" err="1"/>
              <a:t>development</a:t>
            </a:r>
            <a:r>
              <a:rPr lang="fr-FR" dirty="0"/>
              <a:t> for </a:t>
            </a:r>
            <a:r>
              <a:rPr lang="fr-FR" dirty="0" err="1"/>
              <a:t>beam</a:t>
            </a:r>
            <a:r>
              <a:rPr lang="fr-FR" dirty="0"/>
              <a:t> monitoring, </a:t>
            </a:r>
            <a:r>
              <a:rPr lang="fr-FR" dirty="0" err="1"/>
              <a:t>particularly</a:t>
            </a:r>
            <a:r>
              <a:rPr lang="fr-FR" dirty="0"/>
              <a:t> for high flux of light ions for radiation </a:t>
            </a:r>
            <a:r>
              <a:rPr lang="fr-FR" dirty="0" err="1"/>
              <a:t>therapy</a:t>
            </a:r>
            <a:r>
              <a:rPr lang="fr-FR" dirty="0"/>
              <a:t> (clic). In </a:t>
            </a:r>
            <a:r>
              <a:rPr lang="fr-FR" dirty="0" err="1"/>
              <a:t>conventinal</a:t>
            </a:r>
            <a:r>
              <a:rPr lang="fr-FR" dirty="0"/>
              <a:t> </a:t>
            </a:r>
            <a:r>
              <a:rPr lang="fr-FR" dirty="0" err="1"/>
              <a:t>radiotherapy</a:t>
            </a:r>
            <a:r>
              <a:rPr lang="fr-FR" dirty="0"/>
              <a:t>, X rays are </a:t>
            </a:r>
            <a:r>
              <a:rPr lang="fr-FR" dirty="0" err="1"/>
              <a:t>used</a:t>
            </a:r>
            <a:r>
              <a:rPr lang="fr-FR" dirty="0"/>
              <a:t>. </a:t>
            </a:r>
            <a:r>
              <a:rPr lang="fr-FR" dirty="0" err="1"/>
              <a:t>They</a:t>
            </a:r>
            <a:r>
              <a:rPr lang="fr-FR" dirty="0"/>
              <a:t> </a:t>
            </a:r>
            <a:r>
              <a:rPr lang="fr-FR" dirty="0" err="1"/>
              <a:t>irradiate</a:t>
            </a:r>
            <a:r>
              <a:rPr lang="fr-FR" dirty="0"/>
              <a:t> </a:t>
            </a:r>
            <a:r>
              <a:rPr lang="fr-FR" dirty="0" err="1"/>
              <a:t>healthy</a:t>
            </a:r>
            <a:r>
              <a:rPr lang="fr-FR" dirty="0"/>
              <a:t> tissues </a:t>
            </a:r>
            <a:r>
              <a:rPr lang="fr-FR" dirty="0" err="1"/>
              <a:t>before</a:t>
            </a:r>
            <a:r>
              <a:rPr lang="fr-FR" dirty="0"/>
              <a:t> and </a:t>
            </a:r>
            <a:r>
              <a:rPr lang="fr-FR" dirty="0" err="1"/>
              <a:t>after</a:t>
            </a:r>
            <a:r>
              <a:rPr lang="fr-FR" dirty="0"/>
              <a:t> </a:t>
            </a:r>
            <a:r>
              <a:rPr lang="fr-FR" dirty="0" err="1"/>
              <a:t>targetted</a:t>
            </a:r>
            <a:r>
              <a:rPr lang="fr-FR" dirty="0"/>
              <a:t> tissues, the </a:t>
            </a:r>
            <a:r>
              <a:rPr lang="fr-FR" dirty="0" err="1"/>
              <a:t>tumor</a:t>
            </a:r>
            <a:r>
              <a:rPr lang="fr-FR" dirty="0"/>
              <a:t>. Light ions </a:t>
            </a:r>
            <a:r>
              <a:rPr lang="fr-FR" dirty="0" err="1"/>
              <a:t>got</a:t>
            </a:r>
            <a:r>
              <a:rPr lang="fr-FR" dirty="0"/>
              <a:t> a </a:t>
            </a:r>
            <a:r>
              <a:rPr lang="fr-FR" dirty="0" err="1"/>
              <a:t>peaked</a:t>
            </a:r>
            <a:r>
              <a:rPr lang="fr-FR" dirty="0"/>
              <a:t> dose </a:t>
            </a:r>
            <a:r>
              <a:rPr lang="fr-FR" dirty="0" err="1"/>
              <a:t>deposition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helps</a:t>
            </a:r>
            <a:r>
              <a:rPr lang="fr-FR" dirty="0"/>
              <a:t> to not </a:t>
            </a:r>
            <a:r>
              <a:rPr lang="fr-FR" dirty="0" err="1"/>
              <a:t>preserve</a:t>
            </a:r>
            <a:r>
              <a:rPr lang="fr-FR" dirty="0"/>
              <a:t> </a:t>
            </a:r>
            <a:r>
              <a:rPr lang="fr-FR" dirty="0" err="1"/>
              <a:t>healthy</a:t>
            </a:r>
            <a:r>
              <a:rPr lang="fr-FR" dirty="0"/>
              <a:t> tissues.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CC1F0A-A76A-4B0E-8C73-257C2EBDEC8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5888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0C14B4-2751-45C2-BDAF-CEF77263975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6158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0C14B4-2751-45C2-BDAF-CEF772639757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879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So, at Diamfab we fabricate diamond.</a:t>
            </a:r>
          </a:p>
          <a:p>
            <a:endParaRPr lang="en-US" dirty="0"/>
          </a:p>
          <a:p>
            <a:r>
              <a:rPr lang="en-US" dirty="0"/>
              <a:t>Our solution is based on a technology developed for more than 30 years at CNRS Grenoble and protected with 8 patents and secrets know-how.</a:t>
            </a:r>
          </a:p>
          <a:p>
            <a:endParaRPr lang="en-US" dirty="0"/>
          </a:p>
          <a:p>
            <a:r>
              <a:rPr lang="en-US" dirty="0"/>
              <a:t>Today, Diamfab is 26 people and 5 world </a:t>
            </a:r>
            <a:r>
              <a:rPr lang="en-US" dirty="0" err="1"/>
              <a:t>recognised</a:t>
            </a:r>
            <a:r>
              <a:rPr lang="en-US" dirty="0"/>
              <a:t> advisors</a:t>
            </a:r>
          </a:p>
          <a:p>
            <a:endParaRPr lang="en-US" dirty="0"/>
          </a:p>
          <a:p>
            <a:r>
              <a:rPr lang="en-US" dirty="0"/>
              <a:t>We target power electronics and hardened electronics market as well as quantum market</a:t>
            </a:r>
          </a:p>
          <a:p>
            <a:endParaRPr lang="en-US" dirty="0"/>
          </a:p>
          <a:p>
            <a:r>
              <a:rPr lang="en-US" dirty="0"/>
              <a:t>Our unique know-how is to grow electronic grade doped diamond as a semiconductor on a diamond substrate and our expertise is to design and process devices.</a:t>
            </a:r>
          </a:p>
          <a:p>
            <a:r>
              <a:rPr lang="en-US" dirty="0"/>
              <a:t>Therefore, we have a dual model </a:t>
            </a:r>
            <a:r>
              <a:rPr lang="en-US" dirty="0" err="1"/>
              <a:t>model</a:t>
            </a:r>
            <a:r>
              <a:rPr lang="en-US" dirty="0"/>
              <a:t> allowing us to offer either High value-added wafer solution or bare die devices solution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but/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68527_semiconductor_reflecting_green_light_By_The_Stock_Studio_Artlist_HD">
            <a:hlinkClick r:id="" action="ppaction://media"/>
            <a:extLst>
              <a:ext uri="{FF2B5EF4-FFF2-40B4-BE49-F238E27FC236}">
                <a16:creationId xmlns:a16="http://schemas.microsoft.com/office/drawing/2014/main" id="{1AA940B1-E18A-5A30-B2E7-E914BD5AF2F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318165" y="0"/>
            <a:ext cx="13038937" cy="6876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5598155-D050-C03C-A41E-853E75A5527C}"/>
              </a:ext>
            </a:extLst>
          </p:cNvPr>
          <p:cNvSpPr/>
          <p:nvPr userDrawn="1"/>
        </p:nvSpPr>
        <p:spPr>
          <a:xfrm>
            <a:off x="-58189" y="-40189"/>
            <a:ext cx="12192000" cy="6916189"/>
          </a:xfrm>
          <a:prstGeom prst="rect">
            <a:avLst/>
          </a:prstGeom>
          <a:solidFill>
            <a:schemeClr val="tx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B67037-F797-5646-FCF5-1E74962AF636}"/>
              </a:ext>
            </a:extLst>
          </p:cNvPr>
          <p:cNvSpPr/>
          <p:nvPr/>
        </p:nvSpPr>
        <p:spPr>
          <a:xfrm>
            <a:off x="4405223" y="2066776"/>
            <a:ext cx="3381555" cy="225466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13"/>
          </a:p>
        </p:txBody>
      </p:sp>
      <p:pic>
        <p:nvPicPr>
          <p:cNvPr id="14" name="Graphique 13">
            <a:extLst>
              <a:ext uri="{FF2B5EF4-FFF2-40B4-BE49-F238E27FC236}">
                <a16:creationId xmlns:a16="http://schemas.microsoft.com/office/drawing/2014/main" id="{D1632FCB-E1F5-03D9-A390-6AAE5FBADF4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17095" y="2229285"/>
            <a:ext cx="2557810" cy="1845206"/>
          </a:xfrm>
          <a:prstGeom prst="rect">
            <a:avLst/>
          </a:prstGeom>
        </p:spPr>
      </p:pic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158C29CA-CAE3-1005-1D68-9B47EF46A0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05313" y="4467325"/>
            <a:ext cx="3381375" cy="328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Cliquer pour modifier le titre</a:t>
            </a:r>
          </a:p>
        </p:txBody>
      </p:sp>
    </p:spTree>
    <p:extLst>
      <p:ext uri="{BB962C8B-B14F-4D97-AF65-F5344CB8AC3E}">
        <p14:creationId xmlns:p14="http://schemas.microsoft.com/office/powerpoint/2010/main" val="369799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6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 mute="1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che produi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D142635-E88A-6FE3-1B1A-83A421D00923}"/>
              </a:ext>
            </a:extLst>
          </p:cNvPr>
          <p:cNvSpPr/>
          <p:nvPr/>
        </p:nvSpPr>
        <p:spPr>
          <a:xfrm>
            <a:off x="-16861" y="1"/>
            <a:ext cx="7924802" cy="68579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13"/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B61F7EAB-3747-EE18-240D-6CE1F5FFA43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6016" y="2939859"/>
            <a:ext cx="2631109" cy="94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11" name="Espace réservé du texte 15">
            <a:extLst>
              <a:ext uri="{FF2B5EF4-FFF2-40B4-BE49-F238E27FC236}">
                <a16:creationId xmlns:a16="http://schemas.microsoft.com/office/drawing/2014/main" id="{D6C43619-53E7-4CBC-E987-D3A2A72F74C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5412" y="2593401"/>
            <a:ext cx="2631109" cy="249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cxnSp>
        <p:nvCxnSpPr>
          <p:cNvPr id="10" name="Straight Connector 35">
            <a:extLst>
              <a:ext uri="{FF2B5EF4-FFF2-40B4-BE49-F238E27FC236}">
                <a16:creationId xmlns:a16="http://schemas.microsoft.com/office/drawing/2014/main" id="{BF91FB2A-4A26-B71E-4026-F2D7022D5620}"/>
              </a:ext>
            </a:extLst>
          </p:cNvPr>
          <p:cNvCxnSpPr>
            <a:cxnSpLocks/>
          </p:cNvCxnSpPr>
          <p:nvPr/>
        </p:nvCxnSpPr>
        <p:spPr>
          <a:xfrm>
            <a:off x="645412" y="4346133"/>
            <a:ext cx="300918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AB47909A-3C41-7A5E-DB69-7D91C8E6959B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4528456" y="666168"/>
            <a:ext cx="7160621" cy="259724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>
                <a:solidFill>
                  <a:schemeClr val="accent3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1A934CF6-D583-FBFF-33D5-F72FB2CDC5D8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4528456" y="3442634"/>
            <a:ext cx="7160621" cy="259724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>
                <a:solidFill>
                  <a:schemeClr val="accent3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8D974A86-22AB-7821-8FA9-81A27E82D26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32771" y="6340807"/>
            <a:ext cx="512614" cy="430835"/>
          </a:xfrm>
          <a:prstGeom prst="rect">
            <a:avLst/>
          </a:prstGeom>
        </p:spPr>
      </p:pic>
      <p:sp>
        <p:nvSpPr>
          <p:cNvPr id="12" name="Titre 18">
            <a:extLst>
              <a:ext uri="{FF2B5EF4-FFF2-40B4-BE49-F238E27FC236}">
                <a16:creationId xmlns:a16="http://schemas.microsoft.com/office/drawing/2014/main" id="{2F79C52E-2496-FA0A-6332-97BC4A01A0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911" y="778970"/>
            <a:ext cx="2237266" cy="57357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Produit 01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32D711C-FAE5-E8CB-8DD8-A15F3232D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24" y="6475831"/>
            <a:ext cx="2713898" cy="23356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008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che produi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que 3">
            <a:extLst>
              <a:ext uri="{FF2B5EF4-FFF2-40B4-BE49-F238E27FC236}">
                <a16:creationId xmlns:a16="http://schemas.microsoft.com/office/drawing/2014/main" id="{7337A600-CDD3-1982-461B-C6ABDD887BD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32771" y="6340807"/>
            <a:ext cx="512614" cy="430835"/>
          </a:xfrm>
          <a:prstGeom prst="rect">
            <a:avLst/>
          </a:prstGeom>
        </p:spPr>
      </p:pic>
      <p:cxnSp>
        <p:nvCxnSpPr>
          <p:cNvPr id="10" name="Straight Connector 8">
            <a:extLst>
              <a:ext uri="{FF2B5EF4-FFF2-40B4-BE49-F238E27FC236}">
                <a16:creationId xmlns:a16="http://schemas.microsoft.com/office/drawing/2014/main" id="{3A86E8D4-12C0-D501-1C45-38395479E4D2}"/>
              </a:ext>
            </a:extLst>
          </p:cNvPr>
          <p:cNvCxnSpPr>
            <a:cxnSpLocks/>
          </p:cNvCxnSpPr>
          <p:nvPr/>
        </p:nvCxnSpPr>
        <p:spPr>
          <a:xfrm>
            <a:off x="8372838" y="4346133"/>
            <a:ext cx="3009183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171087E-872C-42EF-29E3-6BA3DE454BE8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357051" y="666168"/>
            <a:ext cx="7160621" cy="259724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BB4A6A7D-D82C-ACFA-1896-DDE6E607E1C3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357051" y="3442634"/>
            <a:ext cx="7160621" cy="259724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sp>
        <p:nvSpPr>
          <p:cNvPr id="2" name="Espace réservé du texte 15">
            <a:extLst>
              <a:ext uri="{FF2B5EF4-FFF2-40B4-BE49-F238E27FC236}">
                <a16:creationId xmlns:a16="http://schemas.microsoft.com/office/drawing/2014/main" id="{B1A07611-45FB-399D-1640-271C322CFD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61667" y="2939859"/>
            <a:ext cx="2631109" cy="94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8079C60F-7A52-D770-6CBD-4E8C961C12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51063" y="2593401"/>
            <a:ext cx="2631109" cy="249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i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13" name="Titre 18">
            <a:extLst>
              <a:ext uri="{FF2B5EF4-FFF2-40B4-BE49-F238E27FC236}">
                <a16:creationId xmlns:a16="http://schemas.microsoft.com/office/drawing/2014/main" id="{DE624D3B-759B-34DE-46A1-920007F4B7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72838" y="626570"/>
            <a:ext cx="2237266" cy="57357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Produit 02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9F3FB-2FF5-C685-920E-28355BA0F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24" y="6475831"/>
            <a:ext cx="2713898" cy="23356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821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9FBACEE-F41E-A2F1-C3A2-5D708A4B6C8C}"/>
              </a:ext>
            </a:extLst>
          </p:cNvPr>
          <p:cNvSpPr>
            <a:spLocks noGrp="1" noChangeAspect="1"/>
          </p:cNvSpPr>
          <p:nvPr userDrawn="1">
            <p:ph type="pic" idx="14" hasCustomPrompt="1"/>
          </p:nvPr>
        </p:nvSpPr>
        <p:spPr>
          <a:xfrm>
            <a:off x="5172891" y="1"/>
            <a:ext cx="7019109" cy="685799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17E6BF60-D88B-092F-ABD1-28C460C5448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32771" y="6340807"/>
            <a:ext cx="512614" cy="430835"/>
          </a:xfrm>
          <a:prstGeom prst="rect">
            <a:avLst/>
          </a:prstGeom>
        </p:spPr>
      </p:pic>
      <p:sp>
        <p:nvSpPr>
          <p:cNvPr id="2" name="Titre 18">
            <a:extLst>
              <a:ext uri="{FF2B5EF4-FFF2-40B4-BE49-F238E27FC236}">
                <a16:creationId xmlns:a16="http://schemas.microsoft.com/office/drawing/2014/main" id="{0526C307-8575-6D53-0ABF-77D4A094B5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4511" y="1562977"/>
            <a:ext cx="2237266" cy="57357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0520F2A4-2D4E-BBB8-F2C6-8179387E33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4511" y="2481262"/>
            <a:ext cx="2735263" cy="94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E9E408-8E0B-2262-C6F0-8F864849F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24" y="6475831"/>
            <a:ext cx="2713898" cy="23356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1688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E7C07CD-C7B2-1160-5B81-FE4AF308857A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1" y="1"/>
            <a:ext cx="2830286" cy="685799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A267B0B6-8227-1516-4A7C-1673472D794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32771" y="6340807"/>
            <a:ext cx="512614" cy="430835"/>
          </a:xfrm>
          <a:prstGeom prst="rect">
            <a:avLst/>
          </a:prstGeom>
        </p:spPr>
      </p:pic>
      <p:sp>
        <p:nvSpPr>
          <p:cNvPr id="2" name="Titre 18">
            <a:extLst>
              <a:ext uri="{FF2B5EF4-FFF2-40B4-BE49-F238E27FC236}">
                <a16:creationId xmlns:a16="http://schemas.microsoft.com/office/drawing/2014/main" id="{7F90A765-2277-5BB4-2913-95C8344C5A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93718" y="1562977"/>
            <a:ext cx="2237266" cy="57357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8" name="Espace réservé du texte 15">
            <a:extLst>
              <a:ext uri="{FF2B5EF4-FFF2-40B4-BE49-F238E27FC236}">
                <a16:creationId xmlns:a16="http://schemas.microsoft.com/office/drawing/2014/main" id="{96806FDE-13A2-509F-9413-5286B614AB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3718" y="2481262"/>
            <a:ext cx="7071758" cy="1866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1CAAB95-6E50-E632-719F-0EC82FF5E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24" y="6475831"/>
            <a:ext cx="2713898" cy="23356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971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D24BA2E-D14B-A065-60DB-A0432E21FEA0}"/>
              </a:ext>
            </a:extLst>
          </p:cNvPr>
          <p:cNvSpPr/>
          <p:nvPr userDrawn="1"/>
        </p:nvSpPr>
        <p:spPr>
          <a:xfrm>
            <a:off x="0" y="0"/>
            <a:ext cx="7924802" cy="68579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13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553C5F16-E6B2-099F-0BF4-F619C1EEA926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7054364" y="1216589"/>
            <a:ext cx="5137636" cy="442482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>
                <a:solidFill>
                  <a:schemeClr val="accent3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7CF36B1F-646B-26D6-CC97-00D0FBAF6C6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32771" y="6340807"/>
            <a:ext cx="512614" cy="430835"/>
          </a:xfrm>
          <a:prstGeom prst="rect">
            <a:avLst/>
          </a:prstGeom>
        </p:spPr>
      </p:pic>
      <p:sp>
        <p:nvSpPr>
          <p:cNvPr id="2" name="Espace réservé du texte 15">
            <a:extLst>
              <a:ext uri="{FF2B5EF4-FFF2-40B4-BE49-F238E27FC236}">
                <a16:creationId xmlns:a16="http://schemas.microsoft.com/office/drawing/2014/main" id="{899861CC-E106-4E0F-8CCE-EDF20511549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9603" y="3453513"/>
            <a:ext cx="2631109" cy="94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9" name="Espace réservé du texte 15">
            <a:extLst>
              <a:ext uri="{FF2B5EF4-FFF2-40B4-BE49-F238E27FC236}">
                <a16:creationId xmlns:a16="http://schemas.microsoft.com/office/drawing/2014/main" id="{5B6DC394-1913-BD46-E2FF-67D05C69043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8999" y="3107054"/>
            <a:ext cx="2631109" cy="249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11" name="Espace réservé du texte 15">
            <a:extLst>
              <a:ext uri="{FF2B5EF4-FFF2-40B4-BE49-F238E27FC236}">
                <a16:creationId xmlns:a16="http://schemas.microsoft.com/office/drawing/2014/main" id="{567F99C4-2BB6-BB83-4907-8AB52FE2AA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9603" y="1956143"/>
            <a:ext cx="2631109" cy="94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17" name="Espace réservé du texte 15">
            <a:extLst>
              <a:ext uri="{FF2B5EF4-FFF2-40B4-BE49-F238E27FC236}">
                <a16:creationId xmlns:a16="http://schemas.microsoft.com/office/drawing/2014/main" id="{8BBDF2BE-82E5-1129-0F39-903D62C3EB9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8999" y="1609684"/>
            <a:ext cx="2631109" cy="249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18" name="Espace réservé du texte 15">
            <a:extLst>
              <a:ext uri="{FF2B5EF4-FFF2-40B4-BE49-F238E27FC236}">
                <a16:creationId xmlns:a16="http://schemas.microsoft.com/office/drawing/2014/main" id="{8B898982-9800-39A0-A8F5-705B8FE0D7A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9603" y="4950883"/>
            <a:ext cx="2631109" cy="94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19" name="Espace réservé du texte 15">
            <a:extLst>
              <a:ext uri="{FF2B5EF4-FFF2-40B4-BE49-F238E27FC236}">
                <a16:creationId xmlns:a16="http://schemas.microsoft.com/office/drawing/2014/main" id="{44E16832-27D1-0346-4E21-789E874E21D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8999" y="4604424"/>
            <a:ext cx="2631109" cy="249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21" name="Titre 18">
            <a:extLst>
              <a:ext uri="{FF2B5EF4-FFF2-40B4-BE49-F238E27FC236}">
                <a16:creationId xmlns:a16="http://schemas.microsoft.com/office/drawing/2014/main" id="{1D82E4ED-276F-AD0F-2895-C1F5EEB2E3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911" y="778970"/>
            <a:ext cx="2237266" cy="57357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2270D0E-AD7C-2056-7EAD-9E3A01CC9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24" y="6475831"/>
            <a:ext cx="2713898" cy="23356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6448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forma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553C5F16-E6B2-099F-0BF4-F619C1EEA926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7054364" y="1216589"/>
            <a:ext cx="5137636" cy="442482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>
                <a:solidFill>
                  <a:schemeClr val="accent3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7CF36B1F-646B-26D6-CC97-00D0FBAF6C6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32771" y="6340807"/>
            <a:ext cx="512614" cy="430835"/>
          </a:xfrm>
          <a:prstGeom prst="rect">
            <a:avLst/>
          </a:prstGeom>
        </p:spPr>
      </p:pic>
      <p:sp>
        <p:nvSpPr>
          <p:cNvPr id="2" name="Espace réservé du texte 15">
            <a:extLst>
              <a:ext uri="{FF2B5EF4-FFF2-40B4-BE49-F238E27FC236}">
                <a16:creationId xmlns:a16="http://schemas.microsoft.com/office/drawing/2014/main" id="{899861CC-E106-4E0F-8CCE-EDF20511549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9603" y="3453513"/>
            <a:ext cx="2631109" cy="94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9" name="Espace réservé du texte 15">
            <a:extLst>
              <a:ext uri="{FF2B5EF4-FFF2-40B4-BE49-F238E27FC236}">
                <a16:creationId xmlns:a16="http://schemas.microsoft.com/office/drawing/2014/main" id="{5B6DC394-1913-BD46-E2FF-67D05C69043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8999" y="3107054"/>
            <a:ext cx="2631109" cy="249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i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11" name="Espace réservé du texte 15">
            <a:extLst>
              <a:ext uri="{FF2B5EF4-FFF2-40B4-BE49-F238E27FC236}">
                <a16:creationId xmlns:a16="http://schemas.microsoft.com/office/drawing/2014/main" id="{567F99C4-2BB6-BB83-4907-8AB52FE2AA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9603" y="1956143"/>
            <a:ext cx="2631109" cy="94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17" name="Espace réservé du texte 15">
            <a:extLst>
              <a:ext uri="{FF2B5EF4-FFF2-40B4-BE49-F238E27FC236}">
                <a16:creationId xmlns:a16="http://schemas.microsoft.com/office/drawing/2014/main" id="{8BBDF2BE-82E5-1129-0F39-903D62C3EB9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8999" y="1609684"/>
            <a:ext cx="2631109" cy="249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i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18" name="Espace réservé du texte 15">
            <a:extLst>
              <a:ext uri="{FF2B5EF4-FFF2-40B4-BE49-F238E27FC236}">
                <a16:creationId xmlns:a16="http://schemas.microsoft.com/office/drawing/2014/main" id="{8B898982-9800-39A0-A8F5-705B8FE0D7A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9603" y="4950883"/>
            <a:ext cx="2631109" cy="94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19" name="Espace réservé du texte 15">
            <a:extLst>
              <a:ext uri="{FF2B5EF4-FFF2-40B4-BE49-F238E27FC236}">
                <a16:creationId xmlns:a16="http://schemas.microsoft.com/office/drawing/2014/main" id="{44E16832-27D1-0346-4E21-789E874E21D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8999" y="4604424"/>
            <a:ext cx="2631109" cy="249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i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21" name="Titre 18">
            <a:extLst>
              <a:ext uri="{FF2B5EF4-FFF2-40B4-BE49-F238E27FC236}">
                <a16:creationId xmlns:a16="http://schemas.microsoft.com/office/drawing/2014/main" id="{1D82E4ED-276F-AD0F-2895-C1F5EEB2E3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911" y="778970"/>
            <a:ext cx="2237266" cy="57357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F5EABDB-8DB5-7171-E7A3-5C4CC18BD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24" y="6475831"/>
            <a:ext cx="2713898" cy="23356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753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2">
            <a:extLst>
              <a:ext uri="{FF2B5EF4-FFF2-40B4-BE49-F238E27FC236}">
                <a16:creationId xmlns:a16="http://schemas.microsoft.com/office/drawing/2014/main" id="{C4315CD1-0B01-648A-7B5B-725BA2D97EE9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0"/>
            <a:ext cx="12192002" cy="6858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C181870-1313-0E40-3E54-54E9E75FD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24" y="6475831"/>
            <a:ext cx="2713898" cy="23356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E386B7D9-C8A5-3A7C-73F1-D5D75995E7C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32771" y="6340807"/>
            <a:ext cx="512614" cy="43083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F8B850A-B70F-DCFD-3E31-ADA0B942EE99}"/>
              </a:ext>
            </a:extLst>
          </p:cNvPr>
          <p:cNvSpPr/>
          <p:nvPr/>
        </p:nvSpPr>
        <p:spPr>
          <a:xfrm>
            <a:off x="0" y="972590"/>
            <a:ext cx="12192000" cy="4587032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3FF7EF-3A8B-251E-24D3-8BF9FFE420BA}"/>
              </a:ext>
            </a:extLst>
          </p:cNvPr>
          <p:cNvSpPr/>
          <p:nvPr/>
        </p:nvSpPr>
        <p:spPr>
          <a:xfrm>
            <a:off x="430908" y="2306579"/>
            <a:ext cx="2281273" cy="28352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13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7ED6B3-728A-FE61-873D-1B6677FA6AE0}"/>
              </a:ext>
            </a:extLst>
          </p:cNvPr>
          <p:cNvSpPr/>
          <p:nvPr/>
        </p:nvSpPr>
        <p:spPr>
          <a:xfrm>
            <a:off x="3443379" y="2306579"/>
            <a:ext cx="2281273" cy="283526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13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6FA5C8-B729-7921-215D-243BFF3ED84B}"/>
              </a:ext>
            </a:extLst>
          </p:cNvPr>
          <p:cNvSpPr/>
          <p:nvPr/>
        </p:nvSpPr>
        <p:spPr>
          <a:xfrm>
            <a:off x="6461600" y="2306579"/>
            <a:ext cx="2281273" cy="28352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13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F53268-2A92-8CD1-957E-7CFC2253F920}"/>
              </a:ext>
            </a:extLst>
          </p:cNvPr>
          <p:cNvSpPr/>
          <p:nvPr/>
        </p:nvSpPr>
        <p:spPr>
          <a:xfrm>
            <a:off x="9479820" y="2306579"/>
            <a:ext cx="2281273" cy="28352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13"/>
          </a:p>
        </p:txBody>
      </p:sp>
      <p:cxnSp>
        <p:nvCxnSpPr>
          <p:cNvPr id="14" name="Straight Connector 43">
            <a:extLst>
              <a:ext uri="{FF2B5EF4-FFF2-40B4-BE49-F238E27FC236}">
                <a16:creationId xmlns:a16="http://schemas.microsoft.com/office/drawing/2014/main" id="{A7528ADD-F149-E5D6-F802-6DF720C3BAEC}"/>
              </a:ext>
            </a:extLst>
          </p:cNvPr>
          <p:cNvCxnSpPr>
            <a:cxnSpLocks/>
          </p:cNvCxnSpPr>
          <p:nvPr/>
        </p:nvCxnSpPr>
        <p:spPr>
          <a:xfrm>
            <a:off x="759391" y="4848282"/>
            <a:ext cx="162430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79">
            <a:extLst>
              <a:ext uri="{FF2B5EF4-FFF2-40B4-BE49-F238E27FC236}">
                <a16:creationId xmlns:a16="http://schemas.microsoft.com/office/drawing/2014/main" id="{3781C9D4-9271-B081-1E0B-D3DD00F4A5DA}"/>
              </a:ext>
            </a:extLst>
          </p:cNvPr>
          <p:cNvCxnSpPr>
            <a:cxnSpLocks/>
          </p:cNvCxnSpPr>
          <p:nvPr/>
        </p:nvCxnSpPr>
        <p:spPr>
          <a:xfrm>
            <a:off x="3771860" y="4848282"/>
            <a:ext cx="162430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82">
            <a:extLst>
              <a:ext uri="{FF2B5EF4-FFF2-40B4-BE49-F238E27FC236}">
                <a16:creationId xmlns:a16="http://schemas.microsoft.com/office/drawing/2014/main" id="{993A704B-4F63-552E-E2FA-AF3BB7B54BC5}"/>
              </a:ext>
            </a:extLst>
          </p:cNvPr>
          <p:cNvCxnSpPr>
            <a:cxnSpLocks/>
          </p:cNvCxnSpPr>
          <p:nvPr/>
        </p:nvCxnSpPr>
        <p:spPr>
          <a:xfrm>
            <a:off x="6790081" y="4848282"/>
            <a:ext cx="162430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85">
            <a:extLst>
              <a:ext uri="{FF2B5EF4-FFF2-40B4-BE49-F238E27FC236}">
                <a16:creationId xmlns:a16="http://schemas.microsoft.com/office/drawing/2014/main" id="{A5E7B197-A03E-78B1-E5D2-E9330B21CB30}"/>
              </a:ext>
            </a:extLst>
          </p:cNvPr>
          <p:cNvCxnSpPr>
            <a:cxnSpLocks/>
          </p:cNvCxnSpPr>
          <p:nvPr/>
        </p:nvCxnSpPr>
        <p:spPr>
          <a:xfrm>
            <a:off x="9808303" y="4848282"/>
            <a:ext cx="162430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B444CB17-6926-EE8D-C01B-1FCF1509A73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6552" y="3095829"/>
            <a:ext cx="1624309" cy="14588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15" name="Espace réservé du texte 15">
            <a:extLst>
              <a:ext uri="{FF2B5EF4-FFF2-40B4-BE49-F238E27FC236}">
                <a16:creationId xmlns:a16="http://schemas.microsoft.com/office/drawing/2014/main" id="{61B42507-7987-1DCF-433B-4BD794C237D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5948" y="2749371"/>
            <a:ext cx="1624309" cy="24905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7D338C44-6018-DB4E-6444-DC6153FFEEF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82464" y="3095829"/>
            <a:ext cx="1624309" cy="14588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17" name="Espace réservé du texte 15">
            <a:extLst>
              <a:ext uri="{FF2B5EF4-FFF2-40B4-BE49-F238E27FC236}">
                <a16:creationId xmlns:a16="http://schemas.microsoft.com/office/drawing/2014/main" id="{75E50585-2BAF-7D20-4AB2-C0E247347FE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771860" y="2749371"/>
            <a:ext cx="1624309" cy="24905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18" name="Espace réservé du texte 15">
            <a:extLst>
              <a:ext uri="{FF2B5EF4-FFF2-40B4-BE49-F238E27FC236}">
                <a16:creationId xmlns:a16="http://schemas.microsoft.com/office/drawing/2014/main" id="{B9E31FB1-9B51-62D5-A67B-D4ED414F63B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00685" y="3095829"/>
            <a:ext cx="1624309" cy="14588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28" name="Espace réservé du texte 15">
            <a:extLst>
              <a:ext uri="{FF2B5EF4-FFF2-40B4-BE49-F238E27FC236}">
                <a16:creationId xmlns:a16="http://schemas.microsoft.com/office/drawing/2014/main" id="{1D874CA2-4BBD-F1E8-950A-9972B8ED31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90081" y="2749371"/>
            <a:ext cx="1624309" cy="24905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29" name="Espace réservé du texte 15">
            <a:extLst>
              <a:ext uri="{FF2B5EF4-FFF2-40B4-BE49-F238E27FC236}">
                <a16:creationId xmlns:a16="http://schemas.microsoft.com/office/drawing/2014/main" id="{4F4EC5DB-AB29-7CE2-3CB7-8CD4E3668A8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831139" y="3095829"/>
            <a:ext cx="1624309" cy="14588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30" name="Espace réservé du texte 15">
            <a:extLst>
              <a:ext uri="{FF2B5EF4-FFF2-40B4-BE49-F238E27FC236}">
                <a16:creationId xmlns:a16="http://schemas.microsoft.com/office/drawing/2014/main" id="{F5C7582F-2AF7-93D8-74D5-54AF8D6EF3D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820535" y="2749371"/>
            <a:ext cx="1624309" cy="24905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2" name="Espace réservé du texte 31">
            <a:extLst>
              <a:ext uri="{FF2B5EF4-FFF2-40B4-BE49-F238E27FC236}">
                <a16:creationId xmlns:a16="http://schemas.microsoft.com/office/drawing/2014/main" id="{84EF66F1-B05D-1645-A7A8-62F831B80EA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75150" y="1204116"/>
            <a:ext cx="3441700" cy="9667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>
                <a:latin typeface="+mj-lt"/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336501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>
            <a:extLst>
              <a:ext uri="{FF2B5EF4-FFF2-40B4-BE49-F238E27FC236}">
                <a16:creationId xmlns:a16="http://schemas.microsoft.com/office/drawing/2014/main" id="{D88BDE7E-30F2-3D3A-3D74-17E13B4E6772}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1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31906" y="-592201"/>
            <a:ext cx="5336730" cy="4485344"/>
          </a:xfrm>
          <a:prstGeom prst="rect">
            <a:avLst/>
          </a:prstGeom>
        </p:spPr>
      </p:pic>
      <p:sp>
        <p:nvSpPr>
          <p:cNvPr id="4" name="Titre 18">
            <a:extLst>
              <a:ext uri="{FF2B5EF4-FFF2-40B4-BE49-F238E27FC236}">
                <a16:creationId xmlns:a16="http://schemas.microsoft.com/office/drawing/2014/main" id="{72C9FB29-6850-DE72-0CD1-13046A0130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4511" y="415663"/>
            <a:ext cx="2237266" cy="57357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B00D25BF-EF7C-B992-9933-D3A6CB7D03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4511" y="1333948"/>
            <a:ext cx="4820734" cy="4566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BB093-A329-4E74-72D8-84910E1FE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24" y="6475831"/>
            <a:ext cx="2713898" cy="23356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7" name="Espace réservé du texte 15">
            <a:extLst>
              <a:ext uri="{FF2B5EF4-FFF2-40B4-BE49-F238E27FC236}">
                <a16:creationId xmlns:a16="http://schemas.microsoft.com/office/drawing/2014/main" id="{8C9D8749-D7EA-62ED-DCC8-854ED01561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9537" y="1333948"/>
            <a:ext cx="4820734" cy="4566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</p:spTree>
    <p:extLst>
      <p:ext uri="{BB962C8B-B14F-4D97-AF65-F5344CB8AC3E}">
        <p14:creationId xmlns:p14="http://schemas.microsoft.com/office/powerpoint/2010/main" val="11408350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>
            <a:extLst>
              <a:ext uri="{FF2B5EF4-FFF2-40B4-BE49-F238E27FC236}">
                <a16:creationId xmlns:a16="http://schemas.microsoft.com/office/drawing/2014/main" id="{D88BDE7E-30F2-3D3A-3D74-17E13B4E6772}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1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31906" y="-592201"/>
            <a:ext cx="5336730" cy="4485344"/>
          </a:xfrm>
          <a:prstGeom prst="rect">
            <a:avLst/>
          </a:prstGeom>
        </p:spPr>
      </p:pic>
      <p:sp>
        <p:nvSpPr>
          <p:cNvPr id="4" name="Titre 18">
            <a:extLst>
              <a:ext uri="{FF2B5EF4-FFF2-40B4-BE49-F238E27FC236}">
                <a16:creationId xmlns:a16="http://schemas.microsoft.com/office/drawing/2014/main" id="{72C9FB29-6850-DE72-0CD1-13046A0130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4511" y="415663"/>
            <a:ext cx="2237266" cy="57357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BB093-A329-4E74-72D8-84910E1FE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24" y="6475831"/>
            <a:ext cx="2713898" cy="23356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7621CAE8-5DD7-C95C-DD84-273DA197872C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484511" y="1333948"/>
            <a:ext cx="11281919" cy="442482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>
                <a:solidFill>
                  <a:schemeClr val="accent3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</p:spTree>
    <p:extLst>
      <p:ext uri="{BB962C8B-B14F-4D97-AF65-F5344CB8AC3E}">
        <p14:creationId xmlns:p14="http://schemas.microsoft.com/office/powerpoint/2010/main" val="1976443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>
            <a:extLst>
              <a:ext uri="{FF2B5EF4-FFF2-40B4-BE49-F238E27FC236}">
                <a16:creationId xmlns:a16="http://schemas.microsoft.com/office/drawing/2014/main" id="{D88BDE7E-30F2-3D3A-3D74-17E13B4E6772}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1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31906" y="-592201"/>
            <a:ext cx="5336730" cy="4485344"/>
          </a:xfrm>
          <a:prstGeom prst="rect">
            <a:avLst/>
          </a:prstGeom>
        </p:spPr>
      </p:pic>
      <p:sp>
        <p:nvSpPr>
          <p:cNvPr id="4" name="Titre 18">
            <a:extLst>
              <a:ext uri="{FF2B5EF4-FFF2-40B4-BE49-F238E27FC236}">
                <a16:creationId xmlns:a16="http://schemas.microsoft.com/office/drawing/2014/main" id="{72C9FB29-6850-DE72-0CD1-13046A0130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4511" y="415663"/>
            <a:ext cx="2237266" cy="57357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BB093-A329-4E74-72D8-84910E1FE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24" y="6475831"/>
            <a:ext cx="2713898" cy="23356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11AC522F-83C9-943B-70E4-B027A592CE6A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6012611" y="1333948"/>
            <a:ext cx="5753819" cy="442482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>
                <a:solidFill>
                  <a:schemeClr val="accent3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AE7AD71E-E7BE-E9A3-22B3-FE57A0B35A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4511" y="1333948"/>
            <a:ext cx="4820734" cy="4566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</p:spTree>
    <p:extLst>
      <p:ext uri="{BB962C8B-B14F-4D97-AF65-F5344CB8AC3E}">
        <p14:creationId xmlns:p14="http://schemas.microsoft.com/office/powerpoint/2010/main" val="1934164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96733B7-ADD6-7027-9CB0-E9C361222641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0" y="0"/>
            <a:ext cx="12192002" cy="6858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C5E1E07-C5FA-8200-E66A-F73B19C9A5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3B79718-B426-228A-A50E-F0AD350528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094996C-D2FE-8F09-63D4-3707D07FB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24" y="6475831"/>
            <a:ext cx="2713898" cy="23356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4180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8527_semiconductor_reflecting_green_light_By_The_Stock_Studio_Artlist_HD">
            <a:hlinkClick r:id="" action="ppaction://media"/>
            <a:extLst>
              <a:ext uri="{FF2B5EF4-FFF2-40B4-BE49-F238E27FC236}">
                <a16:creationId xmlns:a16="http://schemas.microsoft.com/office/drawing/2014/main" id="{93994F3D-2B22-4E40-B714-EE396F9B5EFE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318165" y="0"/>
            <a:ext cx="13038937" cy="6876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C938617-C3E5-F6F9-0D2A-EFAE900EFF43}"/>
              </a:ext>
            </a:extLst>
          </p:cNvPr>
          <p:cNvSpPr/>
          <p:nvPr userDrawn="1"/>
        </p:nvSpPr>
        <p:spPr>
          <a:xfrm>
            <a:off x="0" y="1588770"/>
            <a:ext cx="12192000" cy="3680460"/>
          </a:xfrm>
          <a:prstGeom prst="rect">
            <a:avLst/>
          </a:prstGeom>
          <a:solidFill>
            <a:schemeClr val="tx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D02CEA9F-30F3-C990-72A4-CB79B44715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02151" y="4586663"/>
            <a:ext cx="1624309" cy="48410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Ajouter un téléphone</a:t>
            </a: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D64D0BDF-C158-2FBE-5627-853E430B46E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91547" y="4240204"/>
            <a:ext cx="1624309" cy="24905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Téléphone</a:t>
            </a: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E9B1E09F-735C-1028-E63E-DB6AEF4F118F}"/>
              </a:ext>
            </a:extLst>
          </p:cNvPr>
          <p:cNvGrpSpPr/>
          <p:nvPr/>
        </p:nvGrpSpPr>
        <p:grpSpPr>
          <a:xfrm>
            <a:off x="5874589" y="3564662"/>
            <a:ext cx="442825" cy="442825"/>
            <a:chOff x="5874587" y="3576092"/>
            <a:chExt cx="442825" cy="442825"/>
          </a:xfrm>
        </p:grpSpPr>
        <p:sp>
          <p:nvSpPr>
            <p:cNvPr id="21" name="Oval 31">
              <a:extLst>
                <a:ext uri="{FF2B5EF4-FFF2-40B4-BE49-F238E27FC236}">
                  <a16:creationId xmlns:a16="http://schemas.microsoft.com/office/drawing/2014/main" id="{13737632-3A1F-49F2-0F00-540045636AA5}"/>
                </a:ext>
              </a:extLst>
            </p:cNvPr>
            <p:cNvSpPr/>
            <p:nvPr/>
          </p:nvSpPr>
          <p:spPr>
            <a:xfrm>
              <a:off x="5874587" y="3576092"/>
              <a:ext cx="442825" cy="44282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13"/>
            </a:p>
          </p:txBody>
        </p:sp>
        <p:sp>
          <p:nvSpPr>
            <p:cNvPr id="22" name="Freeform 528">
              <a:extLst>
                <a:ext uri="{FF2B5EF4-FFF2-40B4-BE49-F238E27FC236}">
                  <a16:creationId xmlns:a16="http://schemas.microsoft.com/office/drawing/2014/main" id="{1228B81E-489E-741E-7E82-64CD6E758E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90697" y="3692202"/>
              <a:ext cx="210605" cy="210605"/>
            </a:xfrm>
            <a:custGeom>
              <a:avLst/>
              <a:gdLst>
                <a:gd name="T0" fmla="*/ 74 w 98"/>
                <a:gd name="T1" fmla="*/ 49 h 98"/>
                <a:gd name="T2" fmla="*/ 74 w 98"/>
                <a:gd name="T3" fmla="*/ 14 h 98"/>
                <a:gd name="T4" fmla="*/ 72 w 98"/>
                <a:gd name="T5" fmla="*/ 11 h 98"/>
                <a:gd name="T6" fmla="*/ 69 w 98"/>
                <a:gd name="T7" fmla="*/ 10 h 98"/>
                <a:gd name="T8" fmla="*/ 64 w 98"/>
                <a:gd name="T9" fmla="*/ 5 h 98"/>
                <a:gd name="T10" fmla="*/ 64 w 98"/>
                <a:gd name="T11" fmla="*/ 2 h 98"/>
                <a:gd name="T12" fmla="*/ 61 w 98"/>
                <a:gd name="T13" fmla="*/ 0 h 98"/>
                <a:gd name="T14" fmla="*/ 39 w 98"/>
                <a:gd name="T15" fmla="*/ 0 h 98"/>
                <a:gd name="T16" fmla="*/ 37 w 98"/>
                <a:gd name="T17" fmla="*/ 0 h 98"/>
                <a:gd name="T18" fmla="*/ 34 w 98"/>
                <a:gd name="T19" fmla="*/ 2 h 98"/>
                <a:gd name="T20" fmla="*/ 34 w 98"/>
                <a:gd name="T21" fmla="*/ 10 h 98"/>
                <a:gd name="T22" fmla="*/ 29 w 98"/>
                <a:gd name="T23" fmla="*/ 10 h 98"/>
                <a:gd name="T24" fmla="*/ 25 w 98"/>
                <a:gd name="T25" fmla="*/ 11 h 98"/>
                <a:gd name="T26" fmla="*/ 24 w 98"/>
                <a:gd name="T27" fmla="*/ 14 h 98"/>
                <a:gd name="T28" fmla="*/ 4 w 98"/>
                <a:gd name="T29" fmla="*/ 49 h 98"/>
                <a:gd name="T30" fmla="*/ 2 w 98"/>
                <a:gd name="T31" fmla="*/ 49 h 98"/>
                <a:gd name="T32" fmla="*/ 0 w 98"/>
                <a:gd name="T33" fmla="*/ 51 h 98"/>
                <a:gd name="T34" fmla="*/ 0 w 98"/>
                <a:gd name="T35" fmla="*/ 93 h 98"/>
                <a:gd name="T36" fmla="*/ 0 w 98"/>
                <a:gd name="T37" fmla="*/ 96 h 98"/>
                <a:gd name="T38" fmla="*/ 2 w 98"/>
                <a:gd name="T39" fmla="*/ 98 h 98"/>
                <a:gd name="T40" fmla="*/ 39 w 98"/>
                <a:gd name="T41" fmla="*/ 98 h 98"/>
                <a:gd name="T42" fmla="*/ 59 w 98"/>
                <a:gd name="T43" fmla="*/ 79 h 98"/>
                <a:gd name="T44" fmla="*/ 93 w 98"/>
                <a:gd name="T45" fmla="*/ 98 h 98"/>
                <a:gd name="T46" fmla="*/ 96 w 98"/>
                <a:gd name="T47" fmla="*/ 98 h 98"/>
                <a:gd name="T48" fmla="*/ 98 w 98"/>
                <a:gd name="T49" fmla="*/ 96 h 98"/>
                <a:gd name="T50" fmla="*/ 98 w 98"/>
                <a:gd name="T51" fmla="*/ 54 h 98"/>
                <a:gd name="T52" fmla="*/ 98 w 98"/>
                <a:gd name="T53" fmla="*/ 51 h 98"/>
                <a:gd name="T54" fmla="*/ 96 w 98"/>
                <a:gd name="T55" fmla="*/ 49 h 98"/>
                <a:gd name="T56" fmla="*/ 93 w 98"/>
                <a:gd name="T57" fmla="*/ 49 h 98"/>
                <a:gd name="T58" fmla="*/ 9 w 98"/>
                <a:gd name="T59" fmla="*/ 88 h 98"/>
                <a:gd name="T60" fmla="*/ 19 w 98"/>
                <a:gd name="T61" fmla="*/ 79 h 98"/>
                <a:gd name="T62" fmla="*/ 19 w 98"/>
                <a:gd name="T63" fmla="*/ 69 h 98"/>
                <a:gd name="T64" fmla="*/ 9 w 98"/>
                <a:gd name="T65" fmla="*/ 59 h 98"/>
                <a:gd name="T66" fmla="*/ 19 w 98"/>
                <a:gd name="T67" fmla="*/ 69 h 98"/>
                <a:gd name="T68" fmla="*/ 34 w 98"/>
                <a:gd name="T69" fmla="*/ 69 h 98"/>
                <a:gd name="T70" fmla="*/ 44 w 98"/>
                <a:gd name="T71" fmla="*/ 59 h 98"/>
                <a:gd name="T72" fmla="*/ 44 w 98"/>
                <a:gd name="T73" fmla="*/ 49 h 98"/>
                <a:gd name="T74" fmla="*/ 34 w 98"/>
                <a:gd name="T75" fmla="*/ 39 h 98"/>
                <a:gd name="T76" fmla="*/ 44 w 98"/>
                <a:gd name="T77" fmla="*/ 49 h 98"/>
                <a:gd name="T78" fmla="*/ 34 w 98"/>
                <a:gd name="T79" fmla="*/ 29 h 98"/>
                <a:gd name="T80" fmla="*/ 44 w 98"/>
                <a:gd name="T81" fmla="*/ 19 h 98"/>
                <a:gd name="T82" fmla="*/ 64 w 98"/>
                <a:gd name="T83" fmla="*/ 69 h 98"/>
                <a:gd name="T84" fmla="*/ 54 w 98"/>
                <a:gd name="T85" fmla="*/ 59 h 98"/>
                <a:gd name="T86" fmla="*/ 64 w 98"/>
                <a:gd name="T87" fmla="*/ 69 h 98"/>
                <a:gd name="T88" fmla="*/ 54 w 98"/>
                <a:gd name="T89" fmla="*/ 49 h 98"/>
                <a:gd name="T90" fmla="*/ 64 w 98"/>
                <a:gd name="T91" fmla="*/ 39 h 98"/>
                <a:gd name="T92" fmla="*/ 64 w 98"/>
                <a:gd name="T93" fmla="*/ 29 h 98"/>
                <a:gd name="T94" fmla="*/ 54 w 98"/>
                <a:gd name="T95" fmla="*/ 19 h 98"/>
                <a:gd name="T96" fmla="*/ 64 w 98"/>
                <a:gd name="T97" fmla="*/ 29 h 98"/>
                <a:gd name="T98" fmla="*/ 78 w 98"/>
                <a:gd name="T99" fmla="*/ 88 h 98"/>
                <a:gd name="T100" fmla="*/ 88 w 98"/>
                <a:gd name="T101" fmla="*/ 79 h 98"/>
                <a:gd name="T102" fmla="*/ 88 w 98"/>
                <a:gd name="T103" fmla="*/ 69 h 98"/>
                <a:gd name="T104" fmla="*/ 78 w 98"/>
                <a:gd name="T105" fmla="*/ 59 h 98"/>
                <a:gd name="T106" fmla="*/ 88 w 98"/>
                <a:gd name="T107" fmla="*/ 69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8" h="98">
                  <a:moveTo>
                    <a:pt x="93" y="49"/>
                  </a:moveTo>
                  <a:lnTo>
                    <a:pt x="74" y="49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74" y="12"/>
                  </a:lnTo>
                  <a:lnTo>
                    <a:pt x="72" y="11"/>
                  </a:lnTo>
                  <a:lnTo>
                    <a:pt x="71" y="10"/>
                  </a:lnTo>
                  <a:lnTo>
                    <a:pt x="69" y="10"/>
                  </a:lnTo>
                  <a:lnTo>
                    <a:pt x="64" y="10"/>
                  </a:lnTo>
                  <a:lnTo>
                    <a:pt x="64" y="5"/>
                  </a:lnTo>
                  <a:lnTo>
                    <a:pt x="64" y="5"/>
                  </a:lnTo>
                  <a:lnTo>
                    <a:pt x="64" y="2"/>
                  </a:lnTo>
                  <a:lnTo>
                    <a:pt x="62" y="1"/>
                  </a:lnTo>
                  <a:lnTo>
                    <a:pt x="61" y="0"/>
                  </a:lnTo>
                  <a:lnTo>
                    <a:pt x="5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7" y="0"/>
                  </a:lnTo>
                  <a:lnTo>
                    <a:pt x="35" y="1"/>
                  </a:lnTo>
                  <a:lnTo>
                    <a:pt x="34" y="2"/>
                  </a:lnTo>
                  <a:lnTo>
                    <a:pt x="34" y="5"/>
                  </a:lnTo>
                  <a:lnTo>
                    <a:pt x="34" y="10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27" y="10"/>
                  </a:lnTo>
                  <a:lnTo>
                    <a:pt x="25" y="11"/>
                  </a:lnTo>
                  <a:lnTo>
                    <a:pt x="24" y="12"/>
                  </a:lnTo>
                  <a:lnTo>
                    <a:pt x="24" y="14"/>
                  </a:lnTo>
                  <a:lnTo>
                    <a:pt x="24" y="49"/>
                  </a:lnTo>
                  <a:lnTo>
                    <a:pt x="4" y="49"/>
                  </a:lnTo>
                  <a:lnTo>
                    <a:pt x="4" y="49"/>
                  </a:lnTo>
                  <a:lnTo>
                    <a:pt x="2" y="49"/>
                  </a:lnTo>
                  <a:lnTo>
                    <a:pt x="1" y="50"/>
                  </a:lnTo>
                  <a:lnTo>
                    <a:pt x="0" y="51"/>
                  </a:lnTo>
                  <a:lnTo>
                    <a:pt x="0" y="54"/>
                  </a:lnTo>
                  <a:lnTo>
                    <a:pt x="0" y="93"/>
                  </a:lnTo>
                  <a:lnTo>
                    <a:pt x="0" y="93"/>
                  </a:lnTo>
                  <a:lnTo>
                    <a:pt x="0" y="96"/>
                  </a:lnTo>
                  <a:lnTo>
                    <a:pt x="1" y="97"/>
                  </a:lnTo>
                  <a:lnTo>
                    <a:pt x="2" y="98"/>
                  </a:lnTo>
                  <a:lnTo>
                    <a:pt x="4" y="98"/>
                  </a:lnTo>
                  <a:lnTo>
                    <a:pt x="39" y="98"/>
                  </a:lnTo>
                  <a:lnTo>
                    <a:pt x="39" y="79"/>
                  </a:lnTo>
                  <a:lnTo>
                    <a:pt x="59" y="79"/>
                  </a:lnTo>
                  <a:lnTo>
                    <a:pt x="59" y="98"/>
                  </a:lnTo>
                  <a:lnTo>
                    <a:pt x="93" y="98"/>
                  </a:lnTo>
                  <a:lnTo>
                    <a:pt x="93" y="98"/>
                  </a:lnTo>
                  <a:lnTo>
                    <a:pt x="96" y="98"/>
                  </a:lnTo>
                  <a:lnTo>
                    <a:pt x="97" y="97"/>
                  </a:lnTo>
                  <a:lnTo>
                    <a:pt x="98" y="96"/>
                  </a:lnTo>
                  <a:lnTo>
                    <a:pt x="98" y="93"/>
                  </a:lnTo>
                  <a:lnTo>
                    <a:pt x="98" y="54"/>
                  </a:lnTo>
                  <a:lnTo>
                    <a:pt x="98" y="54"/>
                  </a:lnTo>
                  <a:lnTo>
                    <a:pt x="98" y="51"/>
                  </a:lnTo>
                  <a:lnTo>
                    <a:pt x="97" y="50"/>
                  </a:lnTo>
                  <a:lnTo>
                    <a:pt x="96" y="49"/>
                  </a:lnTo>
                  <a:lnTo>
                    <a:pt x="93" y="49"/>
                  </a:lnTo>
                  <a:lnTo>
                    <a:pt x="93" y="49"/>
                  </a:lnTo>
                  <a:close/>
                  <a:moveTo>
                    <a:pt x="19" y="88"/>
                  </a:moveTo>
                  <a:lnTo>
                    <a:pt x="9" y="88"/>
                  </a:lnTo>
                  <a:lnTo>
                    <a:pt x="9" y="79"/>
                  </a:lnTo>
                  <a:lnTo>
                    <a:pt x="19" y="79"/>
                  </a:lnTo>
                  <a:lnTo>
                    <a:pt x="19" y="88"/>
                  </a:lnTo>
                  <a:close/>
                  <a:moveTo>
                    <a:pt x="19" y="69"/>
                  </a:moveTo>
                  <a:lnTo>
                    <a:pt x="9" y="69"/>
                  </a:lnTo>
                  <a:lnTo>
                    <a:pt x="9" y="59"/>
                  </a:lnTo>
                  <a:lnTo>
                    <a:pt x="19" y="59"/>
                  </a:lnTo>
                  <a:lnTo>
                    <a:pt x="19" y="69"/>
                  </a:lnTo>
                  <a:close/>
                  <a:moveTo>
                    <a:pt x="44" y="69"/>
                  </a:moveTo>
                  <a:lnTo>
                    <a:pt x="34" y="69"/>
                  </a:lnTo>
                  <a:lnTo>
                    <a:pt x="34" y="59"/>
                  </a:lnTo>
                  <a:lnTo>
                    <a:pt x="44" y="59"/>
                  </a:lnTo>
                  <a:lnTo>
                    <a:pt x="44" y="69"/>
                  </a:lnTo>
                  <a:close/>
                  <a:moveTo>
                    <a:pt x="44" y="49"/>
                  </a:moveTo>
                  <a:lnTo>
                    <a:pt x="34" y="49"/>
                  </a:lnTo>
                  <a:lnTo>
                    <a:pt x="34" y="39"/>
                  </a:lnTo>
                  <a:lnTo>
                    <a:pt x="44" y="39"/>
                  </a:lnTo>
                  <a:lnTo>
                    <a:pt x="44" y="49"/>
                  </a:lnTo>
                  <a:close/>
                  <a:moveTo>
                    <a:pt x="44" y="29"/>
                  </a:moveTo>
                  <a:lnTo>
                    <a:pt x="34" y="29"/>
                  </a:lnTo>
                  <a:lnTo>
                    <a:pt x="34" y="19"/>
                  </a:lnTo>
                  <a:lnTo>
                    <a:pt x="44" y="19"/>
                  </a:lnTo>
                  <a:lnTo>
                    <a:pt x="44" y="29"/>
                  </a:lnTo>
                  <a:close/>
                  <a:moveTo>
                    <a:pt x="64" y="69"/>
                  </a:moveTo>
                  <a:lnTo>
                    <a:pt x="54" y="69"/>
                  </a:lnTo>
                  <a:lnTo>
                    <a:pt x="54" y="59"/>
                  </a:lnTo>
                  <a:lnTo>
                    <a:pt x="64" y="59"/>
                  </a:lnTo>
                  <a:lnTo>
                    <a:pt x="64" y="69"/>
                  </a:lnTo>
                  <a:close/>
                  <a:moveTo>
                    <a:pt x="64" y="49"/>
                  </a:moveTo>
                  <a:lnTo>
                    <a:pt x="54" y="49"/>
                  </a:lnTo>
                  <a:lnTo>
                    <a:pt x="54" y="39"/>
                  </a:lnTo>
                  <a:lnTo>
                    <a:pt x="64" y="39"/>
                  </a:lnTo>
                  <a:lnTo>
                    <a:pt x="64" y="49"/>
                  </a:lnTo>
                  <a:close/>
                  <a:moveTo>
                    <a:pt x="64" y="29"/>
                  </a:moveTo>
                  <a:lnTo>
                    <a:pt x="54" y="29"/>
                  </a:lnTo>
                  <a:lnTo>
                    <a:pt x="54" y="19"/>
                  </a:lnTo>
                  <a:lnTo>
                    <a:pt x="64" y="19"/>
                  </a:lnTo>
                  <a:lnTo>
                    <a:pt x="64" y="29"/>
                  </a:lnTo>
                  <a:close/>
                  <a:moveTo>
                    <a:pt x="88" y="88"/>
                  </a:moveTo>
                  <a:lnTo>
                    <a:pt x="78" y="88"/>
                  </a:lnTo>
                  <a:lnTo>
                    <a:pt x="78" y="79"/>
                  </a:lnTo>
                  <a:lnTo>
                    <a:pt x="88" y="79"/>
                  </a:lnTo>
                  <a:lnTo>
                    <a:pt x="88" y="88"/>
                  </a:lnTo>
                  <a:close/>
                  <a:moveTo>
                    <a:pt x="88" y="69"/>
                  </a:moveTo>
                  <a:lnTo>
                    <a:pt x="78" y="69"/>
                  </a:lnTo>
                  <a:lnTo>
                    <a:pt x="78" y="59"/>
                  </a:lnTo>
                  <a:lnTo>
                    <a:pt x="88" y="59"/>
                  </a:lnTo>
                  <a:lnTo>
                    <a:pt x="88" y="6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u="sng" dirty="0"/>
            </a:p>
          </p:txBody>
        </p:sp>
      </p:grpSp>
      <p:grpSp>
        <p:nvGrpSpPr>
          <p:cNvPr id="15" name="Group 4">
            <a:extLst>
              <a:ext uri="{FF2B5EF4-FFF2-40B4-BE49-F238E27FC236}">
                <a16:creationId xmlns:a16="http://schemas.microsoft.com/office/drawing/2014/main" id="{17A2994B-D03E-9C28-A5F4-16C334638A26}"/>
              </a:ext>
            </a:extLst>
          </p:cNvPr>
          <p:cNvGrpSpPr/>
          <p:nvPr/>
        </p:nvGrpSpPr>
        <p:grpSpPr>
          <a:xfrm>
            <a:off x="9546261" y="3564662"/>
            <a:ext cx="442825" cy="442825"/>
            <a:chOff x="9546259" y="3576092"/>
            <a:chExt cx="442825" cy="442825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94587A59-A343-AC4B-BDF3-B043B07327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51537" y="3710027"/>
              <a:ext cx="232268" cy="174955"/>
            </a:xfrm>
            <a:custGeom>
              <a:avLst/>
              <a:gdLst>
                <a:gd name="T0" fmla="*/ 1638 w 1638"/>
                <a:gd name="T1" fmla="*/ 1024 h 1229"/>
                <a:gd name="T2" fmla="*/ 1612 w 1638"/>
                <a:gd name="T3" fmla="*/ 1122 h 1229"/>
                <a:gd name="T4" fmla="*/ 1095 w 1638"/>
                <a:gd name="T5" fmla="*/ 544 h 1229"/>
                <a:gd name="T6" fmla="*/ 1607 w 1638"/>
                <a:gd name="T7" fmla="*/ 96 h 1229"/>
                <a:gd name="T8" fmla="*/ 1638 w 1638"/>
                <a:gd name="T9" fmla="*/ 205 h 1229"/>
                <a:gd name="T10" fmla="*/ 1638 w 1638"/>
                <a:gd name="T11" fmla="*/ 1024 h 1229"/>
                <a:gd name="T12" fmla="*/ 819 w 1638"/>
                <a:gd name="T13" fmla="*/ 649 h 1229"/>
                <a:gd name="T14" fmla="*/ 1531 w 1638"/>
                <a:gd name="T15" fmla="*/ 26 h 1229"/>
                <a:gd name="T16" fmla="*/ 1434 w 1638"/>
                <a:gd name="T17" fmla="*/ 0 h 1229"/>
                <a:gd name="T18" fmla="*/ 205 w 1638"/>
                <a:gd name="T19" fmla="*/ 0 h 1229"/>
                <a:gd name="T20" fmla="*/ 107 w 1638"/>
                <a:gd name="T21" fmla="*/ 26 h 1229"/>
                <a:gd name="T22" fmla="*/ 819 w 1638"/>
                <a:gd name="T23" fmla="*/ 649 h 1229"/>
                <a:gd name="T24" fmla="*/ 1018 w 1638"/>
                <a:gd name="T25" fmla="*/ 611 h 1229"/>
                <a:gd name="T26" fmla="*/ 853 w 1638"/>
                <a:gd name="T27" fmla="*/ 755 h 1229"/>
                <a:gd name="T28" fmla="*/ 819 w 1638"/>
                <a:gd name="T29" fmla="*/ 768 h 1229"/>
                <a:gd name="T30" fmla="*/ 786 w 1638"/>
                <a:gd name="T31" fmla="*/ 755 h 1229"/>
                <a:gd name="T32" fmla="*/ 621 w 1638"/>
                <a:gd name="T33" fmla="*/ 611 h 1229"/>
                <a:gd name="T34" fmla="*/ 97 w 1638"/>
                <a:gd name="T35" fmla="*/ 1197 h 1229"/>
                <a:gd name="T36" fmla="*/ 205 w 1638"/>
                <a:gd name="T37" fmla="*/ 1229 h 1229"/>
                <a:gd name="T38" fmla="*/ 1434 w 1638"/>
                <a:gd name="T39" fmla="*/ 1229 h 1229"/>
                <a:gd name="T40" fmla="*/ 1542 w 1638"/>
                <a:gd name="T41" fmla="*/ 1197 h 1229"/>
                <a:gd name="T42" fmla="*/ 1018 w 1638"/>
                <a:gd name="T43" fmla="*/ 611 h 1229"/>
                <a:gd name="T44" fmla="*/ 32 w 1638"/>
                <a:gd name="T45" fmla="*/ 96 h 1229"/>
                <a:gd name="T46" fmla="*/ 0 w 1638"/>
                <a:gd name="T47" fmla="*/ 205 h 1229"/>
                <a:gd name="T48" fmla="*/ 0 w 1638"/>
                <a:gd name="T49" fmla="*/ 1024 h 1229"/>
                <a:gd name="T50" fmla="*/ 26 w 1638"/>
                <a:gd name="T51" fmla="*/ 1122 h 1229"/>
                <a:gd name="T52" fmla="*/ 544 w 1638"/>
                <a:gd name="T53" fmla="*/ 544 h 1229"/>
                <a:gd name="T54" fmla="*/ 32 w 1638"/>
                <a:gd name="T55" fmla="*/ 96 h 1229"/>
                <a:gd name="T56" fmla="*/ 32 w 1638"/>
                <a:gd name="T57" fmla="*/ 96 h 1229"/>
                <a:gd name="T58" fmla="*/ 32 w 1638"/>
                <a:gd name="T59" fmla="*/ 96 h 1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38" h="1229">
                  <a:moveTo>
                    <a:pt x="1638" y="1024"/>
                  </a:moveTo>
                  <a:cubicBezTo>
                    <a:pt x="1638" y="1060"/>
                    <a:pt x="1628" y="1093"/>
                    <a:pt x="1612" y="1122"/>
                  </a:cubicBezTo>
                  <a:cubicBezTo>
                    <a:pt x="1095" y="544"/>
                    <a:pt x="1095" y="544"/>
                    <a:pt x="1095" y="544"/>
                  </a:cubicBezTo>
                  <a:cubicBezTo>
                    <a:pt x="1607" y="96"/>
                    <a:pt x="1607" y="96"/>
                    <a:pt x="1607" y="96"/>
                  </a:cubicBezTo>
                  <a:cubicBezTo>
                    <a:pt x="1626" y="128"/>
                    <a:pt x="1638" y="165"/>
                    <a:pt x="1638" y="205"/>
                  </a:cubicBezTo>
                  <a:lnTo>
                    <a:pt x="1638" y="1024"/>
                  </a:lnTo>
                  <a:close/>
                  <a:moveTo>
                    <a:pt x="819" y="649"/>
                  </a:moveTo>
                  <a:cubicBezTo>
                    <a:pt x="1531" y="26"/>
                    <a:pt x="1531" y="26"/>
                    <a:pt x="1531" y="26"/>
                  </a:cubicBezTo>
                  <a:cubicBezTo>
                    <a:pt x="1502" y="10"/>
                    <a:pt x="1469" y="0"/>
                    <a:pt x="1434" y="0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169" y="0"/>
                    <a:pt x="136" y="10"/>
                    <a:pt x="107" y="26"/>
                  </a:cubicBezTo>
                  <a:lnTo>
                    <a:pt x="819" y="649"/>
                  </a:lnTo>
                  <a:close/>
                  <a:moveTo>
                    <a:pt x="1018" y="611"/>
                  </a:moveTo>
                  <a:cubicBezTo>
                    <a:pt x="853" y="755"/>
                    <a:pt x="853" y="755"/>
                    <a:pt x="853" y="755"/>
                  </a:cubicBezTo>
                  <a:cubicBezTo>
                    <a:pt x="843" y="764"/>
                    <a:pt x="831" y="768"/>
                    <a:pt x="819" y="768"/>
                  </a:cubicBezTo>
                  <a:cubicBezTo>
                    <a:pt x="807" y="768"/>
                    <a:pt x="795" y="764"/>
                    <a:pt x="786" y="755"/>
                  </a:cubicBezTo>
                  <a:cubicBezTo>
                    <a:pt x="621" y="611"/>
                    <a:pt x="621" y="611"/>
                    <a:pt x="621" y="611"/>
                  </a:cubicBezTo>
                  <a:cubicBezTo>
                    <a:pt x="97" y="1197"/>
                    <a:pt x="97" y="1197"/>
                    <a:pt x="97" y="1197"/>
                  </a:cubicBezTo>
                  <a:cubicBezTo>
                    <a:pt x="128" y="1217"/>
                    <a:pt x="165" y="1229"/>
                    <a:pt x="205" y="1229"/>
                  </a:cubicBezTo>
                  <a:cubicBezTo>
                    <a:pt x="1434" y="1229"/>
                    <a:pt x="1434" y="1229"/>
                    <a:pt x="1434" y="1229"/>
                  </a:cubicBezTo>
                  <a:cubicBezTo>
                    <a:pt x="1473" y="1229"/>
                    <a:pt x="1510" y="1217"/>
                    <a:pt x="1542" y="1197"/>
                  </a:cubicBezTo>
                  <a:lnTo>
                    <a:pt x="1018" y="611"/>
                  </a:lnTo>
                  <a:close/>
                  <a:moveTo>
                    <a:pt x="32" y="96"/>
                  </a:moveTo>
                  <a:cubicBezTo>
                    <a:pt x="12" y="128"/>
                    <a:pt x="0" y="165"/>
                    <a:pt x="0" y="205"/>
                  </a:cubicBezTo>
                  <a:cubicBezTo>
                    <a:pt x="0" y="1024"/>
                    <a:pt x="0" y="1024"/>
                    <a:pt x="0" y="1024"/>
                  </a:cubicBezTo>
                  <a:cubicBezTo>
                    <a:pt x="0" y="1060"/>
                    <a:pt x="10" y="1093"/>
                    <a:pt x="26" y="1122"/>
                  </a:cubicBezTo>
                  <a:cubicBezTo>
                    <a:pt x="544" y="544"/>
                    <a:pt x="544" y="544"/>
                    <a:pt x="544" y="544"/>
                  </a:cubicBezTo>
                  <a:lnTo>
                    <a:pt x="32" y="96"/>
                  </a:lnTo>
                  <a:close/>
                  <a:moveTo>
                    <a:pt x="32" y="96"/>
                  </a:moveTo>
                  <a:cubicBezTo>
                    <a:pt x="32" y="96"/>
                    <a:pt x="32" y="96"/>
                    <a:pt x="32" y="9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 dirty="0"/>
            </a:p>
          </p:txBody>
        </p:sp>
        <p:sp>
          <p:nvSpPr>
            <p:cNvPr id="20" name="Oval 41">
              <a:extLst>
                <a:ext uri="{FF2B5EF4-FFF2-40B4-BE49-F238E27FC236}">
                  <a16:creationId xmlns:a16="http://schemas.microsoft.com/office/drawing/2014/main" id="{10A4A6DF-A202-EFA1-C254-81097C208EAD}"/>
                </a:ext>
              </a:extLst>
            </p:cNvPr>
            <p:cNvSpPr/>
            <p:nvPr/>
          </p:nvSpPr>
          <p:spPr>
            <a:xfrm>
              <a:off x="9546259" y="3576092"/>
              <a:ext cx="442825" cy="44282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13"/>
            </a:p>
          </p:txBody>
        </p:sp>
      </p:grpSp>
      <p:grpSp>
        <p:nvGrpSpPr>
          <p:cNvPr id="16" name="Group 1">
            <a:extLst>
              <a:ext uri="{FF2B5EF4-FFF2-40B4-BE49-F238E27FC236}">
                <a16:creationId xmlns:a16="http://schemas.microsoft.com/office/drawing/2014/main" id="{F7C2E0CB-ACAA-05D2-42FE-5AE09DB08569}"/>
              </a:ext>
            </a:extLst>
          </p:cNvPr>
          <p:cNvGrpSpPr/>
          <p:nvPr/>
        </p:nvGrpSpPr>
        <p:grpSpPr>
          <a:xfrm>
            <a:off x="2202917" y="3564662"/>
            <a:ext cx="442825" cy="442825"/>
            <a:chOff x="2202915" y="3576092"/>
            <a:chExt cx="442825" cy="442825"/>
          </a:xfrm>
        </p:grpSpPr>
        <p:sp>
          <p:nvSpPr>
            <p:cNvPr id="17" name="Oval 11">
              <a:extLst>
                <a:ext uri="{FF2B5EF4-FFF2-40B4-BE49-F238E27FC236}">
                  <a16:creationId xmlns:a16="http://schemas.microsoft.com/office/drawing/2014/main" id="{17C9DEFA-B911-0C94-B451-618A163C38DA}"/>
                </a:ext>
              </a:extLst>
            </p:cNvPr>
            <p:cNvSpPr/>
            <p:nvPr/>
          </p:nvSpPr>
          <p:spPr>
            <a:xfrm>
              <a:off x="2202915" y="3576092"/>
              <a:ext cx="442825" cy="44282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13"/>
            </a:p>
          </p:txBody>
        </p:sp>
        <p:sp>
          <p:nvSpPr>
            <p:cNvPr id="18" name="Freeform 122">
              <a:extLst>
                <a:ext uri="{FF2B5EF4-FFF2-40B4-BE49-F238E27FC236}">
                  <a16:creationId xmlns:a16="http://schemas.microsoft.com/office/drawing/2014/main" id="{D8A5C4AE-8589-C377-7AE6-88355FDB5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5351" y="3698529"/>
              <a:ext cx="197952" cy="197951"/>
            </a:xfrm>
            <a:custGeom>
              <a:avLst/>
              <a:gdLst>
                <a:gd name="T0" fmla="*/ 78 w 83"/>
                <a:gd name="T1" fmla="*/ 54 h 83"/>
                <a:gd name="T2" fmla="*/ 59 w 83"/>
                <a:gd name="T3" fmla="*/ 54 h 83"/>
                <a:gd name="T4" fmla="*/ 59 w 83"/>
                <a:gd name="T5" fmla="*/ 54 h 83"/>
                <a:gd name="T6" fmla="*/ 56 w 83"/>
                <a:gd name="T7" fmla="*/ 54 h 83"/>
                <a:gd name="T8" fmla="*/ 55 w 83"/>
                <a:gd name="T9" fmla="*/ 55 h 83"/>
                <a:gd name="T10" fmla="*/ 54 w 83"/>
                <a:gd name="T11" fmla="*/ 56 h 83"/>
                <a:gd name="T12" fmla="*/ 54 w 83"/>
                <a:gd name="T13" fmla="*/ 59 h 83"/>
                <a:gd name="T14" fmla="*/ 54 w 83"/>
                <a:gd name="T15" fmla="*/ 64 h 83"/>
                <a:gd name="T16" fmla="*/ 54 w 83"/>
                <a:gd name="T17" fmla="*/ 64 h 83"/>
                <a:gd name="T18" fmla="*/ 46 w 83"/>
                <a:gd name="T19" fmla="*/ 62 h 83"/>
                <a:gd name="T20" fmla="*/ 40 w 83"/>
                <a:gd name="T21" fmla="*/ 61 h 83"/>
                <a:gd name="T22" fmla="*/ 34 w 83"/>
                <a:gd name="T23" fmla="*/ 58 h 83"/>
                <a:gd name="T24" fmla="*/ 29 w 83"/>
                <a:gd name="T25" fmla="*/ 54 h 83"/>
                <a:gd name="T26" fmla="*/ 25 w 83"/>
                <a:gd name="T27" fmla="*/ 49 h 83"/>
                <a:gd name="T28" fmla="*/ 22 w 83"/>
                <a:gd name="T29" fmla="*/ 43 h 83"/>
                <a:gd name="T30" fmla="*/ 20 w 83"/>
                <a:gd name="T31" fmla="*/ 37 h 83"/>
                <a:gd name="T32" fmla="*/ 19 w 83"/>
                <a:gd name="T33" fmla="*/ 29 h 83"/>
                <a:gd name="T34" fmla="*/ 24 w 83"/>
                <a:gd name="T35" fmla="*/ 29 h 83"/>
                <a:gd name="T36" fmla="*/ 24 w 83"/>
                <a:gd name="T37" fmla="*/ 29 h 83"/>
                <a:gd name="T38" fmla="*/ 27 w 83"/>
                <a:gd name="T39" fmla="*/ 29 h 83"/>
                <a:gd name="T40" fmla="*/ 28 w 83"/>
                <a:gd name="T41" fmla="*/ 28 h 83"/>
                <a:gd name="T42" fmla="*/ 29 w 83"/>
                <a:gd name="T43" fmla="*/ 27 h 83"/>
                <a:gd name="T44" fmla="*/ 29 w 83"/>
                <a:gd name="T45" fmla="*/ 24 h 83"/>
                <a:gd name="T46" fmla="*/ 29 w 83"/>
                <a:gd name="T47" fmla="*/ 5 h 83"/>
                <a:gd name="T48" fmla="*/ 29 w 83"/>
                <a:gd name="T49" fmla="*/ 5 h 83"/>
                <a:gd name="T50" fmla="*/ 29 w 83"/>
                <a:gd name="T51" fmla="*/ 2 h 83"/>
                <a:gd name="T52" fmla="*/ 28 w 83"/>
                <a:gd name="T53" fmla="*/ 1 h 83"/>
                <a:gd name="T54" fmla="*/ 27 w 83"/>
                <a:gd name="T55" fmla="*/ 0 h 83"/>
                <a:gd name="T56" fmla="*/ 24 w 83"/>
                <a:gd name="T57" fmla="*/ 0 h 83"/>
                <a:gd name="T58" fmla="*/ 4 w 83"/>
                <a:gd name="T59" fmla="*/ 0 h 83"/>
                <a:gd name="T60" fmla="*/ 4 w 83"/>
                <a:gd name="T61" fmla="*/ 0 h 83"/>
                <a:gd name="T62" fmla="*/ 2 w 83"/>
                <a:gd name="T63" fmla="*/ 0 h 83"/>
                <a:gd name="T64" fmla="*/ 1 w 83"/>
                <a:gd name="T65" fmla="*/ 1 h 83"/>
                <a:gd name="T66" fmla="*/ 0 w 83"/>
                <a:gd name="T67" fmla="*/ 2 h 83"/>
                <a:gd name="T68" fmla="*/ 0 w 83"/>
                <a:gd name="T69" fmla="*/ 5 h 83"/>
                <a:gd name="T70" fmla="*/ 0 w 83"/>
                <a:gd name="T71" fmla="*/ 29 h 83"/>
                <a:gd name="T72" fmla="*/ 0 w 83"/>
                <a:gd name="T73" fmla="*/ 29 h 83"/>
                <a:gd name="T74" fmla="*/ 1 w 83"/>
                <a:gd name="T75" fmla="*/ 40 h 83"/>
                <a:gd name="T76" fmla="*/ 3 w 83"/>
                <a:gd name="T77" fmla="*/ 50 h 83"/>
                <a:gd name="T78" fmla="*/ 9 w 83"/>
                <a:gd name="T79" fmla="*/ 60 h 83"/>
                <a:gd name="T80" fmla="*/ 16 w 83"/>
                <a:gd name="T81" fmla="*/ 67 h 83"/>
                <a:gd name="T82" fmla="*/ 23 w 83"/>
                <a:gd name="T83" fmla="*/ 74 h 83"/>
                <a:gd name="T84" fmla="*/ 33 w 83"/>
                <a:gd name="T85" fmla="*/ 80 h 83"/>
                <a:gd name="T86" fmla="*/ 43 w 83"/>
                <a:gd name="T87" fmla="*/ 82 h 83"/>
                <a:gd name="T88" fmla="*/ 54 w 83"/>
                <a:gd name="T89" fmla="*/ 83 h 83"/>
                <a:gd name="T90" fmla="*/ 78 w 83"/>
                <a:gd name="T91" fmla="*/ 83 h 83"/>
                <a:gd name="T92" fmla="*/ 78 w 83"/>
                <a:gd name="T93" fmla="*/ 83 h 83"/>
                <a:gd name="T94" fmla="*/ 81 w 83"/>
                <a:gd name="T95" fmla="*/ 83 h 83"/>
                <a:gd name="T96" fmla="*/ 82 w 83"/>
                <a:gd name="T97" fmla="*/ 82 h 83"/>
                <a:gd name="T98" fmla="*/ 83 w 83"/>
                <a:gd name="T99" fmla="*/ 81 h 83"/>
                <a:gd name="T100" fmla="*/ 83 w 83"/>
                <a:gd name="T101" fmla="*/ 78 h 83"/>
                <a:gd name="T102" fmla="*/ 83 w 83"/>
                <a:gd name="T103" fmla="*/ 59 h 83"/>
                <a:gd name="T104" fmla="*/ 83 w 83"/>
                <a:gd name="T105" fmla="*/ 59 h 83"/>
                <a:gd name="T106" fmla="*/ 83 w 83"/>
                <a:gd name="T107" fmla="*/ 56 h 83"/>
                <a:gd name="T108" fmla="*/ 82 w 83"/>
                <a:gd name="T109" fmla="*/ 55 h 83"/>
                <a:gd name="T110" fmla="*/ 81 w 83"/>
                <a:gd name="T111" fmla="*/ 54 h 83"/>
                <a:gd name="T112" fmla="*/ 78 w 83"/>
                <a:gd name="T113" fmla="*/ 54 h 83"/>
                <a:gd name="T114" fmla="*/ 78 w 83"/>
                <a:gd name="T115" fmla="*/ 5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3" h="83">
                  <a:moveTo>
                    <a:pt x="78" y="54"/>
                  </a:moveTo>
                  <a:lnTo>
                    <a:pt x="59" y="54"/>
                  </a:lnTo>
                  <a:lnTo>
                    <a:pt x="59" y="54"/>
                  </a:lnTo>
                  <a:lnTo>
                    <a:pt x="56" y="54"/>
                  </a:lnTo>
                  <a:lnTo>
                    <a:pt x="55" y="55"/>
                  </a:lnTo>
                  <a:lnTo>
                    <a:pt x="54" y="56"/>
                  </a:lnTo>
                  <a:lnTo>
                    <a:pt x="54" y="59"/>
                  </a:lnTo>
                  <a:lnTo>
                    <a:pt x="54" y="64"/>
                  </a:lnTo>
                  <a:lnTo>
                    <a:pt x="54" y="64"/>
                  </a:lnTo>
                  <a:lnTo>
                    <a:pt x="46" y="62"/>
                  </a:lnTo>
                  <a:lnTo>
                    <a:pt x="40" y="61"/>
                  </a:lnTo>
                  <a:lnTo>
                    <a:pt x="34" y="58"/>
                  </a:lnTo>
                  <a:lnTo>
                    <a:pt x="29" y="54"/>
                  </a:lnTo>
                  <a:lnTo>
                    <a:pt x="25" y="49"/>
                  </a:lnTo>
                  <a:lnTo>
                    <a:pt x="22" y="43"/>
                  </a:lnTo>
                  <a:lnTo>
                    <a:pt x="20" y="37"/>
                  </a:lnTo>
                  <a:lnTo>
                    <a:pt x="19" y="29"/>
                  </a:lnTo>
                  <a:lnTo>
                    <a:pt x="24" y="29"/>
                  </a:lnTo>
                  <a:lnTo>
                    <a:pt x="24" y="29"/>
                  </a:lnTo>
                  <a:lnTo>
                    <a:pt x="27" y="29"/>
                  </a:lnTo>
                  <a:lnTo>
                    <a:pt x="28" y="28"/>
                  </a:lnTo>
                  <a:lnTo>
                    <a:pt x="29" y="27"/>
                  </a:lnTo>
                  <a:lnTo>
                    <a:pt x="29" y="24"/>
                  </a:lnTo>
                  <a:lnTo>
                    <a:pt x="29" y="5"/>
                  </a:lnTo>
                  <a:lnTo>
                    <a:pt x="29" y="5"/>
                  </a:lnTo>
                  <a:lnTo>
                    <a:pt x="29" y="2"/>
                  </a:lnTo>
                  <a:lnTo>
                    <a:pt x="28" y="1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1" y="40"/>
                  </a:lnTo>
                  <a:lnTo>
                    <a:pt x="3" y="50"/>
                  </a:lnTo>
                  <a:lnTo>
                    <a:pt x="9" y="60"/>
                  </a:lnTo>
                  <a:lnTo>
                    <a:pt x="16" y="67"/>
                  </a:lnTo>
                  <a:lnTo>
                    <a:pt x="23" y="74"/>
                  </a:lnTo>
                  <a:lnTo>
                    <a:pt x="33" y="80"/>
                  </a:lnTo>
                  <a:lnTo>
                    <a:pt x="43" y="82"/>
                  </a:lnTo>
                  <a:lnTo>
                    <a:pt x="54" y="83"/>
                  </a:lnTo>
                  <a:lnTo>
                    <a:pt x="78" y="83"/>
                  </a:lnTo>
                  <a:lnTo>
                    <a:pt x="78" y="83"/>
                  </a:lnTo>
                  <a:lnTo>
                    <a:pt x="81" y="83"/>
                  </a:lnTo>
                  <a:lnTo>
                    <a:pt x="82" y="82"/>
                  </a:lnTo>
                  <a:lnTo>
                    <a:pt x="83" y="81"/>
                  </a:lnTo>
                  <a:lnTo>
                    <a:pt x="83" y="78"/>
                  </a:lnTo>
                  <a:lnTo>
                    <a:pt x="83" y="59"/>
                  </a:lnTo>
                  <a:lnTo>
                    <a:pt x="83" y="59"/>
                  </a:lnTo>
                  <a:lnTo>
                    <a:pt x="83" y="56"/>
                  </a:lnTo>
                  <a:lnTo>
                    <a:pt x="82" y="55"/>
                  </a:lnTo>
                  <a:lnTo>
                    <a:pt x="81" y="54"/>
                  </a:lnTo>
                  <a:lnTo>
                    <a:pt x="78" y="54"/>
                  </a:lnTo>
                  <a:lnTo>
                    <a:pt x="78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chemeClr val="bg1"/>
                </a:solidFill>
              </a:endParaRPr>
            </a:p>
          </p:txBody>
        </p:sp>
      </p:grpSp>
      <p:sp>
        <p:nvSpPr>
          <p:cNvPr id="23" name="Espace réservé du texte 15">
            <a:extLst>
              <a:ext uri="{FF2B5EF4-FFF2-40B4-BE49-F238E27FC236}">
                <a16:creationId xmlns:a16="http://schemas.microsoft.com/office/drawing/2014/main" id="{8DED85C1-3913-39ED-C046-94802680D4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83845" y="4586663"/>
            <a:ext cx="1624309" cy="48410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25 rue des martyrs, </a:t>
            </a:r>
            <a:br>
              <a:rPr lang="fr-FR" dirty="0"/>
            </a:br>
            <a:r>
              <a:rPr lang="fr-FR" dirty="0"/>
              <a:t>38042 Grenoble Cedex 9</a:t>
            </a:r>
          </a:p>
        </p:txBody>
      </p:sp>
      <p:sp>
        <p:nvSpPr>
          <p:cNvPr id="24" name="Espace réservé du texte 15">
            <a:extLst>
              <a:ext uri="{FF2B5EF4-FFF2-40B4-BE49-F238E27FC236}">
                <a16:creationId xmlns:a16="http://schemas.microsoft.com/office/drawing/2014/main" id="{9E6A1BBA-13D1-0149-C0C1-1F87F3D0992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73241" y="4240204"/>
            <a:ext cx="1624309" cy="24905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Adresse</a:t>
            </a:r>
          </a:p>
        </p:txBody>
      </p:sp>
      <p:sp>
        <p:nvSpPr>
          <p:cNvPr id="25" name="Espace réservé du texte 15">
            <a:extLst>
              <a:ext uri="{FF2B5EF4-FFF2-40B4-BE49-F238E27FC236}">
                <a16:creationId xmlns:a16="http://schemas.microsoft.com/office/drawing/2014/main" id="{FB7475A7-D720-1541-DFE1-8E11E41E22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965540" y="4586663"/>
            <a:ext cx="1624309" cy="48410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contact@diamfab.com</a:t>
            </a:r>
          </a:p>
        </p:txBody>
      </p:sp>
      <p:sp>
        <p:nvSpPr>
          <p:cNvPr id="26" name="Espace réservé du texte 15">
            <a:extLst>
              <a:ext uri="{FF2B5EF4-FFF2-40B4-BE49-F238E27FC236}">
                <a16:creationId xmlns:a16="http://schemas.microsoft.com/office/drawing/2014/main" id="{37EA8EBC-F2D4-DBDC-C230-3DE9C1F1DA4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54936" y="4240204"/>
            <a:ext cx="1624309" cy="24905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Email</a:t>
            </a:r>
          </a:p>
        </p:txBody>
      </p:sp>
      <p:sp>
        <p:nvSpPr>
          <p:cNvPr id="27" name="Espace réservé du texte 31">
            <a:extLst>
              <a:ext uri="{FF2B5EF4-FFF2-40B4-BE49-F238E27FC236}">
                <a16:creationId xmlns:a16="http://schemas.microsoft.com/office/drawing/2014/main" id="{D30D8BC0-9B4E-D93B-BBE6-D6292EEB154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75150" y="1995639"/>
            <a:ext cx="3441700" cy="9667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Nous contacter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8FD3A9B-0517-0B34-269F-6CAB3B844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24" y="6475831"/>
            <a:ext cx="2713898" cy="23356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3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pour 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8527_semiconductor_reflecting_green_light_By_The_Stock_Studio_Artlist_HD">
            <a:hlinkClick r:id="" action="ppaction://media"/>
            <a:extLst>
              <a:ext uri="{FF2B5EF4-FFF2-40B4-BE49-F238E27FC236}">
                <a16:creationId xmlns:a16="http://schemas.microsoft.com/office/drawing/2014/main" id="{93994F3D-2B22-4E40-B714-EE396F9B5EFE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318165" y="0"/>
            <a:ext cx="13038937" cy="6876000"/>
          </a:xfrm>
          <a:prstGeom prst="rect">
            <a:avLst/>
          </a:prstGeom>
        </p:spPr>
      </p:pic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D02CEA9F-30F3-C990-72A4-CB79B44715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02151" y="4586663"/>
            <a:ext cx="1624309" cy="48410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Ajouter un téléphone</a:t>
            </a: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D64D0BDF-C158-2FBE-5627-853E430B46E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91547" y="4240204"/>
            <a:ext cx="1624309" cy="24905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Téléphone</a:t>
            </a: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E9B1E09F-735C-1028-E63E-DB6AEF4F118F}"/>
              </a:ext>
            </a:extLst>
          </p:cNvPr>
          <p:cNvGrpSpPr/>
          <p:nvPr/>
        </p:nvGrpSpPr>
        <p:grpSpPr>
          <a:xfrm>
            <a:off x="5874589" y="3564662"/>
            <a:ext cx="442825" cy="442825"/>
            <a:chOff x="5874587" y="3576092"/>
            <a:chExt cx="442825" cy="442825"/>
          </a:xfrm>
        </p:grpSpPr>
        <p:sp>
          <p:nvSpPr>
            <p:cNvPr id="21" name="Oval 31">
              <a:extLst>
                <a:ext uri="{FF2B5EF4-FFF2-40B4-BE49-F238E27FC236}">
                  <a16:creationId xmlns:a16="http://schemas.microsoft.com/office/drawing/2014/main" id="{13737632-3A1F-49F2-0F00-540045636AA5}"/>
                </a:ext>
              </a:extLst>
            </p:cNvPr>
            <p:cNvSpPr/>
            <p:nvPr/>
          </p:nvSpPr>
          <p:spPr>
            <a:xfrm>
              <a:off x="5874587" y="3576092"/>
              <a:ext cx="442825" cy="44282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13"/>
            </a:p>
          </p:txBody>
        </p:sp>
        <p:sp>
          <p:nvSpPr>
            <p:cNvPr id="22" name="Freeform 528">
              <a:extLst>
                <a:ext uri="{FF2B5EF4-FFF2-40B4-BE49-F238E27FC236}">
                  <a16:creationId xmlns:a16="http://schemas.microsoft.com/office/drawing/2014/main" id="{1228B81E-489E-741E-7E82-64CD6E758E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90697" y="3692202"/>
              <a:ext cx="210605" cy="210605"/>
            </a:xfrm>
            <a:custGeom>
              <a:avLst/>
              <a:gdLst>
                <a:gd name="T0" fmla="*/ 74 w 98"/>
                <a:gd name="T1" fmla="*/ 49 h 98"/>
                <a:gd name="T2" fmla="*/ 74 w 98"/>
                <a:gd name="T3" fmla="*/ 14 h 98"/>
                <a:gd name="T4" fmla="*/ 72 w 98"/>
                <a:gd name="T5" fmla="*/ 11 h 98"/>
                <a:gd name="T6" fmla="*/ 69 w 98"/>
                <a:gd name="T7" fmla="*/ 10 h 98"/>
                <a:gd name="T8" fmla="*/ 64 w 98"/>
                <a:gd name="T9" fmla="*/ 5 h 98"/>
                <a:gd name="T10" fmla="*/ 64 w 98"/>
                <a:gd name="T11" fmla="*/ 2 h 98"/>
                <a:gd name="T12" fmla="*/ 61 w 98"/>
                <a:gd name="T13" fmla="*/ 0 h 98"/>
                <a:gd name="T14" fmla="*/ 39 w 98"/>
                <a:gd name="T15" fmla="*/ 0 h 98"/>
                <a:gd name="T16" fmla="*/ 37 w 98"/>
                <a:gd name="T17" fmla="*/ 0 h 98"/>
                <a:gd name="T18" fmla="*/ 34 w 98"/>
                <a:gd name="T19" fmla="*/ 2 h 98"/>
                <a:gd name="T20" fmla="*/ 34 w 98"/>
                <a:gd name="T21" fmla="*/ 10 h 98"/>
                <a:gd name="T22" fmla="*/ 29 w 98"/>
                <a:gd name="T23" fmla="*/ 10 h 98"/>
                <a:gd name="T24" fmla="*/ 25 w 98"/>
                <a:gd name="T25" fmla="*/ 11 h 98"/>
                <a:gd name="T26" fmla="*/ 24 w 98"/>
                <a:gd name="T27" fmla="*/ 14 h 98"/>
                <a:gd name="T28" fmla="*/ 4 w 98"/>
                <a:gd name="T29" fmla="*/ 49 h 98"/>
                <a:gd name="T30" fmla="*/ 2 w 98"/>
                <a:gd name="T31" fmla="*/ 49 h 98"/>
                <a:gd name="T32" fmla="*/ 0 w 98"/>
                <a:gd name="T33" fmla="*/ 51 h 98"/>
                <a:gd name="T34" fmla="*/ 0 w 98"/>
                <a:gd name="T35" fmla="*/ 93 h 98"/>
                <a:gd name="T36" fmla="*/ 0 w 98"/>
                <a:gd name="T37" fmla="*/ 96 h 98"/>
                <a:gd name="T38" fmla="*/ 2 w 98"/>
                <a:gd name="T39" fmla="*/ 98 h 98"/>
                <a:gd name="T40" fmla="*/ 39 w 98"/>
                <a:gd name="T41" fmla="*/ 98 h 98"/>
                <a:gd name="T42" fmla="*/ 59 w 98"/>
                <a:gd name="T43" fmla="*/ 79 h 98"/>
                <a:gd name="T44" fmla="*/ 93 w 98"/>
                <a:gd name="T45" fmla="*/ 98 h 98"/>
                <a:gd name="T46" fmla="*/ 96 w 98"/>
                <a:gd name="T47" fmla="*/ 98 h 98"/>
                <a:gd name="T48" fmla="*/ 98 w 98"/>
                <a:gd name="T49" fmla="*/ 96 h 98"/>
                <a:gd name="T50" fmla="*/ 98 w 98"/>
                <a:gd name="T51" fmla="*/ 54 h 98"/>
                <a:gd name="T52" fmla="*/ 98 w 98"/>
                <a:gd name="T53" fmla="*/ 51 h 98"/>
                <a:gd name="T54" fmla="*/ 96 w 98"/>
                <a:gd name="T55" fmla="*/ 49 h 98"/>
                <a:gd name="T56" fmla="*/ 93 w 98"/>
                <a:gd name="T57" fmla="*/ 49 h 98"/>
                <a:gd name="T58" fmla="*/ 9 w 98"/>
                <a:gd name="T59" fmla="*/ 88 h 98"/>
                <a:gd name="T60" fmla="*/ 19 w 98"/>
                <a:gd name="T61" fmla="*/ 79 h 98"/>
                <a:gd name="T62" fmla="*/ 19 w 98"/>
                <a:gd name="T63" fmla="*/ 69 h 98"/>
                <a:gd name="T64" fmla="*/ 9 w 98"/>
                <a:gd name="T65" fmla="*/ 59 h 98"/>
                <a:gd name="T66" fmla="*/ 19 w 98"/>
                <a:gd name="T67" fmla="*/ 69 h 98"/>
                <a:gd name="T68" fmla="*/ 34 w 98"/>
                <a:gd name="T69" fmla="*/ 69 h 98"/>
                <a:gd name="T70" fmla="*/ 44 w 98"/>
                <a:gd name="T71" fmla="*/ 59 h 98"/>
                <a:gd name="T72" fmla="*/ 44 w 98"/>
                <a:gd name="T73" fmla="*/ 49 h 98"/>
                <a:gd name="T74" fmla="*/ 34 w 98"/>
                <a:gd name="T75" fmla="*/ 39 h 98"/>
                <a:gd name="T76" fmla="*/ 44 w 98"/>
                <a:gd name="T77" fmla="*/ 49 h 98"/>
                <a:gd name="T78" fmla="*/ 34 w 98"/>
                <a:gd name="T79" fmla="*/ 29 h 98"/>
                <a:gd name="T80" fmla="*/ 44 w 98"/>
                <a:gd name="T81" fmla="*/ 19 h 98"/>
                <a:gd name="T82" fmla="*/ 64 w 98"/>
                <a:gd name="T83" fmla="*/ 69 h 98"/>
                <a:gd name="T84" fmla="*/ 54 w 98"/>
                <a:gd name="T85" fmla="*/ 59 h 98"/>
                <a:gd name="T86" fmla="*/ 64 w 98"/>
                <a:gd name="T87" fmla="*/ 69 h 98"/>
                <a:gd name="T88" fmla="*/ 54 w 98"/>
                <a:gd name="T89" fmla="*/ 49 h 98"/>
                <a:gd name="T90" fmla="*/ 64 w 98"/>
                <a:gd name="T91" fmla="*/ 39 h 98"/>
                <a:gd name="T92" fmla="*/ 64 w 98"/>
                <a:gd name="T93" fmla="*/ 29 h 98"/>
                <a:gd name="T94" fmla="*/ 54 w 98"/>
                <a:gd name="T95" fmla="*/ 19 h 98"/>
                <a:gd name="T96" fmla="*/ 64 w 98"/>
                <a:gd name="T97" fmla="*/ 29 h 98"/>
                <a:gd name="T98" fmla="*/ 78 w 98"/>
                <a:gd name="T99" fmla="*/ 88 h 98"/>
                <a:gd name="T100" fmla="*/ 88 w 98"/>
                <a:gd name="T101" fmla="*/ 79 h 98"/>
                <a:gd name="T102" fmla="*/ 88 w 98"/>
                <a:gd name="T103" fmla="*/ 69 h 98"/>
                <a:gd name="T104" fmla="*/ 78 w 98"/>
                <a:gd name="T105" fmla="*/ 59 h 98"/>
                <a:gd name="T106" fmla="*/ 88 w 98"/>
                <a:gd name="T107" fmla="*/ 69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8" h="98">
                  <a:moveTo>
                    <a:pt x="93" y="49"/>
                  </a:moveTo>
                  <a:lnTo>
                    <a:pt x="74" y="49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74" y="12"/>
                  </a:lnTo>
                  <a:lnTo>
                    <a:pt x="72" y="11"/>
                  </a:lnTo>
                  <a:lnTo>
                    <a:pt x="71" y="10"/>
                  </a:lnTo>
                  <a:lnTo>
                    <a:pt x="69" y="10"/>
                  </a:lnTo>
                  <a:lnTo>
                    <a:pt x="64" y="10"/>
                  </a:lnTo>
                  <a:lnTo>
                    <a:pt x="64" y="5"/>
                  </a:lnTo>
                  <a:lnTo>
                    <a:pt x="64" y="5"/>
                  </a:lnTo>
                  <a:lnTo>
                    <a:pt x="64" y="2"/>
                  </a:lnTo>
                  <a:lnTo>
                    <a:pt x="62" y="1"/>
                  </a:lnTo>
                  <a:lnTo>
                    <a:pt x="61" y="0"/>
                  </a:lnTo>
                  <a:lnTo>
                    <a:pt x="5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7" y="0"/>
                  </a:lnTo>
                  <a:lnTo>
                    <a:pt x="35" y="1"/>
                  </a:lnTo>
                  <a:lnTo>
                    <a:pt x="34" y="2"/>
                  </a:lnTo>
                  <a:lnTo>
                    <a:pt x="34" y="5"/>
                  </a:lnTo>
                  <a:lnTo>
                    <a:pt x="34" y="10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27" y="10"/>
                  </a:lnTo>
                  <a:lnTo>
                    <a:pt x="25" y="11"/>
                  </a:lnTo>
                  <a:lnTo>
                    <a:pt x="24" y="12"/>
                  </a:lnTo>
                  <a:lnTo>
                    <a:pt x="24" y="14"/>
                  </a:lnTo>
                  <a:lnTo>
                    <a:pt x="24" y="49"/>
                  </a:lnTo>
                  <a:lnTo>
                    <a:pt x="4" y="49"/>
                  </a:lnTo>
                  <a:lnTo>
                    <a:pt x="4" y="49"/>
                  </a:lnTo>
                  <a:lnTo>
                    <a:pt x="2" y="49"/>
                  </a:lnTo>
                  <a:lnTo>
                    <a:pt x="1" y="50"/>
                  </a:lnTo>
                  <a:lnTo>
                    <a:pt x="0" y="51"/>
                  </a:lnTo>
                  <a:lnTo>
                    <a:pt x="0" y="54"/>
                  </a:lnTo>
                  <a:lnTo>
                    <a:pt x="0" y="93"/>
                  </a:lnTo>
                  <a:lnTo>
                    <a:pt x="0" y="93"/>
                  </a:lnTo>
                  <a:lnTo>
                    <a:pt x="0" y="96"/>
                  </a:lnTo>
                  <a:lnTo>
                    <a:pt x="1" y="97"/>
                  </a:lnTo>
                  <a:lnTo>
                    <a:pt x="2" y="98"/>
                  </a:lnTo>
                  <a:lnTo>
                    <a:pt x="4" y="98"/>
                  </a:lnTo>
                  <a:lnTo>
                    <a:pt x="39" y="98"/>
                  </a:lnTo>
                  <a:lnTo>
                    <a:pt x="39" y="79"/>
                  </a:lnTo>
                  <a:lnTo>
                    <a:pt x="59" y="79"/>
                  </a:lnTo>
                  <a:lnTo>
                    <a:pt x="59" y="98"/>
                  </a:lnTo>
                  <a:lnTo>
                    <a:pt x="93" y="98"/>
                  </a:lnTo>
                  <a:lnTo>
                    <a:pt x="93" y="98"/>
                  </a:lnTo>
                  <a:lnTo>
                    <a:pt x="96" y="98"/>
                  </a:lnTo>
                  <a:lnTo>
                    <a:pt x="97" y="97"/>
                  </a:lnTo>
                  <a:lnTo>
                    <a:pt x="98" y="96"/>
                  </a:lnTo>
                  <a:lnTo>
                    <a:pt x="98" y="93"/>
                  </a:lnTo>
                  <a:lnTo>
                    <a:pt x="98" y="54"/>
                  </a:lnTo>
                  <a:lnTo>
                    <a:pt x="98" y="54"/>
                  </a:lnTo>
                  <a:lnTo>
                    <a:pt x="98" y="51"/>
                  </a:lnTo>
                  <a:lnTo>
                    <a:pt x="97" y="50"/>
                  </a:lnTo>
                  <a:lnTo>
                    <a:pt x="96" y="49"/>
                  </a:lnTo>
                  <a:lnTo>
                    <a:pt x="93" y="49"/>
                  </a:lnTo>
                  <a:lnTo>
                    <a:pt x="93" y="49"/>
                  </a:lnTo>
                  <a:close/>
                  <a:moveTo>
                    <a:pt x="19" y="88"/>
                  </a:moveTo>
                  <a:lnTo>
                    <a:pt x="9" y="88"/>
                  </a:lnTo>
                  <a:lnTo>
                    <a:pt x="9" y="79"/>
                  </a:lnTo>
                  <a:lnTo>
                    <a:pt x="19" y="79"/>
                  </a:lnTo>
                  <a:lnTo>
                    <a:pt x="19" y="88"/>
                  </a:lnTo>
                  <a:close/>
                  <a:moveTo>
                    <a:pt x="19" y="69"/>
                  </a:moveTo>
                  <a:lnTo>
                    <a:pt x="9" y="69"/>
                  </a:lnTo>
                  <a:lnTo>
                    <a:pt x="9" y="59"/>
                  </a:lnTo>
                  <a:lnTo>
                    <a:pt x="19" y="59"/>
                  </a:lnTo>
                  <a:lnTo>
                    <a:pt x="19" y="69"/>
                  </a:lnTo>
                  <a:close/>
                  <a:moveTo>
                    <a:pt x="44" y="69"/>
                  </a:moveTo>
                  <a:lnTo>
                    <a:pt x="34" y="69"/>
                  </a:lnTo>
                  <a:lnTo>
                    <a:pt x="34" y="59"/>
                  </a:lnTo>
                  <a:lnTo>
                    <a:pt x="44" y="59"/>
                  </a:lnTo>
                  <a:lnTo>
                    <a:pt x="44" y="69"/>
                  </a:lnTo>
                  <a:close/>
                  <a:moveTo>
                    <a:pt x="44" y="49"/>
                  </a:moveTo>
                  <a:lnTo>
                    <a:pt x="34" y="49"/>
                  </a:lnTo>
                  <a:lnTo>
                    <a:pt x="34" y="39"/>
                  </a:lnTo>
                  <a:lnTo>
                    <a:pt x="44" y="39"/>
                  </a:lnTo>
                  <a:lnTo>
                    <a:pt x="44" y="49"/>
                  </a:lnTo>
                  <a:close/>
                  <a:moveTo>
                    <a:pt x="44" y="29"/>
                  </a:moveTo>
                  <a:lnTo>
                    <a:pt x="34" y="29"/>
                  </a:lnTo>
                  <a:lnTo>
                    <a:pt x="34" y="19"/>
                  </a:lnTo>
                  <a:lnTo>
                    <a:pt x="44" y="19"/>
                  </a:lnTo>
                  <a:lnTo>
                    <a:pt x="44" y="29"/>
                  </a:lnTo>
                  <a:close/>
                  <a:moveTo>
                    <a:pt x="64" y="69"/>
                  </a:moveTo>
                  <a:lnTo>
                    <a:pt x="54" y="69"/>
                  </a:lnTo>
                  <a:lnTo>
                    <a:pt x="54" y="59"/>
                  </a:lnTo>
                  <a:lnTo>
                    <a:pt x="64" y="59"/>
                  </a:lnTo>
                  <a:lnTo>
                    <a:pt x="64" y="69"/>
                  </a:lnTo>
                  <a:close/>
                  <a:moveTo>
                    <a:pt x="64" y="49"/>
                  </a:moveTo>
                  <a:lnTo>
                    <a:pt x="54" y="49"/>
                  </a:lnTo>
                  <a:lnTo>
                    <a:pt x="54" y="39"/>
                  </a:lnTo>
                  <a:lnTo>
                    <a:pt x="64" y="39"/>
                  </a:lnTo>
                  <a:lnTo>
                    <a:pt x="64" y="49"/>
                  </a:lnTo>
                  <a:close/>
                  <a:moveTo>
                    <a:pt x="64" y="29"/>
                  </a:moveTo>
                  <a:lnTo>
                    <a:pt x="54" y="29"/>
                  </a:lnTo>
                  <a:lnTo>
                    <a:pt x="54" y="19"/>
                  </a:lnTo>
                  <a:lnTo>
                    <a:pt x="64" y="19"/>
                  </a:lnTo>
                  <a:lnTo>
                    <a:pt x="64" y="29"/>
                  </a:lnTo>
                  <a:close/>
                  <a:moveTo>
                    <a:pt x="88" y="88"/>
                  </a:moveTo>
                  <a:lnTo>
                    <a:pt x="78" y="88"/>
                  </a:lnTo>
                  <a:lnTo>
                    <a:pt x="78" y="79"/>
                  </a:lnTo>
                  <a:lnTo>
                    <a:pt x="88" y="79"/>
                  </a:lnTo>
                  <a:lnTo>
                    <a:pt x="88" y="88"/>
                  </a:lnTo>
                  <a:close/>
                  <a:moveTo>
                    <a:pt x="88" y="69"/>
                  </a:moveTo>
                  <a:lnTo>
                    <a:pt x="78" y="69"/>
                  </a:lnTo>
                  <a:lnTo>
                    <a:pt x="78" y="59"/>
                  </a:lnTo>
                  <a:lnTo>
                    <a:pt x="88" y="59"/>
                  </a:lnTo>
                  <a:lnTo>
                    <a:pt x="88" y="6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u="sng" dirty="0"/>
            </a:p>
          </p:txBody>
        </p:sp>
      </p:grpSp>
      <p:grpSp>
        <p:nvGrpSpPr>
          <p:cNvPr id="15" name="Group 4">
            <a:extLst>
              <a:ext uri="{FF2B5EF4-FFF2-40B4-BE49-F238E27FC236}">
                <a16:creationId xmlns:a16="http://schemas.microsoft.com/office/drawing/2014/main" id="{17A2994B-D03E-9C28-A5F4-16C334638A26}"/>
              </a:ext>
            </a:extLst>
          </p:cNvPr>
          <p:cNvGrpSpPr/>
          <p:nvPr/>
        </p:nvGrpSpPr>
        <p:grpSpPr>
          <a:xfrm>
            <a:off x="9546261" y="3564662"/>
            <a:ext cx="442825" cy="442825"/>
            <a:chOff x="9546259" y="3576092"/>
            <a:chExt cx="442825" cy="442825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94587A59-A343-AC4B-BDF3-B043B07327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51537" y="3710027"/>
              <a:ext cx="232268" cy="174955"/>
            </a:xfrm>
            <a:custGeom>
              <a:avLst/>
              <a:gdLst>
                <a:gd name="T0" fmla="*/ 1638 w 1638"/>
                <a:gd name="T1" fmla="*/ 1024 h 1229"/>
                <a:gd name="T2" fmla="*/ 1612 w 1638"/>
                <a:gd name="T3" fmla="*/ 1122 h 1229"/>
                <a:gd name="T4" fmla="*/ 1095 w 1638"/>
                <a:gd name="T5" fmla="*/ 544 h 1229"/>
                <a:gd name="T6" fmla="*/ 1607 w 1638"/>
                <a:gd name="T7" fmla="*/ 96 h 1229"/>
                <a:gd name="T8" fmla="*/ 1638 w 1638"/>
                <a:gd name="T9" fmla="*/ 205 h 1229"/>
                <a:gd name="T10" fmla="*/ 1638 w 1638"/>
                <a:gd name="T11" fmla="*/ 1024 h 1229"/>
                <a:gd name="T12" fmla="*/ 819 w 1638"/>
                <a:gd name="T13" fmla="*/ 649 h 1229"/>
                <a:gd name="T14" fmla="*/ 1531 w 1638"/>
                <a:gd name="T15" fmla="*/ 26 h 1229"/>
                <a:gd name="T16" fmla="*/ 1434 w 1638"/>
                <a:gd name="T17" fmla="*/ 0 h 1229"/>
                <a:gd name="T18" fmla="*/ 205 w 1638"/>
                <a:gd name="T19" fmla="*/ 0 h 1229"/>
                <a:gd name="T20" fmla="*/ 107 w 1638"/>
                <a:gd name="T21" fmla="*/ 26 h 1229"/>
                <a:gd name="T22" fmla="*/ 819 w 1638"/>
                <a:gd name="T23" fmla="*/ 649 h 1229"/>
                <a:gd name="T24" fmla="*/ 1018 w 1638"/>
                <a:gd name="T25" fmla="*/ 611 h 1229"/>
                <a:gd name="T26" fmla="*/ 853 w 1638"/>
                <a:gd name="T27" fmla="*/ 755 h 1229"/>
                <a:gd name="T28" fmla="*/ 819 w 1638"/>
                <a:gd name="T29" fmla="*/ 768 h 1229"/>
                <a:gd name="T30" fmla="*/ 786 w 1638"/>
                <a:gd name="T31" fmla="*/ 755 h 1229"/>
                <a:gd name="T32" fmla="*/ 621 w 1638"/>
                <a:gd name="T33" fmla="*/ 611 h 1229"/>
                <a:gd name="T34" fmla="*/ 97 w 1638"/>
                <a:gd name="T35" fmla="*/ 1197 h 1229"/>
                <a:gd name="T36" fmla="*/ 205 w 1638"/>
                <a:gd name="T37" fmla="*/ 1229 h 1229"/>
                <a:gd name="T38" fmla="*/ 1434 w 1638"/>
                <a:gd name="T39" fmla="*/ 1229 h 1229"/>
                <a:gd name="T40" fmla="*/ 1542 w 1638"/>
                <a:gd name="T41" fmla="*/ 1197 h 1229"/>
                <a:gd name="T42" fmla="*/ 1018 w 1638"/>
                <a:gd name="T43" fmla="*/ 611 h 1229"/>
                <a:gd name="T44" fmla="*/ 32 w 1638"/>
                <a:gd name="T45" fmla="*/ 96 h 1229"/>
                <a:gd name="T46" fmla="*/ 0 w 1638"/>
                <a:gd name="T47" fmla="*/ 205 h 1229"/>
                <a:gd name="T48" fmla="*/ 0 w 1638"/>
                <a:gd name="T49" fmla="*/ 1024 h 1229"/>
                <a:gd name="T50" fmla="*/ 26 w 1638"/>
                <a:gd name="T51" fmla="*/ 1122 h 1229"/>
                <a:gd name="T52" fmla="*/ 544 w 1638"/>
                <a:gd name="T53" fmla="*/ 544 h 1229"/>
                <a:gd name="T54" fmla="*/ 32 w 1638"/>
                <a:gd name="T55" fmla="*/ 96 h 1229"/>
                <a:gd name="T56" fmla="*/ 32 w 1638"/>
                <a:gd name="T57" fmla="*/ 96 h 1229"/>
                <a:gd name="T58" fmla="*/ 32 w 1638"/>
                <a:gd name="T59" fmla="*/ 96 h 1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38" h="1229">
                  <a:moveTo>
                    <a:pt x="1638" y="1024"/>
                  </a:moveTo>
                  <a:cubicBezTo>
                    <a:pt x="1638" y="1060"/>
                    <a:pt x="1628" y="1093"/>
                    <a:pt x="1612" y="1122"/>
                  </a:cubicBezTo>
                  <a:cubicBezTo>
                    <a:pt x="1095" y="544"/>
                    <a:pt x="1095" y="544"/>
                    <a:pt x="1095" y="544"/>
                  </a:cubicBezTo>
                  <a:cubicBezTo>
                    <a:pt x="1607" y="96"/>
                    <a:pt x="1607" y="96"/>
                    <a:pt x="1607" y="96"/>
                  </a:cubicBezTo>
                  <a:cubicBezTo>
                    <a:pt x="1626" y="128"/>
                    <a:pt x="1638" y="165"/>
                    <a:pt x="1638" y="205"/>
                  </a:cubicBezTo>
                  <a:lnTo>
                    <a:pt x="1638" y="1024"/>
                  </a:lnTo>
                  <a:close/>
                  <a:moveTo>
                    <a:pt x="819" y="649"/>
                  </a:moveTo>
                  <a:cubicBezTo>
                    <a:pt x="1531" y="26"/>
                    <a:pt x="1531" y="26"/>
                    <a:pt x="1531" y="26"/>
                  </a:cubicBezTo>
                  <a:cubicBezTo>
                    <a:pt x="1502" y="10"/>
                    <a:pt x="1469" y="0"/>
                    <a:pt x="1434" y="0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169" y="0"/>
                    <a:pt x="136" y="10"/>
                    <a:pt x="107" y="26"/>
                  </a:cubicBezTo>
                  <a:lnTo>
                    <a:pt x="819" y="649"/>
                  </a:lnTo>
                  <a:close/>
                  <a:moveTo>
                    <a:pt x="1018" y="611"/>
                  </a:moveTo>
                  <a:cubicBezTo>
                    <a:pt x="853" y="755"/>
                    <a:pt x="853" y="755"/>
                    <a:pt x="853" y="755"/>
                  </a:cubicBezTo>
                  <a:cubicBezTo>
                    <a:pt x="843" y="764"/>
                    <a:pt x="831" y="768"/>
                    <a:pt x="819" y="768"/>
                  </a:cubicBezTo>
                  <a:cubicBezTo>
                    <a:pt x="807" y="768"/>
                    <a:pt x="795" y="764"/>
                    <a:pt x="786" y="755"/>
                  </a:cubicBezTo>
                  <a:cubicBezTo>
                    <a:pt x="621" y="611"/>
                    <a:pt x="621" y="611"/>
                    <a:pt x="621" y="611"/>
                  </a:cubicBezTo>
                  <a:cubicBezTo>
                    <a:pt x="97" y="1197"/>
                    <a:pt x="97" y="1197"/>
                    <a:pt x="97" y="1197"/>
                  </a:cubicBezTo>
                  <a:cubicBezTo>
                    <a:pt x="128" y="1217"/>
                    <a:pt x="165" y="1229"/>
                    <a:pt x="205" y="1229"/>
                  </a:cubicBezTo>
                  <a:cubicBezTo>
                    <a:pt x="1434" y="1229"/>
                    <a:pt x="1434" y="1229"/>
                    <a:pt x="1434" y="1229"/>
                  </a:cubicBezTo>
                  <a:cubicBezTo>
                    <a:pt x="1473" y="1229"/>
                    <a:pt x="1510" y="1217"/>
                    <a:pt x="1542" y="1197"/>
                  </a:cubicBezTo>
                  <a:lnTo>
                    <a:pt x="1018" y="611"/>
                  </a:lnTo>
                  <a:close/>
                  <a:moveTo>
                    <a:pt x="32" y="96"/>
                  </a:moveTo>
                  <a:cubicBezTo>
                    <a:pt x="12" y="128"/>
                    <a:pt x="0" y="165"/>
                    <a:pt x="0" y="205"/>
                  </a:cubicBezTo>
                  <a:cubicBezTo>
                    <a:pt x="0" y="1024"/>
                    <a:pt x="0" y="1024"/>
                    <a:pt x="0" y="1024"/>
                  </a:cubicBezTo>
                  <a:cubicBezTo>
                    <a:pt x="0" y="1060"/>
                    <a:pt x="10" y="1093"/>
                    <a:pt x="26" y="1122"/>
                  </a:cubicBezTo>
                  <a:cubicBezTo>
                    <a:pt x="544" y="544"/>
                    <a:pt x="544" y="544"/>
                    <a:pt x="544" y="544"/>
                  </a:cubicBezTo>
                  <a:lnTo>
                    <a:pt x="32" y="96"/>
                  </a:lnTo>
                  <a:close/>
                  <a:moveTo>
                    <a:pt x="32" y="96"/>
                  </a:moveTo>
                  <a:cubicBezTo>
                    <a:pt x="32" y="96"/>
                    <a:pt x="32" y="96"/>
                    <a:pt x="32" y="9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13" dirty="0"/>
            </a:p>
          </p:txBody>
        </p:sp>
        <p:sp>
          <p:nvSpPr>
            <p:cNvPr id="20" name="Oval 41">
              <a:extLst>
                <a:ext uri="{FF2B5EF4-FFF2-40B4-BE49-F238E27FC236}">
                  <a16:creationId xmlns:a16="http://schemas.microsoft.com/office/drawing/2014/main" id="{10A4A6DF-A202-EFA1-C254-81097C208EAD}"/>
                </a:ext>
              </a:extLst>
            </p:cNvPr>
            <p:cNvSpPr/>
            <p:nvPr/>
          </p:nvSpPr>
          <p:spPr>
            <a:xfrm>
              <a:off x="9546259" y="3576092"/>
              <a:ext cx="442825" cy="44282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13"/>
            </a:p>
          </p:txBody>
        </p:sp>
      </p:grpSp>
      <p:grpSp>
        <p:nvGrpSpPr>
          <p:cNvPr id="16" name="Group 1">
            <a:extLst>
              <a:ext uri="{FF2B5EF4-FFF2-40B4-BE49-F238E27FC236}">
                <a16:creationId xmlns:a16="http://schemas.microsoft.com/office/drawing/2014/main" id="{F7C2E0CB-ACAA-05D2-42FE-5AE09DB08569}"/>
              </a:ext>
            </a:extLst>
          </p:cNvPr>
          <p:cNvGrpSpPr/>
          <p:nvPr/>
        </p:nvGrpSpPr>
        <p:grpSpPr>
          <a:xfrm>
            <a:off x="2202917" y="3564662"/>
            <a:ext cx="442825" cy="442825"/>
            <a:chOff x="2202915" y="3576092"/>
            <a:chExt cx="442825" cy="442825"/>
          </a:xfrm>
        </p:grpSpPr>
        <p:sp>
          <p:nvSpPr>
            <p:cNvPr id="17" name="Oval 11">
              <a:extLst>
                <a:ext uri="{FF2B5EF4-FFF2-40B4-BE49-F238E27FC236}">
                  <a16:creationId xmlns:a16="http://schemas.microsoft.com/office/drawing/2014/main" id="{17C9DEFA-B911-0C94-B451-618A163C38DA}"/>
                </a:ext>
              </a:extLst>
            </p:cNvPr>
            <p:cNvSpPr/>
            <p:nvPr/>
          </p:nvSpPr>
          <p:spPr>
            <a:xfrm>
              <a:off x="2202915" y="3576092"/>
              <a:ext cx="442825" cy="44282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13"/>
            </a:p>
          </p:txBody>
        </p:sp>
        <p:sp>
          <p:nvSpPr>
            <p:cNvPr id="18" name="Freeform 122">
              <a:extLst>
                <a:ext uri="{FF2B5EF4-FFF2-40B4-BE49-F238E27FC236}">
                  <a16:creationId xmlns:a16="http://schemas.microsoft.com/office/drawing/2014/main" id="{D8A5C4AE-8589-C377-7AE6-88355FDB5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5351" y="3698529"/>
              <a:ext cx="197952" cy="197951"/>
            </a:xfrm>
            <a:custGeom>
              <a:avLst/>
              <a:gdLst>
                <a:gd name="T0" fmla="*/ 78 w 83"/>
                <a:gd name="T1" fmla="*/ 54 h 83"/>
                <a:gd name="T2" fmla="*/ 59 w 83"/>
                <a:gd name="T3" fmla="*/ 54 h 83"/>
                <a:gd name="T4" fmla="*/ 59 w 83"/>
                <a:gd name="T5" fmla="*/ 54 h 83"/>
                <a:gd name="T6" fmla="*/ 56 w 83"/>
                <a:gd name="T7" fmla="*/ 54 h 83"/>
                <a:gd name="T8" fmla="*/ 55 w 83"/>
                <a:gd name="T9" fmla="*/ 55 h 83"/>
                <a:gd name="T10" fmla="*/ 54 w 83"/>
                <a:gd name="T11" fmla="*/ 56 h 83"/>
                <a:gd name="T12" fmla="*/ 54 w 83"/>
                <a:gd name="T13" fmla="*/ 59 h 83"/>
                <a:gd name="T14" fmla="*/ 54 w 83"/>
                <a:gd name="T15" fmla="*/ 64 h 83"/>
                <a:gd name="T16" fmla="*/ 54 w 83"/>
                <a:gd name="T17" fmla="*/ 64 h 83"/>
                <a:gd name="T18" fmla="*/ 46 w 83"/>
                <a:gd name="T19" fmla="*/ 62 h 83"/>
                <a:gd name="T20" fmla="*/ 40 w 83"/>
                <a:gd name="T21" fmla="*/ 61 h 83"/>
                <a:gd name="T22" fmla="*/ 34 w 83"/>
                <a:gd name="T23" fmla="*/ 58 h 83"/>
                <a:gd name="T24" fmla="*/ 29 w 83"/>
                <a:gd name="T25" fmla="*/ 54 h 83"/>
                <a:gd name="T26" fmla="*/ 25 w 83"/>
                <a:gd name="T27" fmla="*/ 49 h 83"/>
                <a:gd name="T28" fmla="*/ 22 w 83"/>
                <a:gd name="T29" fmla="*/ 43 h 83"/>
                <a:gd name="T30" fmla="*/ 20 w 83"/>
                <a:gd name="T31" fmla="*/ 37 h 83"/>
                <a:gd name="T32" fmla="*/ 19 w 83"/>
                <a:gd name="T33" fmla="*/ 29 h 83"/>
                <a:gd name="T34" fmla="*/ 24 w 83"/>
                <a:gd name="T35" fmla="*/ 29 h 83"/>
                <a:gd name="T36" fmla="*/ 24 w 83"/>
                <a:gd name="T37" fmla="*/ 29 h 83"/>
                <a:gd name="T38" fmla="*/ 27 w 83"/>
                <a:gd name="T39" fmla="*/ 29 h 83"/>
                <a:gd name="T40" fmla="*/ 28 w 83"/>
                <a:gd name="T41" fmla="*/ 28 h 83"/>
                <a:gd name="T42" fmla="*/ 29 w 83"/>
                <a:gd name="T43" fmla="*/ 27 h 83"/>
                <a:gd name="T44" fmla="*/ 29 w 83"/>
                <a:gd name="T45" fmla="*/ 24 h 83"/>
                <a:gd name="T46" fmla="*/ 29 w 83"/>
                <a:gd name="T47" fmla="*/ 5 h 83"/>
                <a:gd name="T48" fmla="*/ 29 w 83"/>
                <a:gd name="T49" fmla="*/ 5 h 83"/>
                <a:gd name="T50" fmla="*/ 29 w 83"/>
                <a:gd name="T51" fmla="*/ 2 h 83"/>
                <a:gd name="T52" fmla="*/ 28 w 83"/>
                <a:gd name="T53" fmla="*/ 1 h 83"/>
                <a:gd name="T54" fmla="*/ 27 w 83"/>
                <a:gd name="T55" fmla="*/ 0 h 83"/>
                <a:gd name="T56" fmla="*/ 24 w 83"/>
                <a:gd name="T57" fmla="*/ 0 h 83"/>
                <a:gd name="T58" fmla="*/ 4 w 83"/>
                <a:gd name="T59" fmla="*/ 0 h 83"/>
                <a:gd name="T60" fmla="*/ 4 w 83"/>
                <a:gd name="T61" fmla="*/ 0 h 83"/>
                <a:gd name="T62" fmla="*/ 2 w 83"/>
                <a:gd name="T63" fmla="*/ 0 h 83"/>
                <a:gd name="T64" fmla="*/ 1 w 83"/>
                <a:gd name="T65" fmla="*/ 1 h 83"/>
                <a:gd name="T66" fmla="*/ 0 w 83"/>
                <a:gd name="T67" fmla="*/ 2 h 83"/>
                <a:gd name="T68" fmla="*/ 0 w 83"/>
                <a:gd name="T69" fmla="*/ 5 h 83"/>
                <a:gd name="T70" fmla="*/ 0 w 83"/>
                <a:gd name="T71" fmla="*/ 29 h 83"/>
                <a:gd name="T72" fmla="*/ 0 w 83"/>
                <a:gd name="T73" fmla="*/ 29 h 83"/>
                <a:gd name="T74" fmla="*/ 1 w 83"/>
                <a:gd name="T75" fmla="*/ 40 h 83"/>
                <a:gd name="T76" fmla="*/ 3 w 83"/>
                <a:gd name="T77" fmla="*/ 50 h 83"/>
                <a:gd name="T78" fmla="*/ 9 w 83"/>
                <a:gd name="T79" fmla="*/ 60 h 83"/>
                <a:gd name="T80" fmla="*/ 16 w 83"/>
                <a:gd name="T81" fmla="*/ 67 h 83"/>
                <a:gd name="T82" fmla="*/ 23 w 83"/>
                <a:gd name="T83" fmla="*/ 74 h 83"/>
                <a:gd name="T84" fmla="*/ 33 w 83"/>
                <a:gd name="T85" fmla="*/ 80 h 83"/>
                <a:gd name="T86" fmla="*/ 43 w 83"/>
                <a:gd name="T87" fmla="*/ 82 h 83"/>
                <a:gd name="T88" fmla="*/ 54 w 83"/>
                <a:gd name="T89" fmla="*/ 83 h 83"/>
                <a:gd name="T90" fmla="*/ 78 w 83"/>
                <a:gd name="T91" fmla="*/ 83 h 83"/>
                <a:gd name="T92" fmla="*/ 78 w 83"/>
                <a:gd name="T93" fmla="*/ 83 h 83"/>
                <a:gd name="T94" fmla="*/ 81 w 83"/>
                <a:gd name="T95" fmla="*/ 83 h 83"/>
                <a:gd name="T96" fmla="*/ 82 w 83"/>
                <a:gd name="T97" fmla="*/ 82 h 83"/>
                <a:gd name="T98" fmla="*/ 83 w 83"/>
                <a:gd name="T99" fmla="*/ 81 h 83"/>
                <a:gd name="T100" fmla="*/ 83 w 83"/>
                <a:gd name="T101" fmla="*/ 78 h 83"/>
                <a:gd name="T102" fmla="*/ 83 w 83"/>
                <a:gd name="T103" fmla="*/ 59 h 83"/>
                <a:gd name="T104" fmla="*/ 83 w 83"/>
                <a:gd name="T105" fmla="*/ 59 h 83"/>
                <a:gd name="T106" fmla="*/ 83 w 83"/>
                <a:gd name="T107" fmla="*/ 56 h 83"/>
                <a:gd name="T108" fmla="*/ 82 w 83"/>
                <a:gd name="T109" fmla="*/ 55 h 83"/>
                <a:gd name="T110" fmla="*/ 81 w 83"/>
                <a:gd name="T111" fmla="*/ 54 h 83"/>
                <a:gd name="T112" fmla="*/ 78 w 83"/>
                <a:gd name="T113" fmla="*/ 54 h 83"/>
                <a:gd name="T114" fmla="*/ 78 w 83"/>
                <a:gd name="T115" fmla="*/ 5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3" h="83">
                  <a:moveTo>
                    <a:pt x="78" y="54"/>
                  </a:moveTo>
                  <a:lnTo>
                    <a:pt x="59" y="54"/>
                  </a:lnTo>
                  <a:lnTo>
                    <a:pt x="59" y="54"/>
                  </a:lnTo>
                  <a:lnTo>
                    <a:pt x="56" y="54"/>
                  </a:lnTo>
                  <a:lnTo>
                    <a:pt x="55" y="55"/>
                  </a:lnTo>
                  <a:lnTo>
                    <a:pt x="54" y="56"/>
                  </a:lnTo>
                  <a:lnTo>
                    <a:pt x="54" y="59"/>
                  </a:lnTo>
                  <a:lnTo>
                    <a:pt x="54" y="64"/>
                  </a:lnTo>
                  <a:lnTo>
                    <a:pt x="54" y="64"/>
                  </a:lnTo>
                  <a:lnTo>
                    <a:pt x="46" y="62"/>
                  </a:lnTo>
                  <a:lnTo>
                    <a:pt x="40" y="61"/>
                  </a:lnTo>
                  <a:lnTo>
                    <a:pt x="34" y="58"/>
                  </a:lnTo>
                  <a:lnTo>
                    <a:pt x="29" y="54"/>
                  </a:lnTo>
                  <a:lnTo>
                    <a:pt x="25" y="49"/>
                  </a:lnTo>
                  <a:lnTo>
                    <a:pt x="22" y="43"/>
                  </a:lnTo>
                  <a:lnTo>
                    <a:pt x="20" y="37"/>
                  </a:lnTo>
                  <a:lnTo>
                    <a:pt x="19" y="29"/>
                  </a:lnTo>
                  <a:lnTo>
                    <a:pt x="24" y="29"/>
                  </a:lnTo>
                  <a:lnTo>
                    <a:pt x="24" y="29"/>
                  </a:lnTo>
                  <a:lnTo>
                    <a:pt x="27" y="29"/>
                  </a:lnTo>
                  <a:lnTo>
                    <a:pt x="28" y="28"/>
                  </a:lnTo>
                  <a:lnTo>
                    <a:pt x="29" y="27"/>
                  </a:lnTo>
                  <a:lnTo>
                    <a:pt x="29" y="24"/>
                  </a:lnTo>
                  <a:lnTo>
                    <a:pt x="29" y="5"/>
                  </a:lnTo>
                  <a:lnTo>
                    <a:pt x="29" y="5"/>
                  </a:lnTo>
                  <a:lnTo>
                    <a:pt x="29" y="2"/>
                  </a:lnTo>
                  <a:lnTo>
                    <a:pt x="28" y="1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1" y="40"/>
                  </a:lnTo>
                  <a:lnTo>
                    <a:pt x="3" y="50"/>
                  </a:lnTo>
                  <a:lnTo>
                    <a:pt x="9" y="60"/>
                  </a:lnTo>
                  <a:lnTo>
                    <a:pt x="16" y="67"/>
                  </a:lnTo>
                  <a:lnTo>
                    <a:pt x="23" y="74"/>
                  </a:lnTo>
                  <a:lnTo>
                    <a:pt x="33" y="80"/>
                  </a:lnTo>
                  <a:lnTo>
                    <a:pt x="43" y="82"/>
                  </a:lnTo>
                  <a:lnTo>
                    <a:pt x="54" y="83"/>
                  </a:lnTo>
                  <a:lnTo>
                    <a:pt x="78" y="83"/>
                  </a:lnTo>
                  <a:lnTo>
                    <a:pt x="78" y="83"/>
                  </a:lnTo>
                  <a:lnTo>
                    <a:pt x="81" y="83"/>
                  </a:lnTo>
                  <a:lnTo>
                    <a:pt x="82" y="82"/>
                  </a:lnTo>
                  <a:lnTo>
                    <a:pt x="83" y="81"/>
                  </a:lnTo>
                  <a:lnTo>
                    <a:pt x="83" y="78"/>
                  </a:lnTo>
                  <a:lnTo>
                    <a:pt x="83" y="59"/>
                  </a:lnTo>
                  <a:lnTo>
                    <a:pt x="83" y="59"/>
                  </a:lnTo>
                  <a:lnTo>
                    <a:pt x="83" y="56"/>
                  </a:lnTo>
                  <a:lnTo>
                    <a:pt x="82" y="55"/>
                  </a:lnTo>
                  <a:lnTo>
                    <a:pt x="81" y="54"/>
                  </a:lnTo>
                  <a:lnTo>
                    <a:pt x="78" y="54"/>
                  </a:lnTo>
                  <a:lnTo>
                    <a:pt x="78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>
                <a:solidFill>
                  <a:schemeClr val="bg1"/>
                </a:solidFill>
              </a:endParaRPr>
            </a:p>
          </p:txBody>
        </p:sp>
      </p:grpSp>
      <p:sp>
        <p:nvSpPr>
          <p:cNvPr id="23" name="Espace réservé du texte 15">
            <a:extLst>
              <a:ext uri="{FF2B5EF4-FFF2-40B4-BE49-F238E27FC236}">
                <a16:creationId xmlns:a16="http://schemas.microsoft.com/office/drawing/2014/main" id="{8DED85C1-3913-39ED-C046-94802680D4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83845" y="4586663"/>
            <a:ext cx="1624309" cy="48410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25 rue des martyrs, </a:t>
            </a:r>
            <a:br>
              <a:rPr lang="fr-FR" dirty="0"/>
            </a:br>
            <a:r>
              <a:rPr lang="fr-FR" dirty="0"/>
              <a:t>38042 Grenoble Cedex 9</a:t>
            </a:r>
          </a:p>
        </p:txBody>
      </p:sp>
      <p:sp>
        <p:nvSpPr>
          <p:cNvPr id="24" name="Espace réservé du texte 15">
            <a:extLst>
              <a:ext uri="{FF2B5EF4-FFF2-40B4-BE49-F238E27FC236}">
                <a16:creationId xmlns:a16="http://schemas.microsoft.com/office/drawing/2014/main" id="{9E6A1BBA-13D1-0149-C0C1-1F87F3D0992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73241" y="4240204"/>
            <a:ext cx="1624309" cy="24905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Adresse</a:t>
            </a:r>
          </a:p>
        </p:txBody>
      </p:sp>
      <p:sp>
        <p:nvSpPr>
          <p:cNvPr id="25" name="Espace réservé du texte 15">
            <a:extLst>
              <a:ext uri="{FF2B5EF4-FFF2-40B4-BE49-F238E27FC236}">
                <a16:creationId xmlns:a16="http://schemas.microsoft.com/office/drawing/2014/main" id="{FB7475A7-D720-1541-DFE1-8E11E41E22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965540" y="4586663"/>
            <a:ext cx="1624309" cy="48410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contact@diamfab.com</a:t>
            </a:r>
          </a:p>
        </p:txBody>
      </p:sp>
      <p:sp>
        <p:nvSpPr>
          <p:cNvPr id="26" name="Espace réservé du texte 15">
            <a:extLst>
              <a:ext uri="{FF2B5EF4-FFF2-40B4-BE49-F238E27FC236}">
                <a16:creationId xmlns:a16="http://schemas.microsoft.com/office/drawing/2014/main" id="{37EA8EBC-F2D4-DBDC-C230-3DE9C1F1DA4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54936" y="4240204"/>
            <a:ext cx="1624309" cy="24905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Email</a:t>
            </a:r>
          </a:p>
        </p:txBody>
      </p:sp>
      <p:sp>
        <p:nvSpPr>
          <p:cNvPr id="27" name="Espace réservé du texte 31">
            <a:extLst>
              <a:ext uri="{FF2B5EF4-FFF2-40B4-BE49-F238E27FC236}">
                <a16:creationId xmlns:a16="http://schemas.microsoft.com/office/drawing/2014/main" id="{D30D8BC0-9B4E-D93B-BBE6-D6292EEB154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75150" y="1995639"/>
            <a:ext cx="3441700" cy="9667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Nous contacter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BDB842C-E645-F6F5-2020-5B8BAF1BD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24" y="6475831"/>
            <a:ext cx="2713898" cy="23356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94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Robin molle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7149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72CF50-DCE5-458B-B4B7-9C35D2836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BDE926-19DC-439C-86B9-56CF7FF31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E326068-2204-4E7B-AAAA-4CB29FA06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9EFC9-4A4D-4930-A67E-14E882320D0F}" type="datetime1">
              <a:rPr lang="fr-FR" smtClean="0"/>
              <a:t>16/06/2026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DBEE9C-5CC6-414B-AA71-B9D9F9374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Séminaire Postdoc – 4/04/2025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5D17ABA-BF7E-41D4-AF80-2018D20F8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DFBF-8151-4424-9287-7856469D7F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131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propo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B0803CC7-D5BB-0FE1-9EFD-47D79F2EFE92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4267200" y="0"/>
            <a:ext cx="4267199" cy="6858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1F5D17-255B-6081-CBFF-C93C5FC30870}"/>
              </a:ext>
            </a:extLst>
          </p:cNvPr>
          <p:cNvSpPr/>
          <p:nvPr/>
        </p:nvSpPr>
        <p:spPr>
          <a:xfrm>
            <a:off x="0" y="0"/>
            <a:ext cx="4267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13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822E15E-A139-B57C-1A33-F68500918F5D}"/>
              </a:ext>
            </a:extLst>
          </p:cNvPr>
          <p:cNvSpPr txBox="1"/>
          <p:nvPr/>
        </p:nvSpPr>
        <p:spPr>
          <a:xfrm>
            <a:off x="732379" y="733117"/>
            <a:ext cx="245262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7200" b="1" spc="225" dirty="0">
                <a:solidFill>
                  <a:schemeClr val="bg1"/>
                </a:solidFill>
                <a:latin typeface="+mj-lt"/>
              </a:rPr>
              <a:t>“</a:t>
            </a:r>
            <a:endParaRPr lang="id-ID" sz="7200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11" name="Straight Connector 11">
            <a:extLst>
              <a:ext uri="{FF2B5EF4-FFF2-40B4-BE49-F238E27FC236}">
                <a16:creationId xmlns:a16="http://schemas.microsoft.com/office/drawing/2014/main" id="{CC3E8FE5-DB26-5E13-2B85-EE76E4AD5391}"/>
              </a:ext>
            </a:extLst>
          </p:cNvPr>
          <p:cNvCxnSpPr/>
          <p:nvPr/>
        </p:nvCxnSpPr>
        <p:spPr>
          <a:xfrm>
            <a:off x="558172" y="5385604"/>
            <a:ext cx="273136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2">
            <a:extLst>
              <a:ext uri="{FF2B5EF4-FFF2-40B4-BE49-F238E27FC236}">
                <a16:creationId xmlns:a16="http://schemas.microsoft.com/office/drawing/2014/main" id="{8B048AC7-5BAC-B9FF-23DA-59A6429ED218}"/>
              </a:ext>
            </a:extLst>
          </p:cNvPr>
          <p:cNvCxnSpPr>
            <a:cxnSpLocks/>
          </p:cNvCxnSpPr>
          <p:nvPr/>
        </p:nvCxnSpPr>
        <p:spPr>
          <a:xfrm>
            <a:off x="2401018" y="1476619"/>
            <a:ext cx="88852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3">
            <a:extLst>
              <a:ext uri="{FF2B5EF4-FFF2-40B4-BE49-F238E27FC236}">
                <a16:creationId xmlns:a16="http://schemas.microsoft.com/office/drawing/2014/main" id="{E40A0C99-C7F7-8593-A07B-5B6ECB752D2F}"/>
              </a:ext>
            </a:extLst>
          </p:cNvPr>
          <p:cNvCxnSpPr>
            <a:cxnSpLocks/>
          </p:cNvCxnSpPr>
          <p:nvPr/>
        </p:nvCxnSpPr>
        <p:spPr>
          <a:xfrm>
            <a:off x="558172" y="1472396"/>
            <a:ext cx="9025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que 14">
            <a:extLst>
              <a:ext uri="{FF2B5EF4-FFF2-40B4-BE49-F238E27FC236}">
                <a16:creationId xmlns:a16="http://schemas.microsoft.com/office/drawing/2014/main" id="{4A96FAE0-9585-C87F-8C08-4CF6F09665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32771" y="6340807"/>
            <a:ext cx="512614" cy="430835"/>
          </a:xfrm>
          <a:prstGeom prst="rect">
            <a:avLst/>
          </a:prstGeom>
        </p:spPr>
      </p:pic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450C268F-DFEE-A554-0B18-63BFDAD589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897904" y="3002454"/>
            <a:ext cx="2735263" cy="94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1D0B0081-7C03-806E-F63C-BFD136A3CA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2166414"/>
            <a:ext cx="2665412" cy="25209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Cliquer pour ajouter une citation</a:t>
            </a:r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3304DA67-F239-3DC0-816D-63C98F74A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97904" y="2084169"/>
            <a:ext cx="2237266" cy="57357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À propos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6A1D59CA-0F16-4C0B-EC45-4431E584F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24" y="6475831"/>
            <a:ext cx="2713898" cy="23356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265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propo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8">
            <a:extLst>
              <a:ext uri="{FF2B5EF4-FFF2-40B4-BE49-F238E27FC236}">
                <a16:creationId xmlns:a16="http://schemas.microsoft.com/office/drawing/2014/main" id="{FB09BC0D-975E-2235-437E-2D40CFE6E1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4511" y="1562977"/>
            <a:ext cx="2237266" cy="57357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À propos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5ED3C2C-C81D-6B1C-563D-A5640EE23B36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6056652" y="0"/>
            <a:ext cx="6135348" cy="6858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0EE7C31-9A5B-2497-253B-68E3B7A53EB1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4624331" y="909384"/>
            <a:ext cx="2943338" cy="475822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C1F2D523-CF39-4763-ECF8-CE59E90F2B0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32771" y="6340807"/>
            <a:ext cx="512614" cy="430835"/>
          </a:xfrm>
          <a:prstGeom prst="rect">
            <a:avLst/>
          </a:prstGeom>
        </p:spPr>
      </p:pic>
      <p:sp>
        <p:nvSpPr>
          <p:cNvPr id="2" name="Espace réservé du texte 15">
            <a:extLst>
              <a:ext uri="{FF2B5EF4-FFF2-40B4-BE49-F238E27FC236}">
                <a16:creationId xmlns:a16="http://schemas.microsoft.com/office/drawing/2014/main" id="{9BCFE0FD-0949-3214-EC69-64D62342508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4511" y="2481262"/>
            <a:ext cx="2735263" cy="94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FBDB7-31DA-3532-AC67-42A990280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24" y="6475831"/>
            <a:ext cx="2713898" cy="23356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981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quip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383BA127-4F2B-F47B-BB1C-FC49CF6823DC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4399790" y="3310964"/>
            <a:ext cx="3346941" cy="252694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383BA0-3896-106A-5190-319AADC045FA}"/>
              </a:ext>
            </a:extLst>
          </p:cNvPr>
          <p:cNvSpPr/>
          <p:nvPr userDrawn="1"/>
        </p:nvSpPr>
        <p:spPr>
          <a:xfrm>
            <a:off x="5138234" y="5147286"/>
            <a:ext cx="2611400" cy="55294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50572562-6C5C-C762-BD25-34A98DD6D0BC}"/>
              </a:ext>
            </a:extLst>
          </p:cNvPr>
          <p:cNvSpPr>
            <a:spLocks noGrp="1" noChangeAspect="1"/>
          </p:cNvSpPr>
          <p:nvPr>
            <p:ph type="pic" idx="15" hasCustomPrompt="1"/>
          </p:nvPr>
        </p:nvSpPr>
        <p:spPr>
          <a:xfrm>
            <a:off x="818563" y="3310964"/>
            <a:ext cx="3346941" cy="252694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9C6641C3-23EE-6554-3638-CF861093B926}"/>
              </a:ext>
            </a:extLst>
          </p:cNvPr>
          <p:cNvSpPr>
            <a:spLocks noGrp="1" noChangeAspect="1"/>
          </p:cNvSpPr>
          <p:nvPr>
            <p:ph type="pic" idx="17" hasCustomPrompt="1"/>
          </p:nvPr>
        </p:nvSpPr>
        <p:spPr>
          <a:xfrm>
            <a:off x="7981015" y="3310964"/>
            <a:ext cx="3346941" cy="252694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sp>
        <p:nvSpPr>
          <p:cNvPr id="38" name="Picture Placeholder 2">
            <a:extLst>
              <a:ext uri="{FF2B5EF4-FFF2-40B4-BE49-F238E27FC236}">
                <a16:creationId xmlns:a16="http://schemas.microsoft.com/office/drawing/2014/main" id="{5FBE3219-4024-8FCD-3013-805BDBE379EA}"/>
              </a:ext>
            </a:extLst>
          </p:cNvPr>
          <p:cNvSpPr>
            <a:spLocks noGrp="1" noChangeAspect="1"/>
          </p:cNvSpPr>
          <p:nvPr userDrawn="1">
            <p:ph type="pic" idx="18" hasCustomPrompt="1"/>
          </p:nvPr>
        </p:nvSpPr>
        <p:spPr>
          <a:xfrm>
            <a:off x="4399790" y="525566"/>
            <a:ext cx="3346941" cy="252694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sp>
        <p:nvSpPr>
          <p:cNvPr id="39" name="Picture Placeholder 2">
            <a:extLst>
              <a:ext uri="{FF2B5EF4-FFF2-40B4-BE49-F238E27FC236}">
                <a16:creationId xmlns:a16="http://schemas.microsoft.com/office/drawing/2014/main" id="{D84094D5-7EB1-884D-052D-C2AB9D9BAEB8}"/>
              </a:ext>
            </a:extLst>
          </p:cNvPr>
          <p:cNvSpPr>
            <a:spLocks noGrp="1" noChangeAspect="1"/>
          </p:cNvSpPr>
          <p:nvPr userDrawn="1">
            <p:ph type="pic" idx="19" hasCustomPrompt="1"/>
          </p:nvPr>
        </p:nvSpPr>
        <p:spPr>
          <a:xfrm>
            <a:off x="7981015" y="525566"/>
            <a:ext cx="3346941" cy="252694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C1B83329-1AB8-C0F0-4E01-590BFA2F05C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32771" y="6340807"/>
            <a:ext cx="512614" cy="43083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D51C690-9531-751B-3497-0CD21260251B}"/>
              </a:ext>
            </a:extLst>
          </p:cNvPr>
          <p:cNvSpPr/>
          <p:nvPr/>
        </p:nvSpPr>
        <p:spPr>
          <a:xfrm>
            <a:off x="818565" y="525566"/>
            <a:ext cx="3346941" cy="252694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13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C068DBC-A366-DE2D-D534-2DD67F84CCB2}"/>
              </a:ext>
            </a:extLst>
          </p:cNvPr>
          <p:cNvSpPr>
            <a:spLocks/>
          </p:cNvSpPr>
          <p:nvPr userDrawn="1"/>
        </p:nvSpPr>
        <p:spPr>
          <a:xfrm>
            <a:off x="1554104" y="5120721"/>
            <a:ext cx="2611400" cy="55294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13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BFB94B7-5FCC-404F-93F2-477B824BF0D5}"/>
              </a:ext>
            </a:extLst>
          </p:cNvPr>
          <p:cNvSpPr>
            <a:spLocks/>
          </p:cNvSpPr>
          <p:nvPr userDrawn="1"/>
        </p:nvSpPr>
        <p:spPr>
          <a:xfrm>
            <a:off x="8716555" y="5120721"/>
            <a:ext cx="2611400" cy="55294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13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79036F4-EFBD-D930-ECB8-A277F16DD13C}"/>
              </a:ext>
            </a:extLst>
          </p:cNvPr>
          <p:cNvSpPr>
            <a:spLocks/>
          </p:cNvSpPr>
          <p:nvPr userDrawn="1"/>
        </p:nvSpPr>
        <p:spPr>
          <a:xfrm>
            <a:off x="5144039" y="2335323"/>
            <a:ext cx="2611400" cy="55294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13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8AAA550-EFAE-9D34-39FC-2EBEACD2A338}"/>
              </a:ext>
            </a:extLst>
          </p:cNvPr>
          <p:cNvSpPr>
            <a:spLocks/>
          </p:cNvSpPr>
          <p:nvPr userDrawn="1"/>
        </p:nvSpPr>
        <p:spPr>
          <a:xfrm>
            <a:off x="8716555" y="2335323"/>
            <a:ext cx="2611400" cy="55294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13"/>
          </a:p>
        </p:txBody>
      </p:sp>
      <p:sp>
        <p:nvSpPr>
          <p:cNvPr id="2" name="Titre 18">
            <a:extLst>
              <a:ext uri="{FF2B5EF4-FFF2-40B4-BE49-F238E27FC236}">
                <a16:creationId xmlns:a16="http://schemas.microsoft.com/office/drawing/2014/main" id="{21116241-2A1A-A6F5-9977-C59005E7ED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022" y="967397"/>
            <a:ext cx="2237266" cy="573573"/>
          </a:xfrm>
          <a:prstGeom prst="rect">
            <a:avLst/>
          </a:prstGeom>
        </p:spPr>
        <p:txBody>
          <a:bodyPr/>
          <a:lstStyle>
            <a:lvl1pPr algn="ctr">
              <a:defRPr sz="6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Notre</a:t>
            </a:r>
            <a:br>
              <a:rPr lang="fr-FR" dirty="0"/>
            </a:br>
            <a:r>
              <a:rPr lang="fr-FR" dirty="0"/>
              <a:t>équipe</a:t>
            </a: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410A2056-04C1-39F8-22CB-55642BDD9B3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88491" y="5181777"/>
            <a:ext cx="2577014" cy="43083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8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Nom Prénom</a:t>
            </a:r>
            <a:br>
              <a:rPr lang="fr-FR" dirty="0"/>
            </a:br>
            <a:r>
              <a:rPr lang="fr-FR" dirty="0"/>
              <a:t>Poste</a:t>
            </a:r>
          </a:p>
        </p:txBody>
      </p:sp>
      <p:sp>
        <p:nvSpPr>
          <p:cNvPr id="8" name="Espace réservé du texte 15">
            <a:extLst>
              <a:ext uri="{FF2B5EF4-FFF2-40B4-BE49-F238E27FC236}">
                <a16:creationId xmlns:a16="http://schemas.microsoft.com/office/drawing/2014/main" id="{B48275CE-ED93-2659-EC8B-3857D572E6E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68583" y="5181777"/>
            <a:ext cx="2577014" cy="43083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8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Nom Prénom</a:t>
            </a:r>
            <a:br>
              <a:rPr lang="fr-FR" dirty="0"/>
            </a:br>
            <a:r>
              <a:rPr lang="fr-FR" dirty="0"/>
              <a:t>Poste</a:t>
            </a:r>
          </a:p>
        </p:txBody>
      </p:sp>
      <p:sp>
        <p:nvSpPr>
          <p:cNvPr id="9" name="Espace réservé du texte 15">
            <a:extLst>
              <a:ext uri="{FF2B5EF4-FFF2-40B4-BE49-F238E27FC236}">
                <a16:creationId xmlns:a16="http://schemas.microsoft.com/office/drawing/2014/main" id="{25B4AEDD-950D-4F79-978C-57F36B834C3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168583" y="2396379"/>
            <a:ext cx="2577014" cy="43083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8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Nom Prénom</a:t>
            </a:r>
            <a:br>
              <a:rPr lang="fr-FR" dirty="0"/>
            </a:br>
            <a:r>
              <a:rPr lang="fr-FR" dirty="0"/>
              <a:t>Poste</a:t>
            </a:r>
          </a:p>
        </p:txBody>
      </p:sp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45D31220-CA2F-37F9-BC5D-D6D4497ADEF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50942" y="5181777"/>
            <a:ext cx="2577014" cy="43083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8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Nom Prénom</a:t>
            </a:r>
            <a:br>
              <a:rPr lang="fr-FR" dirty="0"/>
            </a:br>
            <a:r>
              <a:rPr lang="fr-FR" dirty="0"/>
              <a:t>Poste</a:t>
            </a:r>
          </a:p>
        </p:txBody>
      </p:sp>
      <p:sp>
        <p:nvSpPr>
          <p:cNvPr id="11" name="Espace réservé du texte 15">
            <a:extLst>
              <a:ext uri="{FF2B5EF4-FFF2-40B4-BE49-F238E27FC236}">
                <a16:creationId xmlns:a16="http://schemas.microsoft.com/office/drawing/2014/main" id="{FA65DB9E-4A3D-AD0E-D316-75AA5F4387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50942" y="2396379"/>
            <a:ext cx="2577014" cy="43083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8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Nom Prénom</a:t>
            </a:r>
            <a:br>
              <a:rPr lang="fr-FR" dirty="0"/>
            </a:br>
            <a:r>
              <a:rPr lang="fr-FR" dirty="0"/>
              <a:t>Poste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D8C991-1FED-901A-347A-A2BABF238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24" y="6475831"/>
            <a:ext cx="2713898" cy="23356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784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produ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A38A4C8-2BFB-0AC3-750F-C68480537D27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809105" y="228600"/>
            <a:ext cx="5220393" cy="293647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65D63008-B192-35F0-2BF5-87801D9735B4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6212378" y="228600"/>
            <a:ext cx="5220393" cy="293647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95E1BEAC-FF65-BBA8-D7B5-0AEFEADBC1BC}"/>
              </a:ext>
            </a:extLst>
          </p:cNvPr>
          <p:cNvSpPr>
            <a:spLocks noGrp="1" noChangeAspect="1"/>
          </p:cNvSpPr>
          <p:nvPr>
            <p:ph type="pic" idx="15" hasCustomPrompt="1"/>
          </p:nvPr>
        </p:nvSpPr>
        <p:spPr>
          <a:xfrm>
            <a:off x="809105" y="3372802"/>
            <a:ext cx="5220393" cy="293647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08C8320-B9FB-29B0-3993-75B13FE61238}"/>
              </a:ext>
            </a:extLst>
          </p:cNvPr>
          <p:cNvSpPr>
            <a:spLocks noGrp="1" noChangeAspect="1"/>
          </p:cNvSpPr>
          <p:nvPr>
            <p:ph type="pic" idx="16" hasCustomPrompt="1"/>
          </p:nvPr>
        </p:nvSpPr>
        <p:spPr>
          <a:xfrm>
            <a:off x="6212378" y="3372802"/>
            <a:ext cx="5220393" cy="293647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pic>
        <p:nvPicPr>
          <p:cNvPr id="17" name="Graphique 16">
            <a:extLst>
              <a:ext uri="{FF2B5EF4-FFF2-40B4-BE49-F238E27FC236}">
                <a16:creationId xmlns:a16="http://schemas.microsoft.com/office/drawing/2014/main" id="{A8604ED4-905C-EA62-099A-C297CDFB743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32771" y="6340807"/>
            <a:ext cx="512614" cy="430835"/>
          </a:xfrm>
          <a:prstGeom prst="rect">
            <a:avLst/>
          </a:prstGeom>
        </p:spPr>
      </p:pic>
      <p:sp>
        <p:nvSpPr>
          <p:cNvPr id="2" name="Titre 18">
            <a:extLst>
              <a:ext uri="{FF2B5EF4-FFF2-40B4-BE49-F238E27FC236}">
                <a16:creationId xmlns:a16="http://schemas.microsoft.com/office/drawing/2014/main" id="{2D84F47F-9A86-B147-59C1-D9A14A620E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6003" y="2855427"/>
            <a:ext cx="4139994" cy="573573"/>
          </a:xfrm>
          <a:prstGeom prst="rect">
            <a:avLst/>
          </a:prstGeom>
        </p:spPr>
        <p:txBody>
          <a:bodyPr/>
          <a:lstStyle>
            <a:lvl1pPr algn="ctr">
              <a:defRPr sz="6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Nos produits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6BD3B7B-4530-6989-DFC0-25CCE8800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24" y="6475831"/>
            <a:ext cx="2713898" cy="23356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990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solu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919AA62-12BA-F685-CCF1-867A7A3E3A64}"/>
              </a:ext>
            </a:extLst>
          </p:cNvPr>
          <p:cNvSpPr>
            <a:spLocks/>
          </p:cNvSpPr>
          <p:nvPr/>
        </p:nvSpPr>
        <p:spPr>
          <a:xfrm>
            <a:off x="479843" y="3171187"/>
            <a:ext cx="3684166" cy="28060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13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426EE6-44F4-AFAE-7EF9-8EB3BAB6E983}"/>
              </a:ext>
            </a:extLst>
          </p:cNvPr>
          <p:cNvSpPr>
            <a:spLocks/>
          </p:cNvSpPr>
          <p:nvPr/>
        </p:nvSpPr>
        <p:spPr>
          <a:xfrm>
            <a:off x="4179342" y="365125"/>
            <a:ext cx="3699498" cy="280606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13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BA28E3-8492-7492-439C-A0B8F039B730}"/>
              </a:ext>
            </a:extLst>
          </p:cNvPr>
          <p:cNvSpPr>
            <a:spLocks/>
          </p:cNvSpPr>
          <p:nvPr userDrawn="1"/>
        </p:nvSpPr>
        <p:spPr>
          <a:xfrm>
            <a:off x="7878838" y="3171187"/>
            <a:ext cx="3684166" cy="28060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13"/>
          </a:p>
        </p:txBody>
      </p:sp>
      <p:cxnSp>
        <p:nvCxnSpPr>
          <p:cNvPr id="25" name="Straight Connector 49">
            <a:extLst>
              <a:ext uri="{FF2B5EF4-FFF2-40B4-BE49-F238E27FC236}">
                <a16:creationId xmlns:a16="http://schemas.microsoft.com/office/drawing/2014/main" id="{97E7373E-6B8E-4BAB-AEB4-BDDC5FD647D4}"/>
              </a:ext>
            </a:extLst>
          </p:cNvPr>
          <p:cNvCxnSpPr>
            <a:cxnSpLocks/>
          </p:cNvCxnSpPr>
          <p:nvPr/>
        </p:nvCxnSpPr>
        <p:spPr>
          <a:xfrm>
            <a:off x="4716659" y="5638191"/>
            <a:ext cx="280948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52">
            <a:extLst>
              <a:ext uri="{FF2B5EF4-FFF2-40B4-BE49-F238E27FC236}">
                <a16:creationId xmlns:a16="http://schemas.microsoft.com/office/drawing/2014/main" id="{2FF2657A-BE2F-8C76-0F3B-365D44017EC2}"/>
              </a:ext>
            </a:extLst>
          </p:cNvPr>
          <p:cNvCxnSpPr>
            <a:cxnSpLocks/>
          </p:cNvCxnSpPr>
          <p:nvPr/>
        </p:nvCxnSpPr>
        <p:spPr>
          <a:xfrm>
            <a:off x="917185" y="5638191"/>
            <a:ext cx="28094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54">
            <a:extLst>
              <a:ext uri="{FF2B5EF4-FFF2-40B4-BE49-F238E27FC236}">
                <a16:creationId xmlns:a16="http://schemas.microsoft.com/office/drawing/2014/main" id="{54D97238-FE53-55BE-1F08-1687742B45BB}"/>
              </a:ext>
            </a:extLst>
          </p:cNvPr>
          <p:cNvCxnSpPr>
            <a:cxnSpLocks/>
          </p:cNvCxnSpPr>
          <p:nvPr/>
        </p:nvCxnSpPr>
        <p:spPr>
          <a:xfrm>
            <a:off x="8316180" y="5638191"/>
            <a:ext cx="28094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57">
            <a:extLst>
              <a:ext uri="{FF2B5EF4-FFF2-40B4-BE49-F238E27FC236}">
                <a16:creationId xmlns:a16="http://schemas.microsoft.com/office/drawing/2014/main" id="{71A0DD5F-3FF8-2931-AEE5-06E813D4266D}"/>
              </a:ext>
            </a:extLst>
          </p:cNvPr>
          <p:cNvCxnSpPr>
            <a:cxnSpLocks/>
          </p:cNvCxnSpPr>
          <p:nvPr/>
        </p:nvCxnSpPr>
        <p:spPr>
          <a:xfrm>
            <a:off x="4624350" y="2774677"/>
            <a:ext cx="28094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58">
            <a:extLst>
              <a:ext uri="{FF2B5EF4-FFF2-40B4-BE49-F238E27FC236}">
                <a16:creationId xmlns:a16="http://schemas.microsoft.com/office/drawing/2014/main" id="{4B8D4BFC-D69E-1175-C397-A50912F5A260}"/>
              </a:ext>
            </a:extLst>
          </p:cNvPr>
          <p:cNvCxnSpPr>
            <a:cxnSpLocks/>
          </p:cNvCxnSpPr>
          <p:nvPr/>
        </p:nvCxnSpPr>
        <p:spPr>
          <a:xfrm>
            <a:off x="8316180" y="2774677"/>
            <a:ext cx="2809485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phique 3">
            <a:extLst>
              <a:ext uri="{FF2B5EF4-FFF2-40B4-BE49-F238E27FC236}">
                <a16:creationId xmlns:a16="http://schemas.microsoft.com/office/drawing/2014/main" id="{C76D0E54-25B5-C157-8370-832C543DF54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32771" y="6340807"/>
            <a:ext cx="512614" cy="430835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1F9AD96E-76D3-6853-FF96-D45B553636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02726" y="4214552"/>
            <a:ext cx="2631109" cy="94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1CD2821B-6257-0A22-100D-E10799015D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03279" y="1273868"/>
            <a:ext cx="2631109" cy="94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15" name="Espace réservé du texte 15">
            <a:extLst>
              <a:ext uri="{FF2B5EF4-FFF2-40B4-BE49-F238E27FC236}">
                <a16:creationId xmlns:a16="http://schemas.microsoft.com/office/drawing/2014/main" id="{7111DE67-143F-DC53-AC32-12446D91400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16975" y="4214552"/>
            <a:ext cx="2631109" cy="94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18" name="Espace réservé du texte 15">
            <a:extLst>
              <a:ext uri="{FF2B5EF4-FFF2-40B4-BE49-F238E27FC236}">
                <a16:creationId xmlns:a16="http://schemas.microsoft.com/office/drawing/2014/main" id="{1F9F93B9-C222-F743-7C0D-05E7EF189A5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03279" y="4214552"/>
            <a:ext cx="2631109" cy="94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19" name="Espace réservé du texte 15">
            <a:extLst>
              <a:ext uri="{FF2B5EF4-FFF2-40B4-BE49-F238E27FC236}">
                <a16:creationId xmlns:a16="http://schemas.microsoft.com/office/drawing/2014/main" id="{7D1328E1-046C-4E05-C82B-2B6122A77A4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02726" y="1273868"/>
            <a:ext cx="2631109" cy="94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24" name="Espace réservé du texte 15">
            <a:extLst>
              <a:ext uri="{FF2B5EF4-FFF2-40B4-BE49-F238E27FC236}">
                <a16:creationId xmlns:a16="http://schemas.microsoft.com/office/drawing/2014/main" id="{CF0DF9A6-8B69-D651-EEB9-7A3CAF51CF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06371" y="3868094"/>
            <a:ext cx="2631109" cy="249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0" name="Espace réservé du texte 15">
            <a:extLst>
              <a:ext uri="{FF2B5EF4-FFF2-40B4-BE49-F238E27FC236}">
                <a16:creationId xmlns:a16="http://schemas.microsoft.com/office/drawing/2014/main" id="{3BC4C5AE-38A8-8E05-6BEE-AADDEA1DAEB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03279" y="3868094"/>
            <a:ext cx="2631109" cy="249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2" name="Espace réservé du texte 15">
            <a:extLst>
              <a:ext uri="{FF2B5EF4-FFF2-40B4-BE49-F238E27FC236}">
                <a16:creationId xmlns:a16="http://schemas.microsoft.com/office/drawing/2014/main" id="{B85A967F-E100-7298-A0F9-52DECE8AD4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802726" y="931685"/>
            <a:ext cx="2631109" cy="249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3" name="Espace réservé du texte 15">
            <a:extLst>
              <a:ext uri="{FF2B5EF4-FFF2-40B4-BE49-F238E27FC236}">
                <a16:creationId xmlns:a16="http://schemas.microsoft.com/office/drawing/2014/main" id="{7B1C4BFC-5AD5-301E-E689-BCF35334D94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80445" y="3868094"/>
            <a:ext cx="2631109" cy="249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4" name="Espace réservé du texte 15">
            <a:extLst>
              <a:ext uri="{FF2B5EF4-FFF2-40B4-BE49-F238E27FC236}">
                <a16:creationId xmlns:a16="http://schemas.microsoft.com/office/drawing/2014/main" id="{25AC65C7-86C7-1514-ABB8-AA53A38AC29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3279" y="951084"/>
            <a:ext cx="2631109" cy="249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i="1">
                <a:solidFill>
                  <a:schemeClr val="accent4"/>
                </a:solidFill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7" name="Titre 18">
            <a:extLst>
              <a:ext uri="{FF2B5EF4-FFF2-40B4-BE49-F238E27FC236}">
                <a16:creationId xmlns:a16="http://schemas.microsoft.com/office/drawing/2014/main" id="{4B5585D9-3CD8-C86E-50A9-3288A443F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4511" y="626570"/>
            <a:ext cx="2237266" cy="57357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Notre</a:t>
            </a:r>
            <a:br>
              <a:rPr lang="fr-FR" dirty="0"/>
            </a:br>
            <a:r>
              <a:rPr lang="fr-FR" dirty="0"/>
              <a:t>solution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B5C4111-375E-2FB1-BE5D-134B400B6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24" y="6475831"/>
            <a:ext cx="2713898" cy="23356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770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4CFF890-8DCF-B3AA-1949-3D2B550A8BBE}"/>
              </a:ext>
            </a:extLst>
          </p:cNvPr>
          <p:cNvSpPr/>
          <p:nvPr/>
        </p:nvSpPr>
        <p:spPr>
          <a:xfrm>
            <a:off x="479844" y="2411428"/>
            <a:ext cx="11712155" cy="317474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13"/>
          </a:p>
        </p:txBody>
      </p:sp>
      <p:sp>
        <p:nvSpPr>
          <p:cNvPr id="2" name="Espace réservé du texte 15">
            <a:extLst>
              <a:ext uri="{FF2B5EF4-FFF2-40B4-BE49-F238E27FC236}">
                <a16:creationId xmlns:a16="http://schemas.microsoft.com/office/drawing/2014/main" id="{F4EE8063-E386-ADB3-B96E-AEFAD0D7FB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16975" y="4065755"/>
            <a:ext cx="2631109" cy="94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54D930C8-CB93-8DE7-00FC-AA606EC58B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06371" y="3719297"/>
            <a:ext cx="2631109" cy="249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047BB034-F6B1-DCDD-39F8-86EBBFC2E9C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32771" y="6340807"/>
            <a:ext cx="512614" cy="43083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20FA18C-E6C9-AD61-3665-45D914EC93F4}"/>
              </a:ext>
            </a:extLst>
          </p:cNvPr>
          <p:cNvSpPr/>
          <p:nvPr/>
        </p:nvSpPr>
        <p:spPr>
          <a:xfrm>
            <a:off x="768457" y="2787500"/>
            <a:ext cx="11423543" cy="5422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13"/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A5F01DC6-3583-3D93-A1CC-D4E68607DBC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31457" y="4065755"/>
            <a:ext cx="2631109" cy="94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7" name="Espace réservé du texte 15">
            <a:extLst>
              <a:ext uri="{FF2B5EF4-FFF2-40B4-BE49-F238E27FC236}">
                <a16:creationId xmlns:a16="http://schemas.microsoft.com/office/drawing/2014/main" id="{42AF38CE-535F-6732-B601-0449076F30F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20853" y="3719297"/>
            <a:ext cx="2631109" cy="249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20" name="Espace réservé du texte 15">
            <a:extLst>
              <a:ext uri="{FF2B5EF4-FFF2-40B4-BE49-F238E27FC236}">
                <a16:creationId xmlns:a16="http://schemas.microsoft.com/office/drawing/2014/main" id="{79B5CD2B-85B1-3E0E-017F-E955D878A32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45939" y="4065755"/>
            <a:ext cx="2631109" cy="94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21" name="Espace réservé du texte 15">
            <a:extLst>
              <a:ext uri="{FF2B5EF4-FFF2-40B4-BE49-F238E27FC236}">
                <a16:creationId xmlns:a16="http://schemas.microsoft.com/office/drawing/2014/main" id="{06AAEDF4-5ECF-7AA7-593E-21D3812312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35335" y="3719297"/>
            <a:ext cx="2631109" cy="249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22" name="Espace réservé du texte 15">
            <a:extLst>
              <a:ext uri="{FF2B5EF4-FFF2-40B4-BE49-F238E27FC236}">
                <a16:creationId xmlns:a16="http://schemas.microsoft.com/office/drawing/2014/main" id="{A35B06AD-586C-6197-6166-0FC3D2A06D6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6371" y="2936419"/>
            <a:ext cx="705955" cy="1959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fr-FR" dirty="0"/>
              <a:t>00/00/00</a:t>
            </a:r>
          </a:p>
        </p:txBody>
      </p:sp>
      <p:sp>
        <p:nvSpPr>
          <p:cNvPr id="23" name="Espace réservé du texte 15">
            <a:extLst>
              <a:ext uri="{FF2B5EF4-FFF2-40B4-BE49-F238E27FC236}">
                <a16:creationId xmlns:a16="http://schemas.microsoft.com/office/drawing/2014/main" id="{F722C79E-6422-0EE9-32F4-76C7B5B4E77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20853" y="2936419"/>
            <a:ext cx="705955" cy="1959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fr-FR" dirty="0"/>
              <a:t>00/00/00</a:t>
            </a:r>
          </a:p>
        </p:txBody>
      </p:sp>
      <p:sp>
        <p:nvSpPr>
          <p:cNvPr id="24" name="Espace réservé du texte 15">
            <a:extLst>
              <a:ext uri="{FF2B5EF4-FFF2-40B4-BE49-F238E27FC236}">
                <a16:creationId xmlns:a16="http://schemas.microsoft.com/office/drawing/2014/main" id="{7BF620DD-1B05-53BF-0CE3-544EDC9CAF1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45939" y="2936419"/>
            <a:ext cx="705955" cy="1959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fr-FR" dirty="0"/>
              <a:t>00/00/00</a:t>
            </a:r>
          </a:p>
        </p:txBody>
      </p:sp>
      <p:sp>
        <p:nvSpPr>
          <p:cNvPr id="26" name="Titre 18">
            <a:extLst>
              <a:ext uri="{FF2B5EF4-FFF2-40B4-BE49-F238E27FC236}">
                <a16:creationId xmlns:a16="http://schemas.microsoft.com/office/drawing/2014/main" id="{37D80986-D6EE-2862-D732-DC00F39CE8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4511" y="626570"/>
            <a:ext cx="2237266" cy="57357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Time</a:t>
            </a:r>
            <a:br>
              <a:rPr lang="fr-FR" dirty="0"/>
            </a:br>
            <a:r>
              <a:rPr lang="fr-FR" dirty="0"/>
              <a:t>line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70158E5-D891-BABC-1217-9730765A0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24" y="6475831"/>
            <a:ext cx="2713898" cy="23356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454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B10E0A56-3E69-A26B-E516-9ED4BCBAE4F6}"/>
              </a:ext>
            </a:extLst>
          </p:cNvPr>
          <p:cNvSpPr>
            <a:spLocks noGrp="1" noChangeAspect="1"/>
          </p:cNvSpPr>
          <p:nvPr>
            <p:ph type="pic" idx="13" hasCustomPrompt="1"/>
          </p:nvPr>
        </p:nvSpPr>
        <p:spPr>
          <a:xfrm>
            <a:off x="8204662" y="0"/>
            <a:ext cx="3987340" cy="6858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Cliquer pour </a:t>
            </a:r>
            <a:r>
              <a:rPr lang="en-US" dirty="0" err="1"/>
              <a:t>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</a:t>
            </a:r>
          </a:p>
        </p:txBody>
      </p:sp>
      <p:pic>
        <p:nvPicPr>
          <p:cNvPr id="18" name="Graphique 17">
            <a:extLst>
              <a:ext uri="{FF2B5EF4-FFF2-40B4-BE49-F238E27FC236}">
                <a16:creationId xmlns:a16="http://schemas.microsoft.com/office/drawing/2014/main" id="{AB1E7F78-E9E6-7B89-CA26-251AEACBF26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32771" y="6340807"/>
            <a:ext cx="512614" cy="43083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BB12230-26E1-F760-B8BD-DDF4D30C0B17}"/>
              </a:ext>
            </a:extLst>
          </p:cNvPr>
          <p:cNvSpPr/>
          <p:nvPr userDrawn="1"/>
        </p:nvSpPr>
        <p:spPr>
          <a:xfrm>
            <a:off x="0" y="2411428"/>
            <a:ext cx="11712155" cy="317474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13"/>
          </a:p>
        </p:txBody>
      </p:sp>
      <p:sp>
        <p:nvSpPr>
          <p:cNvPr id="23" name="Espace réservé du texte 15">
            <a:extLst>
              <a:ext uri="{FF2B5EF4-FFF2-40B4-BE49-F238E27FC236}">
                <a16:creationId xmlns:a16="http://schemas.microsoft.com/office/drawing/2014/main" id="{90158711-6374-479F-CBBD-2423ECE7BC0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1" y="4065755"/>
            <a:ext cx="2631109" cy="94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24" name="Espace réservé du texte 15">
            <a:extLst>
              <a:ext uri="{FF2B5EF4-FFF2-40B4-BE49-F238E27FC236}">
                <a16:creationId xmlns:a16="http://schemas.microsoft.com/office/drawing/2014/main" id="{CB6CE193-DAC5-F0F0-C8B4-34886A81D2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26527" y="3719297"/>
            <a:ext cx="2631109" cy="249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DDFCD0E-72BE-89B3-B060-9791C5BE933D}"/>
              </a:ext>
            </a:extLst>
          </p:cNvPr>
          <p:cNvSpPr/>
          <p:nvPr userDrawn="1"/>
        </p:nvSpPr>
        <p:spPr>
          <a:xfrm>
            <a:off x="-13855" y="2787500"/>
            <a:ext cx="11423543" cy="5422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13"/>
          </a:p>
        </p:txBody>
      </p:sp>
      <p:sp>
        <p:nvSpPr>
          <p:cNvPr id="26" name="Espace réservé du texte 15">
            <a:extLst>
              <a:ext uri="{FF2B5EF4-FFF2-40B4-BE49-F238E27FC236}">
                <a16:creationId xmlns:a16="http://schemas.microsoft.com/office/drawing/2014/main" id="{F12A4A0B-A43E-2FF4-E8EC-8D67AE8FE4C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51613" y="4065755"/>
            <a:ext cx="2631109" cy="94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27" name="Espace réservé du texte 15">
            <a:extLst>
              <a:ext uri="{FF2B5EF4-FFF2-40B4-BE49-F238E27FC236}">
                <a16:creationId xmlns:a16="http://schemas.microsoft.com/office/drawing/2014/main" id="{871567C7-7BF6-6298-E844-A4C0EF43946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541009" y="3719297"/>
            <a:ext cx="2631109" cy="249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28" name="Espace réservé du texte 15">
            <a:extLst>
              <a:ext uri="{FF2B5EF4-FFF2-40B4-BE49-F238E27FC236}">
                <a16:creationId xmlns:a16="http://schemas.microsoft.com/office/drawing/2014/main" id="{12CB0D37-441E-C1C6-A41F-4545D3DBE5B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66095" y="4065755"/>
            <a:ext cx="2631109" cy="9477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Cliquez pour modifier le texte</a:t>
            </a:r>
          </a:p>
        </p:txBody>
      </p:sp>
      <p:sp>
        <p:nvSpPr>
          <p:cNvPr id="29" name="Espace réservé du texte 15">
            <a:extLst>
              <a:ext uri="{FF2B5EF4-FFF2-40B4-BE49-F238E27FC236}">
                <a16:creationId xmlns:a16="http://schemas.microsoft.com/office/drawing/2014/main" id="{7D493997-A65C-F085-59AF-E6573370E4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555491" y="3719297"/>
            <a:ext cx="2631109" cy="2490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0" name="Espace réservé du texte 15">
            <a:extLst>
              <a:ext uri="{FF2B5EF4-FFF2-40B4-BE49-F238E27FC236}">
                <a16:creationId xmlns:a16="http://schemas.microsoft.com/office/drawing/2014/main" id="{DB8AAD31-9692-5DA5-97C0-55D0684D5D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6527" y="2936419"/>
            <a:ext cx="705955" cy="1959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fr-FR" dirty="0"/>
              <a:t>00/00/00</a:t>
            </a:r>
          </a:p>
        </p:txBody>
      </p:sp>
      <p:sp>
        <p:nvSpPr>
          <p:cNvPr id="31" name="Espace réservé du texte 15">
            <a:extLst>
              <a:ext uri="{FF2B5EF4-FFF2-40B4-BE49-F238E27FC236}">
                <a16:creationId xmlns:a16="http://schemas.microsoft.com/office/drawing/2014/main" id="{86C58975-8691-80D5-CC52-61A9C05526E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541009" y="2936419"/>
            <a:ext cx="705955" cy="1959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fr-FR" dirty="0"/>
              <a:t>00/00/00</a:t>
            </a:r>
          </a:p>
        </p:txBody>
      </p:sp>
      <p:sp>
        <p:nvSpPr>
          <p:cNvPr id="32" name="Espace réservé du texte 15">
            <a:extLst>
              <a:ext uri="{FF2B5EF4-FFF2-40B4-BE49-F238E27FC236}">
                <a16:creationId xmlns:a16="http://schemas.microsoft.com/office/drawing/2014/main" id="{B39A8F4A-DE63-06C1-C7BE-45CF85D591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566095" y="2936419"/>
            <a:ext cx="705955" cy="1959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pPr lvl="0"/>
            <a:r>
              <a:rPr lang="fr-FR" dirty="0"/>
              <a:t>00/00/00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40257E8-EDDA-ADF1-0B10-ED871943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24" y="6475831"/>
            <a:ext cx="2713898" cy="23356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793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93C4ACFD-6597-4769-F7F7-0B51C0F833A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1432771" y="6340807"/>
            <a:ext cx="512614" cy="43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363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49" r:id="rId2"/>
    <p:sldLayoutId id="2147483662" r:id="rId3"/>
    <p:sldLayoutId id="2147483663" r:id="rId4"/>
    <p:sldLayoutId id="2147483664" r:id="rId5"/>
    <p:sldLayoutId id="2147483650" r:id="rId6"/>
    <p:sldLayoutId id="2147483651" r:id="rId7"/>
    <p:sldLayoutId id="2147483652" r:id="rId8"/>
    <p:sldLayoutId id="2147483653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8" r:id="rId15"/>
    <p:sldLayoutId id="2147483667" r:id="rId16"/>
    <p:sldLayoutId id="2147483670" r:id="rId17"/>
    <p:sldLayoutId id="2147483671" r:id="rId18"/>
    <p:sldLayoutId id="2147483672" r:id="rId19"/>
    <p:sldLayoutId id="2147483665" r:id="rId20"/>
    <p:sldLayoutId id="2147483669" r:id="rId21"/>
    <p:sldLayoutId id="2147483673" r:id="rId22"/>
    <p:sldLayoutId id="2147483674" r:id="rId2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30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5.png"/><Relationship Id="rId7" Type="http://schemas.openxmlformats.org/officeDocument/2006/relationships/image" Target="../media/image48.sv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7.svg"/><Relationship Id="rId11" Type="http://schemas.openxmlformats.org/officeDocument/2006/relationships/image" Target="../media/image52.png"/><Relationship Id="rId5" Type="http://schemas.openxmlformats.org/officeDocument/2006/relationships/image" Target="../media/image46.svg"/><Relationship Id="rId10" Type="http://schemas.openxmlformats.org/officeDocument/2006/relationships/image" Target="../media/image51.jpeg"/><Relationship Id="rId4" Type="http://schemas.openxmlformats.org/officeDocument/2006/relationships/image" Target="../media/image5.svg"/><Relationship Id="rId9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5.jpeg"/><Relationship Id="rId4" Type="http://schemas.openxmlformats.org/officeDocument/2006/relationships/image" Target="../media/image5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3.jpeg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0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pour une image  6">
            <a:extLst>
              <a:ext uri="{FF2B5EF4-FFF2-40B4-BE49-F238E27FC236}">
                <a16:creationId xmlns:a16="http://schemas.microsoft.com/office/drawing/2014/main" id="{F09FAC68-E115-E32F-02FE-D54B94B9AF2B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/>
          <a:srcRect t="311" b="311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42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>
            <a:extLst>
              <a:ext uri="{FF2B5EF4-FFF2-40B4-BE49-F238E27FC236}">
                <a16:creationId xmlns:a16="http://schemas.microsoft.com/office/drawing/2014/main" id="{4006ABA2-0A35-E1C9-079B-6FF02D999A71}"/>
              </a:ext>
            </a:extLst>
          </p:cNvPr>
          <p:cNvSpPr txBox="1"/>
          <p:nvPr/>
        </p:nvSpPr>
        <p:spPr>
          <a:xfrm>
            <a:off x="3778249" y="6461808"/>
            <a:ext cx="50571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solidFill>
                  <a:schemeClr val="bg1">
                    <a:lumMod val="75000"/>
                  </a:schemeClr>
                </a:solidFill>
              </a:rPr>
              <a:t>Robin Molle – robin.molle@diamfab.com – </a:t>
            </a:r>
            <a:r>
              <a:rPr lang="fr-FR" sz="1050" dirty="0" err="1">
                <a:solidFill>
                  <a:schemeClr val="bg1">
                    <a:lumMod val="75000"/>
                  </a:schemeClr>
                </a:solidFill>
              </a:rPr>
              <a:t>GdR</a:t>
            </a:r>
            <a:r>
              <a:rPr lang="fr-FR" sz="1050" dirty="0">
                <a:solidFill>
                  <a:schemeClr val="bg1">
                    <a:lumMod val="75000"/>
                  </a:schemeClr>
                </a:solidFill>
              </a:rPr>
              <a:t> Di2i 2026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4ADF0D-9FDC-FA8D-EAB9-46010769A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10" y="415663"/>
            <a:ext cx="10457809" cy="573573"/>
          </a:xfrm>
        </p:spPr>
        <p:txBody>
          <a:bodyPr/>
          <a:lstStyle/>
          <a:p>
            <a:r>
              <a:rPr lang="fr-FR" dirty="0"/>
              <a:t>Diamond </a:t>
            </a:r>
            <a:r>
              <a:rPr lang="fr-FR" dirty="0" err="1"/>
              <a:t>response</a:t>
            </a:r>
            <a:r>
              <a:rPr lang="fr-FR" dirty="0"/>
              <a:t> to proton fluence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BF7E2B4-81C2-E9FE-63FF-9AE2B352F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72A2266-5F25-5CF8-8C95-04B9B2B91E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889" y="2239707"/>
            <a:ext cx="7216430" cy="44408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1ABA893-6813-E535-641B-4BDCADA11D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" t="81718" r="284" b="-807"/>
          <a:stretch>
            <a:fillRect/>
          </a:stretch>
        </p:blipFill>
        <p:spPr>
          <a:xfrm>
            <a:off x="484510" y="1003816"/>
            <a:ext cx="6344965" cy="1165860"/>
          </a:xfrm>
          <a:prstGeom prst="rect">
            <a:avLst/>
          </a:prstGeom>
        </p:spPr>
      </p:pic>
      <p:pic>
        <p:nvPicPr>
          <p:cNvPr id="7" name="Picture 8" descr="Bébé PNG pour téléchargement gratuit">
            <a:extLst>
              <a:ext uri="{FF2B5EF4-FFF2-40B4-BE49-F238E27FC236}">
                <a16:creationId xmlns:a16="http://schemas.microsoft.com/office/drawing/2014/main" id="{D0401DBF-81A2-5AEC-F961-791C53CC5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52" y="5976761"/>
            <a:ext cx="677392" cy="780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61CEAA7-FFEE-1C84-5E4D-F329E3CF526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46" r="26496"/>
          <a:stretch/>
        </p:blipFill>
        <p:spPr>
          <a:xfrm>
            <a:off x="10946062" y="5671740"/>
            <a:ext cx="878167" cy="1173624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B355A97-1433-A550-2732-FF001F577494}"/>
              </a:ext>
            </a:extLst>
          </p:cNvPr>
          <p:cNvSpPr txBox="1"/>
          <p:nvPr/>
        </p:nvSpPr>
        <p:spPr>
          <a:xfrm>
            <a:off x="8305799" y="1224044"/>
            <a:ext cx="2987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M1 = control </a:t>
            </a:r>
            <a:r>
              <a:rPr lang="fr-FR" dirty="0" err="1"/>
              <a:t>sample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4C2F0F1-DAF6-A9C6-4789-63C52FFC175D}"/>
                  </a:ext>
                </a:extLst>
              </p:cNvPr>
              <p:cNvSpPr txBox="1"/>
              <p:nvPr/>
            </p:nvSpPr>
            <p:spPr>
              <a:xfrm>
                <a:off x="7688367" y="1593376"/>
                <a:ext cx="3764492" cy="27699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18,7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±0,1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−18</m:t>
                          </m:r>
                        </m:sup>
                      </m:sSup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𝑐𝑚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²/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/µ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4C2F0F1-DAF6-A9C6-4789-63C52FFC17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8367" y="1593376"/>
                <a:ext cx="3764492" cy="276999"/>
              </a:xfrm>
              <a:prstGeom prst="rect">
                <a:avLst/>
              </a:prstGeom>
              <a:blipFill>
                <a:blip r:embed="rId6"/>
                <a:stretch>
                  <a:fillRect t="-4082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BC239CC4-74DA-3424-27AA-FC8AC05EE527}"/>
              </a:ext>
            </a:extLst>
          </p:cNvPr>
          <p:cNvSpPr/>
          <p:nvPr/>
        </p:nvSpPr>
        <p:spPr>
          <a:xfrm>
            <a:off x="159287" y="2464873"/>
            <a:ext cx="3337560" cy="641571"/>
          </a:xfrm>
          <a:prstGeom prst="roundRect">
            <a:avLst/>
          </a:prstGeom>
          <a:solidFill>
            <a:schemeClr val="accent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Frenkel </a:t>
            </a:r>
            <a:r>
              <a:rPr lang="fr-FR" dirty="0" err="1"/>
              <a:t>defects</a:t>
            </a:r>
            <a:r>
              <a:rPr lang="fr-FR" dirty="0"/>
              <a:t> </a:t>
            </a:r>
            <a:r>
              <a:rPr lang="fr-FR" dirty="0" err="1"/>
              <a:t>created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irradiation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99AEAE9-7EEA-7BBD-C55F-469529A3E94A}"/>
              </a:ext>
            </a:extLst>
          </p:cNvPr>
          <p:cNvSpPr/>
          <p:nvPr/>
        </p:nvSpPr>
        <p:spPr>
          <a:xfrm>
            <a:off x="159287" y="3290487"/>
            <a:ext cx="3337560" cy="61945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Vacancies</a:t>
            </a:r>
            <a:r>
              <a:rPr lang="fr-FR" dirty="0"/>
              <a:t> trap charge carriers</a:t>
            </a:r>
          </a:p>
        </p:txBody>
      </p:sp>
      <p:pic>
        <p:nvPicPr>
          <p:cNvPr id="6" name="Picture 2" descr="6.: A sketch of the Frenkel pair creation mechanism. | Download Scientific  Diagram">
            <a:extLst>
              <a:ext uri="{FF2B5EF4-FFF2-40B4-BE49-F238E27FC236}">
                <a16:creationId xmlns:a16="http://schemas.microsoft.com/office/drawing/2014/main" id="{0DBA8718-DC50-7ACB-D375-70D3F0CCA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52" y="4312828"/>
            <a:ext cx="2760274" cy="2410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500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7B9B50-B3E2-1E14-4579-160D992D2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Image 76">
            <a:extLst>
              <a:ext uri="{FF2B5EF4-FFF2-40B4-BE49-F238E27FC236}">
                <a16:creationId xmlns:a16="http://schemas.microsoft.com/office/drawing/2014/main" id="{68E34313-2B2A-95A4-C9D9-4AC8E02966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0" b="1324"/>
          <a:stretch>
            <a:fillRect/>
          </a:stretch>
        </p:blipFill>
        <p:spPr>
          <a:xfrm>
            <a:off x="7777605" y="4518830"/>
            <a:ext cx="3762428" cy="2170440"/>
          </a:xfrm>
          <a:prstGeom prst="rect">
            <a:avLst/>
          </a:prstGeom>
        </p:spPr>
      </p:pic>
      <p:pic>
        <p:nvPicPr>
          <p:cNvPr id="76" name="Image 75">
            <a:extLst>
              <a:ext uri="{FF2B5EF4-FFF2-40B4-BE49-F238E27FC236}">
                <a16:creationId xmlns:a16="http://schemas.microsoft.com/office/drawing/2014/main" id="{381358EB-FB11-5CDC-EB6E-F107C21BB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35" b="525"/>
          <a:stretch>
            <a:fillRect/>
          </a:stretch>
        </p:blipFill>
        <p:spPr>
          <a:xfrm>
            <a:off x="3976651" y="4442821"/>
            <a:ext cx="3762428" cy="232245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4107E22-89EE-84B5-069C-98A215710CA6}"/>
              </a:ext>
            </a:extLst>
          </p:cNvPr>
          <p:cNvSpPr txBox="1"/>
          <p:nvPr/>
        </p:nvSpPr>
        <p:spPr>
          <a:xfrm>
            <a:off x="3778249" y="6461808"/>
            <a:ext cx="50571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solidFill>
                  <a:schemeClr val="bg1">
                    <a:lumMod val="75000"/>
                  </a:schemeClr>
                </a:solidFill>
              </a:rPr>
              <a:t>Robin Molle – robin.molle@diamfab.com – </a:t>
            </a:r>
            <a:r>
              <a:rPr lang="fr-FR" sz="1050" dirty="0" err="1">
                <a:solidFill>
                  <a:schemeClr val="bg1">
                    <a:lumMod val="75000"/>
                  </a:schemeClr>
                </a:solidFill>
              </a:rPr>
              <a:t>GdR</a:t>
            </a:r>
            <a:r>
              <a:rPr lang="fr-FR" sz="1050" dirty="0">
                <a:solidFill>
                  <a:schemeClr val="bg1">
                    <a:lumMod val="75000"/>
                  </a:schemeClr>
                </a:solidFill>
              </a:rPr>
              <a:t> Di2i 2026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8F6C210-8D95-FBE7-75EC-EA75A41EB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455" y="213870"/>
            <a:ext cx="8495800" cy="573573"/>
          </a:xfrm>
        </p:spPr>
        <p:txBody>
          <a:bodyPr/>
          <a:lstStyle/>
          <a:p>
            <a:r>
              <a:rPr lang="fr-FR" dirty="0"/>
              <a:t>Diamond </a:t>
            </a:r>
            <a:r>
              <a:rPr lang="fr-FR" dirty="0" err="1"/>
              <a:t>response</a:t>
            </a:r>
            <a:r>
              <a:rPr lang="fr-FR" dirty="0"/>
              <a:t> to proton fluence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E10CA8E-2E12-BEA6-175E-8B70E6FA7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D08E8C1-BF3B-3365-3960-D04B73C02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341"/>
          <a:stretch>
            <a:fillRect/>
          </a:stretch>
        </p:blipFill>
        <p:spPr>
          <a:xfrm>
            <a:off x="7767990" y="29611"/>
            <a:ext cx="3762428" cy="451888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ACE2CE0-5F2A-7146-E546-C105AE9A10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860"/>
          <a:stretch>
            <a:fillRect/>
          </a:stretch>
        </p:blipFill>
        <p:spPr>
          <a:xfrm>
            <a:off x="3938125" y="2226033"/>
            <a:ext cx="3762428" cy="232245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4FAFD09-D62E-3F38-96A0-09F8C84EB4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" t="81718" r="284" b="-807"/>
          <a:stretch>
            <a:fillRect/>
          </a:stretch>
        </p:blipFill>
        <p:spPr>
          <a:xfrm>
            <a:off x="484510" y="1003816"/>
            <a:ext cx="6344965" cy="1165860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C84375-A239-41CA-B0B0-58A45B6DBF07}"/>
              </a:ext>
            </a:extLst>
          </p:cNvPr>
          <p:cNvSpPr/>
          <p:nvPr/>
        </p:nvSpPr>
        <p:spPr>
          <a:xfrm>
            <a:off x="159287" y="3906921"/>
            <a:ext cx="3337560" cy="641571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Electron and </a:t>
            </a:r>
            <a:r>
              <a:rPr lang="fr-FR" dirty="0" err="1"/>
              <a:t>hole</a:t>
            </a:r>
            <a:r>
              <a:rPr lang="fr-FR" dirty="0"/>
              <a:t> are not </a:t>
            </a:r>
            <a:r>
              <a:rPr lang="fr-FR" dirty="0" err="1"/>
              <a:t>equivalent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irradiation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BFE4F84F-7E54-6497-FDEE-AB6AD3FFE7C1}"/>
              </a:ext>
            </a:extLst>
          </p:cNvPr>
          <p:cNvSpPr/>
          <p:nvPr/>
        </p:nvSpPr>
        <p:spPr>
          <a:xfrm>
            <a:off x="159287" y="4688325"/>
            <a:ext cx="3337560" cy="48006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Annealing</a:t>
            </a:r>
            <a:r>
              <a:rPr lang="fr-FR" dirty="0"/>
              <a:t> = </a:t>
            </a:r>
            <a:r>
              <a:rPr lang="fr-FR" dirty="0" err="1"/>
              <a:t>increase</a:t>
            </a:r>
            <a:r>
              <a:rPr lang="fr-FR" dirty="0"/>
              <a:t> of CCE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B5C9F09D-0909-8D34-7E0F-11D84B9968D5}"/>
              </a:ext>
            </a:extLst>
          </p:cNvPr>
          <p:cNvGrpSpPr/>
          <p:nvPr/>
        </p:nvGrpSpPr>
        <p:grpSpPr>
          <a:xfrm>
            <a:off x="2415308" y="3123817"/>
            <a:ext cx="1126077" cy="507322"/>
            <a:chOff x="10568578" y="2592558"/>
            <a:chExt cx="1126077" cy="507322"/>
          </a:xfrm>
        </p:grpSpPr>
        <p:sp>
          <p:nvSpPr>
            <p:cNvPr id="11" name="Cube 10">
              <a:extLst>
                <a:ext uri="{FF2B5EF4-FFF2-40B4-BE49-F238E27FC236}">
                  <a16:creationId xmlns:a16="http://schemas.microsoft.com/office/drawing/2014/main" id="{2D15A58D-CF02-58D2-D26E-4322D47F1474}"/>
                </a:ext>
              </a:extLst>
            </p:cNvPr>
            <p:cNvSpPr/>
            <p:nvPr/>
          </p:nvSpPr>
          <p:spPr>
            <a:xfrm>
              <a:off x="10568578" y="2592558"/>
              <a:ext cx="1126077" cy="507322"/>
            </a:xfrm>
            <a:prstGeom prst="cube">
              <a:avLst>
                <a:gd name="adj" fmla="val 73048"/>
              </a:avLst>
            </a:prstGeom>
            <a:gradFill rotWithShape="1">
              <a:gsLst>
                <a:gs pos="0">
                  <a:srgbClr val="4472C4">
                    <a:lumMod val="110000"/>
                    <a:satMod val="105000"/>
                    <a:tint val="67000"/>
                  </a:srgbClr>
                </a:gs>
                <a:gs pos="50000">
                  <a:srgbClr val="4472C4">
                    <a:lumMod val="105000"/>
                    <a:satMod val="103000"/>
                    <a:tint val="73000"/>
                  </a:srgbClr>
                </a:gs>
                <a:gs pos="100000">
                  <a:srgbClr val="4472C4"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Parallélogramme 14">
              <a:extLst>
                <a:ext uri="{FF2B5EF4-FFF2-40B4-BE49-F238E27FC236}">
                  <a16:creationId xmlns:a16="http://schemas.microsoft.com/office/drawing/2014/main" id="{585F305C-DF18-B980-15D3-2193A1328982}"/>
                </a:ext>
              </a:extLst>
            </p:cNvPr>
            <p:cNvSpPr/>
            <p:nvPr/>
          </p:nvSpPr>
          <p:spPr>
            <a:xfrm>
              <a:off x="10644615" y="2622032"/>
              <a:ext cx="974725" cy="305466"/>
            </a:xfrm>
            <a:prstGeom prst="parallelogram">
              <a:avLst>
                <a:gd name="adj" fmla="val 98798"/>
              </a:avLst>
            </a:prstGeom>
            <a:solidFill>
              <a:sysClr val="window" lastClr="FFFFFF">
                <a:lumMod val="6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Flèche : droite 15">
            <a:extLst>
              <a:ext uri="{FF2B5EF4-FFF2-40B4-BE49-F238E27FC236}">
                <a16:creationId xmlns:a16="http://schemas.microsoft.com/office/drawing/2014/main" id="{1B505B8A-4CC3-AD2D-5980-12F24C1DC278}"/>
              </a:ext>
            </a:extLst>
          </p:cNvPr>
          <p:cNvSpPr/>
          <p:nvPr/>
        </p:nvSpPr>
        <p:spPr>
          <a:xfrm rot="5400000">
            <a:off x="2958654" y="2977398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05ECFE67-FFB8-B1D7-1B06-5C89AB18B8BD}"/>
              </a:ext>
            </a:extLst>
          </p:cNvPr>
          <p:cNvSpPr/>
          <p:nvPr/>
        </p:nvSpPr>
        <p:spPr>
          <a:xfrm rot="5400000">
            <a:off x="3102926" y="2977397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1727242E-4B26-6F40-EAE4-E87AB2658B72}"/>
              </a:ext>
            </a:extLst>
          </p:cNvPr>
          <p:cNvSpPr/>
          <p:nvPr/>
        </p:nvSpPr>
        <p:spPr>
          <a:xfrm rot="5400000">
            <a:off x="2669691" y="2977399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CC53D33E-0CAE-C89C-539B-01F0F2F16243}"/>
              </a:ext>
            </a:extLst>
          </p:cNvPr>
          <p:cNvSpPr/>
          <p:nvPr/>
        </p:nvSpPr>
        <p:spPr>
          <a:xfrm rot="5400000">
            <a:off x="2817841" y="2977399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9231FC6A-9F69-6744-E12B-E298712E4316}"/>
              </a:ext>
            </a:extLst>
          </p:cNvPr>
          <p:cNvSpPr/>
          <p:nvPr/>
        </p:nvSpPr>
        <p:spPr>
          <a:xfrm rot="5400000">
            <a:off x="3243739" y="2977396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 : droite 20">
            <a:extLst>
              <a:ext uri="{FF2B5EF4-FFF2-40B4-BE49-F238E27FC236}">
                <a16:creationId xmlns:a16="http://schemas.microsoft.com/office/drawing/2014/main" id="{E0CE2B39-9284-FCE7-0DFC-C252A7C48DA9}"/>
              </a:ext>
            </a:extLst>
          </p:cNvPr>
          <p:cNvSpPr/>
          <p:nvPr/>
        </p:nvSpPr>
        <p:spPr>
          <a:xfrm rot="5400000">
            <a:off x="2900288" y="3032530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 : droite 21">
            <a:extLst>
              <a:ext uri="{FF2B5EF4-FFF2-40B4-BE49-F238E27FC236}">
                <a16:creationId xmlns:a16="http://schemas.microsoft.com/office/drawing/2014/main" id="{C5B0CD21-7CCE-E755-3A2A-866A2CC81D7B}"/>
              </a:ext>
            </a:extLst>
          </p:cNvPr>
          <p:cNvSpPr/>
          <p:nvPr/>
        </p:nvSpPr>
        <p:spPr>
          <a:xfrm rot="5400000">
            <a:off x="3044560" y="3032529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èche : droite 22">
            <a:extLst>
              <a:ext uri="{FF2B5EF4-FFF2-40B4-BE49-F238E27FC236}">
                <a16:creationId xmlns:a16="http://schemas.microsoft.com/office/drawing/2014/main" id="{8B95E654-1D97-FB4E-A1B2-62837009D34E}"/>
              </a:ext>
            </a:extLst>
          </p:cNvPr>
          <p:cNvSpPr/>
          <p:nvPr/>
        </p:nvSpPr>
        <p:spPr>
          <a:xfrm rot="5400000">
            <a:off x="2611325" y="3032531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lèche : droite 23">
            <a:extLst>
              <a:ext uri="{FF2B5EF4-FFF2-40B4-BE49-F238E27FC236}">
                <a16:creationId xmlns:a16="http://schemas.microsoft.com/office/drawing/2014/main" id="{B9FB4B67-9300-C387-8469-AD270D897563}"/>
              </a:ext>
            </a:extLst>
          </p:cNvPr>
          <p:cNvSpPr/>
          <p:nvPr/>
        </p:nvSpPr>
        <p:spPr>
          <a:xfrm rot="5400000">
            <a:off x="2759475" y="3032531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 : droite 24">
            <a:extLst>
              <a:ext uri="{FF2B5EF4-FFF2-40B4-BE49-F238E27FC236}">
                <a16:creationId xmlns:a16="http://schemas.microsoft.com/office/drawing/2014/main" id="{2674DF0F-0D68-EC54-B3BC-38B35101BB00}"/>
              </a:ext>
            </a:extLst>
          </p:cNvPr>
          <p:cNvSpPr/>
          <p:nvPr/>
        </p:nvSpPr>
        <p:spPr>
          <a:xfrm rot="5400000">
            <a:off x="3185373" y="3032528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6" name="Flèche : droite 25">
            <a:extLst>
              <a:ext uri="{FF2B5EF4-FFF2-40B4-BE49-F238E27FC236}">
                <a16:creationId xmlns:a16="http://schemas.microsoft.com/office/drawing/2014/main" id="{E57732F6-D4AE-4AC9-DE09-E3ACCDC7BD4C}"/>
              </a:ext>
            </a:extLst>
          </p:cNvPr>
          <p:cNvSpPr/>
          <p:nvPr/>
        </p:nvSpPr>
        <p:spPr>
          <a:xfrm rot="5400000">
            <a:off x="2844053" y="3081071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lèche : droite 26">
            <a:extLst>
              <a:ext uri="{FF2B5EF4-FFF2-40B4-BE49-F238E27FC236}">
                <a16:creationId xmlns:a16="http://schemas.microsoft.com/office/drawing/2014/main" id="{088DD2AF-C4E9-C3FE-D938-6AE7463E746E}"/>
              </a:ext>
            </a:extLst>
          </p:cNvPr>
          <p:cNvSpPr/>
          <p:nvPr/>
        </p:nvSpPr>
        <p:spPr>
          <a:xfrm rot="5400000">
            <a:off x="2988325" y="3081070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lèche : droite 27">
            <a:extLst>
              <a:ext uri="{FF2B5EF4-FFF2-40B4-BE49-F238E27FC236}">
                <a16:creationId xmlns:a16="http://schemas.microsoft.com/office/drawing/2014/main" id="{57C077C7-D93D-6377-A906-5AC2ADCD4B55}"/>
              </a:ext>
            </a:extLst>
          </p:cNvPr>
          <p:cNvSpPr/>
          <p:nvPr/>
        </p:nvSpPr>
        <p:spPr>
          <a:xfrm rot="5400000">
            <a:off x="2555090" y="3081072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lèche : droite 28">
            <a:extLst>
              <a:ext uri="{FF2B5EF4-FFF2-40B4-BE49-F238E27FC236}">
                <a16:creationId xmlns:a16="http://schemas.microsoft.com/office/drawing/2014/main" id="{9662B9BA-560B-B6CB-B225-168E9C7FD866}"/>
              </a:ext>
            </a:extLst>
          </p:cNvPr>
          <p:cNvSpPr/>
          <p:nvPr/>
        </p:nvSpPr>
        <p:spPr>
          <a:xfrm rot="5400000">
            <a:off x="2703240" y="3081072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lèche : droite 29">
            <a:extLst>
              <a:ext uri="{FF2B5EF4-FFF2-40B4-BE49-F238E27FC236}">
                <a16:creationId xmlns:a16="http://schemas.microsoft.com/office/drawing/2014/main" id="{34D048A5-C606-F6F7-2596-43701E25DA48}"/>
              </a:ext>
            </a:extLst>
          </p:cNvPr>
          <p:cNvSpPr/>
          <p:nvPr/>
        </p:nvSpPr>
        <p:spPr>
          <a:xfrm rot="5400000">
            <a:off x="3129138" y="3081069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1" name="Flèche : droite 30">
            <a:extLst>
              <a:ext uri="{FF2B5EF4-FFF2-40B4-BE49-F238E27FC236}">
                <a16:creationId xmlns:a16="http://schemas.microsoft.com/office/drawing/2014/main" id="{21D0FC46-AEAE-E8D4-CE61-95B022E731A1}"/>
              </a:ext>
            </a:extLst>
          </p:cNvPr>
          <p:cNvSpPr/>
          <p:nvPr/>
        </p:nvSpPr>
        <p:spPr>
          <a:xfrm rot="5400000">
            <a:off x="2770107" y="3144442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Flèche : droite 31">
            <a:extLst>
              <a:ext uri="{FF2B5EF4-FFF2-40B4-BE49-F238E27FC236}">
                <a16:creationId xmlns:a16="http://schemas.microsoft.com/office/drawing/2014/main" id="{96F18184-D7EE-4A5A-029A-CCB31148DC21}"/>
              </a:ext>
            </a:extLst>
          </p:cNvPr>
          <p:cNvSpPr/>
          <p:nvPr/>
        </p:nvSpPr>
        <p:spPr>
          <a:xfrm rot="5400000">
            <a:off x="2914379" y="3144441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Flèche : droite 32">
            <a:extLst>
              <a:ext uri="{FF2B5EF4-FFF2-40B4-BE49-F238E27FC236}">
                <a16:creationId xmlns:a16="http://schemas.microsoft.com/office/drawing/2014/main" id="{22D5A16C-7BBC-9886-B4A9-032FC55EA964}"/>
              </a:ext>
            </a:extLst>
          </p:cNvPr>
          <p:cNvSpPr/>
          <p:nvPr/>
        </p:nvSpPr>
        <p:spPr>
          <a:xfrm rot="5400000">
            <a:off x="2481144" y="3144443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Flèche : droite 33">
            <a:extLst>
              <a:ext uri="{FF2B5EF4-FFF2-40B4-BE49-F238E27FC236}">
                <a16:creationId xmlns:a16="http://schemas.microsoft.com/office/drawing/2014/main" id="{203A3AC8-09AA-0BB0-AEF0-CE3096BE1E6B}"/>
              </a:ext>
            </a:extLst>
          </p:cNvPr>
          <p:cNvSpPr/>
          <p:nvPr/>
        </p:nvSpPr>
        <p:spPr>
          <a:xfrm rot="5400000">
            <a:off x="2629294" y="3144443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Flèche : droite 34">
            <a:extLst>
              <a:ext uri="{FF2B5EF4-FFF2-40B4-BE49-F238E27FC236}">
                <a16:creationId xmlns:a16="http://schemas.microsoft.com/office/drawing/2014/main" id="{1CFF5715-6CDE-4CE8-7CC9-F7BB32676DB1}"/>
              </a:ext>
            </a:extLst>
          </p:cNvPr>
          <p:cNvSpPr/>
          <p:nvPr/>
        </p:nvSpPr>
        <p:spPr>
          <a:xfrm rot="5400000">
            <a:off x="3055192" y="3144440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6" name="Flèche : droite 35">
            <a:extLst>
              <a:ext uri="{FF2B5EF4-FFF2-40B4-BE49-F238E27FC236}">
                <a16:creationId xmlns:a16="http://schemas.microsoft.com/office/drawing/2014/main" id="{3DE60440-7BD6-3524-31A2-D2C8CAED3DB5}"/>
              </a:ext>
            </a:extLst>
          </p:cNvPr>
          <p:cNvSpPr/>
          <p:nvPr/>
        </p:nvSpPr>
        <p:spPr>
          <a:xfrm rot="5400000">
            <a:off x="2701110" y="3200318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Flèche : droite 36">
            <a:extLst>
              <a:ext uri="{FF2B5EF4-FFF2-40B4-BE49-F238E27FC236}">
                <a16:creationId xmlns:a16="http://schemas.microsoft.com/office/drawing/2014/main" id="{0CCE43CF-81F5-0025-02C1-A74B138BE6AD}"/>
              </a:ext>
            </a:extLst>
          </p:cNvPr>
          <p:cNvSpPr/>
          <p:nvPr/>
        </p:nvSpPr>
        <p:spPr>
          <a:xfrm rot="5400000">
            <a:off x="2845382" y="3200317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Flèche : droite 37">
            <a:extLst>
              <a:ext uri="{FF2B5EF4-FFF2-40B4-BE49-F238E27FC236}">
                <a16:creationId xmlns:a16="http://schemas.microsoft.com/office/drawing/2014/main" id="{578C80EF-4828-376D-E882-C3C91BE71920}"/>
              </a:ext>
            </a:extLst>
          </p:cNvPr>
          <p:cNvSpPr/>
          <p:nvPr/>
        </p:nvSpPr>
        <p:spPr>
          <a:xfrm rot="5400000">
            <a:off x="2412147" y="3200319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Flèche : droite 38">
            <a:extLst>
              <a:ext uri="{FF2B5EF4-FFF2-40B4-BE49-F238E27FC236}">
                <a16:creationId xmlns:a16="http://schemas.microsoft.com/office/drawing/2014/main" id="{FA68EBA3-15CC-3932-2748-A25285AFC5ED}"/>
              </a:ext>
            </a:extLst>
          </p:cNvPr>
          <p:cNvSpPr/>
          <p:nvPr/>
        </p:nvSpPr>
        <p:spPr>
          <a:xfrm rot="5400000">
            <a:off x="2560297" y="3200319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Flèche : droite 39">
            <a:extLst>
              <a:ext uri="{FF2B5EF4-FFF2-40B4-BE49-F238E27FC236}">
                <a16:creationId xmlns:a16="http://schemas.microsoft.com/office/drawing/2014/main" id="{A9250049-2C6D-6B7B-B939-84FCE301179C}"/>
              </a:ext>
            </a:extLst>
          </p:cNvPr>
          <p:cNvSpPr/>
          <p:nvPr/>
        </p:nvSpPr>
        <p:spPr>
          <a:xfrm rot="5400000">
            <a:off x="2986195" y="3200316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1" name="Flèche : droite 40">
            <a:extLst>
              <a:ext uri="{FF2B5EF4-FFF2-40B4-BE49-F238E27FC236}">
                <a16:creationId xmlns:a16="http://schemas.microsoft.com/office/drawing/2014/main" id="{C47B06EE-2236-61E3-5676-9E3F20812BA7}"/>
              </a:ext>
            </a:extLst>
          </p:cNvPr>
          <p:cNvSpPr/>
          <p:nvPr/>
        </p:nvSpPr>
        <p:spPr>
          <a:xfrm rot="5400000">
            <a:off x="2648359" y="3239886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Flèche : droite 41">
            <a:extLst>
              <a:ext uri="{FF2B5EF4-FFF2-40B4-BE49-F238E27FC236}">
                <a16:creationId xmlns:a16="http://schemas.microsoft.com/office/drawing/2014/main" id="{3D967359-2708-027A-53F5-35D0E7D5AD56}"/>
              </a:ext>
            </a:extLst>
          </p:cNvPr>
          <p:cNvSpPr/>
          <p:nvPr/>
        </p:nvSpPr>
        <p:spPr>
          <a:xfrm rot="5400000">
            <a:off x="2792631" y="3239885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Flèche : droite 42">
            <a:extLst>
              <a:ext uri="{FF2B5EF4-FFF2-40B4-BE49-F238E27FC236}">
                <a16:creationId xmlns:a16="http://schemas.microsoft.com/office/drawing/2014/main" id="{6FA922AD-426F-9CEF-B739-DB10CA2EE992}"/>
              </a:ext>
            </a:extLst>
          </p:cNvPr>
          <p:cNvSpPr/>
          <p:nvPr/>
        </p:nvSpPr>
        <p:spPr>
          <a:xfrm rot="5400000">
            <a:off x="2359396" y="3239887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Flèche : droite 43">
            <a:extLst>
              <a:ext uri="{FF2B5EF4-FFF2-40B4-BE49-F238E27FC236}">
                <a16:creationId xmlns:a16="http://schemas.microsoft.com/office/drawing/2014/main" id="{BCBF58C0-87FE-A727-520F-C65021874FA7}"/>
              </a:ext>
            </a:extLst>
          </p:cNvPr>
          <p:cNvSpPr/>
          <p:nvPr/>
        </p:nvSpPr>
        <p:spPr>
          <a:xfrm rot="5400000">
            <a:off x="2507546" y="3239887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Flèche : droite 44">
            <a:extLst>
              <a:ext uri="{FF2B5EF4-FFF2-40B4-BE49-F238E27FC236}">
                <a16:creationId xmlns:a16="http://schemas.microsoft.com/office/drawing/2014/main" id="{AA8EB89C-F494-CD29-9BFC-E0F2AF6C3126}"/>
              </a:ext>
            </a:extLst>
          </p:cNvPr>
          <p:cNvSpPr/>
          <p:nvPr/>
        </p:nvSpPr>
        <p:spPr>
          <a:xfrm rot="5400000">
            <a:off x="2933444" y="3239884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6" name="Cube 45">
            <a:extLst>
              <a:ext uri="{FF2B5EF4-FFF2-40B4-BE49-F238E27FC236}">
                <a16:creationId xmlns:a16="http://schemas.microsoft.com/office/drawing/2014/main" id="{4F4154F4-1C15-41F6-631F-4C55865ED70A}"/>
              </a:ext>
            </a:extLst>
          </p:cNvPr>
          <p:cNvSpPr/>
          <p:nvPr/>
        </p:nvSpPr>
        <p:spPr>
          <a:xfrm>
            <a:off x="2454121" y="5628359"/>
            <a:ext cx="1126077" cy="507322"/>
          </a:xfrm>
          <a:prstGeom prst="cube">
            <a:avLst>
              <a:gd name="adj" fmla="val 73048"/>
            </a:avLst>
          </a:prstGeom>
          <a:gradFill rotWithShape="1">
            <a:gsLst>
              <a:gs pos="0">
                <a:srgbClr val="4472C4">
                  <a:lumMod val="110000"/>
                  <a:satMod val="105000"/>
                  <a:tint val="67000"/>
                </a:srgbClr>
              </a:gs>
              <a:gs pos="50000">
                <a:srgbClr val="4472C4">
                  <a:lumMod val="105000"/>
                  <a:satMod val="103000"/>
                  <a:tint val="73000"/>
                </a:srgbClr>
              </a:gs>
              <a:gs pos="100000">
                <a:srgbClr val="4472C4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636CFD40-BE32-FF2D-44AD-AD37BDD741B1}"/>
              </a:ext>
            </a:extLst>
          </p:cNvPr>
          <p:cNvSpPr/>
          <p:nvPr/>
        </p:nvSpPr>
        <p:spPr>
          <a:xfrm>
            <a:off x="2845167" y="5677948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D96B4D51-2401-3887-AC9A-F220694CC703}"/>
              </a:ext>
            </a:extLst>
          </p:cNvPr>
          <p:cNvSpPr/>
          <p:nvPr/>
        </p:nvSpPr>
        <p:spPr>
          <a:xfrm>
            <a:off x="2759442" y="5810113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5B95D65E-026F-49F9-7829-230C5A4F6564}"/>
              </a:ext>
            </a:extLst>
          </p:cNvPr>
          <p:cNvSpPr/>
          <p:nvPr/>
        </p:nvSpPr>
        <p:spPr>
          <a:xfrm>
            <a:off x="3362486" y="5651223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A43E5447-3CC5-73EA-6450-DF4ABA2ED958}"/>
              </a:ext>
            </a:extLst>
          </p:cNvPr>
          <p:cNvSpPr/>
          <p:nvPr/>
        </p:nvSpPr>
        <p:spPr>
          <a:xfrm>
            <a:off x="2994299" y="5723667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41172C14-8A7F-1E30-9DB2-6F7A8828D95D}"/>
              </a:ext>
            </a:extLst>
          </p:cNvPr>
          <p:cNvSpPr/>
          <p:nvPr/>
        </p:nvSpPr>
        <p:spPr>
          <a:xfrm>
            <a:off x="3146699" y="5876067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E8AD36CB-EE38-F3F7-3F78-890302C61908}"/>
              </a:ext>
            </a:extLst>
          </p:cNvPr>
          <p:cNvSpPr/>
          <p:nvPr/>
        </p:nvSpPr>
        <p:spPr>
          <a:xfrm>
            <a:off x="3255414" y="5767306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9780770D-635A-EB17-F54D-7C68A59C6072}"/>
              </a:ext>
            </a:extLst>
          </p:cNvPr>
          <p:cNvSpPr/>
          <p:nvPr/>
        </p:nvSpPr>
        <p:spPr>
          <a:xfrm>
            <a:off x="3160575" y="575594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3CF79EEB-2CC0-E3AD-CFF9-E3AEA9F6DFEF}"/>
              </a:ext>
            </a:extLst>
          </p:cNvPr>
          <p:cNvSpPr/>
          <p:nvPr/>
        </p:nvSpPr>
        <p:spPr>
          <a:xfrm>
            <a:off x="2948580" y="5914715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C8872121-A399-F8DD-1E61-77302E2B48C9}"/>
              </a:ext>
            </a:extLst>
          </p:cNvPr>
          <p:cNvSpPr/>
          <p:nvPr/>
        </p:nvSpPr>
        <p:spPr>
          <a:xfrm>
            <a:off x="3080966" y="5661628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7990EADF-2A19-93E5-4E95-0ADF64F0496A}"/>
              </a:ext>
            </a:extLst>
          </p:cNvPr>
          <p:cNvSpPr/>
          <p:nvPr/>
        </p:nvSpPr>
        <p:spPr>
          <a:xfrm>
            <a:off x="2868698" y="582518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4F43D1A7-EECE-CA64-A1D0-E5F0E2D4D281}"/>
              </a:ext>
            </a:extLst>
          </p:cNvPr>
          <p:cNvSpPr/>
          <p:nvPr/>
        </p:nvSpPr>
        <p:spPr>
          <a:xfrm>
            <a:off x="2579432" y="5898926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3417129F-4DBE-9CEE-71A2-893498385157}"/>
              </a:ext>
            </a:extLst>
          </p:cNvPr>
          <p:cNvSpPr/>
          <p:nvPr/>
        </p:nvSpPr>
        <p:spPr>
          <a:xfrm>
            <a:off x="2664947" y="591177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0A4E77E8-D902-16EA-0C9A-5BF67E8C8AA8}"/>
              </a:ext>
            </a:extLst>
          </p:cNvPr>
          <p:cNvSpPr/>
          <p:nvPr/>
        </p:nvSpPr>
        <p:spPr>
          <a:xfrm>
            <a:off x="3021857" y="584183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E5897122-E0DB-8E91-4AD7-9AFACD715F2F}"/>
              </a:ext>
            </a:extLst>
          </p:cNvPr>
          <p:cNvSpPr/>
          <p:nvPr/>
        </p:nvSpPr>
        <p:spPr>
          <a:xfrm>
            <a:off x="2766929" y="5893306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7156421F-0B06-A5AC-160B-E63A9EF2544E}"/>
              </a:ext>
            </a:extLst>
          </p:cNvPr>
          <p:cNvSpPr/>
          <p:nvPr/>
        </p:nvSpPr>
        <p:spPr>
          <a:xfrm>
            <a:off x="2782301" y="572692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Ellipse 61">
            <a:extLst>
              <a:ext uri="{FF2B5EF4-FFF2-40B4-BE49-F238E27FC236}">
                <a16:creationId xmlns:a16="http://schemas.microsoft.com/office/drawing/2014/main" id="{3722BFC6-D079-FC35-5D6E-A9978FFFA7D4}"/>
              </a:ext>
            </a:extLst>
          </p:cNvPr>
          <p:cNvSpPr/>
          <p:nvPr/>
        </p:nvSpPr>
        <p:spPr>
          <a:xfrm>
            <a:off x="2931433" y="577263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Forme libre : forme 62">
            <a:extLst>
              <a:ext uri="{FF2B5EF4-FFF2-40B4-BE49-F238E27FC236}">
                <a16:creationId xmlns:a16="http://schemas.microsoft.com/office/drawing/2014/main" id="{86D9DAC8-5889-C1A0-BB6B-85AF669229FC}"/>
              </a:ext>
            </a:extLst>
          </p:cNvPr>
          <p:cNvSpPr/>
          <p:nvPr/>
        </p:nvSpPr>
        <p:spPr>
          <a:xfrm>
            <a:off x="2855028" y="5321507"/>
            <a:ext cx="67547" cy="390525"/>
          </a:xfrm>
          <a:custGeom>
            <a:avLst/>
            <a:gdLst>
              <a:gd name="connsiteX0" fmla="*/ 47422 w 64596"/>
              <a:gd name="connsiteY0" fmla="*/ 0 h 390525"/>
              <a:gd name="connsiteX1" fmla="*/ 1702 w 64596"/>
              <a:gd name="connsiteY1" fmla="*/ 100965 h 390525"/>
              <a:gd name="connsiteX2" fmla="*/ 15037 w 64596"/>
              <a:gd name="connsiteY2" fmla="*/ 188595 h 390525"/>
              <a:gd name="connsiteX3" fmla="*/ 64567 w 64596"/>
              <a:gd name="connsiteY3" fmla="*/ 255270 h 390525"/>
              <a:gd name="connsiteX4" fmla="*/ 20752 w 64596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7791"/>
              <a:gd name="connsiteY0" fmla="*/ 0 h 390525"/>
              <a:gd name="connsiteX1" fmla="*/ 3427 w 67791"/>
              <a:gd name="connsiteY1" fmla="*/ 100965 h 390525"/>
              <a:gd name="connsiteX2" fmla="*/ 16762 w 67791"/>
              <a:gd name="connsiteY2" fmla="*/ 188595 h 390525"/>
              <a:gd name="connsiteX3" fmla="*/ 66292 w 67791"/>
              <a:gd name="connsiteY3" fmla="*/ 255270 h 390525"/>
              <a:gd name="connsiteX4" fmla="*/ 22477 w 67791"/>
              <a:gd name="connsiteY4" fmla="*/ 390525 h 390525"/>
              <a:gd name="connsiteX0" fmla="*/ 49147 w 67547"/>
              <a:gd name="connsiteY0" fmla="*/ 0 h 390525"/>
              <a:gd name="connsiteX1" fmla="*/ 3427 w 67547"/>
              <a:gd name="connsiteY1" fmla="*/ 100965 h 390525"/>
              <a:gd name="connsiteX2" fmla="*/ 16762 w 67547"/>
              <a:gd name="connsiteY2" fmla="*/ 188595 h 390525"/>
              <a:gd name="connsiteX3" fmla="*/ 66292 w 67547"/>
              <a:gd name="connsiteY3" fmla="*/ 255270 h 390525"/>
              <a:gd name="connsiteX4" fmla="*/ 22477 w 67547"/>
              <a:gd name="connsiteY4" fmla="*/ 3905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47" h="390525">
                <a:moveTo>
                  <a:pt x="49147" y="0"/>
                </a:moveTo>
                <a:cubicBezTo>
                  <a:pt x="28985" y="34766"/>
                  <a:pt x="8824" y="69533"/>
                  <a:pt x="3427" y="100965"/>
                </a:cubicBezTo>
                <a:cubicBezTo>
                  <a:pt x="-1971" y="132398"/>
                  <a:pt x="-3240" y="153353"/>
                  <a:pt x="16762" y="188595"/>
                </a:cubicBezTo>
                <a:cubicBezTo>
                  <a:pt x="36764" y="223837"/>
                  <a:pt x="50100" y="221615"/>
                  <a:pt x="66292" y="255270"/>
                </a:cubicBezTo>
                <a:cubicBezTo>
                  <a:pt x="74865" y="317500"/>
                  <a:pt x="37241" y="339725"/>
                  <a:pt x="22477" y="390525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Forme libre : forme 63">
            <a:extLst>
              <a:ext uri="{FF2B5EF4-FFF2-40B4-BE49-F238E27FC236}">
                <a16:creationId xmlns:a16="http://schemas.microsoft.com/office/drawing/2014/main" id="{47955985-019B-3EB9-4087-E752703D9970}"/>
              </a:ext>
            </a:extLst>
          </p:cNvPr>
          <p:cNvSpPr/>
          <p:nvPr/>
        </p:nvSpPr>
        <p:spPr>
          <a:xfrm>
            <a:off x="3056761" y="5325791"/>
            <a:ext cx="67547" cy="390525"/>
          </a:xfrm>
          <a:custGeom>
            <a:avLst/>
            <a:gdLst>
              <a:gd name="connsiteX0" fmla="*/ 47422 w 64596"/>
              <a:gd name="connsiteY0" fmla="*/ 0 h 390525"/>
              <a:gd name="connsiteX1" fmla="*/ 1702 w 64596"/>
              <a:gd name="connsiteY1" fmla="*/ 100965 h 390525"/>
              <a:gd name="connsiteX2" fmla="*/ 15037 w 64596"/>
              <a:gd name="connsiteY2" fmla="*/ 188595 h 390525"/>
              <a:gd name="connsiteX3" fmla="*/ 64567 w 64596"/>
              <a:gd name="connsiteY3" fmla="*/ 255270 h 390525"/>
              <a:gd name="connsiteX4" fmla="*/ 20752 w 64596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7791"/>
              <a:gd name="connsiteY0" fmla="*/ 0 h 390525"/>
              <a:gd name="connsiteX1" fmla="*/ 3427 w 67791"/>
              <a:gd name="connsiteY1" fmla="*/ 100965 h 390525"/>
              <a:gd name="connsiteX2" fmla="*/ 16762 w 67791"/>
              <a:gd name="connsiteY2" fmla="*/ 188595 h 390525"/>
              <a:gd name="connsiteX3" fmla="*/ 66292 w 67791"/>
              <a:gd name="connsiteY3" fmla="*/ 255270 h 390525"/>
              <a:gd name="connsiteX4" fmla="*/ 22477 w 67791"/>
              <a:gd name="connsiteY4" fmla="*/ 390525 h 390525"/>
              <a:gd name="connsiteX0" fmla="*/ 49147 w 67547"/>
              <a:gd name="connsiteY0" fmla="*/ 0 h 390525"/>
              <a:gd name="connsiteX1" fmla="*/ 3427 w 67547"/>
              <a:gd name="connsiteY1" fmla="*/ 100965 h 390525"/>
              <a:gd name="connsiteX2" fmla="*/ 16762 w 67547"/>
              <a:gd name="connsiteY2" fmla="*/ 188595 h 390525"/>
              <a:gd name="connsiteX3" fmla="*/ 66292 w 67547"/>
              <a:gd name="connsiteY3" fmla="*/ 255270 h 390525"/>
              <a:gd name="connsiteX4" fmla="*/ 22477 w 67547"/>
              <a:gd name="connsiteY4" fmla="*/ 3905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47" h="390525">
                <a:moveTo>
                  <a:pt x="49147" y="0"/>
                </a:moveTo>
                <a:cubicBezTo>
                  <a:pt x="28985" y="34766"/>
                  <a:pt x="8824" y="69533"/>
                  <a:pt x="3427" y="100965"/>
                </a:cubicBezTo>
                <a:cubicBezTo>
                  <a:pt x="-1971" y="132398"/>
                  <a:pt x="-3240" y="153353"/>
                  <a:pt x="16762" y="188595"/>
                </a:cubicBezTo>
                <a:cubicBezTo>
                  <a:pt x="36764" y="223837"/>
                  <a:pt x="50100" y="221615"/>
                  <a:pt x="66292" y="255270"/>
                </a:cubicBezTo>
                <a:cubicBezTo>
                  <a:pt x="74865" y="317500"/>
                  <a:pt x="37241" y="339725"/>
                  <a:pt x="22477" y="390525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Forme libre : forme 64">
            <a:extLst>
              <a:ext uri="{FF2B5EF4-FFF2-40B4-BE49-F238E27FC236}">
                <a16:creationId xmlns:a16="http://schemas.microsoft.com/office/drawing/2014/main" id="{B29952B3-2DC1-234D-12BA-7EDE0C9B6CB2}"/>
              </a:ext>
            </a:extLst>
          </p:cNvPr>
          <p:cNvSpPr/>
          <p:nvPr/>
        </p:nvSpPr>
        <p:spPr>
          <a:xfrm>
            <a:off x="3271280" y="5328553"/>
            <a:ext cx="67547" cy="390525"/>
          </a:xfrm>
          <a:custGeom>
            <a:avLst/>
            <a:gdLst>
              <a:gd name="connsiteX0" fmla="*/ 47422 w 64596"/>
              <a:gd name="connsiteY0" fmla="*/ 0 h 390525"/>
              <a:gd name="connsiteX1" fmla="*/ 1702 w 64596"/>
              <a:gd name="connsiteY1" fmla="*/ 100965 h 390525"/>
              <a:gd name="connsiteX2" fmla="*/ 15037 w 64596"/>
              <a:gd name="connsiteY2" fmla="*/ 188595 h 390525"/>
              <a:gd name="connsiteX3" fmla="*/ 64567 w 64596"/>
              <a:gd name="connsiteY3" fmla="*/ 255270 h 390525"/>
              <a:gd name="connsiteX4" fmla="*/ 20752 w 64596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7791"/>
              <a:gd name="connsiteY0" fmla="*/ 0 h 390525"/>
              <a:gd name="connsiteX1" fmla="*/ 3427 w 67791"/>
              <a:gd name="connsiteY1" fmla="*/ 100965 h 390525"/>
              <a:gd name="connsiteX2" fmla="*/ 16762 w 67791"/>
              <a:gd name="connsiteY2" fmla="*/ 188595 h 390525"/>
              <a:gd name="connsiteX3" fmla="*/ 66292 w 67791"/>
              <a:gd name="connsiteY3" fmla="*/ 255270 h 390525"/>
              <a:gd name="connsiteX4" fmla="*/ 22477 w 67791"/>
              <a:gd name="connsiteY4" fmla="*/ 390525 h 390525"/>
              <a:gd name="connsiteX0" fmla="*/ 49147 w 67547"/>
              <a:gd name="connsiteY0" fmla="*/ 0 h 390525"/>
              <a:gd name="connsiteX1" fmla="*/ 3427 w 67547"/>
              <a:gd name="connsiteY1" fmla="*/ 100965 h 390525"/>
              <a:gd name="connsiteX2" fmla="*/ 16762 w 67547"/>
              <a:gd name="connsiteY2" fmla="*/ 188595 h 390525"/>
              <a:gd name="connsiteX3" fmla="*/ 66292 w 67547"/>
              <a:gd name="connsiteY3" fmla="*/ 255270 h 390525"/>
              <a:gd name="connsiteX4" fmla="*/ 22477 w 67547"/>
              <a:gd name="connsiteY4" fmla="*/ 3905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47" h="390525">
                <a:moveTo>
                  <a:pt x="49147" y="0"/>
                </a:moveTo>
                <a:cubicBezTo>
                  <a:pt x="28985" y="34766"/>
                  <a:pt x="8824" y="69533"/>
                  <a:pt x="3427" y="100965"/>
                </a:cubicBezTo>
                <a:cubicBezTo>
                  <a:pt x="-1971" y="132398"/>
                  <a:pt x="-3240" y="153353"/>
                  <a:pt x="16762" y="188595"/>
                </a:cubicBezTo>
                <a:cubicBezTo>
                  <a:pt x="36764" y="223837"/>
                  <a:pt x="50100" y="221615"/>
                  <a:pt x="66292" y="255270"/>
                </a:cubicBezTo>
                <a:cubicBezTo>
                  <a:pt x="74865" y="317500"/>
                  <a:pt x="37241" y="339725"/>
                  <a:pt x="22477" y="390525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Forme libre : forme 65">
            <a:extLst>
              <a:ext uri="{FF2B5EF4-FFF2-40B4-BE49-F238E27FC236}">
                <a16:creationId xmlns:a16="http://schemas.microsoft.com/office/drawing/2014/main" id="{4A412BC7-9D32-229D-B4F6-0CBFA8D42FDD}"/>
              </a:ext>
            </a:extLst>
          </p:cNvPr>
          <p:cNvSpPr/>
          <p:nvPr/>
        </p:nvSpPr>
        <p:spPr>
          <a:xfrm>
            <a:off x="2759902" y="5419932"/>
            <a:ext cx="67547" cy="390525"/>
          </a:xfrm>
          <a:custGeom>
            <a:avLst/>
            <a:gdLst>
              <a:gd name="connsiteX0" fmla="*/ 47422 w 64596"/>
              <a:gd name="connsiteY0" fmla="*/ 0 h 390525"/>
              <a:gd name="connsiteX1" fmla="*/ 1702 w 64596"/>
              <a:gd name="connsiteY1" fmla="*/ 100965 h 390525"/>
              <a:gd name="connsiteX2" fmla="*/ 15037 w 64596"/>
              <a:gd name="connsiteY2" fmla="*/ 188595 h 390525"/>
              <a:gd name="connsiteX3" fmla="*/ 64567 w 64596"/>
              <a:gd name="connsiteY3" fmla="*/ 255270 h 390525"/>
              <a:gd name="connsiteX4" fmla="*/ 20752 w 64596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7791"/>
              <a:gd name="connsiteY0" fmla="*/ 0 h 390525"/>
              <a:gd name="connsiteX1" fmla="*/ 3427 w 67791"/>
              <a:gd name="connsiteY1" fmla="*/ 100965 h 390525"/>
              <a:gd name="connsiteX2" fmla="*/ 16762 w 67791"/>
              <a:gd name="connsiteY2" fmla="*/ 188595 h 390525"/>
              <a:gd name="connsiteX3" fmla="*/ 66292 w 67791"/>
              <a:gd name="connsiteY3" fmla="*/ 255270 h 390525"/>
              <a:gd name="connsiteX4" fmla="*/ 22477 w 67791"/>
              <a:gd name="connsiteY4" fmla="*/ 390525 h 390525"/>
              <a:gd name="connsiteX0" fmla="*/ 49147 w 67547"/>
              <a:gd name="connsiteY0" fmla="*/ 0 h 390525"/>
              <a:gd name="connsiteX1" fmla="*/ 3427 w 67547"/>
              <a:gd name="connsiteY1" fmla="*/ 100965 h 390525"/>
              <a:gd name="connsiteX2" fmla="*/ 16762 w 67547"/>
              <a:gd name="connsiteY2" fmla="*/ 188595 h 390525"/>
              <a:gd name="connsiteX3" fmla="*/ 66292 w 67547"/>
              <a:gd name="connsiteY3" fmla="*/ 255270 h 390525"/>
              <a:gd name="connsiteX4" fmla="*/ 22477 w 67547"/>
              <a:gd name="connsiteY4" fmla="*/ 3905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47" h="390525">
                <a:moveTo>
                  <a:pt x="49147" y="0"/>
                </a:moveTo>
                <a:cubicBezTo>
                  <a:pt x="28985" y="34766"/>
                  <a:pt x="8824" y="69533"/>
                  <a:pt x="3427" y="100965"/>
                </a:cubicBezTo>
                <a:cubicBezTo>
                  <a:pt x="-1971" y="132398"/>
                  <a:pt x="-3240" y="153353"/>
                  <a:pt x="16762" y="188595"/>
                </a:cubicBezTo>
                <a:cubicBezTo>
                  <a:pt x="36764" y="223837"/>
                  <a:pt x="50100" y="221615"/>
                  <a:pt x="66292" y="255270"/>
                </a:cubicBezTo>
                <a:cubicBezTo>
                  <a:pt x="74865" y="317500"/>
                  <a:pt x="37241" y="339725"/>
                  <a:pt x="22477" y="390525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Forme libre : forme 66">
            <a:extLst>
              <a:ext uri="{FF2B5EF4-FFF2-40B4-BE49-F238E27FC236}">
                <a16:creationId xmlns:a16="http://schemas.microsoft.com/office/drawing/2014/main" id="{67C9C382-D340-8A14-1D21-895583C28410}"/>
              </a:ext>
            </a:extLst>
          </p:cNvPr>
          <p:cNvSpPr/>
          <p:nvPr/>
        </p:nvSpPr>
        <p:spPr>
          <a:xfrm>
            <a:off x="2961635" y="5424216"/>
            <a:ext cx="67547" cy="390525"/>
          </a:xfrm>
          <a:custGeom>
            <a:avLst/>
            <a:gdLst>
              <a:gd name="connsiteX0" fmla="*/ 47422 w 64596"/>
              <a:gd name="connsiteY0" fmla="*/ 0 h 390525"/>
              <a:gd name="connsiteX1" fmla="*/ 1702 w 64596"/>
              <a:gd name="connsiteY1" fmla="*/ 100965 h 390525"/>
              <a:gd name="connsiteX2" fmla="*/ 15037 w 64596"/>
              <a:gd name="connsiteY2" fmla="*/ 188595 h 390525"/>
              <a:gd name="connsiteX3" fmla="*/ 64567 w 64596"/>
              <a:gd name="connsiteY3" fmla="*/ 255270 h 390525"/>
              <a:gd name="connsiteX4" fmla="*/ 20752 w 64596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7791"/>
              <a:gd name="connsiteY0" fmla="*/ 0 h 390525"/>
              <a:gd name="connsiteX1" fmla="*/ 3427 w 67791"/>
              <a:gd name="connsiteY1" fmla="*/ 100965 h 390525"/>
              <a:gd name="connsiteX2" fmla="*/ 16762 w 67791"/>
              <a:gd name="connsiteY2" fmla="*/ 188595 h 390525"/>
              <a:gd name="connsiteX3" fmla="*/ 66292 w 67791"/>
              <a:gd name="connsiteY3" fmla="*/ 255270 h 390525"/>
              <a:gd name="connsiteX4" fmla="*/ 22477 w 67791"/>
              <a:gd name="connsiteY4" fmla="*/ 390525 h 390525"/>
              <a:gd name="connsiteX0" fmla="*/ 49147 w 67547"/>
              <a:gd name="connsiteY0" fmla="*/ 0 h 390525"/>
              <a:gd name="connsiteX1" fmla="*/ 3427 w 67547"/>
              <a:gd name="connsiteY1" fmla="*/ 100965 h 390525"/>
              <a:gd name="connsiteX2" fmla="*/ 16762 w 67547"/>
              <a:gd name="connsiteY2" fmla="*/ 188595 h 390525"/>
              <a:gd name="connsiteX3" fmla="*/ 66292 w 67547"/>
              <a:gd name="connsiteY3" fmla="*/ 255270 h 390525"/>
              <a:gd name="connsiteX4" fmla="*/ 22477 w 67547"/>
              <a:gd name="connsiteY4" fmla="*/ 3905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47" h="390525">
                <a:moveTo>
                  <a:pt x="49147" y="0"/>
                </a:moveTo>
                <a:cubicBezTo>
                  <a:pt x="28985" y="34766"/>
                  <a:pt x="8824" y="69533"/>
                  <a:pt x="3427" y="100965"/>
                </a:cubicBezTo>
                <a:cubicBezTo>
                  <a:pt x="-1971" y="132398"/>
                  <a:pt x="-3240" y="153353"/>
                  <a:pt x="16762" y="188595"/>
                </a:cubicBezTo>
                <a:cubicBezTo>
                  <a:pt x="36764" y="223837"/>
                  <a:pt x="50100" y="221615"/>
                  <a:pt x="66292" y="255270"/>
                </a:cubicBezTo>
                <a:cubicBezTo>
                  <a:pt x="74865" y="317500"/>
                  <a:pt x="37241" y="339725"/>
                  <a:pt x="22477" y="390525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Forme libre : forme 67">
            <a:extLst>
              <a:ext uri="{FF2B5EF4-FFF2-40B4-BE49-F238E27FC236}">
                <a16:creationId xmlns:a16="http://schemas.microsoft.com/office/drawing/2014/main" id="{B5522448-1B57-93F9-9AD8-7E444405BC34}"/>
              </a:ext>
            </a:extLst>
          </p:cNvPr>
          <p:cNvSpPr/>
          <p:nvPr/>
        </p:nvSpPr>
        <p:spPr>
          <a:xfrm>
            <a:off x="3176154" y="5426978"/>
            <a:ext cx="67547" cy="390525"/>
          </a:xfrm>
          <a:custGeom>
            <a:avLst/>
            <a:gdLst>
              <a:gd name="connsiteX0" fmla="*/ 47422 w 64596"/>
              <a:gd name="connsiteY0" fmla="*/ 0 h 390525"/>
              <a:gd name="connsiteX1" fmla="*/ 1702 w 64596"/>
              <a:gd name="connsiteY1" fmla="*/ 100965 h 390525"/>
              <a:gd name="connsiteX2" fmla="*/ 15037 w 64596"/>
              <a:gd name="connsiteY2" fmla="*/ 188595 h 390525"/>
              <a:gd name="connsiteX3" fmla="*/ 64567 w 64596"/>
              <a:gd name="connsiteY3" fmla="*/ 255270 h 390525"/>
              <a:gd name="connsiteX4" fmla="*/ 20752 w 64596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7791"/>
              <a:gd name="connsiteY0" fmla="*/ 0 h 390525"/>
              <a:gd name="connsiteX1" fmla="*/ 3427 w 67791"/>
              <a:gd name="connsiteY1" fmla="*/ 100965 h 390525"/>
              <a:gd name="connsiteX2" fmla="*/ 16762 w 67791"/>
              <a:gd name="connsiteY2" fmla="*/ 188595 h 390525"/>
              <a:gd name="connsiteX3" fmla="*/ 66292 w 67791"/>
              <a:gd name="connsiteY3" fmla="*/ 255270 h 390525"/>
              <a:gd name="connsiteX4" fmla="*/ 22477 w 67791"/>
              <a:gd name="connsiteY4" fmla="*/ 390525 h 390525"/>
              <a:gd name="connsiteX0" fmla="*/ 49147 w 67547"/>
              <a:gd name="connsiteY0" fmla="*/ 0 h 390525"/>
              <a:gd name="connsiteX1" fmla="*/ 3427 w 67547"/>
              <a:gd name="connsiteY1" fmla="*/ 100965 h 390525"/>
              <a:gd name="connsiteX2" fmla="*/ 16762 w 67547"/>
              <a:gd name="connsiteY2" fmla="*/ 188595 h 390525"/>
              <a:gd name="connsiteX3" fmla="*/ 66292 w 67547"/>
              <a:gd name="connsiteY3" fmla="*/ 255270 h 390525"/>
              <a:gd name="connsiteX4" fmla="*/ 22477 w 67547"/>
              <a:gd name="connsiteY4" fmla="*/ 3905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47" h="390525">
                <a:moveTo>
                  <a:pt x="49147" y="0"/>
                </a:moveTo>
                <a:cubicBezTo>
                  <a:pt x="28985" y="34766"/>
                  <a:pt x="8824" y="69533"/>
                  <a:pt x="3427" y="100965"/>
                </a:cubicBezTo>
                <a:cubicBezTo>
                  <a:pt x="-1971" y="132398"/>
                  <a:pt x="-3240" y="153353"/>
                  <a:pt x="16762" y="188595"/>
                </a:cubicBezTo>
                <a:cubicBezTo>
                  <a:pt x="36764" y="223837"/>
                  <a:pt x="50100" y="221615"/>
                  <a:pt x="66292" y="255270"/>
                </a:cubicBezTo>
                <a:cubicBezTo>
                  <a:pt x="74865" y="317500"/>
                  <a:pt x="37241" y="339725"/>
                  <a:pt x="22477" y="390525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Forme libre : forme 68">
            <a:extLst>
              <a:ext uri="{FF2B5EF4-FFF2-40B4-BE49-F238E27FC236}">
                <a16:creationId xmlns:a16="http://schemas.microsoft.com/office/drawing/2014/main" id="{C8C8B0B8-1DFC-666F-A409-82B71AF9F24E}"/>
              </a:ext>
            </a:extLst>
          </p:cNvPr>
          <p:cNvSpPr/>
          <p:nvPr/>
        </p:nvSpPr>
        <p:spPr>
          <a:xfrm>
            <a:off x="2631173" y="5530378"/>
            <a:ext cx="67547" cy="390525"/>
          </a:xfrm>
          <a:custGeom>
            <a:avLst/>
            <a:gdLst>
              <a:gd name="connsiteX0" fmla="*/ 47422 w 64596"/>
              <a:gd name="connsiteY0" fmla="*/ 0 h 390525"/>
              <a:gd name="connsiteX1" fmla="*/ 1702 w 64596"/>
              <a:gd name="connsiteY1" fmla="*/ 100965 h 390525"/>
              <a:gd name="connsiteX2" fmla="*/ 15037 w 64596"/>
              <a:gd name="connsiteY2" fmla="*/ 188595 h 390525"/>
              <a:gd name="connsiteX3" fmla="*/ 64567 w 64596"/>
              <a:gd name="connsiteY3" fmla="*/ 255270 h 390525"/>
              <a:gd name="connsiteX4" fmla="*/ 20752 w 64596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7791"/>
              <a:gd name="connsiteY0" fmla="*/ 0 h 390525"/>
              <a:gd name="connsiteX1" fmla="*/ 3427 w 67791"/>
              <a:gd name="connsiteY1" fmla="*/ 100965 h 390525"/>
              <a:gd name="connsiteX2" fmla="*/ 16762 w 67791"/>
              <a:gd name="connsiteY2" fmla="*/ 188595 h 390525"/>
              <a:gd name="connsiteX3" fmla="*/ 66292 w 67791"/>
              <a:gd name="connsiteY3" fmla="*/ 255270 h 390525"/>
              <a:gd name="connsiteX4" fmla="*/ 22477 w 67791"/>
              <a:gd name="connsiteY4" fmla="*/ 390525 h 390525"/>
              <a:gd name="connsiteX0" fmla="*/ 49147 w 67547"/>
              <a:gd name="connsiteY0" fmla="*/ 0 h 390525"/>
              <a:gd name="connsiteX1" fmla="*/ 3427 w 67547"/>
              <a:gd name="connsiteY1" fmla="*/ 100965 h 390525"/>
              <a:gd name="connsiteX2" fmla="*/ 16762 w 67547"/>
              <a:gd name="connsiteY2" fmla="*/ 188595 h 390525"/>
              <a:gd name="connsiteX3" fmla="*/ 66292 w 67547"/>
              <a:gd name="connsiteY3" fmla="*/ 255270 h 390525"/>
              <a:gd name="connsiteX4" fmla="*/ 22477 w 67547"/>
              <a:gd name="connsiteY4" fmla="*/ 3905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47" h="390525">
                <a:moveTo>
                  <a:pt x="49147" y="0"/>
                </a:moveTo>
                <a:cubicBezTo>
                  <a:pt x="28985" y="34766"/>
                  <a:pt x="8824" y="69533"/>
                  <a:pt x="3427" y="100965"/>
                </a:cubicBezTo>
                <a:cubicBezTo>
                  <a:pt x="-1971" y="132398"/>
                  <a:pt x="-3240" y="153353"/>
                  <a:pt x="16762" y="188595"/>
                </a:cubicBezTo>
                <a:cubicBezTo>
                  <a:pt x="36764" y="223837"/>
                  <a:pt x="50100" y="221615"/>
                  <a:pt x="66292" y="255270"/>
                </a:cubicBezTo>
                <a:cubicBezTo>
                  <a:pt x="74865" y="317500"/>
                  <a:pt x="37241" y="339725"/>
                  <a:pt x="22477" y="390525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Forme libre : forme 69">
            <a:extLst>
              <a:ext uri="{FF2B5EF4-FFF2-40B4-BE49-F238E27FC236}">
                <a16:creationId xmlns:a16="http://schemas.microsoft.com/office/drawing/2014/main" id="{7366F12A-EB8D-7F38-C4D9-F035E9AC41C4}"/>
              </a:ext>
            </a:extLst>
          </p:cNvPr>
          <p:cNvSpPr/>
          <p:nvPr/>
        </p:nvSpPr>
        <p:spPr>
          <a:xfrm>
            <a:off x="2832906" y="5534662"/>
            <a:ext cx="67547" cy="390525"/>
          </a:xfrm>
          <a:custGeom>
            <a:avLst/>
            <a:gdLst>
              <a:gd name="connsiteX0" fmla="*/ 47422 w 64596"/>
              <a:gd name="connsiteY0" fmla="*/ 0 h 390525"/>
              <a:gd name="connsiteX1" fmla="*/ 1702 w 64596"/>
              <a:gd name="connsiteY1" fmla="*/ 100965 h 390525"/>
              <a:gd name="connsiteX2" fmla="*/ 15037 w 64596"/>
              <a:gd name="connsiteY2" fmla="*/ 188595 h 390525"/>
              <a:gd name="connsiteX3" fmla="*/ 64567 w 64596"/>
              <a:gd name="connsiteY3" fmla="*/ 255270 h 390525"/>
              <a:gd name="connsiteX4" fmla="*/ 20752 w 64596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7791"/>
              <a:gd name="connsiteY0" fmla="*/ 0 h 390525"/>
              <a:gd name="connsiteX1" fmla="*/ 3427 w 67791"/>
              <a:gd name="connsiteY1" fmla="*/ 100965 h 390525"/>
              <a:gd name="connsiteX2" fmla="*/ 16762 w 67791"/>
              <a:gd name="connsiteY2" fmla="*/ 188595 h 390525"/>
              <a:gd name="connsiteX3" fmla="*/ 66292 w 67791"/>
              <a:gd name="connsiteY3" fmla="*/ 255270 h 390525"/>
              <a:gd name="connsiteX4" fmla="*/ 22477 w 67791"/>
              <a:gd name="connsiteY4" fmla="*/ 390525 h 390525"/>
              <a:gd name="connsiteX0" fmla="*/ 49147 w 67547"/>
              <a:gd name="connsiteY0" fmla="*/ 0 h 390525"/>
              <a:gd name="connsiteX1" fmla="*/ 3427 w 67547"/>
              <a:gd name="connsiteY1" fmla="*/ 100965 h 390525"/>
              <a:gd name="connsiteX2" fmla="*/ 16762 w 67547"/>
              <a:gd name="connsiteY2" fmla="*/ 188595 h 390525"/>
              <a:gd name="connsiteX3" fmla="*/ 66292 w 67547"/>
              <a:gd name="connsiteY3" fmla="*/ 255270 h 390525"/>
              <a:gd name="connsiteX4" fmla="*/ 22477 w 67547"/>
              <a:gd name="connsiteY4" fmla="*/ 3905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47" h="390525">
                <a:moveTo>
                  <a:pt x="49147" y="0"/>
                </a:moveTo>
                <a:cubicBezTo>
                  <a:pt x="28985" y="34766"/>
                  <a:pt x="8824" y="69533"/>
                  <a:pt x="3427" y="100965"/>
                </a:cubicBezTo>
                <a:cubicBezTo>
                  <a:pt x="-1971" y="132398"/>
                  <a:pt x="-3240" y="153353"/>
                  <a:pt x="16762" y="188595"/>
                </a:cubicBezTo>
                <a:cubicBezTo>
                  <a:pt x="36764" y="223837"/>
                  <a:pt x="50100" y="221615"/>
                  <a:pt x="66292" y="255270"/>
                </a:cubicBezTo>
                <a:cubicBezTo>
                  <a:pt x="74865" y="317500"/>
                  <a:pt x="37241" y="339725"/>
                  <a:pt x="22477" y="390525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Forme libre : forme 70">
            <a:extLst>
              <a:ext uri="{FF2B5EF4-FFF2-40B4-BE49-F238E27FC236}">
                <a16:creationId xmlns:a16="http://schemas.microsoft.com/office/drawing/2014/main" id="{CE1F7711-B307-7218-D6CC-59F2D7DE5963}"/>
              </a:ext>
            </a:extLst>
          </p:cNvPr>
          <p:cNvSpPr/>
          <p:nvPr/>
        </p:nvSpPr>
        <p:spPr>
          <a:xfrm>
            <a:off x="3047425" y="5537424"/>
            <a:ext cx="67547" cy="390525"/>
          </a:xfrm>
          <a:custGeom>
            <a:avLst/>
            <a:gdLst>
              <a:gd name="connsiteX0" fmla="*/ 47422 w 64596"/>
              <a:gd name="connsiteY0" fmla="*/ 0 h 390525"/>
              <a:gd name="connsiteX1" fmla="*/ 1702 w 64596"/>
              <a:gd name="connsiteY1" fmla="*/ 100965 h 390525"/>
              <a:gd name="connsiteX2" fmla="*/ 15037 w 64596"/>
              <a:gd name="connsiteY2" fmla="*/ 188595 h 390525"/>
              <a:gd name="connsiteX3" fmla="*/ 64567 w 64596"/>
              <a:gd name="connsiteY3" fmla="*/ 255270 h 390525"/>
              <a:gd name="connsiteX4" fmla="*/ 20752 w 64596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7791"/>
              <a:gd name="connsiteY0" fmla="*/ 0 h 390525"/>
              <a:gd name="connsiteX1" fmla="*/ 3427 w 67791"/>
              <a:gd name="connsiteY1" fmla="*/ 100965 h 390525"/>
              <a:gd name="connsiteX2" fmla="*/ 16762 w 67791"/>
              <a:gd name="connsiteY2" fmla="*/ 188595 h 390525"/>
              <a:gd name="connsiteX3" fmla="*/ 66292 w 67791"/>
              <a:gd name="connsiteY3" fmla="*/ 255270 h 390525"/>
              <a:gd name="connsiteX4" fmla="*/ 22477 w 67791"/>
              <a:gd name="connsiteY4" fmla="*/ 390525 h 390525"/>
              <a:gd name="connsiteX0" fmla="*/ 49147 w 67547"/>
              <a:gd name="connsiteY0" fmla="*/ 0 h 390525"/>
              <a:gd name="connsiteX1" fmla="*/ 3427 w 67547"/>
              <a:gd name="connsiteY1" fmla="*/ 100965 h 390525"/>
              <a:gd name="connsiteX2" fmla="*/ 16762 w 67547"/>
              <a:gd name="connsiteY2" fmla="*/ 188595 h 390525"/>
              <a:gd name="connsiteX3" fmla="*/ 66292 w 67547"/>
              <a:gd name="connsiteY3" fmla="*/ 255270 h 390525"/>
              <a:gd name="connsiteX4" fmla="*/ 22477 w 67547"/>
              <a:gd name="connsiteY4" fmla="*/ 3905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47" h="390525">
                <a:moveTo>
                  <a:pt x="49147" y="0"/>
                </a:moveTo>
                <a:cubicBezTo>
                  <a:pt x="28985" y="34766"/>
                  <a:pt x="8824" y="69533"/>
                  <a:pt x="3427" y="100965"/>
                </a:cubicBezTo>
                <a:cubicBezTo>
                  <a:pt x="-1971" y="132398"/>
                  <a:pt x="-3240" y="153353"/>
                  <a:pt x="16762" y="188595"/>
                </a:cubicBezTo>
                <a:cubicBezTo>
                  <a:pt x="36764" y="223837"/>
                  <a:pt x="50100" y="221615"/>
                  <a:pt x="66292" y="255270"/>
                </a:cubicBezTo>
                <a:cubicBezTo>
                  <a:pt x="74865" y="317500"/>
                  <a:pt x="37241" y="339725"/>
                  <a:pt x="22477" y="390525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277BA39D-CC87-B2CB-992A-1C53E3AF0F43}"/>
              </a:ext>
            </a:extLst>
          </p:cNvPr>
          <p:cNvSpPr/>
          <p:nvPr/>
        </p:nvSpPr>
        <p:spPr>
          <a:xfrm>
            <a:off x="5479773" y="5419932"/>
            <a:ext cx="268121" cy="500971"/>
          </a:xfrm>
          <a:prstGeom prst="rightArrow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993E033A-AE0B-0BAB-E263-DB8828478776}"/>
              </a:ext>
            </a:extLst>
          </p:cNvPr>
          <p:cNvSpPr/>
          <p:nvPr/>
        </p:nvSpPr>
        <p:spPr>
          <a:xfrm>
            <a:off x="8835387" y="5446456"/>
            <a:ext cx="574312" cy="500971"/>
          </a:xfrm>
          <a:prstGeom prst="rightArrow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3D9DC696-3ADD-A33A-E95F-6435CEA38EF7}"/>
              </a:ext>
            </a:extLst>
          </p:cNvPr>
          <p:cNvSpPr/>
          <p:nvPr/>
        </p:nvSpPr>
        <p:spPr>
          <a:xfrm>
            <a:off x="10874707" y="5473181"/>
            <a:ext cx="135076" cy="500971"/>
          </a:xfrm>
          <a:prstGeom prst="rightArrow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Flèche : droite 71">
            <a:extLst>
              <a:ext uri="{FF2B5EF4-FFF2-40B4-BE49-F238E27FC236}">
                <a16:creationId xmlns:a16="http://schemas.microsoft.com/office/drawing/2014/main" id="{E0A89F97-3CB5-43E8-E208-77F3137B2A55}"/>
              </a:ext>
            </a:extLst>
          </p:cNvPr>
          <p:cNvSpPr/>
          <p:nvPr/>
        </p:nvSpPr>
        <p:spPr>
          <a:xfrm>
            <a:off x="7065645" y="5605346"/>
            <a:ext cx="85539" cy="500971"/>
          </a:xfrm>
          <a:prstGeom prst="rightArrow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Flèche : droite 72">
            <a:extLst>
              <a:ext uri="{FF2B5EF4-FFF2-40B4-BE49-F238E27FC236}">
                <a16:creationId xmlns:a16="http://schemas.microsoft.com/office/drawing/2014/main" id="{A5B92658-B176-7B83-2182-FE36ECFC8DB7}"/>
              </a:ext>
            </a:extLst>
          </p:cNvPr>
          <p:cNvSpPr/>
          <p:nvPr/>
        </p:nvSpPr>
        <p:spPr>
          <a:xfrm rot="10800000">
            <a:off x="8785307" y="3110284"/>
            <a:ext cx="2312490" cy="500971"/>
          </a:xfrm>
          <a:prstGeom prst="rightArrow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Flèche : droite 73">
            <a:extLst>
              <a:ext uri="{FF2B5EF4-FFF2-40B4-BE49-F238E27FC236}">
                <a16:creationId xmlns:a16="http://schemas.microsoft.com/office/drawing/2014/main" id="{79E95C02-2EAB-F895-A480-BD602EEEB7A6}"/>
              </a:ext>
            </a:extLst>
          </p:cNvPr>
          <p:cNvSpPr/>
          <p:nvPr/>
        </p:nvSpPr>
        <p:spPr>
          <a:xfrm rot="10800000">
            <a:off x="5425441" y="3083942"/>
            <a:ext cx="1873292" cy="500971"/>
          </a:xfrm>
          <a:prstGeom prst="rightArrow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Flèche : droite 74">
            <a:extLst>
              <a:ext uri="{FF2B5EF4-FFF2-40B4-BE49-F238E27FC236}">
                <a16:creationId xmlns:a16="http://schemas.microsoft.com/office/drawing/2014/main" id="{54B2AA17-CC9E-D8B1-6731-FDA7CD1F9874}"/>
              </a:ext>
            </a:extLst>
          </p:cNvPr>
          <p:cNvSpPr/>
          <p:nvPr/>
        </p:nvSpPr>
        <p:spPr>
          <a:xfrm rot="10800000">
            <a:off x="8316050" y="3510180"/>
            <a:ext cx="494232" cy="500971"/>
          </a:xfrm>
          <a:prstGeom prst="rightArrow">
            <a:avLst/>
          </a:prstGeom>
          <a:solidFill>
            <a:srgbClr val="7030A0">
              <a:alpha val="50196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708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4" grpId="0" animBg="1"/>
      <p:bldP spid="5" grpId="0" animBg="1"/>
      <p:bldP spid="7" grpId="0" animBg="1"/>
      <p:bldP spid="72" grpId="0" animBg="1"/>
      <p:bldP spid="73" grpId="0" animBg="1"/>
      <p:bldP spid="74" grpId="0" animBg="1"/>
      <p:bldP spid="7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DB285-E018-14C6-D380-88D6DEAF2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oneTexte 17">
            <a:extLst>
              <a:ext uri="{FF2B5EF4-FFF2-40B4-BE49-F238E27FC236}">
                <a16:creationId xmlns:a16="http://schemas.microsoft.com/office/drawing/2014/main" id="{649EA018-74E7-9A38-1231-75BB24478F89}"/>
              </a:ext>
            </a:extLst>
          </p:cNvPr>
          <p:cNvSpPr txBox="1"/>
          <p:nvPr/>
        </p:nvSpPr>
        <p:spPr>
          <a:xfrm>
            <a:off x="3778249" y="6461808"/>
            <a:ext cx="50571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solidFill>
                  <a:schemeClr val="bg1">
                    <a:lumMod val="75000"/>
                  </a:schemeClr>
                </a:solidFill>
              </a:rPr>
              <a:t>Robin Molle – robin.molle@diamfab.com – </a:t>
            </a:r>
            <a:r>
              <a:rPr lang="fr-FR" sz="1050" dirty="0" err="1">
                <a:solidFill>
                  <a:schemeClr val="bg1">
                    <a:lumMod val="75000"/>
                  </a:schemeClr>
                </a:solidFill>
              </a:rPr>
              <a:t>GdR</a:t>
            </a:r>
            <a:r>
              <a:rPr lang="fr-FR" sz="1050" dirty="0">
                <a:solidFill>
                  <a:schemeClr val="bg1">
                    <a:lumMod val="75000"/>
                  </a:schemeClr>
                </a:solidFill>
              </a:rPr>
              <a:t> Di2i 2026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AC83C1A-3852-E5F9-0A76-2EAE416B4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455" y="213870"/>
            <a:ext cx="8495800" cy="573573"/>
          </a:xfrm>
        </p:spPr>
        <p:txBody>
          <a:bodyPr/>
          <a:lstStyle/>
          <a:p>
            <a:r>
              <a:rPr lang="fr-FR" dirty="0"/>
              <a:t>Diamond </a:t>
            </a:r>
            <a:r>
              <a:rPr lang="fr-FR" dirty="0" err="1"/>
              <a:t>response</a:t>
            </a:r>
            <a:r>
              <a:rPr lang="fr-FR" dirty="0"/>
              <a:t> to proton fluence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876557F-59FF-ED9F-94FE-52ACEAD96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05155D3-DB30-4518-6EA1-66FD2EC0EB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" t="81718" r="284" b="-807"/>
          <a:stretch>
            <a:fillRect/>
          </a:stretch>
        </p:blipFill>
        <p:spPr>
          <a:xfrm>
            <a:off x="484510" y="1003816"/>
            <a:ext cx="6344965" cy="116586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676EBE6-9194-8E72-1A0A-74F571B264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095" y="746142"/>
            <a:ext cx="4872634" cy="6070557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00EE998A-4136-554D-715F-B47AD7B4444E}"/>
              </a:ext>
            </a:extLst>
          </p:cNvPr>
          <p:cNvSpPr/>
          <p:nvPr/>
        </p:nvSpPr>
        <p:spPr>
          <a:xfrm>
            <a:off x="728182" y="3678023"/>
            <a:ext cx="6100133" cy="619459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H19 </a:t>
            </a:r>
            <a:r>
              <a:rPr lang="fr-FR" dirty="0" err="1"/>
              <a:t>creation</a:t>
            </a:r>
            <a:r>
              <a:rPr lang="fr-FR" dirty="0"/>
              <a:t> : </a:t>
            </a:r>
            <a:r>
              <a:rPr lang="fr-FR" dirty="0" err="1"/>
              <a:t>annealing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4370FB6-4C3F-A991-9D94-0983DCFDFA95}"/>
              </a:ext>
            </a:extLst>
          </p:cNvPr>
          <p:cNvSpPr txBox="1"/>
          <p:nvPr/>
        </p:nvSpPr>
        <p:spPr>
          <a:xfrm>
            <a:off x="10078720" y="3513771"/>
            <a:ext cx="77539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FR" sz="1000" dirty="0" err="1"/>
              <a:t>Vacancies</a:t>
            </a:r>
            <a:r>
              <a:rPr lang="fr-FR" sz="1000" dirty="0"/>
              <a:t> = GR1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67FC410-672E-A9C6-2C56-47BCF735452A}"/>
              </a:ext>
            </a:extLst>
          </p:cNvPr>
          <p:cNvSpPr/>
          <p:nvPr/>
        </p:nvSpPr>
        <p:spPr>
          <a:xfrm>
            <a:off x="8100060" y="1614977"/>
            <a:ext cx="106680" cy="459780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8BAB0F9-49E4-09E2-9789-12D418311B30}"/>
              </a:ext>
            </a:extLst>
          </p:cNvPr>
          <p:cNvSpPr/>
          <p:nvPr/>
        </p:nvSpPr>
        <p:spPr>
          <a:xfrm>
            <a:off x="10854111" y="1003817"/>
            <a:ext cx="476829" cy="5015984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9201150-CFE9-3863-CB7D-98C88A3AC9BB}"/>
              </a:ext>
            </a:extLst>
          </p:cNvPr>
          <p:cNvSpPr/>
          <p:nvPr/>
        </p:nvSpPr>
        <p:spPr>
          <a:xfrm>
            <a:off x="728182" y="2809541"/>
            <a:ext cx="6100133" cy="61945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GR1 = </a:t>
            </a:r>
            <a:r>
              <a:rPr lang="fr-FR" dirty="0" err="1"/>
              <a:t>vacancies</a:t>
            </a:r>
            <a:r>
              <a:rPr lang="fr-FR" dirty="0"/>
              <a:t> : Raman </a:t>
            </a:r>
            <a:r>
              <a:rPr lang="fr-FR" dirty="0" err="1"/>
              <a:t>sensivity</a:t>
            </a:r>
            <a:r>
              <a:rPr lang="fr-FR" dirty="0"/>
              <a:t> &gt; 2</a:t>
            </a:r>
            <a:r>
              <a:rPr lang="fr-FR" baseline="30000" dirty="0"/>
              <a:t>e</a:t>
            </a:r>
            <a:r>
              <a:rPr lang="fr-FR" dirty="0"/>
              <a:t>14 vac./cm²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DEC9C85-E3F1-BE7E-A1BA-F91DE1AC4A22}"/>
              </a:ext>
            </a:extLst>
          </p:cNvPr>
          <p:cNvSpPr/>
          <p:nvPr/>
        </p:nvSpPr>
        <p:spPr>
          <a:xfrm>
            <a:off x="728181" y="4546505"/>
            <a:ext cx="6100133" cy="619459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No NV centers </a:t>
            </a:r>
            <a:r>
              <a:rPr lang="fr-FR" dirty="0" err="1"/>
              <a:t>created</a:t>
            </a:r>
            <a:endParaRPr lang="fr-FR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7DBF90CE-633D-A6BE-6EAC-EDA82B3CBF38}"/>
              </a:ext>
            </a:extLst>
          </p:cNvPr>
          <p:cNvSpPr/>
          <p:nvPr/>
        </p:nvSpPr>
        <p:spPr>
          <a:xfrm>
            <a:off x="8206740" y="1614977"/>
            <a:ext cx="106680" cy="4597808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9517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6" grpId="0" animBg="1"/>
      <p:bldP spid="6" grpId="1" animBg="1"/>
      <p:bldP spid="8" grpId="0" animBg="1"/>
      <p:bldP spid="8" grpId="1" animBg="1"/>
      <p:bldP spid="9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864697-59C3-6D3D-F4C4-0ECCB0A5D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10" y="415663"/>
            <a:ext cx="7135489" cy="573573"/>
          </a:xfrm>
        </p:spPr>
        <p:txBody>
          <a:bodyPr/>
          <a:lstStyle/>
          <a:p>
            <a:r>
              <a:rPr lang="fr-FR" dirty="0"/>
              <a:t>Model of CCE </a:t>
            </a:r>
            <a:r>
              <a:rPr lang="fr-FR" dirty="0" err="1"/>
              <a:t>with</a:t>
            </a:r>
            <a:r>
              <a:rPr lang="fr-FR" dirty="0"/>
              <a:t> fluence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B567019-E5EE-A552-1D5A-CAA227CAA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461A57-5113-13B9-F4A3-B4D94AFF4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8776"/>
            <a:ext cx="8545987" cy="525907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117ABFA-9F5F-74D3-81FE-36A050857ED2}"/>
              </a:ext>
            </a:extLst>
          </p:cNvPr>
          <p:cNvSpPr/>
          <p:nvPr/>
        </p:nvSpPr>
        <p:spPr>
          <a:xfrm>
            <a:off x="8418238" y="2419350"/>
            <a:ext cx="3644221" cy="201930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arenR"/>
            </a:pPr>
            <a:r>
              <a:rPr lang="fr-FR" dirty="0"/>
              <a:t>Initial </a:t>
            </a:r>
            <a:r>
              <a:rPr lang="fr-FR" dirty="0" err="1"/>
              <a:t>overall</a:t>
            </a:r>
            <a:r>
              <a:rPr lang="fr-FR" dirty="0"/>
              <a:t> </a:t>
            </a:r>
            <a:r>
              <a:rPr lang="fr-FR" dirty="0" err="1"/>
              <a:t>crystal</a:t>
            </a:r>
            <a:r>
              <a:rPr lang="fr-FR" dirty="0"/>
              <a:t> </a:t>
            </a:r>
            <a:r>
              <a:rPr lang="fr-FR" dirty="0" err="1"/>
              <a:t>quality</a:t>
            </a:r>
            <a:endParaRPr lang="fr-FR" dirty="0"/>
          </a:p>
          <a:p>
            <a:pPr marL="342900" indent="-342900">
              <a:buAutoNum type="arabicParenR"/>
            </a:pPr>
            <a:r>
              <a:rPr lang="fr-FR" dirty="0"/>
              <a:t>Trap </a:t>
            </a:r>
            <a:r>
              <a:rPr lang="fr-FR" dirty="0" err="1"/>
              <a:t>filling</a:t>
            </a:r>
            <a:endParaRPr lang="fr-FR" dirty="0"/>
          </a:p>
          <a:p>
            <a:pPr marL="342900" indent="-342900">
              <a:buAutoNum type="arabicParenR"/>
            </a:pPr>
            <a:r>
              <a:rPr lang="fr-FR" dirty="0" err="1"/>
              <a:t>Heterogeneity</a:t>
            </a:r>
            <a:r>
              <a:rPr lang="fr-FR" dirty="0"/>
              <a:t> of point </a:t>
            </a:r>
            <a:r>
              <a:rPr lang="fr-FR" dirty="0" err="1"/>
              <a:t>defect</a:t>
            </a:r>
            <a:r>
              <a:rPr lang="fr-FR" dirty="0"/>
              <a:t> distribution</a:t>
            </a:r>
          </a:p>
          <a:p>
            <a:pPr marL="342900" indent="-342900">
              <a:buAutoNum type="arabicParenR"/>
            </a:pPr>
            <a:r>
              <a:rPr lang="fr-FR" dirty="0"/>
              <a:t>Accumulation of irradiation-</a:t>
            </a:r>
            <a:r>
              <a:rPr lang="fr-FR" dirty="0" err="1"/>
              <a:t>induced</a:t>
            </a:r>
            <a:r>
              <a:rPr lang="fr-FR" dirty="0"/>
              <a:t> </a:t>
            </a:r>
            <a:r>
              <a:rPr lang="fr-FR" dirty="0" err="1"/>
              <a:t>defects</a:t>
            </a:r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AFA53CE-9867-FEBA-0952-29175330B129}"/>
              </a:ext>
            </a:extLst>
          </p:cNvPr>
          <p:cNvSpPr txBox="1"/>
          <p:nvPr/>
        </p:nvSpPr>
        <p:spPr>
          <a:xfrm>
            <a:off x="3778249" y="6461808"/>
            <a:ext cx="50571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solidFill>
                  <a:schemeClr val="bg1">
                    <a:lumMod val="75000"/>
                  </a:schemeClr>
                </a:solidFill>
              </a:rPr>
              <a:t>Robin Molle – robin.molle@diamfab.com – Réseau Semi-conducteur 2026</a:t>
            </a:r>
          </a:p>
        </p:txBody>
      </p:sp>
    </p:spTree>
    <p:extLst>
      <p:ext uri="{BB962C8B-B14F-4D97-AF65-F5344CB8AC3E}">
        <p14:creationId xmlns:p14="http://schemas.microsoft.com/office/powerpoint/2010/main" val="146168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0FF23-E8DE-FBCC-0B8A-5B2540A9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10" y="415663"/>
            <a:ext cx="4449155" cy="573573"/>
          </a:xfrm>
        </p:spPr>
        <p:txBody>
          <a:bodyPr/>
          <a:lstStyle/>
          <a:p>
            <a:r>
              <a:rPr lang="fr-FR" dirty="0"/>
              <a:t>To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published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DD8094-F2E0-F444-B22E-E218786AE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39AD064-4CD0-4D6D-7458-F10F01EDD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043" y="2614750"/>
            <a:ext cx="8443913" cy="295892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EB57250-00FE-27DE-C906-74CC81F0A7C1}"/>
              </a:ext>
            </a:extLst>
          </p:cNvPr>
          <p:cNvSpPr txBox="1"/>
          <p:nvPr/>
        </p:nvSpPr>
        <p:spPr>
          <a:xfrm>
            <a:off x="3922060" y="1527930"/>
            <a:ext cx="4347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/>
              <a:t>Diamond and </a:t>
            </a:r>
            <a:r>
              <a:rPr lang="fr-FR" i="1" dirty="0" err="1"/>
              <a:t>Related</a:t>
            </a:r>
            <a:r>
              <a:rPr lang="fr-FR" i="1" dirty="0"/>
              <a:t> Materials</a:t>
            </a:r>
          </a:p>
        </p:txBody>
      </p:sp>
    </p:spTree>
    <p:extLst>
      <p:ext uri="{BB962C8B-B14F-4D97-AF65-F5344CB8AC3E}">
        <p14:creationId xmlns:p14="http://schemas.microsoft.com/office/powerpoint/2010/main" val="3293683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702295" y="-3130872"/>
            <a:ext cx="13163137" cy="9806537"/>
          </a:xfrm>
          <a:custGeom>
            <a:avLst/>
            <a:gdLst/>
            <a:ahLst/>
            <a:cxnLst/>
            <a:rect l="l" t="t" r="r" b="b"/>
            <a:pathLst>
              <a:path w="19744706" h="14709806">
                <a:moveTo>
                  <a:pt x="0" y="0"/>
                </a:moveTo>
                <a:lnTo>
                  <a:pt x="19744706" y="0"/>
                </a:lnTo>
                <a:lnTo>
                  <a:pt x="19744706" y="14709805"/>
                </a:lnTo>
                <a:lnTo>
                  <a:pt x="0" y="147098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4000"/>
            </a:blip>
            <a:stretch>
              <a:fillRect/>
            </a:stretch>
          </a:blipFill>
        </p:spPr>
        <p:txBody>
          <a:bodyPr/>
          <a:lstStyle/>
          <a:p>
            <a:endParaRPr lang="fr-FR" sz="1200" dirty="0"/>
          </a:p>
        </p:txBody>
      </p:sp>
      <p:sp>
        <p:nvSpPr>
          <p:cNvPr id="4" name="AutoShape 4"/>
          <p:cNvSpPr/>
          <p:nvPr/>
        </p:nvSpPr>
        <p:spPr>
          <a:xfrm flipV="1">
            <a:off x="11068754" y="4095360"/>
            <a:ext cx="0" cy="299026"/>
          </a:xfrm>
          <a:prstGeom prst="line">
            <a:avLst/>
          </a:prstGeom>
          <a:ln w="28575" cap="flat">
            <a:solidFill>
              <a:srgbClr val="3C5679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fr-FR" sz="1200"/>
          </a:p>
        </p:txBody>
      </p:sp>
      <p:sp>
        <p:nvSpPr>
          <p:cNvPr id="5" name="Freeform 5"/>
          <p:cNvSpPr/>
          <p:nvPr/>
        </p:nvSpPr>
        <p:spPr>
          <a:xfrm>
            <a:off x="10851921" y="3117482"/>
            <a:ext cx="1111428" cy="801785"/>
          </a:xfrm>
          <a:custGeom>
            <a:avLst/>
            <a:gdLst/>
            <a:ahLst/>
            <a:cxnLst/>
            <a:rect l="l" t="t" r="r" b="b"/>
            <a:pathLst>
              <a:path w="1667142" h="1202678">
                <a:moveTo>
                  <a:pt x="0" y="0"/>
                </a:moveTo>
                <a:lnTo>
                  <a:pt x="1667142" y="0"/>
                </a:lnTo>
                <a:lnTo>
                  <a:pt x="1667142" y="1202678"/>
                </a:lnTo>
                <a:lnTo>
                  <a:pt x="0" y="12026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200"/>
          </a:p>
        </p:txBody>
      </p:sp>
      <p:sp>
        <p:nvSpPr>
          <p:cNvPr id="6" name="AutoShape 6"/>
          <p:cNvSpPr/>
          <p:nvPr/>
        </p:nvSpPr>
        <p:spPr>
          <a:xfrm>
            <a:off x="8517507" y="2448256"/>
            <a:ext cx="2502731" cy="1937513"/>
          </a:xfrm>
          <a:prstGeom prst="line">
            <a:avLst/>
          </a:prstGeom>
          <a:ln w="28575" cap="flat">
            <a:solidFill>
              <a:srgbClr val="3C5679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fr-FR" sz="1200"/>
          </a:p>
        </p:txBody>
      </p:sp>
      <p:sp>
        <p:nvSpPr>
          <p:cNvPr id="7" name="AutoShape 7"/>
          <p:cNvSpPr/>
          <p:nvPr/>
        </p:nvSpPr>
        <p:spPr>
          <a:xfrm>
            <a:off x="8571131" y="3704700"/>
            <a:ext cx="2449107" cy="681070"/>
          </a:xfrm>
          <a:prstGeom prst="line">
            <a:avLst/>
          </a:prstGeom>
          <a:ln w="28575" cap="flat">
            <a:solidFill>
              <a:srgbClr val="3C5679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fr-FR" sz="1200"/>
          </a:p>
        </p:txBody>
      </p:sp>
      <p:grpSp>
        <p:nvGrpSpPr>
          <p:cNvPr id="8" name="Group 8"/>
          <p:cNvGrpSpPr/>
          <p:nvPr/>
        </p:nvGrpSpPr>
        <p:grpSpPr>
          <a:xfrm>
            <a:off x="7979286" y="5012996"/>
            <a:ext cx="603250" cy="590550"/>
            <a:chOff x="0" y="0"/>
            <a:chExt cx="831371" cy="81386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31371" cy="813868"/>
            </a:xfrm>
            <a:custGeom>
              <a:avLst/>
              <a:gdLst/>
              <a:ahLst/>
              <a:cxnLst/>
              <a:rect l="l" t="t" r="r" b="b"/>
              <a:pathLst>
                <a:path w="831371" h="813868">
                  <a:moveTo>
                    <a:pt x="415685" y="0"/>
                  </a:moveTo>
                  <a:cubicBezTo>
                    <a:pt x="186109" y="0"/>
                    <a:pt x="0" y="182191"/>
                    <a:pt x="0" y="406934"/>
                  </a:cubicBezTo>
                  <a:cubicBezTo>
                    <a:pt x="0" y="631678"/>
                    <a:pt x="186109" y="813868"/>
                    <a:pt x="415685" y="813868"/>
                  </a:cubicBezTo>
                  <a:cubicBezTo>
                    <a:pt x="645262" y="813868"/>
                    <a:pt x="831371" y="631678"/>
                    <a:pt x="831371" y="406934"/>
                  </a:cubicBezTo>
                  <a:cubicBezTo>
                    <a:pt x="831371" y="182191"/>
                    <a:pt x="645262" y="0"/>
                    <a:pt x="415685" y="0"/>
                  </a:cubicBezTo>
                  <a:close/>
                </a:path>
              </a:pathLst>
            </a:custGeom>
            <a:solidFill>
              <a:srgbClr val="010440"/>
            </a:solidFill>
          </p:spPr>
          <p:txBody>
            <a:bodyPr/>
            <a:lstStyle/>
            <a:p>
              <a:endParaRPr lang="fr-FR" sz="12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7941" y="38200"/>
              <a:ext cx="675489" cy="69936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53"/>
                </a:lnSpc>
              </a:pPr>
              <a:endParaRPr sz="1200"/>
            </a:p>
          </p:txBody>
        </p:sp>
      </p:grpSp>
      <p:sp>
        <p:nvSpPr>
          <p:cNvPr id="11" name="AutoShape 11"/>
          <p:cNvSpPr/>
          <p:nvPr/>
        </p:nvSpPr>
        <p:spPr>
          <a:xfrm flipV="1">
            <a:off x="8567004" y="4394385"/>
            <a:ext cx="2501749" cy="820100"/>
          </a:xfrm>
          <a:prstGeom prst="line">
            <a:avLst/>
          </a:prstGeom>
          <a:ln w="28575" cap="flat">
            <a:solidFill>
              <a:srgbClr val="3C5679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fr-FR" sz="1200"/>
          </a:p>
        </p:txBody>
      </p:sp>
      <p:grpSp>
        <p:nvGrpSpPr>
          <p:cNvPr id="12" name="Group 12"/>
          <p:cNvGrpSpPr/>
          <p:nvPr/>
        </p:nvGrpSpPr>
        <p:grpSpPr>
          <a:xfrm>
            <a:off x="7922258" y="2121912"/>
            <a:ext cx="603250" cy="590550"/>
            <a:chOff x="0" y="0"/>
            <a:chExt cx="1206500" cy="11811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206500" cy="1181100"/>
              <a:chOff x="0" y="0"/>
              <a:chExt cx="873723" cy="855328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73723" cy="855328"/>
              </a:xfrm>
              <a:custGeom>
                <a:avLst/>
                <a:gdLst/>
                <a:ahLst/>
                <a:cxnLst/>
                <a:rect l="l" t="t" r="r" b="b"/>
                <a:pathLst>
                  <a:path w="873723" h="855328">
                    <a:moveTo>
                      <a:pt x="436861" y="0"/>
                    </a:moveTo>
                    <a:cubicBezTo>
                      <a:pt x="195589" y="0"/>
                      <a:pt x="0" y="191472"/>
                      <a:pt x="0" y="427664"/>
                    </a:cubicBezTo>
                    <a:cubicBezTo>
                      <a:pt x="0" y="663857"/>
                      <a:pt x="195589" y="855328"/>
                      <a:pt x="436861" y="855328"/>
                    </a:cubicBezTo>
                    <a:cubicBezTo>
                      <a:pt x="678133" y="855328"/>
                      <a:pt x="873723" y="663857"/>
                      <a:pt x="873723" y="427664"/>
                    </a:cubicBezTo>
                    <a:cubicBezTo>
                      <a:pt x="873723" y="191472"/>
                      <a:pt x="678133" y="0"/>
                      <a:pt x="436861" y="0"/>
                    </a:cubicBezTo>
                    <a:close/>
                  </a:path>
                </a:pathLst>
              </a:custGeom>
              <a:solidFill>
                <a:srgbClr val="010440"/>
              </a:solidFill>
            </p:spPr>
            <p:txBody>
              <a:bodyPr/>
              <a:lstStyle/>
              <a:p>
                <a:endParaRPr lang="fr-FR" sz="1200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81911" y="42087"/>
                <a:ext cx="709900" cy="733054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053"/>
                  </a:lnSpc>
                </a:pPr>
                <a:endParaRPr sz="1200"/>
              </a:p>
            </p:txBody>
          </p:sp>
        </p:grpSp>
        <p:sp>
          <p:nvSpPr>
            <p:cNvPr id="16" name="Freeform 16"/>
            <p:cNvSpPr/>
            <p:nvPr/>
          </p:nvSpPr>
          <p:spPr>
            <a:xfrm>
              <a:off x="222114" y="173438"/>
              <a:ext cx="762273" cy="834225"/>
            </a:xfrm>
            <a:custGeom>
              <a:avLst/>
              <a:gdLst/>
              <a:ahLst/>
              <a:cxnLst/>
              <a:rect l="l" t="t" r="r" b="b"/>
              <a:pathLst>
                <a:path w="762273" h="834225">
                  <a:moveTo>
                    <a:pt x="0" y="0"/>
                  </a:moveTo>
                  <a:lnTo>
                    <a:pt x="762272" y="0"/>
                  </a:lnTo>
                  <a:lnTo>
                    <a:pt x="762272" y="834224"/>
                  </a:lnTo>
                  <a:lnTo>
                    <a:pt x="0" y="8342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</p:grpSp>
      <p:sp>
        <p:nvSpPr>
          <p:cNvPr id="17" name="Freeform 17"/>
          <p:cNvSpPr/>
          <p:nvPr/>
        </p:nvSpPr>
        <p:spPr>
          <a:xfrm>
            <a:off x="8080179" y="5084558"/>
            <a:ext cx="401465" cy="406033"/>
          </a:xfrm>
          <a:custGeom>
            <a:avLst/>
            <a:gdLst/>
            <a:ahLst/>
            <a:cxnLst/>
            <a:rect l="l" t="t" r="r" b="b"/>
            <a:pathLst>
              <a:path w="602197" h="609049">
                <a:moveTo>
                  <a:pt x="0" y="0"/>
                </a:moveTo>
                <a:lnTo>
                  <a:pt x="602197" y="0"/>
                </a:lnTo>
                <a:lnTo>
                  <a:pt x="602197" y="609049"/>
                </a:lnTo>
                <a:lnTo>
                  <a:pt x="0" y="6090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200"/>
          </a:p>
        </p:txBody>
      </p:sp>
      <p:grpSp>
        <p:nvGrpSpPr>
          <p:cNvPr id="18" name="Group 18"/>
          <p:cNvGrpSpPr/>
          <p:nvPr/>
        </p:nvGrpSpPr>
        <p:grpSpPr>
          <a:xfrm>
            <a:off x="7967882" y="3347915"/>
            <a:ext cx="603250" cy="590550"/>
            <a:chOff x="0" y="0"/>
            <a:chExt cx="1206500" cy="1181100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1206500" cy="1181100"/>
              <a:chOff x="0" y="0"/>
              <a:chExt cx="845284" cy="827489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45284" cy="827489"/>
              </a:xfrm>
              <a:custGeom>
                <a:avLst/>
                <a:gdLst/>
                <a:ahLst/>
                <a:cxnLst/>
                <a:rect l="l" t="t" r="r" b="b"/>
                <a:pathLst>
                  <a:path w="845284" h="827489">
                    <a:moveTo>
                      <a:pt x="422642" y="0"/>
                    </a:moveTo>
                    <a:cubicBezTo>
                      <a:pt x="189223" y="0"/>
                      <a:pt x="0" y="185240"/>
                      <a:pt x="0" y="413744"/>
                    </a:cubicBezTo>
                    <a:cubicBezTo>
                      <a:pt x="0" y="642249"/>
                      <a:pt x="189223" y="827489"/>
                      <a:pt x="422642" y="827489"/>
                    </a:cubicBezTo>
                    <a:cubicBezTo>
                      <a:pt x="656061" y="827489"/>
                      <a:pt x="845284" y="642249"/>
                      <a:pt x="845284" y="413744"/>
                    </a:cubicBezTo>
                    <a:cubicBezTo>
                      <a:pt x="845284" y="185240"/>
                      <a:pt x="656061" y="0"/>
                      <a:pt x="422642" y="0"/>
                    </a:cubicBezTo>
                    <a:close/>
                  </a:path>
                </a:pathLst>
              </a:custGeom>
              <a:solidFill>
                <a:srgbClr val="010440"/>
              </a:solidFill>
            </p:spPr>
            <p:txBody>
              <a:bodyPr/>
              <a:lstStyle/>
              <a:p>
                <a:endParaRPr lang="fr-FR" sz="1200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79245" y="39477"/>
                <a:ext cx="686794" cy="71043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053"/>
                  </a:lnSpc>
                </a:pPr>
                <a:endParaRPr sz="1200"/>
              </a:p>
            </p:txBody>
          </p:sp>
        </p:grpSp>
        <p:sp>
          <p:nvSpPr>
            <p:cNvPr id="22" name="Freeform 22"/>
            <p:cNvSpPr/>
            <p:nvPr/>
          </p:nvSpPr>
          <p:spPr>
            <a:xfrm>
              <a:off x="161712" y="185340"/>
              <a:ext cx="883076" cy="838922"/>
            </a:xfrm>
            <a:custGeom>
              <a:avLst/>
              <a:gdLst/>
              <a:ahLst/>
              <a:cxnLst/>
              <a:rect l="l" t="t" r="r" b="b"/>
              <a:pathLst>
                <a:path w="883076" h="838922">
                  <a:moveTo>
                    <a:pt x="0" y="0"/>
                  </a:moveTo>
                  <a:lnTo>
                    <a:pt x="883076" y="0"/>
                  </a:lnTo>
                  <a:lnTo>
                    <a:pt x="883076" y="838921"/>
                  </a:lnTo>
                  <a:lnTo>
                    <a:pt x="0" y="8389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</p:grpSp>
      <p:sp>
        <p:nvSpPr>
          <p:cNvPr id="23" name="Freeform 23"/>
          <p:cNvSpPr/>
          <p:nvPr/>
        </p:nvSpPr>
        <p:spPr>
          <a:xfrm>
            <a:off x="2281022" y="1265263"/>
            <a:ext cx="1103661" cy="710833"/>
          </a:xfrm>
          <a:custGeom>
            <a:avLst/>
            <a:gdLst/>
            <a:ahLst/>
            <a:cxnLst/>
            <a:rect l="l" t="t" r="r" b="b"/>
            <a:pathLst>
              <a:path w="1655491" h="1066249">
                <a:moveTo>
                  <a:pt x="0" y="0"/>
                </a:moveTo>
                <a:lnTo>
                  <a:pt x="1655492" y="0"/>
                </a:lnTo>
                <a:lnTo>
                  <a:pt x="1655492" y="1066249"/>
                </a:lnTo>
                <a:lnTo>
                  <a:pt x="0" y="106624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fr-FR" sz="1200"/>
          </a:p>
        </p:txBody>
      </p:sp>
      <p:sp>
        <p:nvSpPr>
          <p:cNvPr id="26" name="AutoShape 26"/>
          <p:cNvSpPr/>
          <p:nvPr/>
        </p:nvSpPr>
        <p:spPr>
          <a:xfrm flipH="1">
            <a:off x="2010135" y="4554260"/>
            <a:ext cx="1279" cy="116092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fr-FR" sz="1200"/>
          </a:p>
        </p:txBody>
      </p:sp>
      <p:sp>
        <p:nvSpPr>
          <p:cNvPr id="27" name="AutoShape 27"/>
          <p:cNvSpPr/>
          <p:nvPr/>
        </p:nvSpPr>
        <p:spPr>
          <a:xfrm flipH="1">
            <a:off x="3879478" y="4557113"/>
            <a:ext cx="1279" cy="116092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fr-FR" sz="1200"/>
          </a:p>
        </p:txBody>
      </p:sp>
      <p:grpSp>
        <p:nvGrpSpPr>
          <p:cNvPr id="29" name="Group 29"/>
          <p:cNvGrpSpPr/>
          <p:nvPr/>
        </p:nvGrpSpPr>
        <p:grpSpPr>
          <a:xfrm>
            <a:off x="1239946" y="2394624"/>
            <a:ext cx="3581713" cy="2003525"/>
            <a:chOff x="0" y="0"/>
            <a:chExt cx="23032879" cy="12884044"/>
          </a:xfrm>
        </p:grpSpPr>
        <p:sp>
          <p:nvSpPr>
            <p:cNvPr id="30" name="Freeform 30" descr="Une image contenant mur, exposition, intérieur, plafond  Le contenu généré par l’IA peut être incorrect."/>
            <p:cNvSpPr/>
            <p:nvPr/>
          </p:nvSpPr>
          <p:spPr>
            <a:xfrm>
              <a:off x="0" y="0"/>
              <a:ext cx="23032917" cy="12884045"/>
            </a:xfrm>
            <a:custGeom>
              <a:avLst/>
              <a:gdLst/>
              <a:ahLst/>
              <a:cxnLst/>
              <a:rect l="l" t="t" r="r" b="b"/>
              <a:pathLst>
                <a:path w="23032917" h="12884045">
                  <a:moveTo>
                    <a:pt x="0" y="0"/>
                  </a:moveTo>
                  <a:lnTo>
                    <a:pt x="23032917" y="0"/>
                  </a:lnTo>
                  <a:lnTo>
                    <a:pt x="23032917" y="12884045"/>
                  </a:lnTo>
                  <a:lnTo>
                    <a:pt x="0" y="12884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14590" b="-4590"/>
              </a:stretch>
            </a:blipFill>
          </p:spPr>
          <p:txBody>
            <a:bodyPr/>
            <a:lstStyle/>
            <a:p>
              <a:endParaRPr lang="fr-FR" sz="1200"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545472" y="477893"/>
            <a:ext cx="8203501" cy="606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08"/>
              </a:lnSpc>
            </a:pPr>
            <a:r>
              <a:rPr lang="en-US" sz="4267" b="1" dirty="0">
                <a:solidFill>
                  <a:srgbClr val="221E1E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And now ?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5310874" y="1947528"/>
            <a:ext cx="2319018" cy="246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algn="ctr">
              <a:lnSpc>
                <a:spcPts val="2147"/>
              </a:lnSpc>
              <a:spcBef>
                <a:spcPct val="0"/>
              </a:spcBef>
            </a:pPr>
            <a:r>
              <a:rPr lang="en-US" sz="1533" b="1">
                <a:solidFill>
                  <a:srgbClr val="0D0D0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Start-up created in 2019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975805" y="2251481"/>
            <a:ext cx="2997131" cy="669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9"/>
              </a:lnSpc>
              <a:spcBef>
                <a:spcPct val="0"/>
              </a:spcBef>
            </a:pPr>
            <a:r>
              <a:rPr lang="en-US" sz="1199">
                <a:solidFill>
                  <a:srgbClr val="3B3B3B"/>
                </a:solidFill>
                <a:latin typeface="Arial MT Pro"/>
                <a:ea typeface="Arial MT Pro"/>
                <a:cs typeface="Arial MT Pro"/>
                <a:sym typeface="Arial MT Pro"/>
              </a:rPr>
              <a:t>Based on more than 30 years of </a:t>
            </a:r>
          </a:p>
          <a:p>
            <a:pPr algn="ctr">
              <a:lnSpc>
                <a:spcPts val="1799"/>
              </a:lnSpc>
              <a:spcBef>
                <a:spcPct val="0"/>
              </a:spcBef>
            </a:pPr>
            <a:r>
              <a:rPr lang="en-US" sz="1199">
                <a:solidFill>
                  <a:srgbClr val="3B3B3B"/>
                </a:solidFill>
                <a:latin typeface="Arial MT Pro"/>
                <a:ea typeface="Arial MT Pro"/>
                <a:cs typeface="Arial MT Pro"/>
                <a:sym typeface="Arial MT Pro"/>
              </a:rPr>
              <a:t>R&amp;D developed at Intstitut Néel- CNRS</a:t>
            </a:r>
          </a:p>
          <a:p>
            <a:pPr algn="ctr">
              <a:lnSpc>
                <a:spcPts val="1799"/>
              </a:lnSpc>
              <a:spcBef>
                <a:spcPct val="0"/>
              </a:spcBef>
            </a:pPr>
            <a:r>
              <a:rPr lang="en-US" sz="1199">
                <a:solidFill>
                  <a:srgbClr val="3B3B3B"/>
                </a:solidFill>
                <a:latin typeface="Arial MT Pro"/>
                <a:ea typeface="Arial MT Pro"/>
                <a:cs typeface="Arial MT Pro"/>
                <a:sym typeface="Arial MT Pro"/>
              </a:rPr>
              <a:t>+ 8 patents and know-how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350841" y="3351936"/>
            <a:ext cx="2474381" cy="2467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algn="ctr">
              <a:lnSpc>
                <a:spcPts val="2147"/>
              </a:lnSpc>
              <a:spcBef>
                <a:spcPct val="0"/>
              </a:spcBef>
            </a:pPr>
            <a:r>
              <a:rPr lang="en-US" sz="1533" b="1" dirty="0">
                <a:solidFill>
                  <a:srgbClr val="0D0D0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26 People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959856" y="3628499"/>
            <a:ext cx="1116717" cy="208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9"/>
              </a:lnSpc>
            </a:pPr>
            <a:r>
              <a:rPr lang="en-US" sz="1199">
                <a:solidFill>
                  <a:srgbClr val="3B3B3B"/>
                </a:solidFill>
                <a:latin typeface="Arial MT Pro"/>
                <a:ea typeface="Arial MT Pro"/>
                <a:cs typeface="Arial MT Pro"/>
                <a:sym typeface="Arial MT Pro"/>
              </a:rPr>
              <a:t>+ 5 advisors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5103191" y="4955846"/>
            <a:ext cx="2753847" cy="900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9"/>
              </a:lnSpc>
            </a:pPr>
            <a:r>
              <a:rPr lang="en-US" sz="1199" dirty="0">
                <a:solidFill>
                  <a:srgbClr val="3B3B3B"/>
                </a:solidFill>
                <a:latin typeface="Arial MT Pro"/>
                <a:ea typeface="Arial MT Pro"/>
                <a:cs typeface="Arial MT Pro"/>
                <a:sym typeface="Arial MT Pro"/>
              </a:rPr>
              <a:t>Power electronics</a:t>
            </a:r>
          </a:p>
          <a:p>
            <a:pPr algn="ctr">
              <a:lnSpc>
                <a:spcPts val="1799"/>
              </a:lnSpc>
            </a:pPr>
            <a:r>
              <a:rPr lang="en-US" sz="1199" dirty="0">
                <a:solidFill>
                  <a:srgbClr val="3B3B3B"/>
                </a:solidFill>
                <a:latin typeface="Arial MT Pro"/>
                <a:ea typeface="Arial MT Pro"/>
                <a:cs typeface="Arial MT Pro"/>
                <a:sym typeface="Arial MT Pro"/>
              </a:rPr>
              <a:t> Quantum application</a:t>
            </a:r>
          </a:p>
          <a:p>
            <a:pPr algn="ctr">
              <a:lnSpc>
                <a:spcPts val="1799"/>
              </a:lnSpc>
              <a:spcBef>
                <a:spcPct val="0"/>
              </a:spcBef>
            </a:pPr>
            <a:r>
              <a:rPr lang="en-US" sz="1199" dirty="0">
                <a:solidFill>
                  <a:srgbClr val="3B3B3B"/>
                </a:solidFill>
                <a:latin typeface="Arial MT Pro"/>
                <a:ea typeface="Arial MT Pro"/>
                <a:cs typeface="Arial MT Pro"/>
                <a:sym typeface="Arial MT Pro"/>
              </a:rPr>
              <a:t>Hardened electronics (space, nuclear and high temperature)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5093460" y="4634710"/>
            <a:ext cx="2753847" cy="246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algn="ctr">
              <a:lnSpc>
                <a:spcPts val="2147"/>
              </a:lnSpc>
              <a:spcBef>
                <a:spcPct val="0"/>
              </a:spcBef>
            </a:pPr>
            <a:r>
              <a:rPr lang="en-US" sz="1533" b="1">
                <a:solidFill>
                  <a:srgbClr val="0D0D0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Business targeted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191933" y="2001532"/>
            <a:ext cx="1325816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0"/>
              </a:lnSpc>
              <a:spcBef>
                <a:spcPct val="0"/>
              </a:spcBef>
            </a:pPr>
            <a:r>
              <a:rPr lang="en-US" sz="1200" dirty="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Substrate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152730" y="5641475"/>
            <a:ext cx="1702111" cy="371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6"/>
              </a:lnSpc>
            </a:pPr>
            <a:r>
              <a:rPr lang="en-US" sz="12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High Value-added Diamond Wafer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042539" y="5658599"/>
            <a:ext cx="1702111" cy="371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6"/>
              </a:lnSpc>
            </a:pPr>
            <a:r>
              <a:rPr lang="en-US" sz="1200">
                <a:solidFill>
                  <a:srgbClr val="0D0D0D"/>
                </a:solidFill>
                <a:latin typeface="Arial MT Pro"/>
                <a:ea typeface="Arial MT Pro"/>
                <a:cs typeface="Arial MT Pro"/>
                <a:sym typeface="Arial MT Pro"/>
              </a:rPr>
              <a:t>Diamond Electronic Devices 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333057" y="3881168"/>
            <a:ext cx="2822876" cy="503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83"/>
              </a:lnSpc>
            </a:pPr>
            <a:r>
              <a:rPr lang="en-US" sz="1417" b="1" dirty="0">
                <a:solidFill>
                  <a:srgbClr val="3B3B3B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Diamfab unique know-how : </a:t>
            </a:r>
          </a:p>
          <a:p>
            <a:pPr>
              <a:lnSpc>
                <a:spcPts val="1983"/>
              </a:lnSpc>
            </a:pPr>
            <a:r>
              <a:rPr lang="en-US" sz="1417" b="1" dirty="0">
                <a:solidFill>
                  <a:srgbClr val="3B3B3B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EPITAXY, DOPING, DEVICE DESIGN &amp; </a:t>
            </a:r>
            <a:r>
              <a:rPr lang="en-US" sz="1417" b="1" dirty="0" err="1">
                <a:solidFill>
                  <a:srgbClr val="3B3B3B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PrOCESSING</a:t>
            </a:r>
            <a:endParaRPr lang="en-US" sz="1417" b="1" dirty="0">
              <a:solidFill>
                <a:srgbClr val="3B3B3B"/>
              </a:solidFill>
              <a:latin typeface="Bebas Neue Bold"/>
              <a:ea typeface="Bebas Neue Bold"/>
              <a:cs typeface="Bebas Neue Bold"/>
              <a:sym typeface="Bebas Neue Bold"/>
            </a:endParaRPr>
          </a:p>
        </p:txBody>
      </p:sp>
      <p:sp>
        <p:nvSpPr>
          <p:cNvPr id="43" name="TextBox 43"/>
          <p:cNvSpPr txBox="1"/>
          <p:nvPr/>
        </p:nvSpPr>
        <p:spPr>
          <a:xfrm rot="-19944">
            <a:off x="10478301" y="3967389"/>
            <a:ext cx="2055576" cy="580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9"/>
              </a:lnSpc>
            </a:pPr>
            <a:r>
              <a:rPr lang="en-US" sz="1671" b="1" dirty="0" err="1">
                <a:solidFill>
                  <a:srgbClr val="000000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GrenOBLE</a:t>
            </a:r>
            <a:endParaRPr lang="en-US" sz="1671" b="1" dirty="0">
              <a:solidFill>
                <a:srgbClr val="000000"/>
              </a:solidFill>
              <a:latin typeface="Bebas Neue Bold"/>
              <a:ea typeface="Bebas Neue Bold"/>
              <a:cs typeface="Bebas Neue Bold"/>
              <a:sym typeface="Bebas Neue Bold"/>
            </a:endParaRPr>
          </a:p>
          <a:p>
            <a:pPr algn="ctr">
              <a:lnSpc>
                <a:spcPts val="2339"/>
              </a:lnSpc>
            </a:pPr>
            <a:r>
              <a:rPr lang="en-US" sz="1671" b="1" dirty="0">
                <a:solidFill>
                  <a:srgbClr val="000000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 FRANCE</a:t>
            </a:r>
          </a:p>
        </p:txBody>
      </p:sp>
      <p:sp>
        <p:nvSpPr>
          <p:cNvPr id="44" name="AutoShape 44"/>
          <p:cNvSpPr/>
          <p:nvPr/>
        </p:nvSpPr>
        <p:spPr>
          <a:xfrm>
            <a:off x="2832852" y="2169509"/>
            <a:ext cx="0" cy="10398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fr-FR" sz="1200"/>
          </a:p>
        </p:txBody>
      </p:sp>
      <p:pic>
        <p:nvPicPr>
          <p:cNvPr id="45" name="Image 44" descr="Une image contenant habits, personne, homme, intérieur&#10;&#10;Le contenu généré par l’IA peut être incorrect.">
            <a:extLst>
              <a:ext uri="{FF2B5EF4-FFF2-40B4-BE49-F238E27FC236}">
                <a16:creationId xmlns:a16="http://schemas.microsoft.com/office/drawing/2014/main" id="{D8F459C7-7169-B592-ADF9-F88B52D9CFC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6" t="13525" r="7129" b="5844"/>
          <a:stretch>
            <a:fillRect/>
          </a:stretch>
        </p:blipFill>
        <p:spPr>
          <a:xfrm>
            <a:off x="8812975" y="198537"/>
            <a:ext cx="3065594" cy="2033242"/>
          </a:xfrm>
          <a:prstGeom prst="rect">
            <a:avLst/>
          </a:prstGeom>
        </p:spPr>
      </p:pic>
      <p:sp>
        <p:nvSpPr>
          <p:cNvPr id="46" name="Freeform 3">
            <a:extLst>
              <a:ext uri="{FF2B5EF4-FFF2-40B4-BE49-F238E27FC236}">
                <a16:creationId xmlns:a16="http://schemas.microsoft.com/office/drawing/2014/main" id="{97749C2F-37BF-6EB0-4F4D-CB83C165AF37}"/>
              </a:ext>
            </a:extLst>
          </p:cNvPr>
          <p:cNvSpPr/>
          <p:nvPr/>
        </p:nvSpPr>
        <p:spPr>
          <a:xfrm>
            <a:off x="1553960" y="4826463"/>
            <a:ext cx="899649" cy="710834"/>
          </a:xfrm>
          <a:custGeom>
            <a:avLst/>
            <a:gdLst/>
            <a:ahLst/>
            <a:cxnLst/>
            <a:rect l="l" t="t" r="r" b="b"/>
            <a:pathLst>
              <a:path w="1297250" h="1024988">
                <a:moveTo>
                  <a:pt x="0" y="0"/>
                </a:moveTo>
                <a:lnTo>
                  <a:pt x="1297251" y="0"/>
                </a:lnTo>
                <a:lnTo>
                  <a:pt x="1297251" y="1024987"/>
                </a:lnTo>
                <a:lnTo>
                  <a:pt x="0" y="102498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7" name="Freeform 4">
            <a:extLst>
              <a:ext uri="{FF2B5EF4-FFF2-40B4-BE49-F238E27FC236}">
                <a16:creationId xmlns:a16="http://schemas.microsoft.com/office/drawing/2014/main" id="{30484D5D-E2E1-C1C1-7C86-7F98B048A6FD}"/>
              </a:ext>
            </a:extLst>
          </p:cNvPr>
          <p:cNvSpPr/>
          <p:nvPr/>
        </p:nvSpPr>
        <p:spPr>
          <a:xfrm>
            <a:off x="3421356" y="4881444"/>
            <a:ext cx="947470" cy="666738"/>
          </a:xfrm>
          <a:custGeom>
            <a:avLst/>
            <a:gdLst/>
            <a:ahLst/>
            <a:cxnLst/>
            <a:rect l="l" t="t" r="r" b="b"/>
            <a:pathLst>
              <a:path w="1456874" h="1025207">
                <a:moveTo>
                  <a:pt x="0" y="0"/>
                </a:moveTo>
                <a:lnTo>
                  <a:pt x="1456874" y="0"/>
                </a:lnTo>
                <a:lnTo>
                  <a:pt x="1456874" y="1025207"/>
                </a:lnTo>
                <a:lnTo>
                  <a:pt x="0" y="102520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8" name="Espace réservé du pied de page 47">
            <a:extLst>
              <a:ext uri="{FF2B5EF4-FFF2-40B4-BE49-F238E27FC236}">
                <a16:creationId xmlns:a16="http://schemas.microsoft.com/office/drawing/2014/main" id="{5B86061B-0108-C3B0-458E-EE21CD770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9" name="Espace réservé du numéro de diapositive 48">
            <a:extLst>
              <a:ext uri="{FF2B5EF4-FFF2-40B4-BE49-F238E27FC236}">
                <a16:creationId xmlns:a16="http://schemas.microsoft.com/office/drawing/2014/main" id="{03F65DD7-69FE-D70C-141E-F0993D343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4" name="TextBox 31">
            <a:extLst>
              <a:ext uri="{FF2B5EF4-FFF2-40B4-BE49-F238E27FC236}">
                <a16:creationId xmlns:a16="http://schemas.microsoft.com/office/drawing/2014/main" id="{A6F36E43-0AD0-C55E-977A-896ACA158087}"/>
              </a:ext>
            </a:extLst>
          </p:cNvPr>
          <p:cNvSpPr txBox="1"/>
          <p:nvPr/>
        </p:nvSpPr>
        <p:spPr>
          <a:xfrm>
            <a:off x="776269" y="6279161"/>
            <a:ext cx="10589087" cy="5347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08"/>
              </a:lnSpc>
            </a:pPr>
            <a:r>
              <a:rPr lang="en-US" sz="2400" b="1" dirty="0">
                <a:solidFill>
                  <a:srgbClr val="221E1E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IF you want to work with us, don’t hesitate to contact me !</a:t>
            </a:r>
          </a:p>
        </p:txBody>
      </p:sp>
      <p:sp>
        <p:nvSpPr>
          <p:cNvPr id="28" name="TextBox 31">
            <a:extLst>
              <a:ext uri="{FF2B5EF4-FFF2-40B4-BE49-F238E27FC236}">
                <a16:creationId xmlns:a16="http://schemas.microsoft.com/office/drawing/2014/main" id="{E8CF47C3-EF97-69AF-3D83-4EFC489B37B7}"/>
              </a:ext>
            </a:extLst>
          </p:cNvPr>
          <p:cNvSpPr txBox="1"/>
          <p:nvPr/>
        </p:nvSpPr>
        <p:spPr>
          <a:xfrm>
            <a:off x="8033315" y="6301901"/>
            <a:ext cx="8203501" cy="500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08"/>
              </a:lnSpc>
            </a:pPr>
            <a:r>
              <a:rPr lang="en-US" b="1" dirty="0">
                <a:solidFill>
                  <a:srgbClr val="221E1E"/>
                </a:solidFill>
                <a:latin typeface="Arial" panose="020B0604020202020204" pitchFamily="34" charset="0"/>
                <a:ea typeface="Bebas Neue Bold"/>
                <a:cs typeface="Arial" panose="020B0604020202020204" pitchFamily="34" charset="0"/>
                <a:sym typeface="Bebas Neue Bold"/>
              </a:rPr>
              <a:t>robin.molle@diamfab.com</a:t>
            </a:r>
          </a:p>
        </p:txBody>
      </p:sp>
      <p:sp>
        <p:nvSpPr>
          <p:cNvPr id="50" name="TextBox 31">
            <a:extLst>
              <a:ext uri="{FF2B5EF4-FFF2-40B4-BE49-F238E27FC236}">
                <a16:creationId xmlns:a16="http://schemas.microsoft.com/office/drawing/2014/main" id="{DCEAE634-13A0-C6F5-C257-F7E48BFEA672}"/>
              </a:ext>
            </a:extLst>
          </p:cNvPr>
          <p:cNvSpPr txBox="1"/>
          <p:nvPr/>
        </p:nvSpPr>
        <p:spPr>
          <a:xfrm>
            <a:off x="8033315" y="6051479"/>
            <a:ext cx="8203501" cy="500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08"/>
              </a:lnSpc>
            </a:pPr>
            <a:r>
              <a:rPr lang="en-US" b="1" dirty="0">
                <a:solidFill>
                  <a:srgbClr val="221E1E"/>
                </a:solidFill>
                <a:latin typeface="Arial" panose="020B0604020202020204" pitchFamily="34" charset="0"/>
                <a:ea typeface="Bebas Neue Bold"/>
                <a:cs typeface="Arial" panose="020B0604020202020204" pitchFamily="34" charset="0"/>
                <a:sym typeface="Bebas Neue Bold"/>
              </a:rPr>
              <a:t>Robin Molle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4B8FB32B-02F0-BD23-10C7-04E193BA9D16}"/>
              </a:ext>
            </a:extLst>
          </p:cNvPr>
          <p:cNvSpPr/>
          <p:nvPr/>
        </p:nvSpPr>
        <p:spPr>
          <a:xfrm>
            <a:off x="3564503" y="5607"/>
            <a:ext cx="2360293" cy="1702717"/>
          </a:xfrm>
          <a:custGeom>
            <a:avLst/>
            <a:gdLst/>
            <a:ahLst/>
            <a:cxnLst/>
            <a:rect l="l" t="t" r="r" b="b"/>
            <a:pathLst>
              <a:path w="1667142" h="1202678">
                <a:moveTo>
                  <a:pt x="0" y="0"/>
                </a:moveTo>
                <a:lnTo>
                  <a:pt x="1667142" y="0"/>
                </a:lnTo>
                <a:lnTo>
                  <a:pt x="1667142" y="1202678"/>
                </a:lnTo>
                <a:lnTo>
                  <a:pt x="0" y="12026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2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AFF9E88-CCF0-DA63-D898-1992E161FD03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DA763C6F-CC55-FEBB-E3A4-59B4359069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/>
              <a:t>Thank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for </a:t>
            </a:r>
            <a:r>
              <a:rPr lang="fr-FR" dirty="0" err="1"/>
              <a:t>your</a:t>
            </a:r>
            <a:r>
              <a:rPr lang="fr-FR" dirty="0"/>
              <a:t> attention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D28ADD95-4522-7886-FAFB-7FEEA19395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01CE8F7-119D-1509-5B4E-D54E67D4D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D83DCE88-2A58-9A4F-0FF8-DDE99B9318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r>
              <a:rPr lang="fr-FR"/>
              <a:t>Robin molle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788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526334DD-0E58-D8B9-5A98-53B1ECD22091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CB3D521D-C69D-B12D-42A5-3B58CFF1DB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Back-Up</a:t>
            </a:r>
          </a:p>
        </p:txBody>
      </p:sp>
      <p:sp>
        <p:nvSpPr>
          <p:cNvPr id="11" name="Sous-titre 10">
            <a:extLst>
              <a:ext uri="{FF2B5EF4-FFF2-40B4-BE49-F238E27FC236}">
                <a16:creationId xmlns:a16="http://schemas.microsoft.com/office/drawing/2014/main" id="{63608CD1-DF52-5EEF-50B4-48F6CAFDC0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BAD114A-4AC1-18E6-95F9-C96574290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7413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F29FA-C534-9366-F435-8256534F0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ZoneTexte 166">
            <a:extLst>
              <a:ext uri="{FF2B5EF4-FFF2-40B4-BE49-F238E27FC236}">
                <a16:creationId xmlns:a16="http://schemas.microsoft.com/office/drawing/2014/main" id="{F9FFDBB2-A7BA-71C1-1EF1-A6D0C2E2D9CE}"/>
              </a:ext>
            </a:extLst>
          </p:cNvPr>
          <p:cNvSpPr txBox="1"/>
          <p:nvPr/>
        </p:nvSpPr>
        <p:spPr>
          <a:xfrm>
            <a:off x="3778249" y="6461808"/>
            <a:ext cx="50571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solidFill>
                  <a:schemeClr val="bg1">
                    <a:lumMod val="75000"/>
                  </a:schemeClr>
                </a:solidFill>
              </a:rPr>
              <a:t>Robin Molle – robin.molle@diamfab.com – </a:t>
            </a:r>
            <a:r>
              <a:rPr lang="fr-FR" sz="1050" dirty="0" err="1">
                <a:solidFill>
                  <a:schemeClr val="bg1">
                    <a:lumMod val="75000"/>
                  </a:schemeClr>
                </a:solidFill>
              </a:rPr>
              <a:t>GdR</a:t>
            </a:r>
            <a:r>
              <a:rPr lang="fr-FR" sz="1050" dirty="0">
                <a:solidFill>
                  <a:schemeClr val="bg1">
                    <a:lumMod val="75000"/>
                  </a:schemeClr>
                </a:solidFill>
              </a:rPr>
              <a:t> Di2i 2026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EEB54D9-1CB4-3C81-1816-8B543C669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10" y="415663"/>
            <a:ext cx="10381610" cy="573573"/>
          </a:xfrm>
        </p:spPr>
        <p:txBody>
          <a:bodyPr/>
          <a:lstStyle/>
          <a:p>
            <a:r>
              <a:rPr lang="fr-FR" dirty="0"/>
              <a:t>Diamond </a:t>
            </a:r>
            <a:r>
              <a:rPr lang="fr-FR" dirty="0" err="1"/>
              <a:t>response</a:t>
            </a:r>
            <a:r>
              <a:rPr lang="fr-FR" dirty="0"/>
              <a:t> to </a:t>
            </a:r>
            <a:r>
              <a:rPr lang="fr-FR" dirty="0" err="1"/>
              <a:t>Helium</a:t>
            </a:r>
            <a:r>
              <a:rPr lang="fr-FR" dirty="0"/>
              <a:t> fluence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BF96F30-E014-BCA8-3A43-5599DA557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607F7987-494F-4B5B-E77E-438034CB7B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" t="4487" r="284" b="74051"/>
          <a:stretch>
            <a:fillRect/>
          </a:stretch>
        </p:blipFill>
        <p:spPr>
          <a:xfrm>
            <a:off x="242224" y="1130888"/>
            <a:ext cx="5930261" cy="122520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D0F8D72-A8D3-676C-2129-9CCA301E3EFE}"/>
              </a:ext>
            </a:extLst>
          </p:cNvPr>
          <p:cNvSpPr/>
          <p:nvPr/>
        </p:nvSpPr>
        <p:spPr>
          <a:xfrm>
            <a:off x="8927097" y="163428"/>
            <a:ext cx="2575560" cy="6236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6AD014-B4C9-A944-6C00-25F9611E9B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779"/>
          <a:stretch>
            <a:fillRect/>
          </a:stretch>
        </p:blipFill>
        <p:spPr>
          <a:xfrm>
            <a:off x="7769992" y="-3306"/>
            <a:ext cx="2912532" cy="2538383"/>
          </a:xfrm>
          <a:prstGeom prst="rect">
            <a:avLst/>
          </a:prstGeom>
        </p:spPr>
      </p:pic>
      <p:sp>
        <p:nvSpPr>
          <p:cNvPr id="7" name="Espace réservé du numéro de diapositive 4">
            <a:extLst>
              <a:ext uri="{FF2B5EF4-FFF2-40B4-BE49-F238E27FC236}">
                <a16:creationId xmlns:a16="http://schemas.microsoft.com/office/drawing/2014/main" id="{0FFB927E-112A-867A-558D-B50A1CD816E5}"/>
              </a:ext>
            </a:extLst>
          </p:cNvPr>
          <p:cNvSpPr txBox="1">
            <a:spLocks/>
          </p:cNvSpPr>
          <p:nvPr/>
        </p:nvSpPr>
        <p:spPr>
          <a:xfrm>
            <a:off x="11596174" y="6356350"/>
            <a:ext cx="595826" cy="3016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89E50B-737D-4EFE-8A46-A4B861C41076}" type="slidenum">
              <a:rPr lang="fr-FR" smtClean="0"/>
              <a:pPr/>
              <a:t>18</a:t>
            </a:fld>
            <a:endParaRPr lang="fr-FR" dirty="0"/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69522E6-EE70-D021-F833-063115B7A6C4}"/>
              </a:ext>
            </a:extLst>
          </p:cNvPr>
          <p:cNvGrpSpPr/>
          <p:nvPr/>
        </p:nvGrpSpPr>
        <p:grpSpPr>
          <a:xfrm>
            <a:off x="396834" y="3072755"/>
            <a:ext cx="1126800" cy="507322"/>
            <a:chOff x="9677443" y="2592558"/>
            <a:chExt cx="1126800" cy="507322"/>
          </a:xfrm>
        </p:grpSpPr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4B154AC6-174F-9EB7-CAC4-1D6558156F27}"/>
                </a:ext>
              </a:extLst>
            </p:cNvPr>
            <p:cNvSpPr/>
            <p:nvPr/>
          </p:nvSpPr>
          <p:spPr>
            <a:xfrm>
              <a:off x="9677443" y="2592558"/>
              <a:ext cx="1126800" cy="507322"/>
            </a:xfrm>
            <a:prstGeom prst="cube">
              <a:avLst>
                <a:gd name="adj" fmla="val 72892"/>
              </a:avLst>
            </a:prstGeom>
            <a:gradFill rotWithShape="1">
              <a:gsLst>
                <a:gs pos="0">
                  <a:srgbClr val="4472C4">
                    <a:lumMod val="110000"/>
                    <a:satMod val="105000"/>
                    <a:tint val="67000"/>
                  </a:srgbClr>
                </a:gs>
                <a:gs pos="50000">
                  <a:srgbClr val="4472C4">
                    <a:lumMod val="105000"/>
                    <a:satMod val="103000"/>
                    <a:tint val="73000"/>
                  </a:srgbClr>
                </a:gs>
                <a:gs pos="100000">
                  <a:srgbClr val="4472C4"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Parallélogramme 13">
              <a:extLst>
                <a:ext uri="{FF2B5EF4-FFF2-40B4-BE49-F238E27FC236}">
                  <a16:creationId xmlns:a16="http://schemas.microsoft.com/office/drawing/2014/main" id="{335DC15E-C299-0E1E-B309-8366ACAA9720}"/>
                </a:ext>
              </a:extLst>
            </p:cNvPr>
            <p:cNvSpPr/>
            <p:nvPr/>
          </p:nvSpPr>
          <p:spPr>
            <a:xfrm>
              <a:off x="9753480" y="2626403"/>
              <a:ext cx="974725" cy="305466"/>
            </a:xfrm>
            <a:prstGeom prst="parallelogram">
              <a:avLst>
                <a:gd name="adj" fmla="val 98798"/>
              </a:avLst>
            </a:prstGeom>
            <a:solidFill>
              <a:sysClr val="window" lastClr="FFFFFF">
                <a:lumMod val="6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1B8AC30E-6FF5-715B-C5F1-13529B9EF16E}"/>
              </a:ext>
            </a:extLst>
          </p:cNvPr>
          <p:cNvSpPr txBox="1"/>
          <p:nvPr/>
        </p:nvSpPr>
        <p:spPr>
          <a:xfrm>
            <a:off x="2333944" y="2546443"/>
            <a:ext cx="1728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i="1" dirty="0"/>
              <a:t>XBIC </a:t>
            </a:r>
            <a:r>
              <a:rPr lang="fr-FR" sz="1400" i="1" dirty="0" err="1"/>
              <a:t>map</a:t>
            </a:r>
            <a:endParaRPr lang="fr-FR" sz="1400" i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D435F07-A58B-802A-A45B-71BBF8E60B32}"/>
              </a:ext>
            </a:extLst>
          </p:cNvPr>
          <p:cNvSpPr txBox="1"/>
          <p:nvPr/>
        </p:nvSpPr>
        <p:spPr>
          <a:xfrm>
            <a:off x="4341988" y="4171286"/>
            <a:ext cx="19518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i="1" dirty="0">
                <a:solidFill>
                  <a:schemeClr val="accent1"/>
                </a:solidFill>
              </a:rPr>
              <a:t>Frenkel </a:t>
            </a:r>
            <a:r>
              <a:rPr lang="fr-FR" sz="1400" i="1" dirty="0" err="1">
                <a:solidFill>
                  <a:schemeClr val="accent1"/>
                </a:solidFill>
              </a:rPr>
              <a:t>defects</a:t>
            </a:r>
            <a:endParaRPr lang="fr-FR" sz="1400" i="1" dirty="0">
              <a:solidFill>
                <a:schemeClr val="accent1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E75D4F5-F776-1FA7-C610-0BDAF5A986DB}"/>
              </a:ext>
            </a:extLst>
          </p:cNvPr>
          <p:cNvSpPr txBox="1"/>
          <p:nvPr/>
        </p:nvSpPr>
        <p:spPr>
          <a:xfrm>
            <a:off x="-54365" y="5573223"/>
            <a:ext cx="2231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i="1" dirty="0" err="1">
                <a:solidFill>
                  <a:schemeClr val="accent1"/>
                </a:solidFill>
              </a:rPr>
              <a:t>Vacancies</a:t>
            </a:r>
            <a:r>
              <a:rPr lang="fr-FR" sz="1400" i="1" dirty="0">
                <a:solidFill>
                  <a:schemeClr val="accent1"/>
                </a:solidFill>
              </a:rPr>
              <a:t> </a:t>
            </a:r>
            <a:r>
              <a:rPr lang="fr-FR" sz="1400" i="1" dirty="0">
                <a:solidFill>
                  <a:srgbClr val="C00000"/>
                </a:solidFill>
                <a:sym typeface="Wingdings" panose="05000000000000000000" pitchFamily="2" charset="2"/>
              </a:rPr>
              <a:t> </a:t>
            </a:r>
            <a:r>
              <a:rPr lang="fr-FR" sz="1400" i="1" dirty="0">
                <a:solidFill>
                  <a:srgbClr val="FFC000"/>
                </a:solidFill>
                <a:sym typeface="Wingdings" panose="05000000000000000000" pitchFamily="2" charset="2"/>
              </a:rPr>
              <a:t>NV centers</a:t>
            </a:r>
            <a:r>
              <a:rPr lang="fr-FR" sz="1400" i="1" dirty="0">
                <a:solidFill>
                  <a:srgbClr val="C00000"/>
                </a:solidFill>
                <a:sym typeface="Wingdings" panose="05000000000000000000" pitchFamily="2" charset="2"/>
              </a:rPr>
              <a:t> </a:t>
            </a:r>
            <a:endParaRPr lang="fr-FR" sz="1400" i="1" dirty="0">
              <a:solidFill>
                <a:srgbClr val="C0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87DFC36-F453-EFCF-060D-92100973A1D3}"/>
              </a:ext>
            </a:extLst>
          </p:cNvPr>
          <p:cNvSpPr txBox="1"/>
          <p:nvPr/>
        </p:nvSpPr>
        <p:spPr>
          <a:xfrm>
            <a:off x="-78735" y="3815629"/>
            <a:ext cx="2231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i="1" dirty="0" err="1">
                <a:solidFill>
                  <a:srgbClr val="C00000"/>
                </a:solidFill>
              </a:rPr>
              <a:t>Annealing</a:t>
            </a:r>
            <a:r>
              <a:rPr lang="fr-FR" sz="1400" i="1" dirty="0">
                <a:solidFill>
                  <a:srgbClr val="C00000"/>
                </a:solidFill>
              </a:rPr>
              <a:t>: 6h / 1000°C</a:t>
            </a:r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8F75202E-0BBC-215A-A94C-403E090087F3}"/>
              </a:ext>
            </a:extLst>
          </p:cNvPr>
          <p:cNvSpPr/>
          <p:nvPr/>
        </p:nvSpPr>
        <p:spPr>
          <a:xfrm>
            <a:off x="1748487" y="3193529"/>
            <a:ext cx="540000" cy="28671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40F139C2-DC0F-DEFB-0349-3DDECF90908C}"/>
              </a:ext>
            </a:extLst>
          </p:cNvPr>
          <p:cNvGrpSpPr/>
          <p:nvPr/>
        </p:nvGrpSpPr>
        <p:grpSpPr>
          <a:xfrm>
            <a:off x="4763350" y="3081616"/>
            <a:ext cx="1126077" cy="507322"/>
            <a:chOff x="10568578" y="2592558"/>
            <a:chExt cx="1126077" cy="507322"/>
          </a:xfrm>
        </p:grpSpPr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E73D7CB0-5FD3-00FD-C78E-76249B3B550F}"/>
                </a:ext>
              </a:extLst>
            </p:cNvPr>
            <p:cNvSpPr/>
            <p:nvPr/>
          </p:nvSpPr>
          <p:spPr>
            <a:xfrm>
              <a:off x="10568578" y="2592558"/>
              <a:ext cx="1126077" cy="507322"/>
            </a:xfrm>
            <a:prstGeom prst="cube">
              <a:avLst>
                <a:gd name="adj" fmla="val 73048"/>
              </a:avLst>
            </a:prstGeom>
            <a:gradFill rotWithShape="1">
              <a:gsLst>
                <a:gs pos="0">
                  <a:srgbClr val="4472C4">
                    <a:lumMod val="110000"/>
                    <a:satMod val="105000"/>
                    <a:tint val="67000"/>
                  </a:srgbClr>
                </a:gs>
                <a:gs pos="50000">
                  <a:srgbClr val="4472C4">
                    <a:lumMod val="105000"/>
                    <a:satMod val="103000"/>
                    <a:tint val="73000"/>
                  </a:srgbClr>
                </a:gs>
                <a:gs pos="100000">
                  <a:srgbClr val="4472C4"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Parallélogramme 21">
              <a:extLst>
                <a:ext uri="{FF2B5EF4-FFF2-40B4-BE49-F238E27FC236}">
                  <a16:creationId xmlns:a16="http://schemas.microsoft.com/office/drawing/2014/main" id="{713B9E34-6505-1D4B-505D-D0EC926363F2}"/>
                </a:ext>
              </a:extLst>
            </p:cNvPr>
            <p:cNvSpPr/>
            <p:nvPr/>
          </p:nvSpPr>
          <p:spPr>
            <a:xfrm>
              <a:off x="10644615" y="2622032"/>
              <a:ext cx="974725" cy="305466"/>
            </a:xfrm>
            <a:prstGeom prst="parallelogram">
              <a:avLst>
                <a:gd name="adj" fmla="val 98798"/>
              </a:avLst>
            </a:prstGeom>
            <a:solidFill>
              <a:sysClr val="window" lastClr="FFFFFF">
                <a:lumMod val="6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3" name="Flèche : droite 22">
            <a:extLst>
              <a:ext uri="{FF2B5EF4-FFF2-40B4-BE49-F238E27FC236}">
                <a16:creationId xmlns:a16="http://schemas.microsoft.com/office/drawing/2014/main" id="{EBE261F7-B131-F38A-2538-1A442A67FE3B}"/>
              </a:ext>
            </a:extLst>
          </p:cNvPr>
          <p:cNvSpPr/>
          <p:nvPr/>
        </p:nvSpPr>
        <p:spPr>
          <a:xfrm rot="5400000">
            <a:off x="5306696" y="2935197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lèche : droite 23">
            <a:extLst>
              <a:ext uri="{FF2B5EF4-FFF2-40B4-BE49-F238E27FC236}">
                <a16:creationId xmlns:a16="http://schemas.microsoft.com/office/drawing/2014/main" id="{D39EA24A-A48D-1CDB-95CF-5EDCBC3E97AA}"/>
              </a:ext>
            </a:extLst>
          </p:cNvPr>
          <p:cNvSpPr/>
          <p:nvPr/>
        </p:nvSpPr>
        <p:spPr>
          <a:xfrm rot="5400000">
            <a:off x="5450968" y="2935196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 : droite 24">
            <a:extLst>
              <a:ext uri="{FF2B5EF4-FFF2-40B4-BE49-F238E27FC236}">
                <a16:creationId xmlns:a16="http://schemas.microsoft.com/office/drawing/2014/main" id="{320AD0AB-C891-61A4-0C40-1899988942B6}"/>
              </a:ext>
            </a:extLst>
          </p:cNvPr>
          <p:cNvSpPr/>
          <p:nvPr/>
        </p:nvSpPr>
        <p:spPr>
          <a:xfrm rot="5400000">
            <a:off x="5017733" y="2935198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èche : droite 25">
            <a:extLst>
              <a:ext uri="{FF2B5EF4-FFF2-40B4-BE49-F238E27FC236}">
                <a16:creationId xmlns:a16="http://schemas.microsoft.com/office/drawing/2014/main" id="{40C432AA-9439-122E-C995-82EC9B96DBA1}"/>
              </a:ext>
            </a:extLst>
          </p:cNvPr>
          <p:cNvSpPr/>
          <p:nvPr/>
        </p:nvSpPr>
        <p:spPr>
          <a:xfrm rot="5400000">
            <a:off x="5165883" y="2935198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Flèche : droite 26">
            <a:extLst>
              <a:ext uri="{FF2B5EF4-FFF2-40B4-BE49-F238E27FC236}">
                <a16:creationId xmlns:a16="http://schemas.microsoft.com/office/drawing/2014/main" id="{F12D283B-A903-D506-B1FA-1D7A5F0525F3}"/>
              </a:ext>
            </a:extLst>
          </p:cNvPr>
          <p:cNvSpPr/>
          <p:nvPr/>
        </p:nvSpPr>
        <p:spPr>
          <a:xfrm rot="5400000">
            <a:off x="5591781" y="2935195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Flèche : droite 27">
            <a:extLst>
              <a:ext uri="{FF2B5EF4-FFF2-40B4-BE49-F238E27FC236}">
                <a16:creationId xmlns:a16="http://schemas.microsoft.com/office/drawing/2014/main" id="{A2C405AD-BD82-6A52-83E9-0F698297B159}"/>
              </a:ext>
            </a:extLst>
          </p:cNvPr>
          <p:cNvSpPr/>
          <p:nvPr/>
        </p:nvSpPr>
        <p:spPr>
          <a:xfrm rot="5400000">
            <a:off x="5248330" y="2990329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Flèche : droite 28">
            <a:extLst>
              <a:ext uri="{FF2B5EF4-FFF2-40B4-BE49-F238E27FC236}">
                <a16:creationId xmlns:a16="http://schemas.microsoft.com/office/drawing/2014/main" id="{B3FEE667-4DBC-5CB0-0F04-3694293679B4}"/>
              </a:ext>
            </a:extLst>
          </p:cNvPr>
          <p:cNvSpPr/>
          <p:nvPr/>
        </p:nvSpPr>
        <p:spPr>
          <a:xfrm rot="5400000">
            <a:off x="5392602" y="2990328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lèche : droite 30">
            <a:extLst>
              <a:ext uri="{FF2B5EF4-FFF2-40B4-BE49-F238E27FC236}">
                <a16:creationId xmlns:a16="http://schemas.microsoft.com/office/drawing/2014/main" id="{9BBB2D6A-F2DE-2B26-6E6E-912552B7F1A3}"/>
              </a:ext>
            </a:extLst>
          </p:cNvPr>
          <p:cNvSpPr/>
          <p:nvPr/>
        </p:nvSpPr>
        <p:spPr>
          <a:xfrm rot="5400000">
            <a:off x="4959367" y="2990330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Flèche : droite 31">
            <a:extLst>
              <a:ext uri="{FF2B5EF4-FFF2-40B4-BE49-F238E27FC236}">
                <a16:creationId xmlns:a16="http://schemas.microsoft.com/office/drawing/2014/main" id="{BA186C6B-EF4E-540B-5A67-0F7362FA77BA}"/>
              </a:ext>
            </a:extLst>
          </p:cNvPr>
          <p:cNvSpPr/>
          <p:nvPr/>
        </p:nvSpPr>
        <p:spPr>
          <a:xfrm rot="5400000">
            <a:off x="5107517" y="2990330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Flèche : droite 32">
            <a:extLst>
              <a:ext uri="{FF2B5EF4-FFF2-40B4-BE49-F238E27FC236}">
                <a16:creationId xmlns:a16="http://schemas.microsoft.com/office/drawing/2014/main" id="{B52AD2A8-8B55-594F-D697-935E2ADE2C92}"/>
              </a:ext>
            </a:extLst>
          </p:cNvPr>
          <p:cNvSpPr/>
          <p:nvPr/>
        </p:nvSpPr>
        <p:spPr>
          <a:xfrm rot="5400000">
            <a:off x="5533415" y="2990327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4" name="Flèche : droite 33">
            <a:extLst>
              <a:ext uri="{FF2B5EF4-FFF2-40B4-BE49-F238E27FC236}">
                <a16:creationId xmlns:a16="http://schemas.microsoft.com/office/drawing/2014/main" id="{509206EA-266D-6CE1-32F2-BDCF72BD13DB}"/>
              </a:ext>
            </a:extLst>
          </p:cNvPr>
          <p:cNvSpPr/>
          <p:nvPr/>
        </p:nvSpPr>
        <p:spPr>
          <a:xfrm rot="5400000">
            <a:off x="5192095" y="3038870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Flèche : droite 34">
            <a:extLst>
              <a:ext uri="{FF2B5EF4-FFF2-40B4-BE49-F238E27FC236}">
                <a16:creationId xmlns:a16="http://schemas.microsoft.com/office/drawing/2014/main" id="{78826D4A-B575-755A-2BE1-0EA4973E0F57}"/>
              </a:ext>
            </a:extLst>
          </p:cNvPr>
          <p:cNvSpPr/>
          <p:nvPr/>
        </p:nvSpPr>
        <p:spPr>
          <a:xfrm rot="5400000">
            <a:off x="5336367" y="3038869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Flèche : droite 35">
            <a:extLst>
              <a:ext uri="{FF2B5EF4-FFF2-40B4-BE49-F238E27FC236}">
                <a16:creationId xmlns:a16="http://schemas.microsoft.com/office/drawing/2014/main" id="{F71701A3-EEB2-52A5-FB56-49AD1B1C4026}"/>
              </a:ext>
            </a:extLst>
          </p:cNvPr>
          <p:cNvSpPr/>
          <p:nvPr/>
        </p:nvSpPr>
        <p:spPr>
          <a:xfrm rot="5400000">
            <a:off x="4903132" y="3038871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Flèche : droite 36">
            <a:extLst>
              <a:ext uri="{FF2B5EF4-FFF2-40B4-BE49-F238E27FC236}">
                <a16:creationId xmlns:a16="http://schemas.microsoft.com/office/drawing/2014/main" id="{139EF832-8661-6E9C-7A64-8EAC9FF10894}"/>
              </a:ext>
            </a:extLst>
          </p:cNvPr>
          <p:cNvSpPr/>
          <p:nvPr/>
        </p:nvSpPr>
        <p:spPr>
          <a:xfrm rot="5400000">
            <a:off x="5051282" y="3038871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Flèche : droite 37">
            <a:extLst>
              <a:ext uri="{FF2B5EF4-FFF2-40B4-BE49-F238E27FC236}">
                <a16:creationId xmlns:a16="http://schemas.microsoft.com/office/drawing/2014/main" id="{C372EBF7-A2FE-E9DF-2B71-FC3384B4500A}"/>
              </a:ext>
            </a:extLst>
          </p:cNvPr>
          <p:cNvSpPr/>
          <p:nvPr/>
        </p:nvSpPr>
        <p:spPr>
          <a:xfrm rot="5400000">
            <a:off x="5477180" y="3038868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9" name="Flèche : droite 38">
            <a:extLst>
              <a:ext uri="{FF2B5EF4-FFF2-40B4-BE49-F238E27FC236}">
                <a16:creationId xmlns:a16="http://schemas.microsoft.com/office/drawing/2014/main" id="{210FE5A2-F330-71F2-4F39-DB003FFC0990}"/>
              </a:ext>
            </a:extLst>
          </p:cNvPr>
          <p:cNvSpPr/>
          <p:nvPr/>
        </p:nvSpPr>
        <p:spPr>
          <a:xfrm rot="5400000">
            <a:off x="5118149" y="3102241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Flèche : droite 39">
            <a:extLst>
              <a:ext uri="{FF2B5EF4-FFF2-40B4-BE49-F238E27FC236}">
                <a16:creationId xmlns:a16="http://schemas.microsoft.com/office/drawing/2014/main" id="{9DD68197-2C14-098F-9D67-01FA84AB6BAA}"/>
              </a:ext>
            </a:extLst>
          </p:cNvPr>
          <p:cNvSpPr/>
          <p:nvPr/>
        </p:nvSpPr>
        <p:spPr>
          <a:xfrm rot="5400000">
            <a:off x="5262421" y="3102240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Flèche : droite 40">
            <a:extLst>
              <a:ext uri="{FF2B5EF4-FFF2-40B4-BE49-F238E27FC236}">
                <a16:creationId xmlns:a16="http://schemas.microsoft.com/office/drawing/2014/main" id="{4A8B226D-7F76-B1B7-AEAF-BC0745940567}"/>
              </a:ext>
            </a:extLst>
          </p:cNvPr>
          <p:cNvSpPr/>
          <p:nvPr/>
        </p:nvSpPr>
        <p:spPr>
          <a:xfrm rot="5400000">
            <a:off x="4829186" y="3102242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Flèche : droite 41">
            <a:extLst>
              <a:ext uri="{FF2B5EF4-FFF2-40B4-BE49-F238E27FC236}">
                <a16:creationId xmlns:a16="http://schemas.microsoft.com/office/drawing/2014/main" id="{89E6F8D7-D11F-7916-9D3C-8291FC1376E5}"/>
              </a:ext>
            </a:extLst>
          </p:cNvPr>
          <p:cNvSpPr/>
          <p:nvPr/>
        </p:nvSpPr>
        <p:spPr>
          <a:xfrm rot="5400000">
            <a:off x="4977336" y="3102242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Flèche : droite 42">
            <a:extLst>
              <a:ext uri="{FF2B5EF4-FFF2-40B4-BE49-F238E27FC236}">
                <a16:creationId xmlns:a16="http://schemas.microsoft.com/office/drawing/2014/main" id="{061E03FE-B687-DE17-E791-0880B96A3DE2}"/>
              </a:ext>
            </a:extLst>
          </p:cNvPr>
          <p:cNvSpPr/>
          <p:nvPr/>
        </p:nvSpPr>
        <p:spPr>
          <a:xfrm rot="5400000">
            <a:off x="5403234" y="3102239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4" name="Flèche : droite 43">
            <a:extLst>
              <a:ext uri="{FF2B5EF4-FFF2-40B4-BE49-F238E27FC236}">
                <a16:creationId xmlns:a16="http://schemas.microsoft.com/office/drawing/2014/main" id="{9C69178A-AEFC-1E97-7086-7289C9082C90}"/>
              </a:ext>
            </a:extLst>
          </p:cNvPr>
          <p:cNvSpPr/>
          <p:nvPr/>
        </p:nvSpPr>
        <p:spPr>
          <a:xfrm rot="5400000">
            <a:off x="5049152" y="3158117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Flèche : droite 44">
            <a:extLst>
              <a:ext uri="{FF2B5EF4-FFF2-40B4-BE49-F238E27FC236}">
                <a16:creationId xmlns:a16="http://schemas.microsoft.com/office/drawing/2014/main" id="{A9600610-C2B9-A64B-DD50-67EFD9B560BB}"/>
              </a:ext>
            </a:extLst>
          </p:cNvPr>
          <p:cNvSpPr/>
          <p:nvPr/>
        </p:nvSpPr>
        <p:spPr>
          <a:xfrm rot="5400000">
            <a:off x="5193424" y="3158116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Flèche : droite 45">
            <a:extLst>
              <a:ext uri="{FF2B5EF4-FFF2-40B4-BE49-F238E27FC236}">
                <a16:creationId xmlns:a16="http://schemas.microsoft.com/office/drawing/2014/main" id="{887FDC2B-EB87-A8CE-A883-7EC7ABC7CC63}"/>
              </a:ext>
            </a:extLst>
          </p:cNvPr>
          <p:cNvSpPr/>
          <p:nvPr/>
        </p:nvSpPr>
        <p:spPr>
          <a:xfrm rot="5400000">
            <a:off x="4760189" y="3158118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Flèche : droite 46">
            <a:extLst>
              <a:ext uri="{FF2B5EF4-FFF2-40B4-BE49-F238E27FC236}">
                <a16:creationId xmlns:a16="http://schemas.microsoft.com/office/drawing/2014/main" id="{3CBCB47C-FA18-B15F-5507-713BE1436BF9}"/>
              </a:ext>
            </a:extLst>
          </p:cNvPr>
          <p:cNvSpPr/>
          <p:nvPr/>
        </p:nvSpPr>
        <p:spPr>
          <a:xfrm rot="5400000">
            <a:off x="4908339" y="3158118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Flèche : droite 47">
            <a:extLst>
              <a:ext uri="{FF2B5EF4-FFF2-40B4-BE49-F238E27FC236}">
                <a16:creationId xmlns:a16="http://schemas.microsoft.com/office/drawing/2014/main" id="{3D48DE59-3FFB-1D52-062C-FDF9D663F2CD}"/>
              </a:ext>
            </a:extLst>
          </p:cNvPr>
          <p:cNvSpPr/>
          <p:nvPr/>
        </p:nvSpPr>
        <p:spPr>
          <a:xfrm rot="5400000">
            <a:off x="5334237" y="3158115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9" name="Flèche : droite 48">
            <a:extLst>
              <a:ext uri="{FF2B5EF4-FFF2-40B4-BE49-F238E27FC236}">
                <a16:creationId xmlns:a16="http://schemas.microsoft.com/office/drawing/2014/main" id="{4384DAE0-1103-2079-11AE-3AB270235A73}"/>
              </a:ext>
            </a:extLst>
          </p:cNvPr>
          <p:cNvSpPr/>
          <p:nvPr/>
        </p:nvSpPr>
        <p:spPr>
          <a:xfrm rot="5400000">
            <a:off x="4996401" y="3197685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Flèche : droite 49">
            <a:extLst>
              <a:ext uri="{FF2B5EF4-FFF2-40B4-BE49-F238E27FC236}">
                <a16:creationId xmlns:a16="http://schemas.microsoft.com/office/drawing/2014/main" id="{24937E8E-94E8-2A09-8BF2-A0C8EAE33164}"/>
              </a:ext>
            </a:extLst>
          </p:cNvPr>
          <p:cNvSpPr/>
          <p:nvPr/>
        </p:nvSpPr>
        <p:spPr>
          <a:xfrm rot="5400000">
            <a:off x="5140673" y="3197684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Flèche : droite 50">
            <a:extLst>
              <a:ext uri="{FF2B5EF4-FFF2-40B4-BE49-F238E27FC236}">
                <a16:creationId xmlns:a16="http://schemas.microsoft.com/office/drawing/2014/main" id="{A8D9E371-718E-7B7E-756E-D924DA9D29AD}"/>
              </a:ext>
            </a:extLst>
          </p:cNvPr>
          <p:cNvSpPr/>
          <p:nvPr/>
        </p:nvSpPr>
        <p:spPr>
          <a:xfrm rot="5400000">
            <a:off x="4707438" y="3197686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Flèche : droite 51">
            <a:extLst>
              <a:ext uri="{FF2B5EF4-FFF2-40B4-BE49-F238E27FC236}">
                <a16:creationId xmlns:a16="http://schemas.microsoft.com/office/drawing/2014/main" id="{3604D811-C4B3-2840-7AE3-F568C76D6DD9}"/>
              </a:ext>
            </a:extLst>
          </p:cNvPr>
          <p:cNvSpPr/>
          <p:nvPr/>
        </p:nvSpPr>
        <p:spPr>
          <a:xfrm rot="5400000">
            <a:off x="4855588" y="3197686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Flèche : droite 52">
            <a:extLst>
              <a:ext uri="{FF2B5EF4-FFF2-40B4-BE49-F238E27FC236}">
                <a16:creationId xmlns:a16="http://schemas.microsoft.com/office/drawing/2014/main" id="{801884DF-882F-D8B6-644F-81B2EC8946C0}"/>
              </a:ext>
            </a:extLst>
          </p:cNvPr>
          <p:cNvSpPr/>
          <p:nvPr/>
        </p:nvSpPr>
        <p:spPr>
          <a:xfrm rot="5400000">
            <a:off x="5281486" y="3197683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4" name="Flèche : droite 53">
            <a:extLst>
              <a:ext uri="{FF2B5EF4-FFF2-40B4-BE49-F238E27FC236}">
                <a16:creationId xmlns:a16="http://schemas.microsoft.com/office/drawing/2014/main" id="{F427514B-79C7-764B-E9A7-959D9542CF3E}"/>
              </a:ext>
            </a:extLst>
          </p:cNvPr>
          <p:cNvSpPr/>
          <p:nvPr/>
        </p:nvSpPr>
        <p:spPr>
          <a:xfrm rot="5400000">
            <a:off x="4989690" y="3798411"/>
            <a:ext cx="540000" cy="28671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Cube 54">
            <a:extLst>
              <a:ext uri="{FF2B5EF4-FFF2-40B4-BE49-F238E27FC236}">
                <a16:creationId xmlns:a16="http://schemas.microsoft.com/office/drawing/2014/main" id="{4F4A096E-F313-7507-D53B-2FFEE3965F3C}"/>
              </a:ext>
            </a:extLst>
          </p:cNvPr>
          <p:cNvSpPr/>
          <p:nvPr/>
        </p:nvSpPr>
        <p:spPr>
          <a:xfrm>
            <a:off x="4701182" y="4542055"/>
            <a:ext cx="1126077" cy="507322"/>
          </a:xfrm>
          <a:prstGeom prst="cube">
            <a:avLst>
              <a:gd name="adj" fmla="val 73048"/>
            </a:avLst>
          </a:prstGeom>
          <a:gradFill rotWithShape="1">
            <a:gsLst>
              <a:gs pos="0">
                <a:srgbClr val="4472C4">
                  <a:lumMod val="110000"/>
                  <a:satMod val="105000"/>
                  <a:tint val="67000"/>
                </a:srgbClr>
              </a:gs>
              <a:gs pos="50000">
                <a:srgbClr val="4472C4">
                  <a:lumMod val="105000"/>
                  <a:satMod val="103000"/>
                  <a:tint val="73000"/>
                </a:srgbClr>
              </a:gs>
              <a:gs pos="100000">
                <a:srgbClr val="4472C4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2AF2FA99-2D77-62DD-2E1A-20D92D54B1E0}"/>
              </a:ext>
            </a:extLst>
          </p:cNvPr>
          <p:cNvSpPr/>
          <p:nvPr/>
        </p:nvSpPr>
        <p:spPr>
          <a:xfrm>
            <a:off x="5092228" y="459164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65F94514-202C-6614-540F-A5929DD8FDBC}"/>
              </a:ext>
            </a:extLst>
          </p:cNvPr>
          <p:cNvSpPr/>
          <p:nvPr/>
        </p:nvSpPr>
        <p:spPr>
          <a:xfrm>
            <a:off x="5006503" y="472380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50D9B41E-4D71-2BBC-6804-A308A4F82929}"/>
              </a:ext>
            </a:extLst>
          </p:cNvPr>
          <p:cNvSpPr/>
          <p:nvPr/>
        </p:nvSpPr>
        <p:spPr>
          <a:xfrm>
            <a:off x="5609547" y="456491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63EDF673-ACBC-6E80-136C-55FA80B28655}"/>
              </a:ext>
            </a:extLst>
          </p:cNvPr>
          <p:cNvSpPr/>
          <p:nvPr/>
        </p:nvSpPr>
        <p:spPr>
          <a:xfrm>
            <a:off x="5241360" y="4637363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957B0373-D1C0-DDB8-58EA-6905123E34C7}"/>
              </a:ext>
            </a:extLst>
          </p:cNvPr>
          <p:cNvSpPr/>
          <p:nvPr/>
        </p:nvSpPr>
        <p:spPr>
          <a:xfrm>
            <a:off x="5393760" y="4789763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EF229F0F-304C-55B3-82CF-F26BDEB9F712}"/>
              </a:ext>
            </a:extLst>
          </p:cNvPr>
          <p:cNvSpPr/>
          <p:nvPr/>
        </p:nvSpPr>
        <p:spPr>
          <a:xfrm>
            <a:off x="5502475" y="4681002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Ellipse 61">
            <a:extLst>
              <a:ext uri="{FF2B5EF4-FFF2-40B4-BE49-F238E27FC236}">
                <a16:creationId xmlns:a16="http://schemas.microsoft.com/office/drawing/2014/main" id="{D317C206-4B44-BB93-46C5-FBE79D5980F1}"/>
              </a:ext>
            </a:extLst>
          </p:cNvPr>
          <p:cNvSpPr/>
          <p:nvPr/>
        </p:nvSpPr>
        <p:spPr>
          <a:xfrm>
            <a:off x="5407636" y="4669636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Ellipse 62">
            <a:extLst>
              <a:ext uri="{FF2B5EF4-FFF2-40B4-BE49-F238E27FC236}">
                <a16:creationId xmlns:a16="http://schemas.microsoft.com/office/drawing/2014/main" id="{A570747A-F051-6405-F5FD-2D256F9F7739}"/>
              </a:ext>
            </a:extLst>
          </p:cNvPr>
          <p:cNvSpPr/>
          <p:nvPr/>
        </p:nvSpPr>
        <p:spPr>
          <a:xfrm>
            <a:off x="5195641" y="482841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Ellipse 63">
            <a:extLst>
              <a:ext uri="{FF2B5EF4-FFF2-40B4-BE49-F238E27FC236}">
                <a16:creationId xmlns:a16="http://schemas.microsoft.com/office/drawing/2014/main" id="{F648C33A-7A5A-D895-DAB2-2BCC1CDE5842}"/>
              </a:ext>
            </a:extLst>
          </p:cNvPr>
          <p:cNvSpPr/>
          <p:nvPr/>
        </p:nvSpPr>
        <p:spPr>
          <a:xfrm>
            <a:off x="5328027" y="457532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Ellipse 64">
            <a:extLst>
              <a:ext uri="{FF2B5EF4-FFF2-40B4-BE49-F238E27FC236}">
                <a16:creationId xmlns:a16="http://schemas.microsoft.com/office/drawing/2014/main" id="{6BE5CE5E-6A85-5BD1-B11E-9FD2018DDDF5}"/>
              </a:ext>
            </a:extLst>
          </p:cNvPr>
          <p:cNvSpPr/>
          <p:nvPr/>
        </p:nvSpPr>
        <p:spPr>
          <a:xfrm>
            <a:off x="5115759" y="4738877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Ellipse 65">
            <a:extLst>
              <a:ext uri="{FF2B5EF4-FFF2-40B4-BE49-F238E27FC236}">
                <a16:creationId xmlns:a16="http://schemas.microsoft.com/office/drawing/2014/main" id="{B96DB34F-7D8B-1FFA-7DC2-1E0E895AED6E}"/>
              </a:ext>
            </a:extLst>
          </p:cNvPr>
          <p:cNvSpPr/>
          <p:nvPr/>
        </p:nvSpPr>
        <p:spPr>
          <a:xfrm>
            <a:off x="4826493" y="4812622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Ellipse 66">
            <a:extLst>
              <a:ext uri="{FF2B5EF4-FFF2-40B4-BE49-F238E27FC236}">
                <a16:creationId xmlns:a16="http://schemas.microsoft.com/office/drawing/2014/main" id="{8E0BFDA3-414D-E5F6-1D30-83C157363B31}"/>
              </a:ext>
            </a:extLst>
          </p:cNvPr>
          <p:cNvSpPr/>
          <p:nvPr/>
        </p:nvSpPr>
        <p:spPr>
          <a:xfrm>
            <a:off x="4912008" y="482547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Ellipse 67">
            <a:extLst>
              <a:ext uri="{FF2B5EF4-FFF2-40B4-BE49-F238E27FC236}">
                <a16:creationId xmlns:a16="http://schemas.microsoft.com/office/drawing/2014/main" id="{BE5CC84D-E9A1-7116-A76A-5DF1BC81D25A}"/>
              </a:ext>
            </a:extLst>
          </p:cNvPr>
          <p:cNvSpPr/>
          <p:nvPr/>
        </p:nvSpPr>
        <p:spPr>
          <a:xfrm>
            <a:off x="5268918" y="475553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Ellipse 68">
            <a:extLst>
              <a:ext uri="{FF2B5EF4-FFF2-40B4-BE49-F238E27FC236}">
                <a16:creationId xmlns:a16="http://schemas.microsoft.com/office/drawing/2014/main" id="{AC7D9EAF-65F8-BD3E-C51C-2FF880BD31D3}"/>
              </a:ext>
            </a:extLst>
          </p:cNvPr>
          <p:cNvSpPr/>
          <p:nvPr/>
        </p:nvSpPr>
        <p:spPr>
          <a:xfrm>
            <a:off x="5013990" y="4807002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8472BA50-F069-AD51-3834-436110F42D0E}"/>
              </a:ext>
            </a:extLst>
          </p:cNvPr>
          <p:cNvSpPr/>
          <p:nvPr/>
        </p:nvSpPr>
        <p:spPr>
          <a:xfrm>
            <a:off x="5029362" y="4640616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Ellipse 70">
            <a:extLst>
              <a:ext uri="{FF2B5EF4-FFF2-40B4-BE49-F238E27FC236}">
                <a16:creationId xmlns:a16="http://schemas.microsoft.com/office/drawing/2014/main" id="{B35D1B4E-0736-6215-64FF-9662B2EE2413}"/>
              </a:ext>
            </a:extLst>
          </p:cNvPr>
          <p:cNvSpPr/>
          <p:nvPr/>
        </p:nvSpPr>
        <p:spPr>
          <a:xfrm>
            <a:off x="5178494" y="4686335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Flèche : droite 71">
            <a:extLst>
              <a:ext uri="{FF2B5EF4-FFF2-40B4-BE49-F238E27FC236}">
                <a16:creationId xmlns:a16="http://schemas.microsoft.com/office/drawing/2014/main" id="{2CA34E88-795E-BE6B-D94B-3610039666D3}"/>
              </a:ext>
            </a:extLst>
          </p:cNvPr>
          <p:cNvSpPr/>
          <p:nvPr/>
        </p:nvSpPr>
        <p:spPr>
          <a:xfrm rot="10800000">
            <a:off x="1707111" y="4595522"/>
            <a:ext cx="540000" cy="28671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Cube 72">
            <a:extLst>
              <a:ext uri="{FF2B5EF4-FFF2-40B4-BE49-F238E27FC236}">
                <a16:creationId xmlns:a16="http://schemas.microsoft.com/office/drawing/2014/main" id="{2C5F3091-6193-FF01-5B2C-7FD5A719A5C7}"/>
              </a:ext>
            </a:extLst>
          </p:cNvPr>
          <p:cNvSpPr/>
          <p:nvPr/>
        </p:nvSpPr>
        <p:spPr>
          <a:xfrm>
            <a:off x="388627" y="4502542"/>
            <a:ext cx="1126077" cy="507322"/>
          </a:xfrm>
          <a:prstGeom prst="cube">
            <a:avLst>
              <a:gd name="adj" fmla="val 73048"/>
            </a:avLst>
          </a:prstGeom>
          <a:gradFill rotWithShape="1">
            <a:gsLst>
              <a:gs pos="0">
                <a:srgbClr val="4472C4">
                  <a:lumMod val="110000"/>
                  <a:satMod val="105000"/>
                  <a:tint val="67000"/>
                </a:srgbClr>
              </a:gs>
              <a:gs pos="50000">
                <a:srgbClr val="4472C4">
                  <a:lumMod val="105000"/>
                  <a:satMod val="103000"/>
                  <a:tint val="73000"/>
                </a:srgbClr>
              </a:gs>
              <a:gs pos="100000">
                <a:srgbClr val="4472C4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Ellipse 73">
            <a:extLst>
              <a:ext uri="{FF2B5EF4-FFF2-40B4-BE49-F238E27FC236}">
                <a16:creationId xmlns:a16="http://schemas.microsoft.com/office/drawing/2014/main" id="{E5CD2164-A908-7453-8C1C-9C7EE154703E}"/>
              </a:ext>
            </a:extLst>
          </p:cNvPr>
          <p:cNvSpPr/>
          <p:nvPr/>
        </p:nvSpPr>
        <p:spPr>
          <a:xfrm>
            <a:off x="779673" y="455213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Ellipse 74">
            <a:extLst>
              <a:ext uri="{FF2B5EF4-FFF2-40B4-BE49-F238E27FC236}">
                <a16:creationId xmlns:a16="http://schemas.microsoft.com/office/drawing/2014/main" id="{07E53C8C-F91D-32DB-BFD2-9309353EF0A5}"/>
              </a:ext>
            </a:extLst>
          </p:cNvPr>
          <p:cNvSpPr/>
          <p:nvPr/>
        </p:nvSpPr>
        <p:spPr>
          <a:xfrm>
            <a:off x="693948" y="4684296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BE4A9DC6-54EE-6732-0FD4-52410020FE24}"/>
              </a:ext>
            </a:extLst>
          </p:cNvPr>
          <p:cNvSpPr/>
          <p:nvPr/>
        </p:nvSpPr>
        <p:spPr>
          <a:xfrm>
            <a:off x="1296992" y="4525406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Ellipse 76">
            <a:extLst>
              <a:ext uri="{FF2B5EF4-FFF2-40B4-BE49-F238E27FC236}">
                <a16:creationId xmlns:a16="http://schemas.microsoft.com/office/drawing/2014/main" id="{D084B276-A96E-48AF-EFD9-B6DFDE3F26C4}"/>
              </a:ext>
            </a:extLst>
          </p:cNvPr>
          <p:cNvSpPr/>
          <p:nvPr/>
        </p:nvSpPr>
        <p:spPr>
          <a:xfrm>
            <a:off x="928805" y="459785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Ellipse 77">
            <a:extLst>
              <a:ext uri="{FF2B5EF4-FFF2-40B4-BE49-F238E27FC236}">
                <a16:creationId xmlns:a16="http://schemas.microsoft.com/office/drawing/2014/main" id="{202FD835-5545-5B06-1B47-E6483B5DEDEB}"/>
              </a:ext>
            </a:extLst>
          </p:cNvPr>
          <p:cNvSpPr/>
          <p:nvPr/>
        </p:nvSpPr>
        <p:spPr>
          <a:xfrm>
            <a:off x="1081205" y="475025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Ellipse 78">
            <a:extLst>
              <a:ext uri="{FF2B5EF4-FFF2-40B4-BE49-F238E27FC236}">
                <a16:creationId xmlns:a16="http://schemas.microsoft.com/office/drawing/2014/main" id="{4F8DBE51-589A-1EEC-694B-492273AD2019}"/>
              </a:ext>
            </a:extLst>
          </p:cNvPr>
          <p:cNvSpPr/>
          <p:nvPr/>
        </p:nvSpPr>
        <p:spPr>
          <a:xfrm>
            <a:off x="1189920" y="464148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Ellipse 79">
            <a:extLst>
              <a:ext uri="{FF2B5EF4-FFF2-40B4-BE49-F238E27FC236}">
                <a16:creationId xmlns:a16="http://schemas.microsoft.com/office/drawing/2014/main" id="{DDD92084-1E0C-FA08-FFAC-5D565035401A}"/>
              </a:ext>
            </a:extLst>
          </p:cNvPr>
          <p:cNvSpPr/>
          <p:nvPr/>
        </p:nvSpPr>
        <p:spPr>
          <a:xfrm>
            <a:off x="1095081" y="4630123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Ellipse 80">
            <a:extLst>
              <a:ext uri="{FF2B5EF4-FFF2-40B4-BE49-F238E27FC236}">
                <a16:creationId xmlns:a16="http://schemas.microsoft.com/office/drawing/2014/main" id="{756FE393-F466-633A-A8F4-1CCA9B4F0C57}"/>
              </a:ext>
            </a:extLst>
          </p:cNvPr>
          <p:cNvSpPr/>
          <p:nvPr/>
        </p:nvSpPr>
        <p:spPr>
          <a:xfrm>
            <a:off x="883086" y="4788898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Ellipse 81">
            <a:extLst>
              <a:ext uri="{FF2B5EF4-FFF2-40B4-BE49-F238E27FC236}">
                <a16:creationId xmlns:a16="http://schemas.microsoft.com/office/drawing/2014/main" id="{35F70DA6-902A-217D-273F-2A410D3DCA7F}"/>
              </a:ext>
            </a:extLst>
          </p:cNvPr>
          <p:cNvSpPr/>
          <p:nvPr/>
        </p:nvSpPr>
        <p:spPr>
          <a:xfrm>
            <a:off x="1015472" y="453581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>
            <a:extLst>
              <a:ext uri="{FF2B5EF4-FFF2-40B4-BE49-F238E27FC236}">
                <a16:creationId xmlns:a16="http://schemas.microsoft.com/office/drawing/2014/main" id="{6609F0C6-A1C7-DF3A-F3B8-448E3DE5AD33}"/>
              </a:ext>
            </a:extLst>
          </p:cNvPr>
          <p:cNvSpPr/>
          <p:nvPr/>
        </p:nvSpPr>
        <p:spPr>
          <a:xfrm>
            <a:off x="803204" y="469936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4" name="Ellipse 83">
            <a:extLst>
              <a:ext uri="{FF2B5EF4-FFF2-40B4-BE49-F238E27FC236}">
                <a16:creationId xmlns:a16="http://schemas.microsoft.com/office/drawing/2014/main" id="{716A4B9C-340A-F21E-D8A9-11BFC6E3D576}"/>
              </a:ext>
            </a:extLst>
          </p:cNvPr>
          <p:cNvSpPr/>
          <p:nvPr/>
        </p:nvSpPr>
        <p:spPr>
          <a:xfrm>
            <a:off x="513938" y="477310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Ellipse 84">
            <a:extLst>
              <a:ext uri="{FF2B5EF4-FFF2-40B4-BE49-F238E27FC236}">
                <a16:creationId xmlns:a16="http://schemas.microsoft.com/office/drawing/2014/main" id="{A4BA8B8E-A736-E07A-DA0A-7DAA8B2BEDC3}"/>
              </a:ext>
            </a:extLst>
          </p:cNvPr>
          <p:cNvSpPr/>
          <p:nvPr/>
        </p:nvSpPr>
        <p:spPr>
          <a:xfrm>
            <a:off x="599453" y="4785957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6" name="Ellipse 85">
            <a:extLst>
              <a:ext uri="{FF2B5EF4-FFF2-40B4-BE49-F238E27FC236}">
                <a16:creationId xmlns:a16="http://schemas.microsoft.com/office/drawing/2014/main" id="{B1EE6733-5A83-4E81-C5E2-BA45DD6D4B79}"/>
              </a:ext>
            </a:extLst>
          </p:cNvPr>
          <p:cNvSpPr/>
          <p:nvPr/>
        </p:nvSpPr>
        <p:spPr>
          <a:xfrm>
            <a:off x="956363" y="4716017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Ellipse 86">
            <a:extLst>
              <a:ext uri="{FF2B5EF4-FFF2-40B4-BE49-F238E27FC236}">
                <a16:creationId xmlns:a16="http://schemas.microsoft.com/office/drawing/2014/main" id="{7757F696-D23A-A898-8175-7125365C00B7}"/>
              </a:ext>
            </a:extLst>
          </p:cNvPr>
          <p:cNvSpPr/>
          <p:nvPr/>
        </p:nvSpPr>
        <p:spPr>
          <a:xfrm>
            <a:off x="701435" y="476748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Ellipse 87">
            <a:extLst>
              <a:ext uri="{FF2B5EF4-FFF2-40B4-BE49-F238E27FC236}">
                <a16:creationId xmlns:a16="http://schemas.microsoft.com/office/drawing/2014/main" id="{7B2B9F2F-9F27-9178-A550-C78764758BD0}"/>
              </a:ext>
            </a:extLst>
          </p:cNvPr>
          <p:cNvSpPr/>
          <p:nvPr/>
        </p:nvSpPr>
        <p:spPr>
          <a:xfrm>
            <a:off x="716807" y="4601103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Ellipse 88">
            <a:extLst>
              <a:ext uri="{FF2B5EF4-FFF2-40B4-BE49-F238E27FC236}">
                <a16:creationId xmlns:a16="http://schemas.microsoft.com/office/drawing/2014/main" id="{FF25EF4B-6B64-A9F0-5CE1-26CDB284854F}"/>
              </a:ext>
            </a:extLst>
          </p:cNvPr>
          <p:cNvSpPr/>
          <p:nvPr/>
        </p:nvSpPr>
        <p:spPr>
          <a:xfrm>
            <a:off x="865939" y="4646822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Forme libre : forme 89">
            <a:extLst>
              <a:ext uri="{FF2B5EF4-FFF2-40B4-BE49-F238E27FC236}">
                <a16:creationId xmlns:a16="http://schemas.microsoft.com/office/drawing/2014/main" id="{A2D08ACB-9558-DB26-0DB1-1A757A04B276}"/>
              </a:ext>
            </a:extLst>
          </p:cNvPr>
          <p:cNvSpPr/>
          <p:nvPr/>
        </p:nvSpPr>
        <p:spPr>
          <a:xfrm>
            <a:off x="789534" y="4195690"/>
            <a:ext cx="67547" cy="390525"/>
          </a:xfrm>
          <a:custGeom>
            <a:avLst/>
            <a:gdLst>
              <a:gd name="connsiteX0" fmla="*/ 47422 w 64596"/>
              <a:gd name="connsiteY0" fmla="*/ 0 h 390525"/>
              <a:gd name="connsiteX1" fmla="*/ 1702 w 64596"/>
              <a:gd name="connsiteY1" fmla="*/ 100965 h 390525"/>
              <a:gd name="connsiteX2" fmla="*/ 15037 w 64596"/>
              <a:gd name="connsiteY2" fmla="*/ 188595 h 390525"/>
              <a:gd name="connsiteX3" fmla="*/ 64567 w 64596"/>
              <a:gd name="connsiteY3" fmla="*/ 255270 h 390525"/>
              <a:gd name="connsiteX4" fmla="*/ 20752 w 64596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7791"/>
              <a:gd name="connsiteY0" fmla="*/ 0 h 390525"/>
              <a:gd name="connsiteX1" fmla="*/ 3427 w 67791"/>
              <a:gd name="connsiteY1" fmla="*/ 100965 h 390525"/>
              <a:gd name="connsiteX2" fmla="*/ 16762 w 67791"/>
              <a:gd name="connsiteY2" fmla="*/ 188595 h 390525"/>
              <a:gd name="connsiteX3" fmla="*/ 66292 w 67791"/>
              <a:gd name="connsiteY3" fmla="*/ 255270 h 390525"/>
              <a:gd name="connsiteX4" fmla="*/ 22477 w 67791"/>
              <a:gd name="connsiteY4" fmla="*/ 390525 h 390525"/>
              <a:gd name="connsiteX0" fmla="*/ 49147 w 67547"/>
              <a:gd name="connsiteY0" fmla="*/ 0 h 390525"/>
              <a:gd name="connsiteX1" fmla="*/ 3427 w 67547"/>
              <a:gd name="connsiteY1" fmla="*/ 100965 h 390525"/>
              <a:gd name="connsiteX2" fmla="*/ 16762 w 67547"/>
              <a:gd name="connsiteY2" fmla="*/ 188595 h 390525"/>
              <a:gd name="connsiteX3" fmla="*/ 66292 w 67547"/>
              <a:gd name="connsiteY3" fmla="*/ 255270 h 390525"/>
              <a:gd name="connsiteX4" fmla="*/ 22477 w 67547"/>
              <a:gd name="connsiteY4" fmla="*/ 3905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47" h="390525">
                <a:moveTo>
                  <a:pt x="49147" y="0"/>
                </a:moveTo>
                <a:cubicBezTo>
                  <a:pt x="28985" y="34766"/>
                  <a:pt x="8824" y="69533"/>
                  <a:pt x="3427" y="100965"/>
                </a:cubicBezTo>
                <a:cubicBezTo>
                  <a:pt x="-1971" y="132398"/>
                  <a:pt x="-3240" y="153353"/>
                  <a:pt x="16762" y="188595"/>
                </a:cubicBezTo>
                <a:cubicBezTo>
                  <a:pt x="36764" y="223837"/>
                  <a:pt x="50100" y="221615"/>
                  <a:pt x="66292" y="255270"/>
                </a:cubicBezTo>
                <a:cubicBezTo>
                  <a:pt x="74865" y="317500"/>
                  <a:pt x="37241" y="339725"/>
                  <a:pt x="22477" y="390525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Forme libre : forme 90">
            <a:extLst>
              <a:ext uri="{FF2B5EF4-FFF2-40B4-BE49-F238E27FC236}">
                <a16:creationId xmlns:a16="http://schemas.microsoft.com/office/drawing/2014/main" id="{7453B322-64EB-0DF8-43C6-AECF9E363637}"/>
              </a:ext>
            </a:extLst>
          </p:cNvPr>
          <p:cNvSpPr/>
          <p:nvPr/>
        </p:nvSpPr>
        <p:spPr>
          <a:xfrm>
            <a:off x="991267" y="4199974"/>
            <a:ext cx="67547" cy="390525"/>
          </a:xfrm>
          <a:custGeom>
            <a:avLst/>
            <a:gdLst>
              <a:gd name="connsiteX0" fmla="*/ 47422 w 64596"/>
              <a:gd name="connsiteY0" fmla="*/ 0 h 390525"/>
              <a:gd name="connsiteX1" fmla="*/ 1702 w 64596"/>
              <a:gd name="connsiteY1" fmla="*/ 100965 h 390525"/>
              <a:gd name="connsiteX2" fmla="*/ 15037 w 64596"/>
              <a:gd name="connsiteY2" fmla="*/ 188595 h 390525"/>
              <a:gd name="connsiteX3" fmla="*/ 64567 w 64596"/>
              <a:gd name="connsiteY3" fmla="*/ 255270 h 390525"/>
              <a:gd name="connsiteX4" fmla="*/ 20752 w 64596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7791"/>
              <a:gd name="connsiteY0" fmla="*/ 0 h 390525"/>
              <a:gd name="connsiteX1" fmla="*/ 3427 w 67791"/>
              <a:gd name="connsiteY1" fmla="*/ 100965 h 390525"/>
              <a:gd name="connsiteX2" fmla="*/ 16762 w 67791"/>
              <a:gd name="connsiteY2" fmla="*/ 188595 h 390525"/>
              <a:gd name="connsiteX3" fmla="*/ 66292 w 67791"/>
              <a:gd name="connsiteY3" fmla="*/ 255270 h 390525"/>
              <a:gd name="connsiteX4" fmla="*/ 22477 w 67791"/>
              <a:gd name="connsiteY4" fmla="*/ 390525 h 390525"/>
              <a:gd name="connsiteX0" fmla="*/ 49147 w 67547"/>
              <a:gd name="connsiteY0" fmla="*/ 0 h 390525"/>
              <a:gd name="connsiteX1" fmla="*/ 3427 w 67547"/>
              <a:gd name="connsiteY1" fmla="*/ 100965 h 390525"/>
              <a:gd name="connsiteX2" fmla="*/ 16762 w 67547"/>
              <a:gd name="connsiteY2" fmla="*/ 188595 h 390525"/>
              <a:gd name="connsiteX3" fmla="*/ 66292 w 67547"/>
              <a:gd name="connsiteY3" fmla="*/ 255270 h 390525"/>
              <a:gd name="connsiteX4" fmla="*/ 22477 w 67547"/>
              <a:gd name="connsiteY4" fmla="*/ 3905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47" h="390525">
                <a:moveTo>
                  <a:pt x="49147" y="0"/>
                </a:moveTo>
                <a:cubicBezTo>
                  <a:pt x="28985" y="34766"/>
                  <a:pt x="8824" y="69533"/>
                  <a:pt x="3427" y="100965"/>
                </a:cubicBezTo>
                <a:cubicBezTo>
                  <a:pt x="-1971" y="132398"/>
                  <a:pt x="-3240" y="153353"/>
                  <a:pt x="16762" y="188595"/>
                </a:cubicBezTo>
                <a:cubicBezTo>
                  <a:pt x="36764" y="223837"/>
                  <a:pt x="50100" y="221615"/>
                  <a:pt x="66292" y="255270"/>
                </a:cubicBezTo>
                <a:cubicBezTo>
                  <a:pt x="74865" y="317500"/>
                  <a:pt x="37241" y="339725"/>
                  <a:pt x="22477" y="390525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Forme libre : forme 91">
            <a:extLst>
              <a:ext uri="{FF2B5EF4-FFF2-40B4-BE49-F238E27FC236}">
                <a16:creationId xmlns:a16="http://schemas.microsoft.com/office/drawing/2014/main" id="{4F1D899B-E624-879B-E77E-F4E23700FEBE}"/>
              </a:ext>
            </a:extLst>
          </p:cNvPr>
          <p:cNvSpPr/>
          <p:nvPr/>
        </p:nvSpPr>
        <p:spPr>
          <a:xfrm>
            <a:off x="1205786" y="4202736"/>
            <a:ext cx="67547" cy="390525"/>
          </a:xfrm>
          <a:custGeom>
            <a:avLst/>
            <a:gdLst>
              <a:gd name="connsiteX0" fmla="*/ 47422 w 64596"/>
              <a:gd name="connsiteY0" fmla="*/ 0 h 390525"/>
              <a:gd name="connsiteX1" fmla="*/ 1702 w 64596"/>
              <a:gd name="connsiteY1" fmla="*/ 100965 h 390525"/>
              <a:gd name="connsiteX2" fmla="*/ 15037 w 64596"/>
              <a:gd name="connsiteY2" fmla="*/ 188595 h 390525"/>
              <a:gd name="connsiteX3" fmla="*/ 64567 w 64596"/>
              <a:gd name="connsiteY3" fmla="*/ 255270 h 390525"/>
              <a:gd name="connsiteX4" fmla="*/ 20752 w 64596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7791"/>
              <a:gd name="connsiteY0" fmla="*/ 0 h 390525"/>
              <a:gd name="connsiteX1" fmla="*/ 3427 w 67791"/>
              <a:gd name="connsiteY1" fmla="*/ 100965 h 390525"/>
              <a:gd name="connsiteX2" fmla="*/ 16762 w 67791"/>
              <a:gd name="connsiteY2" fmla="*/ 188595 h 390525"/>
              <a:gd name="connsiteX3" fmla="*/ 66292 w 67791"/>
              <a:gd name="connsiteY3" fmla="*/ 255270 h 390525"/>
              <a:gd name="connsiteX4" fmla="*/ 22477 w 67791"/>
              <a:gd name="connsiteY4" fmla="*/ 390525 h 390525"/>
              <a:gd name="connsiteX0" fmla="*/ 49147 w 67547"/>
              <a:gd name="connsiteY0" fmla="*/ 0 h 390525"/>
              <a:gd name="connsiteX1" fmla="*/ 3427 w 67547"/>
              <a:gd name="connsiteY1" fmla="*/ 100965 h 390525"/>
              <a:gd name="connsiteX2" fmla="*/ 16762 w 67547"/>
              <a:gd name="connsiteY2" fmla="*/ 188595 h 390525"/>
              <a:gd name="connsiteX3" fmla="*/ 66292 w 67547"/>
              <a:gd name="connsiteY3" fmla="*/ 255270 h 390525"/>
              <a:gd name="connsiteX4" fmla="*/ 22477 w 67547"/>
              <a:gd name="connsiteY4" fmla="*/ 3905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47" h="390525">
                <a:moveTo>
                  <a:pt x="49147" y="0"/>
                </a:moveTo>
                <a:cubicBezTo>
                  <a:pt x="28985" y="34766"/>
                  <a:pt x="8824" y="69533"/>
                  <a:pt x="3427" y="100965"/>
                </a:cubicBezTo>
                <a:cubicBezTo>
                  <a:pt x="-1971" y="132398"/>
                  <a:pt x="-3240" y="153353"/>
                  <a:pt x="16762" y="188595"/>
                </a:cubicBezTo>
                <a:cubicBezTo>
                  <a:pt x="36764" y="223837"/>
                  <a:pt x="50100" y="221615"/>
                  <a:pt x="66292" y="255270"/>
                </a:cubicBezTo>
                <a:cubicBezTo>
                  <a:pt x="74865" y="317500"/>
                  <a:pt x="37241" y="339725"/>
                  <a:pt x="22477" y="390525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Forme libre : forme 92">
            <a:extLst>
              <a:ext uri="{FF2B5EF4-FFF2-40B4-BE49-F238E27FC236}">
                <a16:creationId xmlns:a16="http://schemas.microsoft.com/office/drawing/2014/main" id="{58883637-C551-47F8-F79B-9E1D507304F2}"/>
              </a:ext>
            </a:extLst>
          </p:cNvPr>
          <p:cNvSpPr/>
          <p:nvPr/>
        </p:nvSpPr>
        <p:spPr>
          <a:xfrm>
            <a:off x="694408" y="4294115"/>
            <a:ext cx="67547" cy="390525"/>
          </a:xfrm>
          <a:custGeom>
            <a:avLst/>
            <a:gdLst>
              <a:gd name="connsiteX0" fmla="*/ 47422 w 64596"/>
              <a:gd name="connsiteY0" fmla="*/ 0 h 390525"/>
              <a:gd name="connsiteX1" fmla="*/ 1702 w 64596"/>
              <a:gd name="connsiteY1" fmla="*/ 100965 h 390525"/>
              <a:gd name="connsiteX2" fmla="*/ 15037 w 64596"/>
              <a:gd name="connsiteY2" fmla="*/ 188595 h 390525"/>
              <a:gd name="connsiteX3" fmla="*/ 64567 w 64596"/>
              <a:gd name="connsiteY3" fmla="*/ 255270 h 390525"/>
              <a:gd name="connsiteX4" fmla="*/ 20752 w 64596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7791"/>
              <a:gd name="connsiteY0" fmla="*/ 0 h 390525"/>
              <a:gd name="connsiteX1" fmla="*/ 3427 w 67791"/>
              <a:gd name="connsiteY1" fmla="*/ 100965 h 390525"/>
              <a:gd name="connsiteX2" fmla="*/ 16762 w 67791"/>
              <a:gd name="connsiteY2" fmla="*/ 188595 h 390525"/>
              <a:gd name="connsiteX3" fmla="*/ 66292 w 67791"/>
              <a:gd name="connsiteY3" fmla="*/ 255270 h 390525"/>
              <a:gd name="connsiteX4" fmla="*/ 22477 w 67791"/>
              <a:gd name="connsiteY4" fmla="*/ 390525 h 390525"/>
              <a:gd name="connsiteX0" fmla="*/ 49147 w 67547"/>
              <a:gd name="connsiteY0" fmla="*/ 0 h 390525"/>
              <a:gd name="connsiteX1" fmla="*/ 3427 w 67547"/>
              <a:gd name="connsiteY1" fmla="*/ 100965 h 390525"/>
              <a:gd name="connsiteX2" fmla="*/ 16762 w 67547"/>
              <a:gd name="connsiteY2" fmla="*/ 188595 h 390525"/>
              <a:gd name="connsiteX3" fmla="*/ 66292 w 67547"/>
              <a:gd name="connsiteY3" fmla="*/ 255270 h 390525"/>
              <a:gd name="connsiteX4" fmla="*/ 22477 w 67547"/>
              <a:gd name="connsiteY4" fmla="*/ 3905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47" h="390525">
                <a:moveTo>
                  <a:pt x="49147" y="0"/>
                </a:moveTo>
                <a:cubicBezTo>
                  <a:pt x="28985" y="34766"/>
                  <a:pt x="8824" y="69533"/>
                  <a:pt x="3427" y="100965"/>
                </a:cubicBezTo>
                <a:cubicBezTo>
                  <a:pt x="-1971" y="132398"/>
                  <a:pt x="-3240" y="153353"/>
                  <a:pt x="16762" y="188595"/>
                </a:cubicBezTo>
                <a:cubicBezTo>
                  <a:pt x="36764" y="223837"/>
                  <a:pt x="50100" y="221615"/>
                  <a:pt x="66292" y="255270"/>
                </a:cubicBezTo>
                <a:cubicBezTo>
                  <a:pt x="74865" y="317500"/>
                  <a:pt x="37241" y="339725"/>
                  <a:pt x="22477" y="390525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Forme libre : forme 93">
            <a:extLst>
              <a:ext uri="{FF2B5EF4-FFF2-40B4-BE49-F238E27FC236}">
                <a16:creationId xmlns:a16="http://schemas.microsoft.com/office/drawing/2014/main" id="{CE7BB742-5F55-11C2-E225-2FB66447A2E5}"/>
              </a:ext>
            </a:extLst>
          </p:cNvPr>
          <p:cNvSpPr/>
          <p:nvPr/>
        </p:nvSpPr>
        <p:spPr>
          <a:xfrm>
            <a:off x="896141" y="4298399"/>
            <a:ext cx="67547" cy="390525"/>
          </a:xfrm>
          <a:custGeom>
            <a:avLst/>
            <a:gdLst>
              <a:gd name="connsiteX0" fmla="*/ 47422 w 64596"/>
              <a:gd name="connsiteY0" fmla="*/ 0 h 390525"/>
              <a:gd name="connsiteX1" fmla="*/ 1702 w 64596"/>
              <a:gd name="connsiteY1" fmla="*/ 100965 h 390525"/>
              <a:gd name="connsiteX2" fmla="*/ 15037 w 64596"/>
              <a:gd name="connsiteY2" fmla="*/ 188595 h 390525"/>
              <a:gd name="connsiteX3" fmla="*/ 64567 w 64596"/>
              <a:gd name="connsiteY3" fmla="*/ 255270 h 390525"/>
              <a:gd name="connsiteX4" fmla="*/ 20752 w 64596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7791"/>
              <a:gd name="connsiteY0" fmla="*/ 0 h 390525"/>
              <a:gd name="connsiteX1" fmla="*/ 3427 w 67791"/>
              <a:gd name="connsiteY1" fmla="*/ 100965 h 390525"/>
              <a:gd name="connsiteX2" fmla="*/ 16762 w 67791"/>
              <a:gd name="connsiteY2" fmla="*/ 188595 h 390525"/>
              <a:gd name="connsiteX3" fmla="*/ 66292 w 67791"/>
              <a:gd name="connsiteY3" fmla="*/ 255270 h 390525"/>
              <a:gd name="connsiteX4" fmla="*/ 22477 w 67791"/>
              <a:gd name="connsiteY4" fmla="*/ 390525 h 390525"/>
              <a:gd name="connsiteX0" fmla="*/ 49147 w 67547"/>
              <a:gd name="connsiteY0" fmla="*/ 0 h 390525"/>
              <a:gd name="connsiteX1" fmla="*/ 3427 w 67547"/>
              <a:gd name="connsiteY1" fmla="*/ 100965 h 390525"/>
              <a:gd name="connsiteX2" fmla="*/ 16762 w 67547"/>
              <a:gd name="connsiteY2" fmla="*/ 188595 h 390525"/>
              <a:gd name="connsiteX3" fmla="*/ 66292 w 67547"/>
              <a:gd name="connsiteY3" fmla="*/ 255270 h 390525"/>
              <a:gd name="connsiteX4" fmla="*/ 22477 w 67547"/>
              <a:gd name="connsiteY4" fmla="*/ 3905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47" h="390525">
                <a:moveTo>
                  <a:pt x="49147" y="0"/>
                </a:moveTo>
                <a:cubicBezTo>
                  <a:pt x="28985" y="34766"/>
                  <a:pt x="8824" y="69533"/>
                  <a:pt x="3427" y="100965"/>
                </a:cubicBezTo>
                <a:cubicBezTo>
                  <a:pt x="-1971" y="132398"/>
                  <a:pt x="-3240" y="153353"/>
                  <a:pt x="16762" y="188595"/>
                </a:cubicBezTo>
                <a:cubicBezTo>
                  <a:pt x="36764" y="223837"/>
                  <a:pt x="50100" y="221615"/>
                  <a:pt x="66292" y="255270"/>
                </a:cubicBezTo>
                <a:cubicBezTo>
                  <a:pt x="74865" y="317500"/>
                  <a:pt x="37241" y="339725"/>
                  <a:pt x="22477" y="390525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Forme libre : forme 94">
            <a:extLst>
              <a:ext uri="{FF2B5EF4-FFF2-40B4-BE49-F238E27FC236}">
                <a16:creationId xmlns:a16="http://schemas.microsoft.com/office/drawing/2014/main" id="{032DF9C4-4E11-837C-FA28-BE8BA471E734}"/>
              </a:ext>
            </a:extLst>
          </p:cNvPr>
          <p:cNvSpPr/>
          <p:nvPr/>
        </p:nvSpPr>
        <p:spPr>
          <a:xfrm>
            <a:off x="1110660" y="4301161"/>
            <a:ext cx="67547" cy="390525"/>
          </a:xfrm>
          <a:custGeom>
            <a:avLst/>
            <a:gdLst>
              <a:gd name="connsiteX0" fmla="*/ 47422 w 64596"/>
              <a:gd name="connsiteY0" fmla="*/ 0 h 390525"/>
              <a:gd name="connsiteX1" fmla="*/ 1702 w 64596"/>
              <a:gd name="connsiteY1" fmla="*/ 100965 h 390525"/>
              <a:gd name="connsiteX2" fmla="*/ 15037 w 64596"/>
              <a:gd name="connsiteY2" fmla="*/ 188595 h 390525"/>
              <a:gd name="connsiteX3" fmla="*/ 64567 w 64596"/>
              <a:gd name="connsiteY3" fmla="*/ 255270 h 390525"/>
              <a:gd name="connsiteX4" fmla="*/ 20752 w 64596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7791"/>
              <a:gd name="connsiteY0" fmla="*/ 0 h 390525"/>
              <a:gd name="connsiteX1" fmla="*/ 3427 w 67791"/>
              <a:gd name="connsiteY1" fmla="*/ 100965 h 390525"/>
              <a:gd name="connsiteX2" fmla="*/ 16762 w 67791"/>
              <a:gd name="connsiteY2" fmla="*/ 188595 h 390525"/>
              <a:gd name="connsiteX3" fmla="*/ 66292 w 67791"/>
              <a:gd name="connsiteY3" fmla="*/ 255270 h 390525"/>
              <a:gd name="connsiteX4" fmla="*/ 22477 w 67791"/>
              <a:gd name="connsiteY4" fmla="*/ 390525 h 390525"/>
              <a:gd name="connsiteX0" fmla="*/ 49147 w 67547"/>
              <a:gd name="connsiteY0" fmla="*/ 0 h 390525"/>
              <a:gd name="connsiteX1" fmla="*/ 3427 w 67547"/>
              <a:gd name="connsiteY1" fmla="*/ 100965 h 390525"/>
              <a:gd name="connsiteX2" fmla="*/ 16762 w 67547"/>
              <a:gd name="connsiteY2" fmla="*/ 188595 h 390525"/>
              <a:gd name="connsiteX3" fmla="*/ 66292 w 67547"/>
              <a:gd name="connsiteY3" fmla="*/ 255270 h 390525"/>
              <a:gd name="connsiteX4" fmla="*/ 22477 w 67547"/>
              <a:gd name="connsiteY4" fmla="*/ 3905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47" h="390525">
                <a:moveTo>
                  <a:pt x="49147" y="0"/>
                </a:moveTo>
                <a:cubicBezTo>
                  <a:pt x="28985" y="34766"/>
                  <a:pt x="8824" y="69533"/>
                  <a:pt x="3427" y="100965"/>
                </a:cubicBezTo>
                <a:cubicBezTo>
                  <a:pt x="-1971" y="132398"/>
                  <a:pt x="-3240" y="153353"/>
                  <a:pt x="16762" y="188595"/>
                </a:cubicBezTo>
                <a:cubicBezTo>
                  <a:pt x="36764" y="223837"/>
                  <a:pt x="50100" y="221615"/>
                  <a:pt x="66292" y="255270"/>
                </a:cubicBezTo>
                <a:cubicBezTo>
                  <a:pt x="74865" y="317500"/>
                  <a:pt x="37241" y="339725"/>
                  <a:pt x="22477" y="390525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Forme libre : forme 95">
            <a:extLst>
              <a:ext uri="{FF2B5EF4-FFF2-40B4-BE49-F238E27FC236}">
                <a16:creationId xmlns:a16="http://schemas.microsoft.com/office/drawing/2014/main" id="{50E5983F-23ED-D930-54A8-AD768F691A12}"/>
              </a:ext>
            </a:extLst>
          </p:cNvPr>
          <p:cNvSpPr/>
          <p:nvPr/>
        </p:nvSpPr>
        <p:spPr>
          <a:xfrm>
            <a:off x="565679" y="4404561"/>
            <a:ext cx="67547" cy="390525"/>
          </a:xfrm>
          <a:custGeom>
            <a:avLst/>
            <a:gdLst>
              <a:gd name="connsiteX0" fmla="*/ 47422 w 64596"/>
              <a:gd name="connsiteY0" fmla="*/ 0 h 390525"/>
              <a:gd name="connsiteX1" fmla="*/ 1702 w 64596"/>
              <a:gd name="connsiteY1" fmla="*/ 100965 h 390525"/>
              <a:gd name="connsiteX2" fmla="*/ 15037 w 64596"/>
              <a:gd name="connsiteY2" fmla="*/ 188595 h 390525"/>
              <a:gd name="connsiteX3" fmla="*/ 64567 w 64596"/>
              <a:gd name="connsiteY3" fmla="*/ 255270 h 390525"/>
              <a:gd name="connsiteX4" fmla="*/ 20752 w 64596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7791"/>
              <a:gd name="connsiteY0" fmla="*/ 0 h 390525"/>
              <a:gd name="connsiteX1" fmla="*/ 3427 w 67791"/>
              <a:gd name="connsiteY1" fmla="*/ 100965 h 390525"/>
              <a:gd name="connsiteX2" fmla="*/ 16762 w 67791"/>
              <a:gd name="connsiteY2" fmla="*/ 188595 h 390525"/>
              <a:gd name="connsiteX3" fmla="*/ 66292 w 67791"/>
              <a:gd name="connsiteY3" fmla="*/ 255270 h 390525"/>
              <a:gd name="connsiteX4" fmla="*/ 22477 w 67791"/>
              <a:gd name="connsiteY4" fmla="*/ 390525 h 390525"/>
              <a:gd name="connsiteX0" fmla="*/ 49147 w 67547"/>
              <a:gd name="connsiteY0" fmla="*/ 0 h 390525"/>
              <a:gd name="connsiteX1" fmla="*/ 3427 w 67547"/>
              <a:gd name="connsiteY1" fmla="*/ 100965 h 390525"/>
              <a:gd name="connsiteX2" fmla="*/ 16762 w 67547"/>
              <a:gd name="connsiteY2" fmla="*/ 188595 h 390525"/>
              <a:gd name="connsiteX3" fmla="*/ 66292 w 67547"/>
              <a:gd name="connsiteY3" fmla="*/ 255270 h 390525"/>
              <a:gd name="connsiteX4" fmla="*/ 22477 w 67547"/>
              <a:gd name="connsiteY4" fmla="*/ 3905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47" h="390525">
                <a:moveTo>
                  <a:pt x="49147" y="0"/>
                </a:moveTo>
                <a:cubicBezTo>
                  <a:pt x="28985" y="34766"/>
                  <a:pt x="8824" y="69533"/>
                  <a:pt x="3427" y="100965"/>
                </a:cubicBezTo>
                <a:cubicBezTo>
                  <a:pt x="-1971" y="132398"/>
                  <a:pt x="-3240" y="153353"/>
                  <a:pt x="16762" y="188595"/>
                </a:cubicBezTo>
                <a:cubicBezTo>
                  <a:pt x="36764" y="223837"/>
                  <a:pt x="50100" y="221615"/>
                  <a:pt x="66292" y="255270"/>
                </a:cubicBezTo>
                <a:cubicBezTo>
                  <a:pt x="74865" y="317500"/>
                  <a:pt x="37241" y="339725"/>
                  <a:pt x="22477" y="390525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Forme libre : forme 96">
            <a:extLst>
              <a:ext uri="{FF2B5EF4-FFF2-40B4-BE49-F238E27FC236}">
                <a16:creationId xmlns:a16="http://schemas.microsoft.com/office/drawing/2014/main" id="{A4CCC2C3-32AC-18CE-103F-0BE6F84C07DC}"/>
              </a:ext>
            </a:extLst>
          </p:cNvPr>
          <p:cNvSpPr/>
          <p:nvPr/>
        </p:nvSpPr>
        <p:spPr>
          <a:xfrm>
            <a:off x="767412" y="4408845"/>
            <a:ext cx="67547" cy="390525"/>
          </a:xfrm>
          <a:custGeom>
            <a:avLst/>
            <a:gdLst>
              <a:gd name="connsiteX0" fmla="*/ 47422 w 64596"/>
              <a:gd name="connsiteY0" fmla="*/ 0 h 390525"/>
              <a:gd name="connsiteX1" fmla="*/ 1702 w 64596"/>
              <a:gd name="connsiteY1" fmla="*/ 100965 h 390525"/>
              <a:gd name="connsiteX2" fmla="*/ 15037 w 64596"/>
              <a:gd name="connsiteY2" fmla="*/ 188595 h 390525"/>
              <a:gd name="connsiteX3" fmla="*/ 64567 w 64596"/>
              <a:gd name="connsiteY3" fmla="*/ 255270 h 390525"/>
              <a:gd name="connsiteX4" fmla="*/ 20752 w 64596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7791"/>
              <a:gd name="connsiteY0" fmla="*/ 0 h 390525"/>
              <a:gd name="connsiteX1" fmla="*/ 3427 w 67791"/>
              <a:gd name="connsiteY1" fmla="*/ 100965 h 390525"/>
              <a:gd name="connsiteX2" fmla="*/ 16762 w 67791"/>
              <a:gd name="connsiteY2" fmla="*/ 188595 h 390525"/>
              <a:gd name="connsiteX3" fmla="*/ 66292 w 67791"/>
              <a:gd name="connsiteY3" fmla="*/ 255270 h 390525"/>
              <a:gd name="connsiteX4" fmla="*/ 22477 w 67791"/>
              <a:gd name="connsiteY4" fmla="*/ 390525 h 390525"/>
              <a:gd name="connsiteX0" fmla="*/ 49147 w 67547"/>
              <a:gd name="connsiteY0" fmla="*/ 0 h 390525"/>
              <a:gd name="connsiteX1" fmla="*/ 3427 w 67547"/>
              <a:gd name="connsiteY1" fmla="*/ 100965 h 390525"/>
              <a:gd name="connsiteX2" fmla="*/ 16762 w 67547"/>
              <a:gd name="connsiteY2" fmla="*/ 188595 h 390525"/>
              <a:gd name="connsiteX3" fmla="*/ 66292 w 67547"/>
              <a:gd name="connsiteY3" fmla="*/ 255270 h 390525"/>
              <a:gd name="connsiteX4" fmla="*/ 22477 w 67547"/>
              <a:gd name="connsiteY4" fmla="*/ 3905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47" h="390525">
                <a:moveTo>
                  <a:pt x="49147" y="0"/>
                </a:moveTo>
                <a:cubicBezTo>
                  <a:pt x="28985" y="34766"/>
                  <a:pt x="8824" y="69533"/>
                  <a:pt x="3427" y="100965"/>
                </a:cubicBezTo>
                <a:cubicBezTo>
                  <a:pt x="-1971" y="132398"/>
                  <a:pt x="-3240" y="153353"/>
                  <a:pt x="16762" y="188595"/>
                </a:cubicBezTo>
                <a:cubicBezTo>
                  <a:pt x="36764" y="223837"/>
                  <a:pt x="50100" y="221615"/>
                  <a:pt x="66292" y="255270"/>
                </a:cubicBezTo>
                <a:cubicBezTo>
                  <a:pt x="74865" y="317500"/>
                  <a:pt x="37241" y="339725"/>
                  <a:pt x="22477" y="390525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Forme libre : forme 97">
            <a:extLst>
              <a:ext uri="{FF2B5EF4-FFF2-40B4-BE49-F238E27FC236}">
                <a16:creationId xmlns:a16="http://schemas.microsoft.com/office/drawing/2014/main" id="{4176526B-0690-6DB0-ED0F-10A652CC9386}"/>
              </a:ext>
            </a:extLst>
          </p:cNvPr>
          <p:cNvSpPr/>
          <p:nvPr/>
        </p:nvSpPr>
        <p:spPr>
          <a:xfrm>
            <a:off x="981931" y="4411607"/>
            <a:ext cx="67547" cy="390525"/>
          </a:xfrm>
          <a:custGeom>
            <a:avLst/>
            <a:gdLst>
              <a:gd name="connsiteX0" fmla="*/ 47422 w 64596"/>
              <a:gd name="connsiteY0" fmla="*/ 0 h 390525"/>
              <a:gd name="connsiteX1" fmla="*/ 1702 w 64596"/>
              <a:gd name="connsiteY1" fmla="*/ 100965 h 390525"/>
              <a:gd name="connsiteX2" fmla="*/ 15037 w 64596"/>
              <a:gd name="connsiteY2" fmla="*/ 188595 h 390525"/>
              <a:gd name="connsiteX3" fmla="*/ 64567 w 64596"/>
              <a:gd name="connsiteY3" fmla="*/ 255270 h 390525"/>
              <a:gd name="connsiteX4" fmla="*/ 20752 w 64596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6321"/>
              <a:gd name="connsiteY0" fmla="*/ 0 h 390525"/>
              <a:gd name="connsiteX1" fmla="*/ 3427 w 66321"/>
              <a:gd name="connsiteY1" fmla="*/ 100965 h 390525"/>
              <a:gd name="connsiteX2" fmla="*/ 16762 w 66321"/>
              <a:gd name="connsiteY2" fmla="*/ 188595 h 390525"/>
              <a:gd name="connsiteX3" fmla="*/ 66292 w 66321"/>
              <a:gd name="connsiteY3" fmla="*/ 255270 h 390525"/>
              <a:gd name="connsiteX4" fmla="*/ 22477 w 66321"/>
              <a:gd name="connsiteY4" fmla="*/ 390525 h 390525"/>
              <a:gd name="connsiteX0" fmla="*/ 49147 w 67791"/>
              <a:gd name="connsiteY0" fmla="*/ 0 h 390525"/>
              <a:gd name="connsiteX1" fmla="*/ 3427 w 67791"/>
              <a:gd name="connsiteY1" fmla="*/ 100965 h 390525"/>
              <a:gd name="connsiteX2" fmla="*/ 16762 w 67791"/>
              <a:gd name="connsiteY2" fmla="*/ 188595 h 390525"/>
              <a:gd name="connsiteX3" fmla="*/ 66292 w 67791"/>
              <a:gd name="connsiteY3" fmla="*/ 255270 h 390525"/>
              <a:gd name="connsiteX4" fmla="*/ 22477 w 67791"/>
              <a:gd name="connsiteY4" fmla="*/ 390525 h 390525"/>
              <a:gd name="connsiteX0" fmla="*/ 49147 w 67547"/>
              <a:gd name="connsiteY0" fmla="*/ 0 h 390525"/>
              <a:gd name="connsiteX1" fmla="*/ 3427 w 67547"/>
              <a:gd name="connsiteY1" fmla="*/ 100965 h 390525"/>
              <a:gd name="connsiteX2" fmla="*/ 16762 w 67547"/>
              <a:gd name="connsiteY2" fmla="*/ 188595 h 390525"/>
              <a:gd name="connsiteX3" fmla="*/ 66292 w 67547"/>
              <a:gd name="connsiteY3" fmla="*/ 255270 h 390525"/>
              <a:gd name="connsiteX4" fmla="*/ 22477 w 67547"/>
              <a:gd name="connsiteY4" fmla="*/ 3905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47" h="390525">
                <a:moveTo>
                  <a:pt x="49147" y="0"/>
                </a:moveTo>
                <a:cubicBezTo>
                  <a:pt x="28985" y="34766"/>
                  <a:pt x="8824" y="69533"/>
                  <a:pt x="3427" y="100965"/>
                </a:cubicBezTo>
                <a:cubicBezTo>
                  <a:pt x="-1971" y="132398"/>
                  <a:pt x="-3240" y="153353"/>
                  <a:pt x="16762" y="188595"/>
                </a:cubicBezTo>
                <a:cubicBezTo>
                  <a:pt x="36764" y="223837"/>
                  <a:pt x="50100" y="221615"/>
                  <a:pt x="66292" y="255270"/>
                </a:cubicBezTo>
                <a:cubicBezTo>
                  <a:pt x="74865" y="317500"/>
                  <a:pt x="37241" y="339725"/>
                  <a:pt x="22477" y="390525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Flèche : droite 98">
            <a:extLst>
              <a:ext uri="{FF2B5EF4-FFF2-40B4-BE49-F238E27FC236}">
                <a16:creationId xmlns:a16="http://schemas.microsoft.com/office/drawing/2014/main" id="{05594B05-73A9-C33D-C43F-B91100577372}"/>
              </a:ext>
            </a:extLst>
          </p:cNvPr>
          <p:cNvSpPr/>
          <p:nvPr/>
        </p:nvSpPr>
        <p:spPr>
          <a:xfrm rot="5400000">
            <a:off x="575033" y="5234397"/>
            <a:ext cx="540000" cy="28671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0" name="Cube 99">
            <a:extLst>
              <a:ext uri="{FF2B5EF4-FFF2-40B4-BE49-F238E27FC236}">
                <a16:creationId xmlns:a16="http://schemas.microsoft.com/office/drawing/2014/main" id="{7E41AAB3-3861-AB4C-1B27-5FBE0F8E13DD}"/>
              </a:ext>
            </a:extLst>
          </p:cNvPr>
          <p:cNvSpPr/>
          <p:nvPr/>
        </p:nvSpPr>
        <p:spPr>
          <a:xfrm>
            <a:off x="380371" y="5929764"/>
            <a:ext cx="1126077" cy="507322"/>
          </a:xfrm>
          <a:prstGeom prst="cube">
            <a:avLst>
              <a:gd name="adj" fmla="val 73048"/>
            </a:avLst>
          </a:prstGeom>
          <a:gradFill rotWithShape="1">
            <a:gsLst>
              <a:gs pos="0">
                <a:srgbClr val="4472C4">
                  <a:lumMod val="110000"/>
                  <a:satMod val="105000"/>
                  <a:tint val="67000"/>
                </a:srgbClr>
              </a:gs>
              <a:gs pos="50000">
                <a:srgbClr val="4472C4">
                  <a:lumMod val="105000"/>
                  <a:satMod val="103000"/>
                  <a:tint val="73000"/>
                </a:srgbClr>
              </a:gs>
              <a:gs pos="100000">
                <a:srgbClr val="4472C4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AF5EFA6-976C-481F-8B4D-846C30D00F05}"/>
              </a:ext>
            </a:extLst>
          </p:cNvPr>
          <p:cNvSpPr/>
          <p:nvPr/>
        </p:nvSpPr>
        <p:spPr>
          <a:xfrm>
            <a:off x="795843" y="5975003"/>
            <a:ext cx="45719" cy="45719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65E24543-1C3F-93DB-A158-ECF0037A6685}"/>
              </a:ext>
            </a:extLst>
          </p:cNvPr>
          <p:cNvSpPr/>
          <p:nvPr/>
        </p:nvSpPr>
        <p:spPr>
          <a:xfrm>
            <a:off x="1313162" y="5948278"/>
            <a:ext cx="45719" cy="45719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Ellipse 102">
            <a:extLst>
              <a:ext uri="{FF2B5EF4-FFF2-40B4-BE49-F238E27FC236}">
                <a16:creationId xmlns:a16="http://schemas.microsoft.com/office/drawing/2014/main" id="{4E1B1582-8F07-6C56-84A0-232A86F7336E}"/>
              </a:ext>
            </a:extLst>
          </p:cNvPr>
          <p:cNvSpPr/>
          <p:nvPr/>
        </p:nvSpPr>
        <p:spPr>
          <a:xfrm>
            <a:off x="944975" y="6020722"/>
            <a:ext cx="45719" cy="45719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" name="Ellipse 103">
            <a:extLst>
              <a:ext uri="{FF2B5EF4-FFF2-40B4-BE49-F238E27FC236}">
                <a16:creationId xmlns:a16="http://schemas.microsoft.com/office/drawing/2014/main" id="{7A7845FD-49F0-CAAB-590A-0DD6B6758398}"/>
              </a:ext>
            </a:extLst>
          </p:cNvPr>
          <p:cNvSpPr/>
          <p:nvPr/>
        </p:nvSpPr>
        <p:spPr>
          <a:xfrm>
            <a:off x="1097375" y="6173122"/>
            <a:ext cx="45719" cy="45719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" name="Ellipse 104">
            <a:extLst>
              <a:ext uri="{FF2B5EF4-FFF2-40B4-BE49-F238E27FC236}">
                <a16:creationId xmlns:a16="http://schemas.microsoft.com/office/drawing/2014/main" id="{4AC662C4-44D2-F655-1ED2-C394E751A9B1}"/>
              </a:ext>
            </a:extLst>
          </p:cNvPr>
          <p:cNvSpPr/>
          <p:nvPr/>
        </p:nvSpPr>
        <p:spPr>
          <a:xfrm>
            <a:off x="899256" y="6211770"/>
            <a:ext cx="45719" cy="45719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6" name="Ellipse 105">
            <a:extLst>
              <a:ext uri="{FF2B5EF4-FFF2-40B4-BE49-F238E27FC236}">
                <a16:creationId xmlns:a16="http://schemas.microsoft.com/office/drawing/2014/main" id="{0DE74A10-8498-DFC1-9284-48A68E110859}"/>
              </a:ext>
            </a:extLst>
          </p:cNvPr>
          <p:cNvSpPr/>
          <p:nvPr/>
        </p:nvSpPr>
        <p:spPr>
          <a:xfrm>
            <a:off x="530108" y="6195981"/>
            <a:ext cx="45719" cy="45719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7" name="Ellipse 106">
            <a:extLst>
              <a:ext uri="{FF2B5EF4-FFF2-40B4-BE49-F238E27FC236}">
                <a16:creationId xmlns:a16="http://schemas.microsoft.com/office/drawing/2014/main" id="{5CF83317-D37E-C437-FFE2-4141BD13DCEB}"/>
              </a:ext>
            </a:extLst>
          </p:cNvPr>
          <p:cNvSpPr/>
          <p:nvPr/>
        </p:nvSpPr>
        <p:spPr>
          <a:xfrm>
            <a:off x="717605" y="6190361"/>
            <a:ext cx="45719" cy="45719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1" name="Image 110">
            <a:extLst>
              <a:ext uri="{FF2B5EF4-FFF2-40B4-BE49-F238E27FC236}">
                <a16:creationId xmlns:a16="http://schemas.microsoft.com/office/drawing/2014/main" id="{8D353238-B086-23B8-D4AD-85C05E5477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250" y="4080120"/>
            <a:ext cx="617700" cy="445636"/>
          </a:xfrm>
          <a:prstGeom prst="rect">
            <a:avLst/>
          </a:prstGeom>
        </p:spPr>
      </p:pic>
      <p:grpSp>
        <p:nvGrpSpPr>
          <p:cNvPr id="112" name="Groupe 111">
            <a:extLst>
              <a:ext uri="{FF2B5EF4-FFF2-40B4-BE49-F238E27FC236}">
                <a16:creationId xmlns:a16="http://schemas.microsoft.com/office/drawing/2014/main" id="{54B7A4FD-5FF8-F51C-4828-50D32A45D1A7}"/>
              </a:ext>
            </a:extLst>
          </p:cNvPr>
          <p:cNvGrpSpPr/>
          <p:nvPr/>
        </p:nvGrpSpPr>
        <p:grpSpPr>
          <a:xfrm>
            <a:off x="2514039" y="3081616"/>
            <a:ext cx="1126800" cy="507322"/>
            <a:chOff x="9677443" y="2592558"/>
            <a:chExt cx="1126800" cy="507322"/>
          </a:xfrm>
        </p:grpSpPr>
        <p:sp>
          <p:nvSpPr>
            <p:cNvPr id="113" name="Cube 112">
              <a:extLst>
                <a:ext uri="{FF2B5EF4-FFF2-40B4-BE49-F238E27FC236}">
                  <a16:creationId xmlns:a16="http://schemas.microsoft.com/office/drawing/2014/main" id="{8DCE2715-7FED-1A47-2932-DC4EC6FF0EB3}"/>
                </a:ext>
              </a:extLst>
            </p:cNvPr>
            <p:cNvSpPr/>
            <p:nvPr/>
          </p:nvSpPr>
          <p:spPr>
            <a:xfrm>
              <a:off x="9677443" y="2592558"/>
              <a:ext cx="1126800" cy="507322"/>
            </a:xfrm>
            <a:prstGeom prst="cube">
              <a:avLst>
                <a:gd name="adj" fmla="val 72892"/>
              </a:avLst>
            </a:prstGeom>
            <a:gradFill rotWithShape="1">
              <a:gsLst>
                <a:gs pos="0">
                  <a:srgbClr val="4472C4">
                    <a:lumMod val="110000"/>
                    <a:satMod val="105000"/>
                    <a:tint val="67000"/>
                  </a:srgbClr>
                </a:gs>
                <a:gs pos="50000">
                  <a:srgbClr val="4472C4">
                    <a:lumMod val="105000"/>
                    <a:satMod val="103000"/>
                    <a:tint val="73000"/>
                  </a:srgbClr>
                </a:gs>
                <a:gs pos="100000">
                  <a:srgbClr val="4472C4"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Parallélogramme 113">
              <a:extLst>
                <a:ext uri="{FF2B5EF4-FFF2-40B4-BE49-F238E27FC236}">
                  <a16:creationId xmlns:a16="http://schemas.microsoft.com/office/drawing/2014/main" id="{C6C30433-DE59-9452-2D13-46DCFFA6FCAE}"/>
                </a:ext>
              </a:extLst>
            </p:cNvPr>
            <p:cNvSpPr/>
            <p:nvPr/>
          </p:nvSpPr>
          <p:spPr>
            <a:xfrm>
              <a:off x="9753480" y="2626403"/>
              <a:ext cx="974725" cy="305466"/>
            </a:xfrm>
            <a:prstGeom prst="parallelogram">
              <a:avLst>
                <a:gd name="adj" fmla="val 98798"/>
              </a:avLst>
            </a:prstGeom>
            <a:solidFill>
              <a:sysClr val="window" lastClr="FFFFFF">
                <a:lumMod val="6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5" name="Flèche : droite 114">
            <a:extLst>
              <a:ext uri="{FF2B5EF4-FFF2-40B4-BE49-F238E27FC236}">
                <a16:creationId xmlns:a16="http://schemas.microsoft.com/office/drawing/2014/main" id="{47A916B3-BFA3-A6B5-BB05-E2CB184B090F}"/>
              </a:ext>
            </a:extLst>
          </p:cNvPr>
          <p:cNvSpPr/>
          <p:nvPr/>
        </p:nvSpPr>
        <p:spPr>
          <a:xfrm>
            <a:off x="3794937" y="3193529"/>
            <a:ext cx="540000" cy="28671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7" name="Cube 116">
            <a:extLst>
              <a:ext uri="{FF2B5EF4-FFF2-40B4-BE49-F238E27FC236}">
                <a16:creationId xmlns:a16="http://schemas.microsoft.com/office/drawing/2014/main" id="{A575A5E4-8DF1-0B6D-BCBF-FD61AD030331}"/>
              </a:ext>
            </a:extLst>
          </p:cNvPr>
          <p:cNvSpPr/>
          <p:nvPr/>
        </p:nvSpPr>
        <p:spPr>
          <a:xfrm>
            <a:off x="2392588" y="4502542"/>
            <a:ext cx="1126077" cy="507322"/>
          </a:xfrm>
          <a:prstGeom prst="cube">
            <a:avLst>
              <a:gd name="adj" fmla="val 73048"/>
            </a:avLst>
          </a:prstGeom>
          <a:gradFill rotWithShape="1">
            <a:gsLst>
              <a:gs pos="0">
                <a:srgbClr val="4472C4">
                  <a:lumMod val="110000"/>
                  <a:satMod val="105000"/>
                  <a:tint val="67000"/>
                </a:srgbClr>
              </a:gs>
              <a:gs pos="50000">
                <a:srgbClr val="4472C4">
                  <a:lumMod val="105000"/>
                  <a:satMod val="103000"/>
                  <a:tint val="73000"/>
                </a:srgbClr>
              </a:gs>
              <a:gs pos="100000">
                <a:srgbClr val="4472C4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8" name="Ellipse 117">
            <a:extLst>
              <a:ext uri="{FF2B5EF4-FFF2-40B4-BE49-F238E27FC236}">
                <a16:creationId xmlns:a16="http://schemas.microsoft.com/office/drawing/2014/main" id="{829979AE-272B-60F7-7906-A9455AD3FA88}"/>
              </a:ext>
            </a:extLst>
          </p:cNvPr>
          <p:cNvSpPr/>
          <p:nvPr/>
        </p:nvSpPr>
        <p:spPr>
          <a:xfrm>
            <a:off x="2783634" y="455213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9" name="Ellipse 118">
            <a:extLst>
              <a:ext uri="{FF2B5EF4-FFF2-40B4-BE49-F238E27FC236}">
                <a16:creationId xmlns:a16="http://schemas.microsoft.com/office/drawing/2014/main" id="{4FA3C90B-1652-773E-2388-44E014B539BA}"/>
              </a:ext>
            </a:extLst>
          </p:cNvPr>
          <p:cNvSpPr/>
          <p:nvPr/>
        </p:nvSpPr>
        <p:spPr>
          <a:xfrm>
            <a:off x="2697909" y="4684296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0" name="Ellipse 119">
            <a:extLst>
              <a:ext uri="{FF2B5EF4-FFF2-40B4-BE49-F238E27FC236}">
                <a16:creationId xmlns:a16="http://schemas.microsoft.com/office/drawing/2014/main" id="{F6B3AE79-66DE-9DFD-A5EC-AFF75EFFF7A1}"/>
              </a:ext>
            </a:extLst>
          </p:cNvPr>
          <p:cNvSpPr/>
          <p:nvPr/>
        </p:nvSpPr>
        <p:spPr>
          <a:xfrm>
            <a:off x="3300953" y="4525406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1" name="Ellipse 120">
            <a:extLst>
              <a:ext uri="{FF2B5EF4-FFF2-40B4-BE49-F238E27FC236}">
                <a16:creationId xmlns:a16="http://schemas.microsoft.com/office/drawing/2014/main" id="{16DB5247-E574-18DF-AB78-C7F8C3E2216E}"/>
              </a:ext>
            </a:extLst>
          </p:cNvPr>
          <p:cNvSpPr/>
          <p:nvPr/>
        </p:nvSpPr>
        <p:spPr>
          <a:xfrm>
            <a:off x="2932766" y="459785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2" name="Ellipse 121">
            <a:extLst>
              <a:ext uri="{FF2B5EF4-FFF2-40B4-BE49-F238E27FC236}">
                <a16:creationId xmlns:a16="http://schemas.microsoft.com/office/drawing/2014/main" id="{976543C0-43A8-9CDC-1F9E-26D42777E4B3}"/>
              </a:ext>
            </a:extLst>
          </p:cNvPr>
          <p:cNvSpPr/>
          <p:nvPr/>
        </p:nvSpPr>
        <p:spPr>
          <a:xfrm>
            <a:off x="3085166" y="475025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3" name="Ellipse 122">
            <a:extLst>
              <a:ext uri="{FF2B5EF4-FFF2-40B4-BE49-F238E27FC236}">
                <a16:creationId xmlns:a16="http://schemas.microsoft.com/office/drawing/2014/main" id="{26F326A5-5038-A72B-86F8-CB69F2897B2B}"/>
              </a:ext>
            </a:extLst>
          </p:cNvPr>
          <p:cNvSpPr/>
          <p:nvPr/>
        </p:nvSpPr>
        <p:spPr>
          <a:xfrm>
            <a:off x="3193881" y="464148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4" name="Ellipse 123">
            <a:extLst>
              <a:ext uri="{FF2B5EF4-FFF2-40B4-BE49-F238E27FC236}">
                <a16:creationId xmlns:a16="http://schemas.microsoft.com/office/drawing/2014/main" id="{A240F583-B9C7-23FB-69C0-AF42CEA7DAEE}"/>
              </a:ext>
            </a:extLst>
          </p:cNvPr>
          <p:cNvSpPr/>
          <p:nvPr/>
        </p:nvSpPr>
        <p:spPr>
          <a:xfrm>
            <a:off x="3099042" y="4630123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5" name="Ellipse 124">
            <a:extLst>
              <a:ext uri="{FF2B5EF4-FFF2-40B4-BE49-F238E27FC236}">
                <a16:creationId xmlns:a16="http://schemas.microsoft.com/office/drawing/2014/main" id="{8477DE8E-CA0E-59D6-5F46-C9502EFAF2EE}"/>
              </a:ext>
            </a:extLst>
          </p:cNvPr>
          <p:cNvSpPr/>
          <p:nvPr/>
        </p:nvSpPr>
        <p:spPr>
          <a:xfrm>
            <a:off x="2887047" y="4788898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6" name="Ellipse 125">
            <a:extLst>
              <a:ext uri="{FF2B5EF4-FFF2-40B4-BE49-F238E27FC236}">
                <a16:creationId xmlns:a16="http://schemas.microsoft.com/office/drawing/2014/main" id="{7597402A-78B0-35A4-E44B-06844BB3EF6D}"/>
              </a:ext>
            </a:extLst>
          </p:cNvPr>
          <p:cNvSpPr/>
          <p:nvPr/>
        </p:nvSpPr>
        <p:spPr>
          <a:xfrm>
            <a:off x="3019433" y="453581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Ellipse 126">
            <a:extLst>
              <a:ext uri="{FF2B5EF4-FFF2-40B4-BE49-F238E27FC236}">
                <a16:creationId xmlns:a16="http://schemas.microsoft.com/office/drawing/2014/main" id="{88422528-C319-FBF9-66BA-82810D7344B5}"/>
              </a:ext>
            </a:extLst>
          </p:cNvPr>
          <p:cNvSpPr/>
          <p:nvPr/>
        </p:nvSpPr>
        <p:spPr>
          <a:xfrm>
            <a:off x="2807165" y="469936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8" name="Ellipse 127">
            <a:extLst>
              <a:ext uri="{FF2B5EF4-FFF2-40B4-BE49-F238E27FC236}">
                <a16:creationId xmlns:a16="http://schemas.microsoft.com/office/drawing/2014/main" id="{C5C03BF8-B236-0A33-F1D6-E57C7F33017D}"/>
              </a:ext>
            </a:extLst>
          </p:cNvPr>
          <p:cNvSpPr/>
          <p:nvPr/>
        </p:nvSpPr>
        <p:spPr>
          <a:xfrm>
            <a:off x="2517899" y="477310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Ellipse 128">
            <a:extLst>
              <a:ext uri="{FF2B5EF4-FFF2-40B4-BE49-F238E27FC236}">
                <a16:creationId xmlns:a16="http://schemas.microsoft.com/office/drawing/2014/main" id="{16C54FBB-1A20-7EFA-0AB7-70D1C2BFB3AC}"/>
              </a:ext>
            </a:extLst>
          </p:cNvPr>
          <p:cNvSpPr/>
          <p:nvPr/>
        </p:nvSpPr>
        <p:spPr>
          <a:xfrm>
            <a:off x="2603414" y="4785957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Ellipse 129">
            <a:extLst>
              <a:ext uri="{FF2B5EF4-FFF2-40B4-BE49-F238E27FC236}">
                <a16:creationId xmlns:a16="http://schemas.microsoft.com/office/drawing/2014/main" id="{119AB641-19B8-74CA-B3F0-1ED4695607E4}"/>
              </a:ext>
            </a:extLst>
          </p:cNvPr>
          <p:cNvSpPr/>
          <p:nvPr/>
        </p:nvSpPr>
        <p:spPr>
          <a:xfrm>
            <a:off x="2960324" y="4716017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Ellipse 130">
            <a:extLst>
              <a:ext uri="{FF2B5EF4-FFF2-40B4-BE49-F238E27FC236}">
                <a16:creationId xmlns:a16="http://schemas.microsoft.com/office/drawing/2014/main" id="{FE572F76-49CA-3969-DC34-3D694072B3D2}"/>
              </a:ext>
            </a:extLst>
          </p:cNvPr>
          <p:cNvSpPr/>
          <p:nvPr/>
        </p:nvSpPr>
        <p:spPr>
          <a:xfrm>
            <a:off x="2705396" y="476748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2" name="Ellipse 131">
            <a:extLst>
              <a:ext uri="{FF2B5EF4-FFF2-40B4-BE49-F238E27FC236}">
                <a16:creationId xmlns:a16="http://schemas.microsoft.com/office/drawing/2014/main" id="{2BC4A8DD-4304-3633-0E8F-684E910839BB}"/>
              </a:ext>
            </a:extLst>
          </p:cNvPr>
          <p:cNvSpPr/>
          <p:nvPr/>
        </p:nvSpPr>
        <p:spPr>
          <a:xfrm>
            <a:off x="2720768" y="4601103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" name="Ellipse 132">
            <a:extLst>
              <a:ext uri="{FF2B5EF4-FFF2-40B4-BE49-F238E27FC236}">
                <a16:creationId xmlns:a16="http://schemas.microsoft.com/office/drawing/2014/main" id="{364A9D2E-0975-48FC-DEA0-1200C177CE31}"/>
              </a:ext>
            </a:extLst>
          </p:cNvPr>
          <p:cNvSpPr/>
          <p:nvPr/>
        </p:nvSpPr>
        <p:spPr>
          <a:xfrm>
            <a:off x="2869900" y="4646822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4" name="Flèche : droite 133">
            <a:extLst>
              <a:ext uri="{FF2B5EF4-FFF2-40B4-BE49-F238E27FC236}">
                <a16:creationId xmlns:a16="http://schemas.microsoft.com/office/drawing/2014/main" id="{70FAF167-DAD9-5FCE-2595-990E36B931E8}"/>
              </a:ext>
            </a:extLst>
          </p:cNvPr>
          <p:cNvSpPr/>
          <p:nvPr/>
        </p:nvSpPr>
        <p:spPr>
          <a:xfrm rot="10800000">
            <a:off x="3796142" y="4584479"/>
            <a:ext cx="540000" cy="28671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Flèche : droite 134">
            <a:extLst>
              <a:ext uri="{FF2B5EF4-FFF2-40B4-BE49-F238E27FC236}">
                <a16:creationId xmlns:a16="http://schemas.microsoft.com/office/drawing/2014/main" id="{53F618F6-49F8-B157-C0CC-9B0B6835F341}"/>
              </a:ext>
            </a:extLst>
          </p:cNvPr>
          <p:cNvSpPr/>
          <p:nvPr/>
        </p:nvSpPr>
        <p:spPr>
          <a:xfrm>
            <a:off x="1750974" y="6069640"/>
            <a:ext cx="540000" cy="28671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Cube 136">
            <a:extLst>
              <a:ext uri="{FF2B5EF4-FFF2-40B4-BE49-F238E27FC236}">
                <a16:creationId xmlns:a16="http://schemas.microsoft.com/office/drawing/2014/main" id="{C561C36D-13ED-FF58-F861-1B96ECD691C3}"/>
              </a:ext>
            </a:extLst>
          </p:cNvPr>
          <p:cNvSpPr/>
          <p:nvPr/>
        </p:nvSpPr>
        <p:spPr>
          <a:xfrm>
            <a:off x="2456998" y="5946431"/>
            <a:ext cx="1126077" cy="507322"/>
          </a:xfrm>
          <a:prstGeom prst="cube">
            <a:avLst>
              <a:gd name="adj" fmla="val 73048"/>
            </a:avLst>
          </a:prstGeom>
          <a:gradFill rotWithShape="1">
            <a:gsLst>
              <a:gs pos="0">
                <a:srgbClr val="4472C4">
                  <a:lumMod val="110000"/>
                  <a:satMod val="105000"/>
                  <a:tint val="67000"/>
                </a:srgbClr>
              </a:gs>
              <a:gs pos="50000">
                <a:srgbClr val="4472C4">
                  <a:lumMod val="105000"/>
                  <a:satMod val="103000"/>
                  <a:tint val="73000"/>
                </a:srgbClr>
              </a:gs>
              <a:gs pos="100000">
                <a:srgbClr val="4472C4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8" name="Ellipse 137">
            <a:extLst>
              <a:ext uri="{FF2B5EF4-FFF2-40B4-BE49-F238E27FC236}">
                <a16:creationId xmlns:a16="http://schemas.microsoft.com/office/drawing/2014/main" id="{FE4FFC1A-C7B8-9B53-16D2-40A773CF640A}"/>
              </a:ext>
            </a:extLst>
          </p:cNvPr>
          <p:cNvSpPr/>
          <p:nvPr/>
        </p:nvSpPr>
        <p:spPr>
          <a:xfrm>
            <a:off x="2872470" y="5991670"/>
            <a:ext cx="45719" cy="45719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9" name="Ellipse 138">
            <a:extLst>
              <a:ext uri="{FF2B5EF4-FFF2-40B4-BE49-F238E27FC236}">
                <a16:creationId xmlns:a16="http://schemas.microsoft.com/office/drawing/2014/main" id="{1A7F87ED-A17A-1E1A-03C8-E29DE7379429}"/>
              </a:ext>
            </a:extLst>
          </p:cNvPr>
          <p:cNvSpPr/>
          <p:nvPr/>
        </p:nvSpPr>
        <p:spPr>
          <a:xfrm>
            <a:off x="3389789" y="5964945"/>
            <a:ext cx="45719" cy="45719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0" name="Ellipse 139">
            <a:extLst>
              <a:ext uri="{FF2B5EF4-FFF2-40B4-BE49-F238E27FC236}">
                <a16:creationId xmlns:a16="http://schemas.microsoft.com/office/drawing/2014/main" id="{CCC64657-3E22-ED7E-01AC-11AB3B7493F9}"/>
              </a:ext>
            </a:extLst>
          </p:cNvPr>
          <p:cNvSpPr/>
          <p:nvPr/>
        </p:nvSpPr>
        <p:spPr>
          <a:xfrm>
            <a:off x="3021602" y="6037389"/>
            <a:ext cx="45719" cy="45719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1" name="Ellipse 140">
            <a:extLst>
              <a:ext uri="{FF2B5EF4-FFF2-40B4-BE49-F238E27FC236}">
                <a16:creationId xmlns:a16="http://schemas.microsoft.com/office/drawing/2014/main" id="{6EC570D0-4BB1-5389-3850-028AD44A60BF}"/>
              </a:ext>
            </a:extLst>
          </p:cNvPr>
          <p:cNvSpPr/>
          <p:nvPr/>
        </p:nvSpPr>
        <p:spPr>
          <a:xfrm>
            <a:off x="3174002" y="6189789"/>
            <a:ext cx="45719" cy="45719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2" name="Ellipse 141">
            <a:extLst>
              <a:ext uri="{FF2B5EF4-FFF2-40B4-BE49-F238E27FC236}">
                <a16:creationId xmlns:a16="http://schemas.microsoft.com/office/drawing/2014/main" id="{7846864E-1A44-2080-CC9B-CBA915A8E1EC}"/>
              </a:ext>
            </a:extLst>
          </p:cNvPr>
          <p:cNvSpPr/>
          <p:nvPr/>
        </p:nvSpPr>
        <p:spPr>
          <a:xfrm>
            <a:off x="2975883" y="6228437"/>
            <a:ext cx="45719" cy="45719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3" name="Ellipse 142">
            <a:extLst>
              <a:ext uri="{FF2B5EF4-FFF2-40B4-BE49-F238E27FC236}">
                <a16:creationId xmlns:a16="http://schemas.microsoft.com/office/drawing/2014/main" id="{A3C2F074-170E-A1B3-12F1-AC8C1182E2D6}"/>
              </a:ext>
            </a:extLst>
          </p:cNvPr>
          <p:cNvSpPr/>
          <p:nvPr/>
        </p:nvSpPr>
        <p:spPr>
          <a:xfrm>
            <a:off x="2606735" y="6212648"/>
            <a:ext cx="45719" cy="45719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4" name="Ellipse 143">
            <a:extLst>
              <a:ext uri="{FF2B5EF4-FFF2-40B4-BE49-F238E27FC236}">
                <a16:creationId xmlns:a16="http://schemas.microsoft.com/office/drawing/2014/main" id="{D2C4521F-11B8-CAC7-F0B0-97AC16247B2C}"/>
              </a:ext>
            </a:extLst>
          </p:cNvPr>
          <p:cNvSpPr/>
          <p:nvPr/>
        </p:nvSpPr>
        <p:spPr>
          <a:xfrm>
            <a:off x="2794232" y="6207028"/>
            <a:ext cx="45719" cy="45719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0" name="Flèche : droite 149">
            <a:extLst>
              <a:ext uri="{FF2B5EF4-FFF2-40B4-BE49-F238E27FC236}">
                <a16:creationId xmlns:a16="http://schemas.microsoft.com/office/drawing/2014/main" id="{2F114901-CCBF-AEE3-EA80-6ECA9E77C026}"/>
              </a:ext>
            </a:extLst>
          </p:cNvPr>
          <p:cNvSpPr/>
          <p:nvPr/>
        </p:nvSpPr>
        <p:spPr>
          <a:xfrm rot="5400000">
            <a:off x="2853983" y="2990327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1" name="ZoneTexte 150">
            <a:extLst>
              <a:ext uri="{FF2B5EF4-FFF2-40B4-BE49-F238E27FC236}">
                <a16:creationId xmlns:a16="http://schemas.microsoft.com/office/drawing/2014/main" id="{F02A8B10-4345-594B-AF33-758AB6F081AA}"/>
              </a:ext>
            </a:extLst>
          </p:cNvPr>
          <p:cNvSpPr txBox="1"/>
          <p:nvPr/>
        </p:nvSpPr>
        <p:spPr>
          <a:xfrm>
            <a:off x="4519420" y="2278151"/>
            <a:ext cx="1728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i="1" dirty="0">
                <a:solidFill>
                  <a:srgbClr val="FF0000"/>
                </a:solidFill>
              </a:rPr>
              <a:t>64 MeV </a:t>
            </a:r>
            <a:r>
              <a:rPr lang="fr-FR" sz="1400" i="1" dirty="0" err="1">
                <a:solidFill>
                  <a:srgbClr val="FF0000"/>
                </a:solidFill>
              </a:rPr>
              <a:t>helium</a:t>
            </a:r>
            <a:endParaRPr lang="fr-FR" sz="1400" i="1" dirty="0">
              <a:solidFill>
                <a:srgbClr val="FF0000"/>
              </a:solidFill>
            </a:endParaRPr>
          </a:p>
          <a:p>
            <a:pPr algn="ctr"/>
            <a:r>
              <a:rPr lang="fr-FR" sz="1400" i="1" dirty="0">
                <a:solidFill>
                  <a:srgbClr val="FF0000"/>
                </a:solidFill>
              </a:rPr>
              <a:t>irradiation</a:t>
            </a:r>
          </a:p>
        </p:txBody>
      </p:sp>
      <p:sp>
        <p:nvSpPr>
          <p:cNvPr id="152" name="ZoneTexte 151">
            <a:extLst>
              <a:ext uri="{FF2B5EF4-FFF2-40B4-BE49-F238E27FC236}">
                <a16:creationId xmlns:a16="http://schemas.microsoft.com/office/drawing/2014/main" id="{9095C3C9-ACA1-803E-419D-43A4E543838B}"/>
              </a:ext>
            </a:extLst>
          </p:cNvPr>
          <p:cNvSpPr txBox="1"/>
          <p:nvPr/>
        </p:nvSpPr>
        <p:spPr>
          <a:xfrm>
            <a:off x="2162238" y="4095063"/>
            <a:ext cx="1728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i="1" dirty="0"/>
              <a:t>XBIC </a:t>
            </a:r>
            <a:r>
              <a:rPr lang="fr-FR" sz="1400" i="1" dirty="0" err="1"/>
              <a:t>map</a:t>
            </a:r>
            <a:endParaRPr lang="fr-FR" sz="1400" i="1" dirty="0"/>
          </a:p>
        </p:txBody>
      </p:sp>
      <p:sp>
        <p:nvSpPr>
          <p:cNvPr id="153" name="Flèche : droite 152">
            <a:extLst>
              <a:ext uri="{FF2B5EF4-FFF2-40B4-BE49-F238E27FC236}">
                <a16:creationId xmlns:a16="http://schemas.microsoft.com/office/drawing/2014/main" id="{85270DAB-9F4D-D681-A652-50173F5D5DAF}"/>
              </a:ext>
            </a:extLst>
          </p:cNvPr>
          <p:cNvSpPr/>
          <p:nvPr/>
        </p:nvSpPr>
        <p:spPr>
          <a:xfrm rot="5400000">
            <a:off x="2725412" y="4558902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4" name="ZoneTexte 153">
            <a:extLst>
              <a:ext uri="{FF2B5EF4-FFF2-40B4-BE49-F238E27FC236}">
                <a16:creationId xmlns:a16="http://schemas.microsoft.com/office/drawing/2014/main" id="{9DB902F0-146D-FA1D-F2D8-A5B46BD7A465}"/>
              </a:ext>
            </a:extLst>
          </p:cNvPr>
          <p:cNvSpPr txBox="1"/>
          <p:nvPr/>
        </p:nvSpPr>
        <p:spPr>
          <a:xfrm>
            <a:off x="2174078" y="5616001"/>
            <a:ext cx="1728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i="1" dirty="0"/>
              <a:t>XBIC </a:t>
            </a:r>
            <a:r>
              <a:rPr lang="fr-FR" sz="1400" i="1" dirty="0" err="1"/>
              <a:t>map</a:t>
            </a:r>
            <a:endParaRPr lang="fr-FR" sz="1400" i="1" dirty="0"/>
          </a:p>
        </p:txBody>
      </p:sp>
      <p:sp>
        <p:nvSpPr>
          <p:cNvPr id="155" name="Flèche : droite 154">
            <a:extLst>
              <a:ext uri="{FF2B5EF4-FFF2-40B4-BE49-F238E27FC236}">
                <a16:creationId xmlns:a16="http://schemas.microsoft.com/office/drawing/2014/main" id="{1BD5B377-40A8-01D1-D531-5BC35FA6A389}"/>
              </a:ext>
            </a:extLst>
          </p:cNvPr>
          <p:cNvSpPr/>
          <p:nvPr/>
        </p:nvSpPr>
        <p:spPr>
          <a:xfrm rot="5400000">
            <a:off x="2737252" y="6007896"/>
            <a:ext cx="321009" cy="116731"/>
          </a:xfrm>
          <a:prstGeom prst="rightArrow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6" name="Image 155">
            <a:extLst>
              <a:ext uri="{FF2B5EF4-FFF2-40B4-BE49-F238E27FC236}">
                <a16:creationId xmlns:a16="http://schemas.microsoft.com/office/drawing/2014/main" id="{A77D773F-9BCD-2F33-547D-56625032C6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" t="36571" r="-1187" b="32608"/>
          <a:stretch>
            <a:fillRect/>
          </a:stretch>
        </p:blipFill>
        <p:spPr>
          <a:xfrm>
            <a:off x="7802668" y="2509662"/>
            <a:ext cx="2912532" cy="2159974"/>
          </a:xfrm>
          <a:prstGeom prst="rect">
            <a:avLst/>
          </a:prstGeom>
        </p:spPr>
      </p:pic>
      <p:pic>
        <p:nvPicPr>
          <p:cNvPr id="157" name="Image 156">
            <a:extLst>
              <a:ext uri="{FF2B5EF4-FFF2-40B4-BE49-F238E27FC236}">
                <a16:creationId xmlns:a16="http://schemas.microsoft.com/office/drawing/2014/main" id="{C74A03D7-60C7-D919-0713-7A75803918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" t="67647" r="-1915" b="1532"/>
          <a:stretch>
            <a:fillRect/>
          </a:stretch>
        </p:blipFill>
        <p:spPr>
          <a:xfrm>
            <a:off x="7788127" y="4618757"/>
            <a:ext cx="2912532" cy="2159974"/>
          </a:xfrm>
          <a:prstGeom prst="rect">
            <a:avLst/>
          </a:prstGeom>
        </p:spPr>
      </p:pic>
      <p:pic>
        <p:nvPicPr>
          <p:cNvPr id="158" name="Picture 2" descr="European Synchrotron Radiation Facility — Wikipédia">
            <a:extLst>
              <a:ext uri="{FF2B5EF4-FFF2-40B4-BE49-F238E27FC236}">
                <a16:creationId xmlns:a16="http://schemas.microsoft.com/office/drawing/2014/main" id="{6B6A6CFC-5442-1E4A-9033-947CB3424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143" y="4003781"/>
            <a:ext cx="617625" cy="47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" name="Picture 2" descr="European Synchrotron Radiation Facility — Wikipédia">
            <a:extLst>
              <a:ext uri="{FF2B5EF4-FFF2-40B4-BE49-F238E27FC236}">
                <a16:creationId xmlns:a16="http://schemas.microsoft.com/office/drawing/2014/main" id="{8316C849-6E81-3DDB-C04D-0D37432D0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737" y="2440455"/>
            <a:ext cx="617625" cy="47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" name="Picture 2" descr="European Synchrotron Radiation Facility — Wikipédia">
            <a:extLst>
              <a:ext uri="{FF2B5EF4-FFF2-40B4-BE49-F238E27FC236}">
                <a16:creationId xmlns:a16="http://schemas.microsoft.com/office/drawing/2014/main" id="{F66BEF16-FA16-3523-891D-170FEB39E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448" y="5504220"/>
            <a:ext cx="617625" cy="47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87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15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50" grpId="0" animBg="1"/>
      <p:bldP spid="151" grpId="0"/>
      <p:bldP spid="152" grpId="0"/>
      <p:bldP spid="153" grpId="0" animBg="1"/>
      <p:bldP spid="154" grpId="0"/>
      <p:bldP spid="15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DA608-C06D-88CC-36EA-547AB475D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>
            <a:extLst>
              <a:ext uri="{FF2B5EF4-FFF2-40B4-BE49-F238E27FC236}">
                <a16:creationId xmlns:a16="http://schemas.microsoft.com/office/drawing/2014/main" id="{7AB8153A-361F-1F22-8427-98E97C4866EC}"/>
              </a:ext>
            </a:extLst>
          </p:cNvPr>
          <p:cNvSpPr txBox="1"/>
          <p:nvPr/>
        </p:nvSpPr>
        <p:spPr>
          <a:xfrm>
            <a:off x="3778249" y="6461808"/>
            <a:ext cx="50571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solidFill>
                  <a:schemeClr val="bg1">
                    <a:lumMod val="75000"/>
                  </a:schemeClr>
                </a:solidFill>
              </a:rPr>
              <a:t>Robin Molle – robin.molle@diamfab.com – </a:t>
            </a:r>
            <a:r>
              <a:rPr lang="fr-FR" sz="1050" dirty="0" err="1">
                <a:solidFill>
                  <a:schemeClr val="bg1">
                    <a:lumMod val="75000"/>
                  </a:schemeClr>
                </a:solidFill>
              </a:rPr>
              <a:t>GdR</a:t>
            </a:r>
            <a:r>
              <a:rPr lang="fr-FR" sz="1050" dirty="0">
                <a:solidFill>
                  <a:schemeClr val="bg1">
                    <a:lumMod val="75000"/>
                  </a:schemeClr>
                </a:solidFill>
              </a:rPr>
              <a:t> Di2i 2026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87228B1-B5C0-F99D-B808-CF7F0443A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10" y="415663"/>
            <a:ext cx="10671170" cy="573573"/>
          </a:xfrm>
        </p:spPr>
        <p:txBody>
          <a:bodyPr/>
          <a:lstStyle/>
          <a:p>
            <a:r>
              <a:rPr lang="fr-FR"/>
              <a:t>Diamond response to Helium fluence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3C299A6-45BC-0F3D-361C-CFAAA74EC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9732BBC0-FA8B-B89D-4413-239F0CF442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" t="4487" r="284" b="74051"/>
          <a:stretch>
            <a:fillRect/>
          </a:stretch>
        </p:blipFill>
        <p:spPr>
          <a:xfrm>
            <a:off x="242224" y="1130888"/>
            <a:ext cx="5930261" cy="1225202"/>
          </a:xfrm>
          <a:prstGeom prst="rect">
            <a:avLst/>
          </a:prstGeom>
        </p:spPr>
      </p:pic>
      <p:sp>
        <p:nvSpPr>
          <p:cNvPr id="7" name="Espace réservé du numéro de diapositive 4">
            <a:extLst>
              <a:ext uri="{FF2B5EF4-FFF2-40B4-BE49-F238E27FC236}">
                <a16:creationId xmlns:a16="http://schemas.microsoft.com/office/drawing/2014/main" id="{2A7A8698-BD44-9C4D-E844-7698C29957D0}"/>
              </a:ext>
            </a:extLst>
          </p:cNvPr>
          <p:cNvSpPr txBox="1">
            <a:spLocks/>
          </p:cNvSpPr>
          <p:nvPr/>
        </p:nvSpPr>
        <p:spPr>
          <a:xfrm>
            <a:off x="11596174" y="6356350"/>
            <a:ext cx="595826" cy="3016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89E50B-737D-4EFE-8A46-A4B861C41076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DAA635-CA83-869F-242E-37A7A73629BE}"/>
              </a:ext>
            </a:extLst>
          </p:cNvPr>
          <p:cNvSpPr/>
          <p:nvPr/>
        </p:nvSpPr>
        <p:spPr>
          <a:xfrm>
            <a:off x="8556527" y="4394036"/>
            <a:ext cx="3337560" cy="48006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Annealing</a:t>
            </a:r>
            <a:r>
              <a:rPr lang="fr-FR" dirty="0"/>
              <a:t> = </a:t>
            </a:r>
            <a:r>
              <a:rPr lang="fr-FR" dirty="0" err="1"/>
              <a:t>increase</a:t>
            </a:r>
            <a:r>
              <a:rPr lang="fr-FR" dirty="0"/>
              <a:t> of CCE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52DF44B-38E3-813C-68BB-7367BB503A3F}"/>
              </a:ext>
            </a:extLst>
          </p:cNvPr>
          <p:cNvSpPr/>
          <p:nvPr/>
        </p:nvSpPr>
        <p:spPr>
          <a:xfrm>
            <a:off x="8556527" y="1858532"/>
            <a:ext cx="3337560" cy="641571"/>
          </a:xfrm>
          <a:prstGeom prst="roundRect">
            <a:avLst/>
          </a:prstGeom>
          <a:solidFill>
            <a:schemeClr val="accent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Frenkel </a:t>
            </a:r>
            <a:r>
              <a:rPr lang="fr-FR" dirty="0" err="1"/>
              <a:t>defects</a:t>
            </a:r>
            <a:r>
              <a:rPr lang="fr-FR" dirty="0"/>
              <a:t> </a:t>
            </a:r>
            <a:r>
              <a:rPr lang="fr-FR" dirty="0" err="1"/>
              <a:t>created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irradiation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11E88F6-5F60-870B-3242-9DEA699B0215}"/>
              </a:ext>
            </a:extLst>
          </p:cNvPr>
          <p:cNvSpPr/>
          <p:nvPr/>
        </p:nvSpPr>
        <p:spPr>
          <a:xfrm>
            <a:off x="8556527" y="3546365"/>
            <a:ext cx="3337560" cy="641571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Electron and </a:t>
            </a:r>
            <a:r>
              <a:rPr lang="fr-FR" dirty="0" err="1"/>
              <a:t>hole</a:t>
            </a:r>
            <a:r>
              <a:rPr lang="fr-FR" dirty="0"/>
              <a:t> are not </a:t>
            </a:r>
            <a:r>
              <a:rPr lang="fr-FR" dirty="0" err="1"/>
              <a:t>equivalent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irradiation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38FF9A8-7187-3CCA-9087-5C7CA5B5A365}"/>
              </a:ext>
            </a:extLst>
          </p:cNvPr>
          <p:cNvSpPr/>
          <p:nvPr/>
        </p:nvSpPr>
        <p:spPr>
          <a:xfrm>
            <a:off x="8556527" y="2714674"/>
            <a:ext cx="3337560" cy="61945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Vacancies</a:t>
            </a:r>
            <a:r>
              <a:rPr lang="fr-FR" dirty="0"/>
              <a:t> (GR1 centers) trap charge carriers</a:t>
            </a:r>
          </a:p>
        </p:txBody>
      </p:sp>
      <p:sp>
        <p:nvSpPr>
          <p:cNvPr id="108" name="Rectangle : coins arrondis 107">
            <a:extLst>
              <a:ext uri="{FF2B5EF4-FFF2-40B4-BE49-F238E27FC236}">
                <a16:creationId xmlns:a16="http://schemas.microsoft.com/office/drawing/2014/main" id="{ED91FEAC-DB2E-4C9D-9048-C66DDD2563FD}"/>
              </a:ext>
            </a:extLst>
          </p:cNvPr>
          <p:cNvSpPr/>
          <p:nvPr/>
        </p:nvSpPr>
        <p:spPr>
          <a:xfrm>
            <a:off x="8556527" y="5088667"/>
            <a:ext cx="3337560" cy="61945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GR1 </a:t>
            </a:r>
            <a:r>
              <a:rPr lang="fr-FR" dirty="0" err="1"/>
              <a:t>converted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annealing</a:t>
            </a:r>
            <a:r>
              <a:rPr lang="fr-FR" dirty="0"/>
              <a:t> in NV centers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DFDCCE-AB16-0E43-8211-9B603BAF30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667" y="2445184"/>
            <a:ext cx="5550993" cy="441281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B47C878-509B-83A5-ED49-626DE28AA894}"/>
              </a:ext>
            </a:extLst>
          </p:cNvPr>
          <p:cNvSpPr txBox="1"/>
          <p:nvPr/>
        </p:nvSpPr>
        <p:spPr>
          <a:xfrm rot="19118420">
            <a:off x="1722572" y="3627541"/>
            <a:ext cx="2231931" cy="584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dirty="0" err="1">
                <a:solidFill>
                  <a:srgbClr val="FF0000"/>
                </a:solidFill>
              </a:rPr>
              <a:t>After</a:t>
            </a:r>
            <a:r>
              <a:rPr lang="fr-FR" sz="1600" dirty="0">
                <a:solidFill>
                  <a:srgbClr val="FF0000"/>
                </a:solidFill>
              </a:rPr>
              <a:t> irradiation</a:t>
            </a:r>
          </a:p>
          <a:p>
            <a:pPr algn="ctr"/>
            <a:r>
              <a:rPr lang="fr-FR" sz="1600" dirty="0" err="1">
                <a:solidFill>
                  <a:srgbClr val="FF0000"/>
                </a:solidFill>
              </a:rPr>
              <a:t>Before</a:t>
            </a:r>
            <a:r>
              <a:rPr lang="fr-FR" sz="1600" dirty="0">
                <a:solidFill>
                  <a:srgbClr val="FF0000"/>
                </a:solidFill>
              </a:rPr>
              <a:t> </a:t>
            </a:r>
            <a:r>
              <a:rPr lang="fr-FR" sz="1600" dirty="0" err="1">
                <a:solidFill>
                  <a:srgbClr val="FF0000"/>
                </a:solidFill>
              </a:rPr>
              <a:t>annealing</a:t>
            </a:r>
            <a:endParaRPr lang="fr-FR" sz="1600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A493D3B-3226-8558-9208-2AD40333075D}"/>
              </a:ext>
            </a:extLst>
          </p:cNvPr>
          <p:cNvSpPr txBox="1"/>
          <p:nvPr/>
        </p:nvSpPr>
        <p:spPr>
          <a:xfrm>
            <a:off x="5319975" y="2902935"/>
            <a:ext cx="1968223" cy="584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dirty="0" err="1">
                <a:solidFill>
                  <a:srgbClr val="FF0000"/>
                </a:solidFill>
              </a:rPr>
              <a:t>After</a:t>
            </a:r>
            <a:r>
              <a:rPr lang="fr-FR" sz="1600" dirty="0">
                <a:solidFill>
                  <a:srgbClr val="FF0000"/>
                </a:solidFill>
              </a:rPr>
              <a:t> irradiation</a:t>
            </a:r>
          </a:p>
          <a:p>
            <a:pPr algn="ctr"/>
            <a:r>
              <a:rPr lang="fr-FR" sz="1600" b="1" dirty="0" err="1">
                <a:solidFill>
                  <a:srgbClr val="FF0000"/>
                </a:solidFill>
              </a:rPr>
              <a:t>After</a:t>
            </a:r>
            <a:r>
              <a:rPr lang="fr-FR" sz="1600" dirty="0">
                <a:solidFill>
                  <a:srgbClr val="FF0000"/>
                </a:solidFill>
              </a:rPr>
              <a:t> </a:t>
            </a:r>
            <a:r>
              <a:rPr lang="fr-FR" sz="1600" dirty="0" err="1">
                <a:solidFill>
                  <a:srgbClr val="FF0000"/>
                </a:solidFill>
              </a:rPr>
              <a:t>annealing</a:t>
            </a:r>
            <a:endParaRPr lang="fr-FR" sz="1600" dirty="0">
              <a:solidFill>
                <a:srgbClr val="FF0000"/>
              </a:solidFill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575FBE21-7F85-9656-1134-BAEED62667A3}"/>
              </a:ext>
            </a:extLst>
          </p:cNvPr>
          <p:cNvSpPr/>
          <p:nvPr/>
        </p:nvSpPr>
        <p:spPr>
          <a:xfrm>
            <a:off x="1807715" y="3661798"/>
            <a:ext cx="3373886" cy="2532383"/>
          </a:xfrm>
          <a:custGeom>
            <a:avLst/>
            <a:gdLst>
              <a:gd name="connsiteX0" fmla="*/ 0 w 2875280"/>
              <a:gd name="connsiteY0" fmla="*/ 2204720 h 2214880"/>
              <a:gd name="connsiteX1" fmla="*/ 1544320 w 2875280"/>
              <a:gd name="connsiteY1" fmla="*/ 2214880 h 2214880"/>
              <a:gd name="connsiteX2" fmla="*/ 2875280 w 2875280"/>
              <a:gd name="connsiteY2" fmla="*/ 30480 h 2214880"/>
              <a:gd name="connsiteX3" fmla="*/ 1899920 w 2875280"/>
              <a:gd name="connsiteY3" fmla="*/ 0 h 2214880"/>
              <a:gd name="connsiteX4" fmla="*/ 0 w 2875280"/>
              <a:gd name="connsiteY4" fmla="*/ 2204720 h 2214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75280" h="2214880">
                <a:moveTo>
                  <a:pt x="0" y="2204720"/>
                </a:moveTo>
                <a:lnTo>
                  <a:pt x="1544320" y="2214880"/>
                </a:lnTo>
                <a:lnTo>
                  <a:pt x="2875280" y="30480"/>
                </a:lnTo>
                <a:lnTo>
                  <a:pt x="1899920" y="0"/>
                </a:lnTo>
                <a:lnTo>
                  <a:pt x="0" y="220472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80C3F9-AC12-C321-6A22-8894D504BDCB}"/>
              </a:ext>
            </a:extLst>
          </p:cNvPr>
          <p:cNvSpPr/>
          <p:nvPr/>
        </p:nvSpPr>
        <p:spPr>
          <a:xfrm>
            <a:off x="3634740" y="3688080"/>
            <a:ext cx="2800121" cy="2532383"/>
          </a:xfrm>
          <a:custGeom>
            <a:avLst/>
            <a:gdLst>
              <a:gd name="connsiteX0" fmla="*/ 1351280 w 2428240"/>
              <a:gd name="connsiteY0" fmla="*/ 0 h 2214880"/>
              <a:gd name="connsiteX1" fmla="*/ 2428240 w 2428240"/>
              <a:gd name="connsiteY1" fmla="*/ 0 h 2214880"/>
              <a:gd name="connsiteX2" fmla="*/ 1483360 w 2428240"/>
              <a:gd name="connsiteY2" fmla="*/ 2214880 h 2214880"/>
              <a:gd name="connsiteX3" fmla="*/ 0 w 2428240"/>
              <a:gd name="connsiteY3" fmla="*/ 2204720 h 2214880"/>
              <a:gd name="connsiteX4" fmla="*/ 1351280 w 2428240"/>
              <a:gd name="connsiteY4" fmla="*/ 0 h 2214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8240" h="2214880">
                <a:moveTo>
                  <a:pt x="1351280" y="0"/>
                </a:moveTo>
                <a:lnTo>
                  <a:pt x="2428240" y="0"/>
                </a:lnTo>
                <a:lnTo>
                  <a:pt x="1483360" y="2214880"/>
                </a:lnTo>
                <a:lnTo>
                  <a:pt x="0" y="2204720"/>
                </a:lnTo>
                <a:lnTo>
                  <a:pt x="1351280" y="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399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  <p:bldP spid="10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6FB70F0F-B5D5-D9EB-5BC1-1FC2BCBC3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564" y="1187777"/>
            <a:ext cx="10786872" cy="2387600"/>
          </a:xfrm>
        </p:spPr>
        <p:txBody>
          <a:bodyPr/>
          <a:lstStyle/>
          <a:p>
            <a:r>
              <a:rPr lang="en-US" sz="5400" dirty="0"/>
              <a:t>Radiation hardness of CVD diamond detectors  efficiency, defects and annealing</a:t>
            </a:r>
            <a:endParaRPr lang="fr-FR" sz="5400" dirty="0"/>
          </a:p>
        </p:txBody>
      </p:sp>
      <p:sp>
        <p:nvSpPr>
          <p:cNvPr id="7" name="Sous-titre 6">
            <a:extLst>
              <a:ext uri="{FF2B5EF4-FFF2-40B4-BE49-F238E27FC236}">
                <a16:creationId xmlns:a16="http://schemas.microsoft.com/office/drawing/2014/main" id="{EFB4D002-FF7A-71B9-FBF6-32FE35CE20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Robin Molle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E09628B-8686-1083-6B7F-859367328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40479184-6D8E-AACE-06ED-377C66508C1E}"/>
              </a:ext>
            </a:extLst>
          </p:cNvPr>
          <p:cNvSpPr/>
          <p:nvPr/>
        </p:nvSpPr>
        <p:spPr>
          <a:xfrm>
            <a:off x="737380" y="4476423"/>
            <a:ext cx="1955966" cy="1411035"/>
          </a:xfrm>
          <a:custGeom>
            <a:avLst/>
            <a:gdLst/>
            <a:ahLst/>
            <a:cxnLst/>
            <a:rect l="l" t="t" r="r" b="b"/>
            <a:pathLst>
              <a:path w="1667142" h="1202678">
                <a:moveTo>
                  <a:pt x="0" y="0"/>
                </a:moveTo>
                <a:lnTo>
                  <a:pt x="1667142" y="0"/>
                </a:lnTo>
                <a:lnTo>
                  <a:pt x="1667142" y="1202678"/>
                </a:lnTo>
                <a:lnTo>
                  <a:pt x="0" y="12026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200"/>
          </a:p>
        </p:txBody>
      </p:sp>
      <p:pic>
        <p:nvPicPr>
          <p:cNvPr id="10" name="Picture 2" descr="Laboratoire de Physique Subatomique &amp; Cosmologie (@LPSCGrenoble) / X">
            <a:extLst>
              <a:ext uri="{FF2B5EF4-FFF2-40B4-BE49-F238E27FC236}">
                <a16:creationId xmlns:a16="http://schemas.microsoft.com/office/drawing/2014/main" id="{EFB80555-00D4-0955-CA45-D82153B4CB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66" b="17051"/>
          <a:stretch/>
        </p:blipFill>
        <p:spPr bwMode="auto">
          <a:xfrm>
            <a:off x="3347735" y="4414684"/>
            <a:ext cx="2304694" cy="153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 descr="Subatech - laboratoire de physique subatomique et des technologies  associées | IMT Atlantique">
            <a:extLst>
              <a:ext uri="{FF2B5EF4-FFF2-40B4-BE49-F238E27FC236}">
                <a16:creationId xmlns:a16="http://schemas.microsoft.com/office/drawing/2014/main" id="{7B8016F3-C56F-DD82-4AD0-71D14E2B48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6818" y="4581866"/>
            <a:ext cx="2857500" cy="1200150"/>
          </a:xfrm>
          <a:prstGeom prst="rect">
            <a:avLst/>
          </a:prstGeom>
        </p:spPr>
      </p:pic>
      <p:pic>
        <p:nvPicPr>
          <p:cNvPr id="12" name="Image 11" descr="GIP Arronax">
            <a:extLst>
              <a:ext uri="{FF2B5EF4-FFF2-40B4-BE49-F238E27FC236}">
                <a16:creationId xmlns:a16="http://schemas.microsoft.com/office/drawing/2014/main" id="{B2FE88F8-BB07-A06C-F819-35D84A0627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8707" y="4905556"/>
            <a:ext cx="2156026" cy="552768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60DBF175-6C04-5034-B6BC-B87C7EF5A72D}"/>
              </a:ext>
            </a:extLst>
          </p:cNvPr>
          <p:cNvSpPr txBox="1"/>
          <p:nvPr/>
        </p:nvSpPr>
        <p:spPr>
          <a:xfrm>
            <a:off x="3778249" y="6461808"/>
            <a:ext cx="50571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solidFill>
                  <a:schemeClr val="bg1">
                    <a:lumMod val="75000"/>
                  </a:schemeClr>
                </a:solidFill>
              </a:rPr>
              <a:t>Robin Molle – robin.molle@diamfab.com – </a:t>
            </a:r>
            <a:r>
              <a:rPr lang="fr-FR" sz="1050" dirty="0" err="1">
                <a:solidFill>
                  <a:schemeClr val="bg1">
                    <a:lumMod val="75000"/>
                  </a:schemeClr>
                </a:solidFill>
              </a:rPr>
              <a:t>GdR</a:t>
            </a:r>
            <a:r>
              <a:rPr lang="fr-FR" sz="1050" dirty="0">
                <a:solidFill>
                  <a:schemeClr val="bg1">
                    <a:lumMod val="75000"/>
                  </a:schemeClr>
                </a:solidFill>
              </a:rPr>
              <a:t> Di2i 2026</a:t>
            </a:r>
          </a:p>
        </p:txBody>
      </p:sp>
    </p:spTree>
    <p:extLst>
      <p:ext uri="{BB962C8B-B14F-4D97-AF65-F5344CB8AC3E}">
        <p14:creationId xmlns:p14="http://schemas.microsoft.com/office/powerpoint/2010/main" val="2989380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129582D-0A77-4255-8579-779694064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Robin Molle - molle@lpsc.in2p3.fr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28ED5A3-3A7F-477C-9C70-009DCC06B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9AD92-7672-4546-8E7F-946A507A7995}" type="slidenum">
              <a:rPr lang="fr-FR" smtClean="0"/>
              <a:t>3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18CF1CA-6736-451C-AA30-A277C0E79B3C}"/>
              </a:ext>
            </a:extLst>
          </p:cNvPr>
          <p:cNvSpPr txBox="1"/>
          <p:nvPr/>
        </p:nvSpPr>
        <p:spPr>
          <a:xfrm>
            <a:off x="719625" y="1028961"/>
            <a:ext cx="6522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err="1"/>
              <a:t>Study</a:t>
            </a:r>
            <a:r>
              <a:rPr lang="fr-FR" dirty="0"/>
              <a:t> of detector </a:t>
            </a:r>
            <a:r>
              <a:rPr lang="fr-FR" dirty="0" err="1"/>
              <a:t>behavior</a:t>
            </a:r>
            <a:r>
              <a:rPr lang="fr-FR" dirty="0"/>
              <a:t> in </a:t>
            </a:r>
            <a:r>
              <a:rPr lang="fr-FR" dirty="0" err="1"/>
              <a:t>extreme</a:t>
            </a:r>
            <a:r>
              <a:rPr lang="fr-FR" dirty="0"/>
              <a:t> conditions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/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6C013500-D7B5-4F93-9C20-B3235F2F9912}"/>
              </a:ext>
            </a:extLst>
          </p:cNvPr>
          <p:cNvGrpSpPr/>
          <p:nvPr/>
        </p:nvGrpSpPr>
        <p:grpSpPr>
          <a:xfrm>
            <a:off x="2334872" y="1675292"/>
            <a:ext cx="3871153" cy="2031042"/>
            <a:chOff x="43343" y="1205597"/>
            <a:chExt cx="3723714" cy="2160000"/>
          </a:xfrm>
        </p:grpSpPr>
        <p:pic>
          <p:nvPicPr>
            <p:cNvPr id="2050" name="Picture 2" descr="ESA - Space radiation affects satellites">
              <a:extLst>
                <a:ext uri="{FF2B5EF4-FFF2-40B4-BE49-F238E27FC236}">
                  <a16:creationId xmlns:a16="http://schemas.microsoft.com/office/drawing/2014/main" id="{A4569533-5E25-496B-A616-A315EA0761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558" y="1205597"/>
              <a:ext cx="3532499" cy="21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6BF438BD-F572-4F91-B04B-97FC1481B194}"/>
                </a:ext>
              </a:extLst>
            </p:cNvPr>
            <p:cNvSpPr txBox="1"/>
            <p:nvPr/>
          </p:nvSpPr>
          <p:spPr>
            <a:xfrm>
              <a:off x="43343" y="2947000"/>
              <a:ext cx="14126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dirty="0">
                  <a:solidFill>
                    <a:schemeClr val="bg1"/>
                  </a:solidFill>
                </a:rPr>
                <a:t>Spatial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D102119C-E699-4EC4-A7AD-DE980599AE05}"/>
              </a:ext>
            </a:extLst>
          </p:cNvPr>
          <p:cNvGrpSpPr/>
          <p:nvPr/>
        </p:nvGrpSpPr>
        <p:grpSpPr>
          <a:xfrm>
            <a:off x="6342339" y="1683380"/>
            <a:ext cx="3235865" cy="2042325"/>
            <a:chOff x="3916967" y="1187110"/>
            <a:chExt cx="3375000" cy="2188671"/>
          </a:xfrm>
        </p:grpSpPr>
        <p:pic>
          <p:nvPicPr>
            <p:cNvPr id="2054" name="Picture 6" descr="Element Six Synthetic Diamond Protects CERN Particle Detectors in Recently  Announced Higgs boson Experiment Results">
              <a:extLst>
                <a:ext uri="{FF2B5EF4-FFF2-40B4-BE49-F238E27FC236}">
                  <a16:creationId xmlns:a16="http://schemas.microsoft.com/office/drawing/2014/main" id="{D048F7BE-5063-4CBA-9C64-64A7E60A9B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6967" y="1187110"/>
              <a:ext cx="3375000" cy="21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A7929BA2-92FC-40A2-89A0-3B63037D2EBF}"/>
                </a:ext>
              </a:extLst>
            </p:cNvPr>
            <p:cNvSpPr txBox="1"/>
            <p:nvPr/>
          </p:nvSpPr>
          <p:spPr>
            <a:xfrm>
              <a:off x="4829335" y="2947000"/>
              <a:ext cx="2462632" cy="428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dirty="0">
                  <a:solidFill>
                    <a:schemeClr val="bg1"/>
                  </a:solidFill>
                </a:rPr>
                <a:t>High Energy </a:t>
              </a:r>
              <a:r>
                <a:rPr lang="fr-FR" sz="2000" dirty="0" err="1">
                  <a:solidFill>
                    <a:schemeClr val="bg1"/>
                  </a:solidFill>
                </a:rPr>
                <a:t>Physics</a:t>
              </a:r>
              <a:endParaRPr lang="fr-FR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9DDAB975-40E5-425A-B9CE-3FFA96814B5A}"/>
              </a:ext>
            </a:extLst>
          </p:cNvPr>
          <p:cNvGrpSpPr/>
          <p:nvPr/>
        </p:nvGrpSpPr>
        <p:grpSpPr>
          <a:xfrm>
            <a:off x="3172873" y="3925077"/>
            <a:ext cx="5350508" cy="2234680"/>
            <a:chOff x="1370867" y="3968497"/>
            <a:chExt cx="5171701" cy="2160000"/>
          </a:xfrm>
        </p:grpSpPr>
        <p:pic>
          <p:nvPicPr>
            <p:cNvPr id="2052" name="Picture 4" descr="Using protons to take on cancer | FSE">
              <a:extLst>
                <a:ext uri="{FF2B5EF4-FFF2-40B4-BE49-F238E27FC236}">
                  <a16:creationId xmlns:a16="http://schemas.microsoft.com/office/drawing/2014/main" id="{58FFAC29-9D30-4849-A8F2-46AEC9BE11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0867" y="3968497"/>
              <a:ext cx="4937143" cy="21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04D97BA9-7DB5-4492-AD21-6A79C344A396}"/>
                </a:ext>
              </a:extLst>
            </p:cNvPr>
            <p:cNvSpPr txBox="1"/>
            <p:nvPr/>
          </p:nvSpPr>
          <p:spPr>
            <a:xfrm>
              <a:off x="3756572" y="5726778"/>
              <a:ext cx="27859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dirty="0" err="1">
                  <a:solidFill>
                    <a:schemeClr val="bg1"/>
                  </a:solidFill>
                </a:rPr>
                <a:t>Medical</a:t>
              </a:r>
              <a:r>
                <a:rPr lang="fr-FR" sz="2000" dirty="0">
                  <a:solidFill>
                    <a:schemeClr val="bg1"/>
                  </a:solidFill>
                </a:rPr>
                <a:t> applications</a:t>
              </a:r>
            </a:p>
          </p:txBody>
        </p:sp>
      </p:grpSp>
      <p:sp>
        <p:nvSpPr>
          <p:cNvPr id="9" name="Titre 8">
            <a:extLst>
              <a:ext uri="{FF2B5EF4-FFF2-40B4-BE49-F238E27FC236}">
                <a16:creationId xmlns:a16="http://schemas.microsoft.com/office/drawing/2014/main" id="{0094CC66-3139-8583-8865-F262EDF06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1BCF3728-551F-43F6-9296-C59382BC7E34}"/>
              </a:ext>
            </a:extLst>
          </p:cNvPr>
          <p:cNvSpPr txBox="1">
            <a:spLocks/>
          </p:cNvSpPr>
          <p:nvPr/>
        </p:nvSpPr>
        <p:spPr>
          <a:xfrm>
            <a:off x="484510" y="415663"/>
            <a:ext cx="6655429" cy="573573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Why Radiation </a:t>
            </a:r>
            <a:r>
              <a:rPr lang="fr-FR" dirty="0" err="1"/>
              <a:t>Tolerance</a:t>
            </a:r>
            <a:r>
              <a:rPr lang="fr-FR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23565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26C7DF-43A4-4751-2FBE-D7FD1B0D4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10" y="415663"/>
            <a:ext cx="6655429" cy="573573"/>
          </a:xfrm>
        </p:spPr>
        <p:txBody>
          <a:bodyPr/>
          <a:lstStyle/>
          <a:p>
            <a:r>
              <a:rPr lang="fr-FR" dirty="0"/>
              <a:t>DIAMMONI detector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FB24C91-6B4B-5BDF-BF58-38B13B854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6FF32B-BB64-9400-FFDB-105C88207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991" y="2861784"/>
            <a:ext cx="3845953" cy="276146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AFA7386-87CE-7833-248D-6BD84E03D848}"/>
              </a:ext>
            </a:extLst>
          </p:cNvPr>
          <p:cNvSpPr txBox="1"/>
          <p:nvPr/>
        </p:nvSpPr>
        <p:spPr>
          <a:xfrm>
            <a:off x="327992" y="1007371"/>
            <a:ext cx="79479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dirty="0"/>
              <a:t>DIAMMONI detector : a radiation detector for light ion </a:t>
            </a:r>
            <a:r>
              <a:rPr lang="fr-FR" sz="2400" dirty="0" err="1"/>
              <a:t>beams</a:t>
            </a:r>
            <a:r>
              <a:rPr lang="fr-FR" sz="2400" dirty="0"/>
              <a:t> at	high flux and fluences (40</a:t>
            </a:r>
            <a:r>
              <a:rPr lang="fr-FR" sz="2400" dirty="0">
                <a:sym typeface="Wingdings" panose="05000000000000000000" pitchFamily="2" charset="2"/>
              </a:rPr>
              <a:t> 250 MeV)</a:t>
            </a:r>
            <a:endParaRPr lang="fr-FR" sz="2400" dirty="0"/>
          </a:p>
        </p:txBody>
      </p:sp>
      <p:pic>
        <p:nvPicPr>
          <p:cNvPr id="8" name="Image 7" descr="GIP ARRONAX : Recrutement - Arronax Nantes">
            <a:extLst>
              <a:ext uri="{FF2B5EF4-FFF2-40B4-BE49-F238E27FC236}">
                <a16:creationId xmlns:a16="http://schemas.microsoft.com/office/drawing/2014/main" id="{561CC90D-0A38-57C3-26EF-8BA1D97B049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588" y="1907093"/>
            <a:ext cx="655351" cy="69699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23D6CF9-10A0-BFE4-DD8C-FCDF965460B0}"/>
              </a:ext>
            </a:extLst>
          </p:cNvPr>
          <p:cNvSpPr/>
          <p:nvPr/>
        </p:nvSpPr>
        <p:spPr>
          <a:xfrm>
            <a:off x="4356489" y="3429000"/>
            <a:ext cx="3524207" cy="1407753"/>
          </a:xfrm>
          <a:prstGeom prst="round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3ACD6C1-7C5B-6CC3-2AF1-5F9979C1C789}"/>
                  </a:ext>
                </a:extLst>
              </p:cNvPr>
              <p:cNvSpPr txBox="1"/>
              <p:nvPr/>
            </p:nvSpPr>
            <p:spPr>
              <a:xfrm>
                <a:off x="4329985" y="4142322"/>
                <a:ext cx="37072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fr-FR" sz="1600" dirty="0"/>
                  <a:t>Particle </a:t>
                </a:r>
                <a:r>
                  <a:rPr lang="fr-FR" sz="1600" dirty="0" err="1"/>
                  <a:t>energy</a:t>
                </a:r>
                <a:r>
                  <a:rPr lang="fr-FR" sz="1600" dirty="0"/>
                  <a:t> : 70 MeV (H-D-He)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fr-FR" sz="1600" dirty="0"/>
                  <a:t>Beam </a:t>
                </a:r>
                <a:r>
                  <a:rPr lang="fr-FR" sz="1600" dirty="0" err="1"/>
                  <a:t>intensity</a:t>
                </a:r>
                <a:r>
                  <a:rPr lang="fr-FR" sz="1600" dirty="0"/>
                  <a:t> </a:t>
                </a:r>
                <a14:m>
                  <m:oMath xmlns:m="http://schemas.openxmlformats.org/officeDocument/2006/math">
                    <m:r>
                      <a:rPr lang="fr-FR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fr-F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30 µ</m:t>
                    </m:r>
                    <m:r>
                      <a:rPr lang="fr-F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fr-FR" sz="1600" dirty="0"/>
                  <a:t> </a:t>
                </a: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3ACD6C1-7C5B-6CC3-2AF1-5F9979C1C7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9985" y="4142322"/>
                <a:ext cx="3707296" cy="584775"/>
              </a:xfrm>
              <a:prstGeom prst="rect">
                <a:avLst/>
              </a:prstGeom>
              <a:blipFill>
                <a:blip r:embed="rId4"/>
                <a:stretch>
                  <a:fillRect l="-658" t="-3158" b="-136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95D7E1AC-0100-045A-2D26-F3BDBB1F39E0}"/>
              </a:ext>
            </a:extLst>
          </p:cNvPr>
          <p:cNvSpPr/>
          <p:nvPr/>
        </p:nvSpPr>
        <p:spPr>
          <a:xfrm>
            <a:off x="4657834" y="3517082"/>
            <a:ext cx="28097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/>
              <a:t>ARRONAX cyclotron :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DD58FB8-F05C-77A0-53DA-2AD496438887}"/>
              </a:ext>
            </a:extLst>
          </p:cNvPr>
          <p:cNvSpPr txBox="1"/>
          <p:nvPr/>
        </p:nvSpPr>
        <p:spPr>
          <a:xfrm>
            <a:off x="544749" y="5704500"/>
            <a:ext cx="3412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ARRONAX AX casemate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F19BB91-CDE7-9601-F7A0-FBFE9FD4AB66}"/>
              </a:ext>
            </a:extLst>
          </p:cNvPr>
          <p:cNvSpPr txBox="1"/>
          <p:nvPr/>
        </p:nvSpPr>
        <p:spPr>
          <a:xfrm>
            <a:off x="4389782" y="4890672"/>
            <a:ext cx="3412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ARRONAX </a:t>
            </a:r>
            <a:r>
              <a:rPr lang="fr-FR" dirty="0" err="1"/>
              <a:t>beam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5095E4F-D7DF-BA24-A5CE-E7BB90401489}"/>
                  </a:ext>
                </a:extLst>
              </p:cNvPr>
              <p:cNvSpPr/>
              <p:nvPr/>
            </p:nvSpPr>
            <p:spPr>
              <a:xfrm>
                <a:off x="327991" y="2024760"/>
                <a:ext cx="577202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fr-FR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𝑠𝑡</m:t>
                        </m:r>
                      </m:sup>
                    </m:sSup>
                  </m:oMath>
                </a14:m>
                <a:r>
                  <a:rPr lang="fr-FR" sz="2400" dirty="0"/>
                  <a:t> prototype for ARRONAX cyclotron</a:t>
                </a: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5095E4F-D7DF-BA24-A5CE-E7BB904014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991" y="2024760"/>
                <a:ext cx="5772029" cy="461665"/>
              </a:xfrm>
              <a:prstGeom prst="rect">
                <a:avLst/>
              </a:prstGeom>
              <a:blipFill>
                <a:blip r:embed="rId6"/>
                <a:stretch>
                  <a:fillRect l="-1478" t="-9211" r="-845" b="-302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77C3D9D3-956A-7D60-479C-B1B464C1D2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0" t="3116" r="9517" b="3252"/>
          <a:stretch>
            <a:fillRect/>
          </a:stretch>
        </p:blipFill>
        <p:spPr>
          <a:xfrm>
            <a:off x="8018055" y="3103398"/>
            <a:ext cx="4027090" cy="2838551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AEACA89F-2FEF-2BF7-83C5-209158C236B1}"/>
              </a:ext>
            </a:extLst>
          </p:cNvPr>
          <p:cNvSpPr txBox="1"/>
          <p:nvPr/>
        </p:nvSpPr>
        <p:spPr>
          <a:xfrm>
            <a:off x="8401327" y="5889744"/>
            <a:ext cx="32459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Beam structure : </a:t>
            </a:r>
          </a:p>
          <a:p>
            <a:r>
              <a:rPr lang="fr-FR" sz="1400" dirty="0"/>
              <a:t>Train duration : 50µs (</a:t>
            </a:r>
            <a:r>
              <a:rPr lang="fr-FR" sz="1400" i="1" dirty="0"/>
              <a:t>« </a:t>
            </a:r>
            <a:r>
              <a:rPr lang="fr-FR" sz="1400" i="1" dirty="0" err="1"/>
              <a:t>dt</a:t>
            </a:r>
            <a:r>
              <a:rPr lang="fr-FR" sz="1400" i="1" dirty="0"/>
              <a:t> »)</a:t>
            </a:r>
          </a:p>
          <a:p>
            <a:r>
              <a:rPr lang="fr-FR" sz="1400" dirty="0"/>
              <a:t>Bunch duration : 4ns ON, ~29ns OFF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B739444-A616-9A9D-28E5-92DCC6629CA5}"/>
              </a:ext>
            </a:extLst>
          </p:cNvPr>
          <p:cNvSpPr txBox="1"/>
          <p:nvPr/>
        </p:nvSpPr>
        <p:spPr>
          <a:xfrm>
            <a:off x="3778249" y="6461808"/>
            <a:ext cx="50571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solidFill>
                  <a:schemeClr val="bg1">
                    <a:lumMod val="75000"/>
                  </a:schemeClr>
                </a:solidFill>
              </a:rPr>
              <a:t>Robin Molle – robin.molle@diamfab.com – </a:t>
            </a:r>
            <a:r>
              <a:rPr lang="fr-FR" sz="1050" dirty="0" err="1">
                <a:solidFill>
                  <a:schemeClr val="bg1">
                    <a:lumMod val="75000"/>
                  </a:schemeClr>
                </a:solidFill>
              </a:rPr>
              <a:t>GdR</a:t>
            </a:r>
            <a:r>
              <a:rPr lang="fr-FR" sz="1050" dirty="0">
                <a:solidFill>
                  <a:schemeClr val="bg1">
                    <a:lumMod val="75000"/>
                  </a:schemeClr>
                </a:solidFill>
              </a:rPr>
              <a:t> Di2i 2026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99AD638-C8BF-9F33-72F8-95828F5216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56808" y="64219"/>
            <a:ext cx="3742329" cy="288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991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0" grpId="0"/>
      <p:bldP spid="11" grpId="0"/>
      <p:bldP spid="12" grpId="0"/>
      <p:bldP spid="13" grpId="0"/>
      <p:bldP spid="14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B73BB15-EC2E-D3E3-45D9-C0EE11DEB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79798BC-288E-6976-BD09-5CD4E88B78AF}"/>
              </a:ext>
            </a:extLst>
          </p:cNvPr>
          <p:cNvGrpSpPr/>
          <p:nvPr/>
        </p:nvGrpSpPr>
        <p:grpSpPr>
          <a:xfrm>
            <a:off x="6386935" y="3960443"/>
            <a:ext cx="5329600" cy="2576052"/>
            <a:chOff x="610207" y="1221455"/>
            <a:chExt cx="5329600" cy="2576052"/>
          </a:xfrm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A574620-B478-0CF0-1406-72D0C639A3F2}"/>
                </a:ext>
              </a:extLst>
            </p:cNvPr>
            <p:cNvSpPr/>
            <p:nvPr/>
          </p:nvSpPr>
          <p:spPr>
            <a:xfrm>
              <a:off x="610207" y="1221455"/>
              <a:ext cx="5154290" cy="2576052"/>
            </a:xfrm>
            <a:prstGeom prst="roundRect">
              <a:avLst/>
            </a:prstGeom>
            <a:solidFill>
              <a:schemeClr val="bg1"/>
            </a:solidFill>
            <a:ln w="57150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" name="Picture 12" descr="Carbon">
              <a:extLst>
                <a:ext uri="{FF2B5EF4-FFF2-40B4-BE49-F238E27FC236}">
                  <a16:creationId xmlns:a16="http://schemas.microsoft.com/office/drawing/2014/main" id="{601A36D1-FC95-8F1F-A58C-FA5392493B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1499" y="1429481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AAFCDA8C-3518-6A9D-1C45-9C886AC3C2BF}"/>
                </a:ext>
              </a:extLst>
            </p:cNvPr>
            <p:cNvSpPr txBox="1"/>
            <p:nvPr/>
          </p:nvSpPr>
          <p:spPr>
            <a:xfrm>
              <a:off x="2480816" y="1504630"/>
              <a:ext cx="27331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/>
                <a:t>Diamond (C)</a:t>
              </a:r>
            </a:p>
          </p:txBody>
        </p:sp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40FA8968-230F-B7E9-2635-E78D824AC7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24" t="15075" r="18341" b="22882"/>
            <a:stretch/>
          </p:blipFill>
          <p:spPr>
            <a:xfrm>
              <a:off x="2019906" y="3013455"/>
              <a:ext cx="577016" cy="612000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768F0F19-C891-C4F5-6D15-D067B0CA18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18" t="15303" r="49782" b="22006"/>
            <a:stretch/>
          </p:blipFill>
          <p:spPr>
            <a:xfrm>
              <a:off x="2000417" y="2229404"/>
              <a:ext cx="622440" cy="612000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946091F5-0199-3296-9F14-1A71D9538716}"/>
                </a:ext>
              </a:extLst>
            </p:cNvPr>
            <p:cNvSpPr txBox="1"/>
            <p:nvPr/>
          </p:nvSpPr>
          <p:spPr>
            <a:xfrm>
              <a:off x="2647792" y="3016994"/>
              <a:ext cx="29467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Cost, production</a:t>
              </a:r>
            </a:p>
            <a:p>
              <a:r>
                <a:rPr lang="fr-FR" dirty="0"/>
                <a:t>Small area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2F63A1A-5A32-761C-938F-F4A27B6AE6C4}"/>
                </a:ext>
              </a:extLst>
            </p:cNvPr>
            <p:cNvSpPr txBox="1"/>
            <p:nvPr/>
          </p:nvSpPr>
          <p:spPr>
            <a:xfrm>
              <a:off x="2649592" y="2207866"/>
              <a:ext cx="32902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Radiation hard, </a:t>
              </a:r>
              <a:r>
                <a:rPr lang="fr-FR" dirty="0" err="1"/>
                <a:t>low</a:t>
              </a:r>
              <a:r>
                <a:rPr lang="fr-FR" dirty="0"/>
                <a:t> Z,</a:t>
              </a:r>
            </a:p>
            <a:p>
              <a:r>
                <a:rPr lang="fr-FR" dirty="0"/>
                <a:t>High breakdown </a:t>
              </a:r>
              <a:r>
                <a:rPr lang="fr-FR" dirty="0" err="1"/>
                <a:t>field</a:t>
              </a:r>
              <a:r>
                <a:rPr lang="fr-FR" dirty="0"/>
                <a:t>, Fast</a:t>
              </a: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6330DD9-685F-09B3-1349-031330AEDFC5}"/>
              </a:ext>
            </a:extLst>
          </p:cNvPr>
          <p:cNvGrpSpPr/>
          <p:nvPr/>
        </p:nvGrpSpPr>
        <p:grpSpPr>
          <a:xfrm>
            <a:off x="6386935" y="1146318"/>
            <a:ext cx="5301428" cy="2576052"/>
            <a:chOff x="610207" y="3920893"/>
            <a:chExt cx="5301428" cy="2576052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E600936-BBC5-1D10-FB7F-A2D317B2A89A}"/>
                </a:ext>
              </a:extLst>
            </p:cNvPr>
            <p:cNvSpPr/>
            <p:nvPr/>
          </p:nvSpPr>
          <p:spPr>
            <a:xfrm>
              <a:off x="610207" y="3920893"/>
              <a:ext cx="5154290" cy="2576052"/>
            </a:xfrm>
            <a:prstGeom prst="roundRect">
              <a:avLst/>
            </a:prstGeom>
            <a:solidFill>
              <a:schemeClr val="bg1"/>
            </a:solidFill>
            <a:ln w="57150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7" name="Picture 10" descr="Germanium">
              <a:extLst>
                <a:ext uri="{FF2B5EF4-FFF2-40B4-BE49-F238E27FC236}">
                  <a16:creationId xmlns:a16="http://schemas.microsoft.com/office/drawing/2014/main" id="{EE146C91-A587-D670-73F7-2CDCF70B9B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1499" y="4128919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3866A8A4-1FA9-BCBF-793C-5410F0617D5A}"/>
                </a:ext>
              </a:extLst>
            </p:cNvPr>
            <p:cNvSpPr txBox="1"/>
            <p:nvPr/>
          </p:nvSpPr>
          <p:spPr>
            <a:xfrm>
              <a:off x="2045371" y="4212038"/>
              <a:ext cx="34374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/>
                <a:t>Germanium (Ge)</a:t>
              </a:r>
            </a:p>
          </p:txBody>
        </p: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3E20F8A6-6EF1-E293-DF41-335BF52DD2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24" t="15075" r="18341" b="22882"/>
            <a:stretch/>
          </p:blipFill>
          <p:spPr>
            <a:xfrm>
              <a:off x="2019906" y="5669254"/>
              <a:ext cx="577016" cy="612000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EAD40819-6A82-2299-EEA2-BDAE2484A8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18" t="15303" r="49782" b="22006"/>
            <a:stretch/>
          </p:blipFill>
          <p:spPr>
            <a:xfrm>
              <a:off x="2000417" y="4885203"/>
              <a:ext cx="622440" cy="612000"/>
            </a:xfrm>
            <a:prstGeom prst="rect">
              <a:avLst/>
            </a:prstGeom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14C20948-5237-48C6-ED2B-C8C6EEF04409}"/>
                </a:ext>
              </a:extLst>
            </p:cNvPr>
            <p:cNvSpPr txBox="1"/>
            <p:nvPr/>
          </p:nvSpPr>
          <p:spPr>
            <a:xfrm>
              <a:off x="2619620" y="5655886"/>
              <a:ext cx="29467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Need to </a:t>
              </a:r>
              <a:r>
                <a:rPr lang="fr-FR" dirty="0" err="1"/>
                <a:t>be</a:t>
              </a:r>
              <a:r>
                <a:rPr lang="fr-FR" dirty="0"/>
                <a:t> </a:t>
              </a:r>
              <a:r>
                <a:rPr lang="fr-FR" dirty="0" err="1"/>
                <a:t>cooled</a:t>
              </a:r>
              <a:r>
                <a:rPr lang="fr-FR" dirty="0"/>
                <a:t> down</a:t>
              </a:r>
            </a:p>
            <a:p>
              <a:r>
                <a:rPr lang="fr-FR" dirty="0" err="1"/>
                <a:t>Compactness</a:t>
              </a:r>
              <a:endParaRPr lang="fr-FR" dirty="0"/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853D4411-22F7-B78F-41EF-613AF0F898B3}"/>
                </a:ext>
              </a:extLst>
            </p:cNvPr>
            <p:cNvSpPr txBox="1"/>
            <p:nvPr/>
          </p:nvSpPr>
          <p:spPr>
            <a:xfrm>
              <a:off x="2621420" y="4913018"/>
              <a:ext cx="32902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Excellent </a:t>
              </a:r>
              <a:r>
                <a:rPr lang="fr-FR" dirty="0" err="1"/>
                <a:t>energy</a:t>
              </a:r>
              <a:r>
                <a:rPr lang="fr-FR" dirty="0"/>
                <a:t> </a:t>
              </a:r>
              <a:r>
                <a:rPr lang="fr-FR" dirty="0" err="1"/>
                <a:t>resolution</a:t>
              </a:r>
              <a:endParaRPr lang="fr-FR" dirty="0"/>
            </a:p>
            <a:p>
              <a:r>
                <a:rPr lang="fr-FR" dirty="0"/>
                <a:t>Large volume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3B70D35-3215-7870-0611-19B27A8C0D11}"/>
              </a:ext>
            </a:extLst>
          </p:cNvPr>
          <p:cNvGrpSpPr/>
          <p:nvPr/>
        </p:nvGrpSpPr>
        <p:grpSpPr>
          <a:xfrm>
            <a:off x="610206" y="3960443"/>
            <a:ext cx="5417687" cy="2576052"/>
            <a:chOff x="6427504" y="3920893"/>
            <a:chExt cx="5417687" cy="2576052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701BDF-E4FE-A5C9-5156-397C8570AF91}"/>
                </a:ext>
              </a:extLst>
            </p:cNvPr>
            <p:cNvSpPr/>
            <p:nvPr/>
          </p:nvSpPr>
          <p:spPr>
            <a:xfrm>
              <a:off x="6427504" y="3920893"/>
              <a:ext cx="5154289" cy="2576052"/>
            </a:xfrm>
            <a:prstGeom prst="roundRect">
              <a:avLst/>
            </a:prstGeom>
            <a:solidFill>
              <a:schemeClr val="bg1"/>
            </a:solidFill>
            <a:ln w="57150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5" name="Picture 14" descr="Silicon">
              <a:extLst>
                <a:ext uri="{FF2B5EF4-FFF2-40B4-BE49-F238E27FC236}">
                  <a16:creationId xmlns:a16="http://schemas.microsoft.com/office/drawing/2014/main" id="{DC75A289-1C91-B5F3-15F6-2F61B22349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9806" y="4131007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12" descr="Carbon">
              <a:extLst>
                <a:ext uri="{FF2B5EF4-FFF2-40B4-BE49-F238E27FC236}">
                  <a16:creationId xmlns:a16="http://schemas.microsoft.com/office/drawing/2014/main" id="{81165CDC-D90C-E5E1-F1FF-E637D3F147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3713" y="4243157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DF8DD14B-87F3-76C2-DDE3-3AEC3DB45E1A}"/>
                </a:ext>
              </a:extLst>
            </p:cNvPr>
            <p:cNvSpPr txBox="1"/>
            <p:nvPr/>
          </p:nvSpPr>
          <p:spPr>
            <a:xfrm>
              <a:off x="8137926" y="3999414"/>
              <a:ext cx="293913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/>
                <a:t>Silicon </a:t>
              </a:r>
              <a:r>
                <a:rPr lang="fr-FR" sz="2800" b="1" dirty="0" err="1"/>
                <a:t>Carbide</a:t>
              </a:r>
              <a:r>
                <a:rPr lang="fr-FR" sz="2800" b="1" dirty="0"/>
                <a:t> (</a:t>
              </a:r>
              <a:r>
                <a:rPr lang="fr-FR" sz="2800" b="1" dirty="0" err="1"/>
                <a:t>SiC</a:t>
              </a:r>
              <a:r>
                <a:rPr lang="fr-FR" sz="2800" b="1" dirty="0"/>
                <a:t>)</a:t>
              </a:r>
            </a:p>
          </p:txBody>
        </p:sp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0E11F8DE-70C4-4B52-A494-5AC1BCBE36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24" t="15075" r="18341" b="22882"/>
            <a:stretch/>
          </p:blipFill>
          <p:spPr>
            <a:xfrm>
              <a:off x="7952025" y="5766334"/>
              <a:ext cx="577016" cy="612000"/>
            </a:xfrm>
            <a:prstGeom prst="rect">
              <a:avLst/>
            </a:prstGeom>
          </p:spPr>
        </p:pic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7749E4FB-6AA6-0969-608E-05CD214727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18" t="15303" r="49782" b="22006"/>
            <a:stretch/>
          </p:blipFill>
          <p:spPr>
            <a:xfrm>
              <a:off x="7932536" y="4982283"/>
              <a:ext cx="622440" cy="612000"/>
            </a:xfrm>
            <a:prstGeom prst="rect">
              <a:avLst/>
            </a:prstGeom>
          </p:spPr>
        </p:pic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380E02E-B716-8A50-4645-51323ED517AC}"/>
                </a:ext>
              </a:extLst>
            </p:cNvPr>
            <p:cNvSpPr txBox="1"/>
            <p:nvPr/>
          </p:nvSpPr>
          <p:spPr>
            <a:xfrm>
              <a:off x="8559378" y="5881257"/>
              <a:ext cx="29467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err="1"/>
                <a:t>Mechanical</a:t>
              </a:r>
              <a:r>
                <a:rPr lang="fr-FR" dirty="0"/>
                <a:t> </a:t>
              </a:r>
              <a:r>
                <a:rPr lang="fr-FR" dirty="0" err="1"/>
                <a:t>fragility</a:t>
              </a:r>
              <a:endParaRPr lang="fr-FR" dirty="0"/>
            </a:p>
          </p:txBody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653FE78B-642D-FDD5-673D-5773CB4FDD12}"/>
                </a:ext>
              </a:extLst>
            </p:cNvPr>
            <p:cNvSpPr txBox="1"/>
            <p:nvPr/>
          </p:nvSpPr>
          <p:spPr>
            <a:xfrm>
              <a:off x="8554976" y="5010629"/>
              <a:ext cx="32902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/>
                <a:t>High Breakdown Field</a:t>
              </a:r>
            </a:p>
            <a:p>
              <a:r>
                <a:rPr lang="fr-FR" sz="1600" dirty="0"/>
                <a:t>Cost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56164C47-FD08-6472-4CE6-CB4332BBB66A}"/>
              </a:ext>
            </a:extLst>
          </p:cNvPr>
          <p:cNvGrpSpPr/>
          <p:nvPr/>
        </p:nvGrpSpPr>
        <p:grpSpPr>
          <a:xfrm>
            <a:off x="610207" y="1144793"/>
            <a:ext cx="5456045" cy="2576052"/>
            <a:chOff x="6427504" y="1221455"/>
            <a:chExt cx="5456045" cy="2576052"/>
          </a:xfrm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8F3548A-EE7D-BB93-B324-DEEE9FD6B4A9}"/>
                </a:ext>
              </a:extLst>
            </p:cNvPr>
            <p:cNvSpPr/>
            <p:nvPr/>
          </p:nvSpPr>
          <p:spPr>
            <a:xfrm>
              <a:off x="6427504" y="1221455"/>
              <a:ext cx="5154289" cy="2576052"/>
            </a:xfrm>
            <a:prstGeom prst="roundRect">
              <a:avLst/>
            </a:prstGeom>
            <a:solidFill>
              <a:schemeClr val="bg1"/>
            </a:solidFill>
            <a:ln w="57150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34" name="Picture 14" descr="Silicon">
              <a:extLst>
                <a:ext uri="{FF2B5EF4-FFF2-40B4-BE49-F238E27FC236}">
                  <a16:creationId xmlns:a16="http://schemas.microsoft.com/office/drawing/2014/main" id="{7CB7E2A1-6D14-6DF8-BFFF-A458032FE4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3713" y="1429481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179CE054-42C6-7E0F-E1E5-48F21E040964}"/>
                </a:ext>
              </a:extLst>
            </p:cNvPr>
            <p:cNvSpPr txBox="1"/>
            <p:nvPr/>
          </p:nvSpPr>
          <p:spPr>
            <a:xfrm>
              <a:off x="8250642" y="1612789"/>
              <a:ext cx="271370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/>
                <a:t>Silicon (Si)</a:t>
              </a:r>
            </a:p>
          </p:txBody>
        </p:sp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5D8289A5-448A-323A-CC7F-A5F888C4B5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24" t="15075" r="18341" b="22882"/>
            <a:stretch/>
          </p:blipFill>
          <p:spPr>
            <a:xfrm>
              <a:off x="7952025" y="3110535"/>
              <a:ext cx="577016" cy="612000"/>
            </a:xfrm>
            <a:prstGeom prst="rect">
              <a:avLst/>
            </a:prstGeom>
          </p:spPr>
        </p:pic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20F88636-4E6F-BFFA-866B-84F221F02D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18" t="15303" r="49782" b="22006"/>
            <a:stretch/>
          </p:blipFill>
          <p:spPr>
            <a:xfrm>
              <a:off x="7932536" y="2326484"/>
              <a:ext cx="622440" cy="612000"/>
            </a:xfrm>
            <a:prstGeom prst="rect">
              <a:avLst/>
            </a:prstGeom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C34F9375-8F6A-9D2B-3607-6BDC3FAA14AE}"/>
                </a:ext>
              </a:extLst>
            </p:cNvPr>
            <p:cNvSpPr txBox="1"/>
            <p:nvPr/>
          </p:nvSpPr>
          <p:spPr>
            <a:xfrm>
              <a:off x="8591534" y="3070757"/>
              <a:ext cx="282371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/>
                <a:t>Low breakdown </a:t>
              </a:r>
              <a:r>
                <a:rPr lang="fr-FR" sz="1600" dirty="0" err="1"/>
                <a:t>field</a:t>
              </a:r>
              <a:endParaRPr lang="fr-FR" sz="1600" dirty="0"/>
            </a:p>
            <a:p>
              <a:r>
                <a:rPr lang="fr-FR" sz="1600" dirty="0"/>
                <a:t>Low radiation </a:t>
              </a:r>
              <a:r>
                <a:rPr lang="fr-FR" sz="1600" dirty="0" err="1"/>
                <a:t>hardness</a:t>
              </a:r>
              <a:endParaRPr lang="fr-FR" sz="1600" dirty="0"/>
            </a:p>
          </p:txBody>
        </p: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DF5BDF57-8319-7A5A-BABD-A559959B2C64}"/>
                </a:ext>
              </a:extLst>
            </p:cNvPr>
            <p:cNvSpPr txBox="1"/>
            <p:nvPr/>
          </p:nvSpPr>
          <p:spPr>
            <a:xfrm>
              <a:off x="8593334" y="2327889"/>
              <a:ext cx="32902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Easy to </a:t>
              </a:r>
              <a:r>
                <a:rPr lang="fr-FR" dirty="0" err="1"/>
                <a:t>produce</a:t>
              </a:r>
              <a:r>
                <a:rPr lang="fr-FR" dirty="0"/>
                <a:t>, </a:t>
              </a:r>
            </a:p>
            <a:p>
              <a:r>
                <a:rPr lang="fr-FR" dirty="0"/>
                <a:t>Cost, </a:t>
              </a:r>
              <a:r>
                <a:rPr lang="fr-FR" dirty="0" err="1"/>
                <a:t>knowledge</a:t>
              </a:r>
              <a:endParaRPr lang="fr-FR" dirty="0"/>
            </a:p>
          </p:txBody>
        </p:sp>
      </p:grpSp>
      <p:sp>
        <p:nvSpPr>
          <p:cNvPr id="40" name="Titre 1">
            <a:extLst>
              <a:ext uri="{FF2B5EF4-FFF2-40B4-BE49-F238E27FC236}">
                <a16:creationId xmlns:a16="http://schemas.microsoft.com/office/drawing/2014/main" id="{FFF598BB-0E34-751A-42A7-F5BD56F29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587" y="358791"/>
            <a:ext cx="12192000" cy="1325563"/>
          </a:xfrm>
        </p:spPr>
        <p:txBody>
          <a:bodyPr/>
          <a:lstStyle/>
          <a:p>
            <a:r>
              <a:rPr lang="fr-FR" dirty="0" err="1"/>
              <a:t>diamond</a:t>
            </a:r>
            <a:r>
              <a:rPr lang="fr-FR" dirty="0"/>
              <a:t> </a:t>
            </a:r>
            <a:r>
              <a:rPr lang="fr-FR" dirty="0" err="1"/>
              <a:t>among</a:t>
            </a:r>
            <a:r>
              <a:rPr lang="fr-FR" dirty="0"/>
              <a:t> </a:t>
            </a:r>
            <a:r>
              <a:rPr lang="fr-FR" dirty="0" err="1"/>
              <a:t>other</a:t>
            </a:r>
            <a:r>
              <a:rPr lang="fr-FR" dirty="0"/>
              <a:t> </a:t>
            </a:r>
            <a:r>
              <a:rPr lang="fr-FR" dirty="0" err="1"/>
              <a:t>semiconductors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18524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ECC733A2-E31F-CF21-11F9-6DDC37E51837}"/>
              </a:ext>
            </a:extLst>
          </p:cNvPr>
          <p:cNvSpPr txBox="1"/>
          <p:nvPr/>
        </p:nvSpPr>
        <p:spPr>
          <a:xfrm>
            <a:off x="3778249" y="6461808"/>
            <a:ext cx="50571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solidFill>
                  <a:schemeClr val="bg1">
                    <a:lumMod val="75000"/>
                  </a:schemeClr>
                </a:solidFill>
              </a:rPr>
              <a:t>Robin Molle – robin.molle@diamfab.com – </a:t>
            </a:r>
            <a:r>
              <a:rPr lang="fr-FR" sz="1050" dirty="0" err="1">
                <a:solidFill>
                  <a:schemeClr val="bg1">
                    <a:lumMod val="75000"/>
                  </a:schemeClr>
                </a:solidFill>
              </a:rPr>
              <a:t>GdR</a:t>
            </a:r>
            <a:r>
              <a:rPr lang="fr-FR" sz="1050" dirty="0">
                <a:solidFill>
                  <a:schemeClr val="bg1">
                    <a:lumMod val="75000"/>
                  </a:schemeClr>
                </a:solidFill>
              </a:rPr>
              <a:t> Di2i 2026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45C5CD4-A42F-7642-0266-DD0E23A91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11" y="415663"/>
            <a:ext cx="6916828" cy="573573"/>
          </a:xfrm>
        </p:spPr>
        <p:txBody>
          <a:bodyPr/>
          <a:lstStyle/>
          <a:p>
            <a:r>
              <a:rPr lang="en-US" noProof="0" dirty="0"/>
              <a:t>Solid State ionizing Chamber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C6510AE-8468-57DD-BD40-7B6C4A1BB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noProof="0" smtClean="0"/>
              <a:pPr/>
              <a:t>6</a:t>
            </a:fld>
            <a:endParaRPr lang="en-US" noProof="0" dirty="0"/>
          </a:p>
        </p:txBody>
      </p:sp>
      <p:cxnSp>
        <p:nvCxnSpPr>
          <p:cNvPr id="53" name="Connecteur : en angle 52">
            <a:extLst>
              <a:ext uri="{FF2B5EF4-FFF2-40B4-BE49-F238E27FC236}">
                <a16:creationId xmlns:a16="http://schemas.microsoft.com/office/drawing/2014/main" id="{9B0088F7-7DB2-3A88-3657-A89A5EB82642}"/>
              </a:ext>
            </a:extLst>
          </p:cNvPr>
          <p:cNvCxnSpPr>
            <a:cxnSpLocks/>
            <a:stCxn id="56" idx="0"/>
            <a:endCxn id="61" idx="0"/>
          </p:cNvCxnSpPr>
          <p:nvPr/>
        </p:nvCxnSpPr>
        <p:spPr>
          <a:xfrm rot="16200000" flipH="1">
            <a:off x="4407745" y="2536769"/>
            <a:ext cx="1584380" cy="1084420"/>
          </a:xfrm>
          <a:prstGeom prst="bentConnector3">
            <a:avLst>
              <a:gd name="adj1" fmla="val -1442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 : en angle 53">
            <a:extLst>
              <a:ext uri="{FF2B5EF4-FFF2-40B4-BE49-F238E27FC236}">
                <a16:creationId xmlns:a16="http://schemas.microsoft.com/office/drawing/2014/main" id="{91647B30-8614-A73B-2C47-40D55100E838}"/>
              </a:ext>
            </a:extLst>
          </p:cNvPr>
          <p:cNvCxnSpPr>
            <a:cxnSpLocks/>
            <a:stCxn id="55" idx="2"/>
            <a:endCxn id="61" idx="4"/>
          </p:cNvCxnSpPr>
          <p:nvPr/>
        </p:nvCxnSpPr>
        <p:spPr>
          <a:xfrm rot="5400000" flipH="1" flipV="1">
            <a:off x="4757482" y="4479117"/>
            <a:ext cx="884904" cy="1084421"/>
          </a:xfrm>
          <a:prstGeom prst="bentConnector3">
            <a:avLst>
              <a:gd name="adj1" fmla="val -25833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CF0E6E9A-ABA4-F3CD-C1E6-95D8A1B64C5C}"/>
              </a:ext>
            </a:extLst>
          </p:cNvPr>
          <p:cNvSpPr/>
          <p:nvPr/>
        </p:nvSpPr>
        <p:spPr>
          <a:xfrm>
            <a:off x="4628939" y="5391049"/>
            <a:ext cx="57569" cy="727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FDEBE47-F8B6-4C02-9771-1ED62415D5D3}"/>
              </a:ext>
            </a:extLst>
          </p:cNvPr>
          <p:cNvSpPr/>
          <p:nvPr/>
        </p:nvSpPr>
        <p:spPr>
          <a:xfrm>
            <a:off x="4628940" y="2286789"/>
            <a:ext cx="57569" cy="727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109CBC61-9067-E120-F573-763B61BACA3E}"/>
              </a:ext>
            </a:extLst>
          </p:cNvPr>
          <p:cNvSpPr/>
          <p:nvPr/>
        </p:nvSpPr>
        <p:spPr>
          <a:xfrm>
            <a:off x="542923" y="5385512"/>
            <a:ext cx="4410075" cy="80962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8564A381-C284-A35B-C2FB-AEE24FC20E36}"/>
              </a:ext>
            </a:extLst>
          </p:cNvPr>
          <p:cNvSpPr/>
          <p:nvPr/>
        </p:nvSpPr>
        <p:spPr>
          <a:xfrm>
            <a:off x="542924" y="2278558"/>
            <a:ext cx="4410075" cy="80962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9CE2FC90-2A1E-4520-2F89-0E63CEDF431C}"/>
              </a:ext>
            </a:extLst>
          </p:cNvPr>
          <p:cNvSpPr/>
          <p:nvPr/>
        </p:nvSpPr>
        <p:spPr>
          <a:xfrm>
            <a:off x="371475" y="2359520"/>
            <a:ext cx="4752975" cy="3023298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0B0EF5F0-D66E-6EA2-55A5-3117DF09F47B}"/>
              </a:ext>
            </a:extLst>
          </p:cNvPr>
          <p:cNvSpPr txBox="1"/>
          <p:nvPr/>
        </p:nvSpPr>
        <p:spPr>
          <a:xfrm>
            <a:off x="371473" y="2349206"/>
            <a:ext cx="1304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noProof="0" dirty="0">
                <a:solidFill>
                  <a:schemeClr val="bg1"/>
                </a:solidFill>
              </a:rPr>
              <a:t>Diamond</a:t>
            </a:r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D0456179-4EAD-F1C4-137C-3B25AED5F87F}"/>
              </a:ext>
            </a:extLst>
          </p:cNvPr>
          <p:cNvSpPr/>
          <p:nvPr/>
        </p:nvSpPr>
        <p:spPr>
          <a:xfrm>
            <a:off x="5388291" y="3871169"/>
            <a:ext cx="707707" cy="707707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noProof="0" dirty="0"/>
              <a:t>+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5F7D64ED-48CA-4D84-884B-CBDB20B2AC3D}"/>
              </a:ext>
            </a:extLst>
          </p:cNvPr>
          <p:cNvSpPr txBox="1"/>
          <p:nvPr/>
        </p:nvSpPr>
        <p:spPr>
          <a:xfrm>
            <a:off x="5450644" y="3840837"/>
            <a:ext cx="557233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noProof="0" dirty="0">
                <a:solidFill>
                  <a:schemeClr val="accent1"/>
                </a:solidFill>
              </a:rPr>
              <a:t>+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83F7A4AD-23C5-CA99-9779-8EA30B6DFCE6}"/>
              </a:ext>
            </a:extLst>
          </p:cNvPr>
          <p:cNvSpPr txBox="1"/>
          <p:nvPr/>
        </p:nvSpPr>
        <p:spPr>
          <a:xfrm>
            <a:off x="5450644" y="4154702"/>
            <a:ext cx="557233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noProof="0" dirty="0">
                <a:solidFill>
                  <a:schemeClr val="accent1"/>
                </a:solidFill>
              </a:rPr>
              <a:t>-</a:t>
            </a:r>
          </a:p>
        </p:txBody>
      </p:sp>
      <p:cxnSp>
        <p:nvCxnSpPr>
          <p:cNvPr id="64" name="Connecteur droit avec flèche 63">
            <a:extLst>
              <a:ext uri="{FF2B5EF4-FFF2-40B4-BE49-F238E27FC236}">
                <a16:creationId xmlns:a16="http://schemas.microsoft.com/office/drawing/2014/main" id="{943752D0-D3AC-AD18-808E-D1418B1FEF1F}"/>
              </a:ext>
            </a:extLst>
          </p:cNvPr>
          <p:cNvCxnSpPr>
            <a:cxnSpLocks/>
          </p:cNvCxnSpPr>
          <p:nvPr/>
        </p:nvCxnSpPr>
        <p:spPr>
          <a:xfrm>
            <a:off x="4489409" y="2499233"/>
            <a:ext cx="0" cy="2743872"/>
          </a:xfrm>
          <a:prstGeom prst="straightConnector1">
            <a:avLst/>
          </a:prstGeom>
          <a:ln w="57150">
            <a:solidFill>
              <a:srgbClr val="F26B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ZoneTexte 64">
                <a:extLst>
                  <a:ext uri="{FF2B5EF4-FFF2-40B4-BE49-F238E27FC236}">
                    <a16:creationId xmlns:a16="http://schemas.microsoft.com/office/drawing/2014/main" id="{CBD2381D-7B96-F615-BD50-A08BB1C65E11}"/>
                  </a:ext>
                </a:extLst>
              </p:cNvPr>
              <p:cNvSpPr txBox="1"/>
              <p:nvPr/>
            </p:nvSpPr>
            <p:spPr>
              <a:xfrm>
                <a:off x="4058200" y="3577404"/>
                <a:ext cx="336631" cy="4831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b="1" i="1" noProof="0" smtClean="0">
                              <a:solidFill>
                                <a:srgbClr val="F26B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noProof="0" smtClean="0">
                              <a:solidFill>
                                <a:srgbClr val="F26B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lang="en-US" sz="2800" b="1" noProof="0" dirty="0">
                  <a:solidFill>
                    <a:srgbClr val="F26B00"/>
                  </a:solidFill>
                </a:endParaRPr>
              </a:p>
            </p:txBody>
          </p:sp>
        </mc:Choice>
        <mc:Fallback xmlns="">
          <p:sp>
            <p:nvSpPr>
              <p:cNvPr id="65" name="ZoneTexte 64">
                <a:extLst>
                  <a:ext uri="{FF2B5EF4-FFF2-40B4-BE49-F238E27FC236}">
                    <a16:creationId xmlns:a16="http://schemas.microsoft.com/office/drawing/2014/main" id="{CBD2381D-7B96-F615-BD50-A08BB1C65E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8200" y="3577404"/>
                <a:ext cx="336631" cy="4831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6" name="Image 65">
            <a:extLst>
              <a:ext uri="{FF2B5EF4-FFF2-40B4-BE49-F238E27FC236}">
                <a16:creationId xmlns:a16="http://schemas.microsoft.com/office/drawing/2014/main" id="{E8797FF3-A87A-93DC-30D4-AF582043F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1957" y="2529063"/>
            <a:ext cx="152413" cy="60965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7A7939F1-F7F7-5C69-D3AC-00EB4E4E28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5461" y="2483671"/>
            <a:ext cx="151747" cy="151747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9730783B-B767-94FA-1E85-60E007C4E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8079" y="2737198"/>
            <a:ext cx="151747" cy="151747"/>
          </a:xfrm>
          <a:prstGeom prst="rect">
            <a:avLst/>
          </a:prstGeom>
        </p:spPr>
      </p:pic>
      <p:pic>
        <p:nvPicPr>
          <p:cNvPr id="69" name="Image 68">
            <a:extLst>
              <a:ext uri="{FF2B5EF4-FFF2-40B4-BE49-F238E27FC236}">
                <a16:creationId xmlns:a16="http://schemas.microsoft.com/office/drawing/2014/main" id="{04EB4B10-70BB-E529-B66F-43A9A158A8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8418" y="2985473"/>
            <a:ext cx="151747" cy="151747"/>
          </a:xfrm>
          <a:prstGeom prst="rect">
            <a:avLst/>
          </a:prstGeom>
        </p:spPr>
      </p:pic>
      <p:pic>
        <p:nvPicPr>
          <p:cNvPr id="70" name="Image 69">
            <a:extLst>
              <a:ext uri="{FF2B5EF4-FFF2-40B4-BE49-F238E27FC236}">
                <a16:creationId xmlns:a16="http://schemas.microsoft.com/office/drawing/2014/main" id="{CFDBF412-0C27-A26A-CAD7-76C875D5C6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2623" y="3295278"/>
            <a:ext cx="151747" cy="151747"/>
          </a:xfrm>
          <a:prstGeom prst="rect">
            <a:avLst/>
          </a:prstGeom>
        </p:spPr>
      </p:pic>
      <p:pic>
        <p:nvPicPr>
          <p:cNvPr id="71" name="Image 70">
            <a:extLst>
              <a:ext uri="{FF2B5EF4-FFF2-40B4-BE49-F238E27FC236}">
                <a16:creationId xmlns:a16="http://schemas.microsoft.com/office/drawing/2014/main" id="{E8AC94E2-DF94-1388-B6A3-FAA9283D35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8418" y="3746345"/>
            <a:ext cx="151747" cy="151747"/>
          </a:xfrm>
          <a:prstGeom prst="rect">
            <a:avLst/>
          </a:prstGeom>
        </p:spPr>
      </p:pic>
      <p:pic>
        <p:nvPicPr>
          <p:cNvPr id="72" name="Image 71">
            <a:extLst>
              <a:ext uri="{FF2B5EF4-FFF2-40B4-BE49-F238E27FC236}">
                <a16:creationId xmlns:a16="http://schemas.microsoft.com/office/drawing/2014/main" id="{BDF25ABF-64A1-E213-3ED7-3BBA338B40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9546" y="3969388"/>
            <a:ext cx="151747" cy="151747"/>
          </a:xfrm>
          <a:prstGeom prst="rect">
            <a:avLst/>
          </a:prstGeom>
        </p:spPr>
      </p:pic>
      <p:pic>
        <p:nvPicPr>
          <p:cNvPr id="73" name="Image 72">
            <a:extLst>
              <a:ext uri="{FF2B5EF4-FFF2-40B4-BE49-F238E27FC236}">
                <a16:creationId xmlns:a16="http://schemas.microsoft.com/office/drawing/2014/main" id="{E9E909AD-6770-7F4D-BF94-524BFF3C38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4591" y="4455276"/>
            <a:ext cx="151747" cy="151747"/>
          </a:xfrm>
          <a:prstGeom prst="rect">
            <a:avLst/>
          </a:prstGeom>
        </p:spPr>
      </p:pic>
      <p:pic>
        <p:nvPicPr>
          <p:cNvPr id="74" name="Image 73">
            <a:extLst>
              <a:ext uri="{FF2B5EF4-FFF2-40B4-BE49-F238E27FC236}">
                <a16:creationId xmlns:a16="http://schemas.microsoft.com/office/drawing/2014/main" id="{42BFA8B1-36E3-8977-7F68-938602EF8F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6213" y="4207140"/>
            <a:ext cx="151747" cy="151747"/>
          </a:xfrm>
          <a:prstGeom prst="rect">
            <a:avLst/>
          </a:prstGeom>
        </p:spPr>
      </p:pic>
      <p:pic>
        <p:nvPicPr>
          <p:cNvPr id="75" name="Image 74">
            <a:extLst>
              <a:ext uri="{FF2B5EF4-FFF2-40B4-BE49-F238E27FC236}">
                <a16:creationId xmlns:a16="http://schemas.microsoft.com/office/drawing/2014/main" id="{C6925A0C-220A-2FB2-EC7C-FB7092CFDE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1935" y="4724485"/>
            <a:ext cx="151747" cy="151747"/>
          </a:xfrm>
          <a:prstGeom prst="rect">
            <a:avLst/>
          </a:prstGeom>
        </p:spPr>
      </p:pic>
      <p:pic>
        <p:nvPicPr>
          <p:cNvPr id="76" name="Image 75">
            <a:extLst>
              <a:ext uri="{FF2B5EF4-FFF2-40B4-BE49-F238E27FC236}">
                <a16:creationId xmlns:a16="http://schemas.microsoft.com/office/drawing/2014/main" id="{D5EDD52C-1664-07A5-8303-55B456B0AF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4786" y="4914853"/>
            <a:ext cx="151747" cy="151747"/>
          </a:xfrm>
          <a:prstGeom prst="rect">
            <a:avLst/>
          </a:prstGeom>
        </p:spPr>
      </p:pic>
      <p:pic>
        <p:nvPicPr>
          <p:cNvPr id="77" name="Image 76">
            <a:extLst>
              <a:ext uri="{FF2B5EF4-FFF2-40B4-BE49-F238E27FC236}">
                <a16:creationId xmlns:a16="http://schemas.microsoft.com/office/drawing/2014/main" id="{D8F52AF0-1762-FFFB-0442-8CD6CA03F3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9357" y="5141005"/>
            <a:ext cx="151747" cy="151747"/>
          </a:xfrm>
          <a:prstGeom prst="rect">
            <a:avLst/>
          </a:prstGeom>
        </p:spPr>
      </p:pic>
      <p:pic>
        <p:nvPicPr>
          <p:cNvPr id="78" name="Image 77">
            <a:extLst>
              <a:ext uri="{FF2B5EF4-FFF2-40B4-BE49-F238E27FC236}">
                <a16:creationId xmlns:a16="http://schemas.microsoft.com/office/drawing/2014/main" id="{814F5C03-AAEC-0177-88D3-0854E0CC53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5106" y="2811960"/>
            <a:ext cx="152413" cy="60965"/>
          </a:xfrm>
          <a:prstGeom prst="rect">
            <a:avLst/>
          </a:prstGeom>
        </p:spPr>
      </p:pic>
      <p:pic>
        <p:nvPicPr>
          <p:cNvPr id="79" name="Image 78">
            <a:extLst>
              <a:ext uri="{FF2B5EF4-FFF2-40B4-BE49-F238E27FC236}">
                <a16:creationId xmlns:a16="http://schemas.microsoft.com/office/drawing/2014/main" id="{A9F1288D-8986-9C31-61A6-4EEF9DE7E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3007" y="3039811"/>
            <a:ext cx="152413" cy="60965"/>
          </a:xfrm>
          <a:prstGeom prst="rect">
            <a:avLst/>
          </a:prstGeom>
        </p:spPr>
      </p:pic>
      <p:pic>
        <p:nvPicPr>
          <p:cNvPr id="80" name="Image 79">
            <a:extLst>
              <a:ext uri="{FF2B5EF4-FFF2-40B4-BE49-F238E27FC236}">
                <a16:creationId xmlns:a16="http://schemas.microsoft.com/office/drawing/2014/main" id="{0350B2E3-1C19-A09B-2764-F41111014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5100" y="3329781"/>
            <a:ext cx="152413" cy="60965"/>
          </a:xfrm>
          <a:prstGeom prst="rect">
            <a:avLst/>
          </a:prstGeom>
        </p:spPr>
      </p:pic>
      <p:pic>
        <p:nvPicPr>
          <p:cNvPr id="81" name="Image 80">
            <a:extLst>
              <a:ext uri="{FF2B5EF4-FFF2-40B4-BE49-F238E27FC236}">
                <a16:creationId xmlns:a16="http://schemas.microsoft.com/office/drawing/2014/main" id="{CCFA05A8-2591-2D1F-4BFC-0ACAEBB9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1638" y="3570342"/>
            <a:ext cx="152413" cy="60965"/>
          </a:xfrm>
          <a:prstGeom prst="rect">
            <a:avLst/>
          </a:prstGeom>
        </p:spPr>
      </p:pic>
      <p:pic>
        <p:nvPicPr>
          <p:cNvPr id="82" name="Image 81">
            <a:extLst>
              <a:ext uri="{FF2B5EF4-FFF2-40B4-BE49-F238E27FC236}">
                <a16:creationId xmlns:a16="http://schemas.microsoft.com/office/drawing/2014/main" id="{4B39086A-C2C4-E7FE-C1C6-3390F1B08F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4011" y="3493207"/>
            <a:ext cx="151747" cy="151747"/>
          </a:xfrm>
          <a:prstGeom prst="rect">
            <a:avLst/>
          </a:prstGeom>
        </p:spPr>
      </p:pic>
      <p:pic>
        <p:nvPicPr>
          <p:cNvPr id="83" name="Image 82">
            <a:extLst>
              <a:ext uri="{FF2B5EF4-FFF2-40B4-BE49-F238E27FC236}">
                <a16:creationId xmlns:a16="http://schemas.microsoft.com/office/drawing/2014/main" id="{E18A9B49-75B4-42FA-BC60-71CF9142B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5690" y="3763497"/>
            <a:ext cx="152413" cy="60965"/>
          </a:xfrm>
          <a:prstGeom prst="rect">
            <a:avLst/>
          </a:prstGeom>
        </p:spPr>
      </p:pic>
      <p:pic>
        <p:nvPicPr>
          <p:cNvPr id="84" name="Image 83">
            <a:extLst>
              <a:ext uri="{FF2B5EF4-FFF2-40B4-BE49-F238E27FC236}">
                <a16:creationId xmlns:a16="http://schemas.microsoft.com/office/drawing/2014/main" id="{A5393979-6951-71B2-9221-71109B0B1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6338" y="3993203"/>
            <a:ext cx="152413" cy="60965"/>
          </a:xfrm>
          <a:prstGeom prst="rect">
            <a:avLst/>
          </a:prstGeom>
        </p:spPr>
      </p:pic>
      <p:pic>
        <p:nvPicPr>
          <p:cNvPr id="85" name="Image 84">
            <a:extLst>
              <a:ext uri="{FF2B5EF4-FFF2-40B4-BE49-F238E27FC236}">
                <a16:creationId xmlns:a16="http://schemas.microsoft.com/office/drawing/2014/main" id="{0CEB3272-11FD-7814-5439-8DC2D1480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1292" y="4205451"/>
            <a:ext cx="152413" cy="60965"/>
          </a:xfrm>
          <a:prstGeom prst="rect">
            <a:avLst/>
          </a:prstGeom>
        </p:spPr>
      </p:pic>
      <p:pic>
        <p:nvPicPr>
          <p:cNvPr id="86" name="Image 85">
            <a:extLst>
              <a:ext uri="{FF2B5EF4-FFF2-40B4-BE49-F238E27FC236}">
                <a16:creationId xmlns:a16="http://schemas.microsoft.com/office/drawing/2014/main" id="{CDC33DE4-B497-1D63-0E26-5F052C573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9673" y="4502183"/>
            <a:ext cx="152413" cy="60965"/>
          </a:xfrm>
          <a:prstGeom prst="rect">
            <a:avLst/>
          </a:prstGeom>
        </p:spPr>
      </p:pic>
      <p:pic>
        <p:nvPicPr>
          <p:cNvPr id="87" name="Image 86">
            <a:extLst>
              <a:ext uri="{FF2B5EF4-FFF2-40B4-BE49-F238E27FC236}">
                <a16:creationId xmlns:a16="http://schemas.microsoft.com/office/drawing/2014/main" id="{1D50F2EF-189E-D1BC-9257-2F92489E43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0659" y="4749592"/>
            <a:ext cx="152413" cy="60965"/>
          </a:xfrm>
          <a:prstGeom prst="rect">
            <a:avLst/>
          </a:prstGeom>
        </p:spPr>
      </p:pic>
      <p:pic>
        <p:nvPicPr>
          <p:cNvPr id="88" name="Image 87">
            <a:extLst>
              <a:ext uri="{FF2B5EF4-FFF2-40B4-BE49-F238E27FC236}">
                <a16:creationId xmlns:a16="http://schemas.microsoft.com/office/drawing/2014/main" id="{480B8890-6D0A-622E-2528-9C3EC1851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5395" y="4976604"/>
            <a:ext cx="152413" cy="60965"/>
          </a:xfrm>
          <a:prstGeom prst="rect">
            <a:avLst/>
          </a:prstGeom>
        </p:spPr>
      </p:pic>
      <p:pic>
        <p:nvPicPr>
          <p:cNvPr id="89" name="Image 88">
            <a:extLst>
              <a:ext uri="{FF2B5EF4-FFF2-40B4-BE49-F238E27FC236}">
                <a16:creationId xmlns:a16="http://schemas.microsoft.com/office/drawing/2014/main" id="{FFED295A-EF43-DC6F-9443-1268FBEA52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499" y="5189795"/>
            <a:ext cx="152413" cy="60965"/>
          </a:xfrm>
          <a:prstGeom prst="rect">
            <a:avLst/>
          </a:prstGeom>
        </p:spPr>
      </p:pic>
      <p:cxnSp>
        <p:nvCxnSpPr>
          <p:cNvPr id="92" name="Connecteur droit 91">
            <a:extLst>
              <a:ext uri="{FF2B5EF4-FFF2-40B4-BE49-F238E27FC236}">
                <a16:creationId xmlns:a16="http://schemas.microsoft.com/office/drawing/2014/main" id="{A9DBBB19-BB51-C9E0-2A95-82A8F7EF206A}"/>
              </a:ext>
            </a:extLst>
          </p:cNvPr>
          <p:cNvCxnSpPr/>
          <p:nvPr/>
        </p:nvCxnSpPr>
        <p:spPr>
          <a:xfrm flipV="1">
            <a:off x="4222919" y="1607240"/>
            <a:ext cx="0" cy="67131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92">
            <a:extLst>
              <a:ext uri="{FF2B5EF4-FFF2-40B4-BE49-F238E27FC236}">
                <a16:creationId xmlns:a16="http://schemas.microsoft.com/office/drawing/2014/main" id="{A0E23969-1069-CC47-FAA4-31FC9C39E186}"/>
              </a:ext>
            </a:extLst>
          </p:cNvPr>
          <p:cNvSpPr/>
          <p:nvPr/>
        </p:nvSpPr>
        <p:spPr>
          <a:xfrm>
            <a:off x="4009498" y="1260087"/>
            <a:ext cx="2190579" cy="59858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noProof="0" dirty="0"/>
              <a:t>Readout electronic</a:t>
            </a:r>
          </a:p>
        </p:txBody>
      </p:sp>
      <p:sp>
        <p:nvSpPr>
          <p:cNvPr id="95" name="ZoneTexte 94">
            <a:extLst>
              <a:ext uri="{FF2B5EF4-FFF2-40B4-BE49-F238E27FC236}">
                <a16:creationId xmlns:a16="http://schemas.microsoft.com/office/drawing/2014/main" id="{6F3CA1C3-E182-507D-54E3-06D7857EB8D9}"/>
              </a:ext>
            </a:extLst>
          </p:cNvPr>
          <p:cNvSpPr txBox="1"/>
          <p:nvPr/>
        </p:nvSpPr>
        <p:spPr>
          <a:xfrm>
            <a:off x="2766424" y="889613"/>
            <a:ext cx="154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noProof="0" dirty="0">
                <a:solidFill>
                  <a:srgbClr val="002060"/>
                </a:solidFill>
              </a:rPr>
              <a:t>Ionizing particle</a:t>
            </a:r>
          </a:p>
        </p:txBody>
      </p:sp>
      <p:sp>
        <p:nvSpPr>
          <p:cNvPr id="97" name="Ellipse 96">
            <a:extLst>
              <a:ext uri="{FF2B5EF4-FFF2-40B4-BE49-F238E27FC236}">
                <a16:creationId xmlns:a16="http://schemas.microsoft.com/office/drawing/2014/main" id="{86872B3D-0A23-3C6C-3766-9CFF9D8F74EA}"/>
              </a:ext>
            </a:extLst>
          </p:cNvPr>
          <p:cNvSpPr/>
          <p:nvPr/>
        </p:nvSpPr>
        <p:spPr>
          <a:xfrm>
            <a:off x="3512004" y="1493793"/>
            <a:ext cx="324882" cy="324882"/>
          </a:xfrm>
          <a:prstGeom prst="ellips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soft" dir="t"/>
          </a:scene3d>
          <a:sp3d>
            <a:bevelT w="698500" h="133350" prst="coolSlant"/>
            <a:bevelB w="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ZoneTexte 162">
            <a:extLst>
              <a:ext uri="{FF2B5EF4-FFF2-40B4-BE49-F238E27FC236}">
                <a16:creationId xmlns:a16="http://schemas.microsoft.com/office/drawing/2014/main" id="{144035B2-2884-4211-B2DA-07DAB7A8649A}"/>
              </a:ext>
            </a:extLst>
          </p:cNvPr>
          <p:cNvSpPr txBox="1"/>
          <p:nvPr/>
        </p:nvSpPr>
        <p:spPr>
          <a:xfrm>
            <a:off x="784222" y="6477521"/>
            <a:ext cx="4394832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600" noProof="0" dirty="0"/>
              <a:t>Ramo, S. (1939). Currents induced by electron motion. </a:t>
            </a:r>
            <a:r>
              <a:rPr lang="en-US" sz="600" i="1" noProof="0" dirty="0"/>
              <a:t>Proceedings of the IRE</a:t>
            </a:r>
            <a:r>
              <a:rPr lang="en-US" sz="600" noProof="0" dirty="0"/>
              <a:t>, </a:t>
            </a:r>
            <a:r>
              <a:rPr lang="en-US" sz="600" i="1" noProof="0" dirty="0"/>
              <a:t>27</a:t>
            </a:r>
            <a:r>
              <a:rPr lang="en-US" sz="600" noProof="0" dirty="0"/>
              <a:t>(9), 584-585.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600" noProof="0" dirty="0"/>
              <a:t>Shockley, W. (1938). Currents to conductors induced by a moving point charge. </a:t>
            </a:r>
            <a:r>
              <a:rPr lang="en-US" sz="600" i="1" noProof="0" dirty="0"/>
              <a:t>Journal of applied physics</a:t>
            </a:r>
            <a:r>
              <a:rPr lang="en-US" sz="600" noProof="0" dirty="0"/>
              <a:t>, </a:t>
            </a:r>
            <a:r>
              <a:rPr lang="en-US" sz="600" i="1" noProof="0" dirty="0"/>
              <a:t>9</a:t>
            </a:r>
            <a:r>
              <a:rPr lang="en-US" sz="600" noProof="0" dirty="0"/>
              <a:t>(10), 635-636.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E3AF47E-AA23-53E3-71A8-AA01822911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" t="21633" r="3439" b="8164"/>
          <a:stretch/>
        </p:blipFill>
        <p:spPr>
          <a:xfrm>
            <a:off x="8226745" y="4512730"/>
            <a:ext cx="1492022" cy="147606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E55CF4A-61A9-E054-5498-5B235A6165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9489" y="3369974"/>
            <a:ext cx="5644903" cy="102574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 : coins arrondis 4">
                <a:extLst>
                  <a:ext uri="{FF2B5EF4-FFF2-40B4-BE49-F238E27FC236}">
                    <a16:creationId xmlns:a16="http://schemas.microsoft.com/office/drawing/2014/main" id="{3E520416-E9A5-E0C2-A77E-17048E7EBA40}"/>
                  </a:ext>
                </a:extLst>
              </p:cNvPr>
              <p:cNvSpPr/>
              <p:nvPr/>
            </p:nvSpPr>
            <p:spPr>
              <a:xfrm>
                <a:off x="7116051" y="1676951"/>
                <a:ext cx="3990820" cy="1378375"/>
              </a:xfrm>
              <a:prstGeom prst="roundRect">
                <a:avLst/>
              </a:prstGeom>
              <a:ln w="38100">
                <a:solidFill>
                  <a:srgbClr val="002060"/>
                </a:solidFill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Charge collection </a:t>
                </a:r>
                <a:r>
                  <a:rPr lang="fr-FR" sz="2000" b="1" dirty="0" err="1"/>
                  <a:t>efficiency</a:t>
                </a:r>
                <a:r>
                  <a:rPr lang="fr-FR" sz="2000" b="1" dirty="0"/>
                  <a:t>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𝑪𝑪𝑬</m:t>
                      </m:r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𝑸</m:t>
                              </m:r>
                            </m:e>
                            <m:sub>
                              <m:r>
                                <a:rPr lang="fr-FR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𝒄𝒐𝒍𝒍𝒆𝒄𝒕𝒆𝒅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fr-FR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𝑸</m:t>
                              </m:r>
                            </m:e>
                            <m:sub>
                              <m:r>
                                <a:rPr lang="fr-FR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𝒄𝒓𝒆𝒂𝒕𝒆𝒅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fr-FR" sz="2000" b="1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5" name="Rectangle : coins arrondis 4">
                <a:extLst>
                  <a:ext uri="{FF2B5EF4-FFF2-40B4-BE49-F238E27FC236}">
                    <a16:creationId xmlns:a16="http://schemas.microsoft.com/office/drawing/2014/main" id="{3E520416-E9A5-E0C2-A77E-17048E7EBA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6051" y="1676951"/>
                <a:ext cx="3990820" cy="1378375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 w="3810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9846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81481E-6 L -0.2 0.80486 " pathEditMode="relative" rAng="0" ptsTypes="AA">
                                      <p:cBhvr>
                                        <p:cTn id="36" dur="21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0" y="4023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8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4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0.00013 -0.03611 " pathEditMode="relative" rAng="0" ptsTypes="AA">
                                      <p:cBhvr>
                                        <p:cTn id="93" dur="41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06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85185E-6 L 0.00013 -0.07731 " pathEditMode="relative" rAng="0" ptsTypes="AA">
                                      <p:cBhvr>
                                        <p:cTn id="95" dur="71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66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4.81481E-6 L 0.00078 -0.11065 " pathEditMode="relative" rAng="0" ptsTypes="AA">
                                      <p:cBhvr>
                                        <p:cTn id="97" dur="101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5532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81481E-6 L -0.00039 -0.153 " pathEditMode="relative" rAng="0" ptsTypes="AA">
                                      <p:cBhvr>
                                        <p:cTn id="99" dur="131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7662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 L -0.00065 -0.18796 " pathEditMode="relative" rAng="0" ptsTypes="AA">
                                      <p:cBhvr>
                                        <p:cTn id="101" dur="161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9398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0.00078 -0.21505 " pathEditMode="relative" rAng="0" ptsTypes="AA">
                                      <p:cBhvr>
                                        <p:cTn id="103" dur="191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10764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05" dur="221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-0.00026 -0.2794 " pathEditMode="relative" rAng="0" ptsTypes="AA">
                                      <p:cBhvr>
                                        <p:cTn id="107" dur="251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13981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3.7037E-7 L -0.00039 -0.32199 " pathEditMode="relative" rAng="0" ptsTypes="AA">
                                      <p:cBhvr>
                                        <p:cTn id="109" dur="28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16111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7.40741E-7 L -0.00026 -0.35926 " pathEditMode="relative" rAng="0" ptsTypes="AA">
                                      <p:cBhvr>
                                        <p:cTn id="111" dur="31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17963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59259E-6 L 0.00013 -0.39236 " pathEditMode="relative" rAng="0" ptsTypes="AA">
                                      <p:cBhvr>
                                        <p:cTn id="113" dur="34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630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0.00026 -0.42245 " pathEditMode="relative" rAng="0" ptsTypes="AA">
                                      <p:cBhvr>
                                        <p:cTn id="115" dur="37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21134"/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85185E-6 L 0.00039 0.42361 " pathEditMode="relative" rAng="0" ptsTypes="AA">
                                      <p:cBhvr>
                                        <p:cTn id="117" dur="303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21181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81481E-6 L -0.00013 0.38657 " pathEditMode="relative" rAng="0" ptsTypes="AA">
                                      <p:cBhvr>
                                        <p:cTn id="119" dur="278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19329"/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7037E-6 L 0.00026 0.35046 " pathEditMode="relative" rAng="0" ptsTypes="AA">
                                      <p:cBhvr>
                                        <p:cTn id="121" dur="254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7523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81481E-6 L 0.00195 0.30416 " pathEditMode="relative" rAng="0" ptsTypes="AA">
                                      <p:cBhvr>
                                        <p:cTn id="123" dur="229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15208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7 L -0.00039 0.27639 " pathEditMode="relative" rAng="0" ptsTypes="AA">
                                      <p:cBhvr>
                                        <p:cTn id="125" dur="20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13819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0.00052 0.23842 " pathEditMode="relative" rAng="0" ptsTypes="AA">
                                      <p:cBhvr>
                                        <p:cTn id="127" dur="181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11921"/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81481E-6 L 0.00013 0.20695 " pathEditMode="relative" rAng="0" ptsTypes="AA">
                                      <p:cBhvr>
                                        <p:cTn id="129" dur="156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347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2.96296E-6 L -0.00052 0.17222 " pathEditMode="relative" rAng="0" ptsTypes="AA">
                                      <p:cBhvr>
                                        <p:cTn id="131" dur="132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8611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85185E-6 L 0.00052 0.13495 " pathEditMode="relative" rAng="0" ptsTypes="AA">
                                      <p:cBhvr>
                                        <p:cTn id="133" dur="107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6736"/>
                                    </p:animMotion>
                                  </p:childTnLst>
                                </p:cTn>
                              </p:par>
                              <p:par>
                                <p:cTn id="134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2.29167E-6 0.09815 " pathEditMode="relative" rAng="0" ptsTypes="AA">
                                      <p:cBhvr>
                                        <p:cTn id="135" dur="83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907"/>
                                    </p:animMotion>
                                  </p:childTnLst>
                                </p:cTn>
                              </p:par>
                              <p:par>
                                <p:cTn id="13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22222E-6 L -4.16667E-7 0.06898 " pathEditMode="relative" rAng="0" ptsTypes="AA">
                                      <p:cBhvr>
                                        <p:cTn id="137" dur="58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449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85185E-6 L -0.00039 0.03495 " pathEditMode="relative" rAng="0" ptsTypes="AA">
                                      <p:cBhvr>
                                        <p:cTn id="139" dur="34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2" grpId="0"/>
      <p:bldP spid="63" grpId="0"/>
      <p:bldP spid="65" grpId="0"/>
      <p:bldP spid="93" grpId="0" animBg="1"/>
      <p:bldP spid="95" grpId="0"/>
      <p:bldP spid="95" grpId="1"/>
      <p:bldP spid="97" grpId="0" animBg="1"/>
      <p:bldP spid="97" grpId="1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ZoneTexte 60">
            <a:extLst>
              <a:ext uri="{FF2B5EF4-FFF2-40B4-BE49-F238E27FC236}">
                <a16:creationId xmlns:a16="http://schemas.microsoft.com/office/drawing/2014/main" id="{13BFD39F-E6B4-1A80-5E69-F6444F16A438}"/>
              </a:ext>
            </a:extLst>
          </p:cNvPr>
          <p:cNvSpPr txBox="1"/>
          <p:nvPr/>
        </p:nvSpPr>
        <p:spPr>
          <a:xfrm>
            <a:off x="3778249" y="6461808"/>
            <a:ext cx="50571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solidFill>
                  <a:schemeClr val="bg1">
                    <a:lumMod val="75000"/>
                  </a:schemeClr>
                </a:solidFill>
              </a:rPr>
              <a:t>Robin Molle – robin.molle@diamfab.com – </a:t>
            </a:r>
            <a:r>
              <a:rPr lang="fr-FR" sz="1050" dirty="0" err="1">
                <a:solidFill>
                  <a:schemeClr val="bg1">
                    <a:lumMod val="75000"/>
                  </a:schemeClr>
                </a:solidFill>
              </a:rPr>
              <a:t>GdR</a:t>
            </a:r>
            <a:r>
              <a:rPr lang="fr-FR" sz="1050" dirty="0">
                <a:solidFill>
                  <a:schemeClr val="bg1">
                    <a:lumMod val="75000"/>
                  </a:schemeClr>
                </a:solidFill>
              </a:rPr>
              <a:t> Di2i 2026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398D8AF-8437-FBDC-314F-ABCD7B82A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10" y="415663"/>
            <a:ext cx="6663049" cy="573573"/>
          </a:xfrm>
        </p:spPr>
        <p:txBody>
          <a:bodyPr/>
          <a:lstStyle/>
          <a:p>
            <a:r>
              <a:rPr lang="fr-FR" dirty="0"/>
              <a:t>Fluence </a:t>
            </a:r>
            <a:r>
              <a:rPr lang="fr-FR" dirty="0" err="1"/>
              <a:t>measurements</a:t>
            </a:r>
            <a:r>
              <a:rPr lang="fr-FR" dirty="0"/>
              <a:t> 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D59F628-91FA-EE33-C5F1-3F6520179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7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 : coins arrondis 4">
                <a:extLst>
                  <a:ext uri="{FF2B5EF4-FFF2-40B4-BE49-F238E27FC236}">
                    <a16:creationId xmlns:a16="http://schemas.microsoft.com/office/drawing/2014/main" id="{DA6ACA8A-3D7A-1FE7-BFA5-733F72974925}"/>
                  </a:ext>
                </a:extLst>
              </p:cNvPr>
              <p:cNvSpPr/>
              <p:nvPr/>
            </p:nvSpPr>
            <p:spPr>
              <a:xfrm>
                <a:off x="593023" y="1557990"/>
                <a:ext cx="4984373" cy="1511414"/>
              </a:xfrm>
              <a:prstGeom prst="roundRect">
                <a:avLst/>
              </a:prstGeom>
              <a:ln w="38100">
                <a:solidFill>
                  <a:srgbClr val="002060"/>
                </a:solidFill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Charge collection </a:t>
                </a:r>
                <a:r>
                  <a:rPr lang="fr-FR" sz="2000" b="1" dirty="0" err="1"/>
                  <a:t>efficiency</a:t>
                </a:r>
                <a:r>
                  <a:rPr lang="fr-FR" sz="2000" b="1" dirty="0"/>
                  <a:t>:</a:t>
                </a:r>
              </a:p>
              <a:p>
                <a:pPr algn="ctr"/>
                <a:r>
                  <a:rPr lang="en-US" sz="1600" dirty="0"/>
                  <a:t>Empirical model as a function of fluence</a:t>
                </a:r>
                <a:endParaRPr lang="fr-FR" sz="2400" b="1" i="1" dirty="0">
                  <a:solidFill>
                    <a:schemeClr val="accent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𝑪𝑪𝑬</m:t>
                      </m:r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𝑪𝑪</m:t>
                          </m:r>
                          <m:sSub>
                            <m:sSubPr>
                              <m:ctrlPr>
                                <a:rPr lang="fr-FR" sz="2400" b="1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b="1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fr-FR" sz="2400" b="1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fr-FR" sz="2400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fr-FR" sz="2400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2400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fr-FR" sz="2400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400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fr-FR" sz="2400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400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𝝓</m:t>
                          </m:r>
                          <m:r>
                            <a:rPr lang="fr-FR" sz="2400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𝑸</m:t>
                              </m:r>
                            </m:e>
                            <m:sub>
                              <m:r>
                                <a:rPr lang="fr-FR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𝒄𝒐𝒍𝒍𝒆𝒄𝒕𝒆𝒅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fr-FR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𝑸</m:t>
                              </m:r>
                            </m:e>
                            <m:sub>
                              <m:r>
                                <a:rPr lang="fr-FR" sz="2400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𝒄𝒓𝒆𝒂𝒕𝒆𝒅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fr-FR" sz="2000" b="1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5" name="Rectangle : coins arrondis 4">
                <a:extLst>
                  <a:ext uri="{FF2B5EF4-FFF2-40B4-BE49-F238E27FC236}">
                    <a16:creationId xmlns:a16="http://schemas.microsoft.com/office/drawing/2014/main" id="{DA6ACA8A-3D7A-1FE7-BFA5-733F729749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023" y="1557990"/>
                <a:ext cx="4984373" cy="1511414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3810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Rectangle : coins arrondis 39">
                <a:extLst>
                  <a:ext uri="{FF2B5EF4-FFF2-40B4-BE49-F238E27FC236}">
                    <a16:creationId xmlns:a16="http://schemas.microsoft.com/office/drawing/2014/main" id="{B0F972D9-4CC9-0C4A-91DF-D00097C32536}"/>
                  </a:ext>
                </a:extLst>
              </p:cNvPr>
              <p:cNvSpPr/>
              <p:nvPr/>
            </p:nvSpPr>
            <p:spPr>
              <a:xfrm>
                <a:off x="5710424" y="1907905"/>
                <a:ext cx="2247455" cy="874974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fr-FR" sz="1600" b="1" dirty="0">
                    <a:solidFill>
                      <a:schemeClr val="accent1"/>
                    </a:solidFill>
                  </a:rPr>
                  <a:t>k: damage constant</a:t>
                </a:r>
              </a:p>
              <a:p>
                <a:r>
                  <a:rPr lang="fr-FR" sz="1600" b="1" dirty="0">
                    <a:solidFill>
                      <a:schemeClr val="accent1"/>
                    </a:solidFill>
                  </a:rPr>
                  <a:t>d: </a:t>
                </a:r>
                <a:r>
                  <a:rPr lang="fr-FR" sz="1600" b="1" dirty="0" err="1">
                    <a:solidFill>
                      <a:schemeClr val="accent1"/>
                    </a:solidFill>
                  </a:rPr>
                  <a:t>thickness</a:t>
                </a:r>
                <a:endParaRPr lang="fr-FR" sz="1600" b="1" dirty="0">
                  <a:solidFill>
                    <a:schemeClr val="accent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𝝓</m:t>
                    </m:r>
                  </m:oMath>
                </a14:m>
                <a:r>
                  <a:rPr lang="fr-FR" sz="1600" b="1" dirty="0">
                    <a:solidFill>
                      <a:schemeClr val="accent1"/>
                    </a:solidFill>
                  </a:rPr>
                  <a:t>: fluence</a:t>
                </a:r>
              </a:p>
            </p:txBody>
          </p:sp>
        </mc:Choice>
        <mc:Fallback>
          <p:sp>
            <p:nvSpPr>
              <p:cNvPr id="40" name="Rectangle : coins arrondis 39">
                <a:extLst>
                  <a:ext uri="{FF2B5EF4-FFF2-40B4-BE49-F238E27FC236}">
                    <a16:creationId xmlns:a16="http://schemas.microsoft.com/office/drawing/2014/main" id="{B0F972D9-4CC9-0C4A-91DF-D00097C325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0424" y="1907905"/>
                <a:ext cx="2247455" cy="874974"/>
              </a:xfrm>
              <a:prstGeom prst="roundRect">
                <a:avLst/>
              </a:prstGeom>
              <a:blipFill>
                <a:blip r:embed="rId3"/>
                <a:stretch>
                  <a:fillRect b="-555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E4EE6721-60D5-B87E-2CF2-81D95EF361F3}"/>
              </a:ext>
            </a:extLst>
          </p:cNvPr>
          <p:cNvSpPr/>
          <p:nvPr/>
        </p:nvSpPr>
        <p:spPr>
          <a:xfrm>
            <a:off x="223735" y="4092137"/>
            <a:ext cx="5707263" cy="223500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rgbClr val="002060"/>
                </a:solidFill>
              </a:rPr>
              <a:t>1</a:t>
            </a:r>
            <a:r>
              <a:rPr lang="fr-FR" sz="2000" b="1" baseline="30000" dirty="0">
                <a:solidFill>
                  <a:srgbClr val="002060"/>
                </a:solidFill>
              </a:rPr>
              <a:t>st</a:t>
            </a:r>
            <a:r>
              <a:rPr lang="fr-FR" sz="2000" b="1" dirty="0">
                <a:solidFill>
                  <a:srgbClr val="002060"/>
                </a:solidFill>
              </a:rPr>
              <a:t> </a:t>
            </a:r>
            <a:r>
              <a:rPr lang="fr-FR" sz="2000" b="1" dirty="0" err="1">
                <a:solidFill>
                  <a:srgbClr val="002060"/>
                </a:solidFill>
              </a:rPr>
              <a:t>method</a:t>
            </a:r>
            <a:r>
              <a:rPr lang="fr-FR" sz="2000" b="1" dirty="0">
                <a:solidFill>
                  <a:srgbClr val="002060"/>
                </a:solidFill>
              </a:rPr>
              <a:t>: </a:t>
            </a:r>
          </a:p>
          <a:p>
            <a:endParaRPr lang="fr-FR" sz="2000" b="1" dirty="0">
              <a:solidFill>
                <a:schemeClr val="accent1"/>
              </a:solidFill>
            </a:endParaRPr>
          </a:p>
          <a:p>
            <a:endParaRPr lang="fr-FR" sz="2000" b="1" dirty="0">
              <a:solidFill>
                <a:schemeClr val="accent1"/>
              </a:solidFill>
            </a:endParaRPr>
          </a:p>
          <a:p>
            <a:endParaRPr lang="fr-FR" sz="2000" b="1" dirty="0">
              <a:solidFill>
                <a:schemeClr val="accent1"/>
              </a:solidFill>
            </a:endParaRPr>
          </a:p>
          <a:p>
            <a:endParaRPr lang="fr-FR" sz="2000" b="1" dirty="0">
              <a:solidFill>
                <a:schemeClr val="accent1"/>
              </a:solidFill>
            </a:endParaRPr>
          </a:p>
          <a:p>
            <a:endParaRPr lang="fr-FR" sz="2000" b="1" dirty="0">
              <a:solidFill>
                <a:schemeClr val="accent1"/>
              </a:solidFill>
            </a:endParaRPr>
          </a:p>
          <a:p>
            <a:pPr defTabSz="914400"/>
            <a:endParaRPr lang="fr-FR" sz="2000" b="1" dirty="0">
              <a:solidFill>
                <a:schemeClr val="accent1"/>
              </a:solidFill>
            </a:endParaRPr>
          </a:p>
        </p:txBody>
      </p:sp>
      <p:sp>
        <p:nvSpPr>
          <p:cNvPr id="42" name="Forme libre : forme 41">
            <a:extLst>
              <a:ext uri="{FF2B5EF4-FFF2-40B4-BE49-F238E27FC236}">
                <a16:creationId xmlns:a16="http://schemas.microsoft.com/office/drawing/2014/main" id="{61923A3E-7081-C4F5-B6F3-80FF70EA6927}"/>
              </a:ext>
            </a:extLst>
          </p:cNvPr>
          <p:cNvSpPr/>
          <p:nvPr/>
        </p:nvSpPr>
        <p:spPr>
          <a:xfrm>
            <a:off x="4594856" y="5231954"/>
            <a:ext cx="1115568" cy="610776"/>
          </a:xfrm>
          <a:custGeom>
            <a:avLst/>
            <a:gdLst>
              <a:gd name="connsiteX0" fmla="*/ 0 w 1115568"/>
              <a:gd name="connsiteY0" fmla="*/ 585216 h 603504"/>
              <a:gd name="connsiteX1" fmla="*/ 182880 w 1115568"/>
              <a:gd name="connsiteY1" fmla="*/ 591312 h 603504"/>
              <a:gd name="connsiteX2" fmla="*/ 304800 w 1115568"/>
              <a:gd name="connsiteY2" fmla="*/ 512064 h 603504"/>
              <a:gd name="connsiteX3" fmla="*/ 371856 w 1115568"/>
              <a:gd name="connsiteY3" fmla="*/ 359664 h 603504"/>
              <a:gd name="connsiteX4" fmla="*/ 414528 w 1115568"/>
              <a:gd name="connsiteY4" fmla="*/ 158496 h 603504"/>
              <a:gd name="connsiteX5" fmla="*/ 518160 w 1115568"/>
              <a:gd name="connsiteY5" fmla="*/ 0 h 603504"/>
              <a:gd name="connsiteX6" fmla="*/ 658368 w 1115568"/>
              <a:gd name="connsiteY6" fmla="*/ 12192 h 603504"/>
              <a:gd name="connsiteX7" fmla="*/ 664464 w 1115568"/>
              <a:gd name="connsiteY7" fmla="*/ 140208 h 603504"/>
              <a:gd name="connsiteX8" fmla="*/ 786384 w 1115568"/>
              <a:gd name="connsiteY8" fmla="*/ 341376 h 603504"/>
              <a:gd name="connsiteX9" fmla="*/ 865632 w 1115568"/>
              <a:gd name="connsiteY9" fmla="*/ 451104 h 603504"/>
              <a:gd name="connsiteX10" fmla="*/ 1011936 w 1115568"/>
              <a:gd name="connsiteY10" fmla="*/ 579120 h 603504"/>
              <a:gd name="connsiteX11" fmla="*/ 1115568 w 1115568"/>
              <a:gd name="connsiteY11" fmla="*/ 603504 h 603504"/>
              <a:gd name="connsiteX0" fmla="*/ 0 w 1115568"/>
              <a:gd name="connsiteY0" fmla="*/ 585216 h 603504"/>
              <a:gd name="connsiteX1" fmla="*/ 182880 w 1115568"/>
              <a:gd name="connsiteY1" fmla="*/ 591312 h 603504"/>
              <a:gd name="connsiteX2" fmla="*/ 304800 w 1115568"/>
              <a:gd name="connsiteY2" fmla="*/ 512064 h 603504"/>
              <a:gd name="connsiteX3" fmla="*/ 371856 w 1115568"/>
              <a:gd name="connsiteY3" fmla="*/ 359664 h 603504"/>
              <a:gd name="connsiteX4" fmla="*/ 414528 w 1115568"/>
              <a:gd name="connsiteY4" fmla="*/ 158496 h 603504"/>
              <a:gd name="connsiteX5" fmla="*/ 518160 w 1115568"/>
              <a:gd name="connsiteY5" fmla="*/ 0 h 603504"/>
              <a:gd name="connsiteX6" fmla="*/ 658368 w 1115568"/>
              <a:gd name="connsiteY6" fmla="*/ 12192 h 603504"/>
              <a:gd name="connsiteX7" fmla="*/ 664464 w 1115568"/>
              <a:gd name="connsiteY7" fmla="*/ 140208 h 603504"/>
              <a:gd name="connsiteX8" fmla="*/ 786384 w 1115568"/>
              <a:gd name="connsiteY8" fmla="*/ 341376 h 603504"/>
              <a:gd name="connsiteX9" fmla="*/ 865632 w 1115568"/>
              <a:gd name="connsiteY9" fmla="*/ 451104 h 603504"/>
              <a:gd name="connsiteX10" fmla="*/ 1011936 w 1115568"/>
              <a:gd name="connsiteY10" fmla="*/ 579120 h 603504"/>
              <a:gd name="connsiteX11" fmla="*/ 1115568 w 1115568"/>
              <a:gd name="connsiteY11" fmla="*/ 603504 h 603504"/>
              <a:gd name="connsiteX0" fmla="*/ 0 w 1115568"/>
              <a:gd name="connsiteY0" fmla="*/ 585216 h 603504"/>
              <a:gd name="connsiteX1" fmla="*/ 182880 w 1115568"/>
              <a:gd name="connsiteY1" fmla="*/ 591312 h 603504"/>
              <a:gd name="connsiteX2" fmla="*/ 304800 w 1115568"/>
              <a:gd name="connsiteY2" fmla="*/ 512064 h 603504"/>
              <a:gd name="connsiteX3" fmla="*/ 371856 w 1115568"/>
              <a:gd name="connsiteY3" fmla="*/ 359664 h 603504"/>
              <a:gd name="connsiteX4" fmla="*/ 414528 w 1115568"/>
              <a:gd name="connsiteY4" fmla="*/ 158496 h 603504"/>
              <a:gd name="connsiteX5" fmla="*/ 518160 w 1115568"/>
              <a:gd name="connsiteY5" fmla="*/ 0 h 603504"/>
              <a:gd name="connsiteX6" fmla="*/ 658368 w 1115568"/>
              <a:gd name="connsiteY6" fmla="*/ 12192 h 603504"/>
              <a:gd name="connsiteX7" fmla="*/ 664464 w 1115568"/>
              <a:gd name="connsiteY7" fmla="*/ 140208 h 603504"/>
              <a:gd name="connsiteX8" fmla="*/ 786384 w 1115568"/>
              <a:gd name="connsiteY8" fmla="*/ 341376 h 603504"/>
              <a:gd name="connsiteX9" fmla="*/ 865632 w 1115568"/>
              <a:gd name="connsiteY9" fmla="*/ 451104 h 603504"/>
              <a:gd name="connsiteX10" fmla="*/ 1011936 w 1115568"/>
              <a:gd name="connsiteY10" fmla="*/ 579120 h 603504"/>
              <a:gd name="connsiteX11" fmla="*/ 1115568 w 1115568"/>
              <a:gd name="connsiteY11" fmla="*/ 603504 h 603504"/>
              <a:gd name="connsiteX0" fmla="*/ 0 w 1115568"/>
              <a:gd name="connsiteY0" fmla="*/ 585216 h 603504"/>
              <a:gd name="connsiteX1" fmla="*/ 182880 w 1115568"/>
              <a:gd name="connsiteY1" fmla="*/ 591312 h 603504"/>
              <a:gd name="connsiteX2" fmla="*/ 304800 w 1115568"/>
              <a:gd name="connsiteY2" fmla="*/ 512064 h 603504"/>
              <a:gd name="connsiteX3" fmla="*/ 371856 w 1115568"/>
              <a:gd name="connsiteY3" fmla="*/ 359664 h 603504"/>
              <a:gd name="connsiteX4" fmla="*/ 414528 w 1115568"/>
              <a:gd name="connsiteY4" fmla="*/ 158496 h 603504"/>
              <a:gd name="connsiteX5" fmla="*/ 518160 w 1115568"/>
              <a:gd name="connsiteY5" fmla="*/ 0 h 603504"/>
              <a:gd name="connsiteX6" fmla="*/ 658368 w 1115568"/>
              <a:gd name="connsiteY6" fmla="*/ 12192 h 603504"/>
              <a:gd name="connsiteX7" fmla="*/ 664464 w 1115568"/>
              <a:gd name="connsiteY7" fmla="*/ 140208 h 603504"/>
              <a:gd name="connsiteX8" fmla="*/ 786384 w 1115568"/>
              <a:gd name="connsiteY8" fmla="*/ 341376 h 603504"/>
              <a:gd name="connsiteX9" fmla="*/ 865632 w 1115568"/>
              <a:gd name="connsiteY9" fmla="*/ 451104 h 603504"/>
              <a:gd name="connsiteX10" fmla="*/ 1011936 w 1115568"/>
              <a:gd name="connsiteY10" fmla="*/ 579120 h 603504"/>
              <a:gd name="connsiteX11" fmla="*/ 1115568 w 1115568"/>
              <a:gd name="connsiteY11" fmla="*/ 603504 h 603504"/>
              <a:gd name="connsiteX0" fmla="*/ 0 w 1115568"/>
              <a:gd name="connsiteY0" fmla="*/ 585216 h 603504"/>
              <a:gd name="connsiteX1" fmla="*/ 182880 w 1115568"/>
              <a:gd name="connsiteY1" fmla="*/ 591312 h 603504"/>
              <a:gd name="connsiteX2" fmla="*/ 304800 w 1115568"/>
              <a:gd name="connsiteY2" fmla="*/ 512064 h 603504"/>
              <a:gd name="connsiteX3" fmla="*/ 371856 w 1115568"/>
              <a:gd name="connsiteY3" fmla="*/ 359664 h 603504"/>
              <a:gd name="connsiteX4" fmla="*/ 414528 w 1115568"/>
              <a:gd name="connsiteY4" fmla="*/ 158496 h 603504"/>
              <a:gd name="connsiteX5" fmla="*/ 518160 w 1115568"/>
              <a:gd name="connsiteY5" fmla="*/ 0 h 603504"/>
              <a:gd name="connsiteX6" fmla="*/ 658368 w 1115568"/>
              <a:gd name="connsiteY6" fmla="*/ 12192 h 603504"/>
              <a:gd name="connsiteX7" fmla="*/ 664464 w 1115568"/>
              <a:gd name="connsiteY7" fmla="*/ 140208 h 603504"/>
              <a:gd name="connsiteX8" fmla="*/ 786384 w 1115568"/>
              <a:gd name="connsiteY8" fmla="*/ 341376 h 603504"/>
              <a:gd name="connsiteX9" fmla="*/ 865632 w 1115568"/>
              <a:gd name="connsiteY9" fmla="*/ 451104 h 603504"/>
              <a:gd name="connsiteX10" fmla="*/ 1011936 w 1115568"/>
              <a:gd name="connsiteY10" fmla="*/ 579120 h 603504"/>
              <a:gd name="connsiteX11" fmla="*/ 1115568 w 1115568"/>
              <a:gd name="connsiteY11" fmla="*/ 603504 h 603504"/>
              <a:gd name="connsiteX0" fmla="*/ 0 w 1115568"/>
              <a:gd name="connsiteY0" fmla="*/ 585216 h 603504"/>
              <a:gd name="connsiteX1" fmla="*/ 182880 w 1115568"/>
              <a:gd name="connsiteY1" fmla="*/ 591312 h 603504"/>
              <a:gd name="connsiteX2" fmla="*/ 304800 w 1115568"/>
              <a:gd name="connsiteY2" fmla="*/ 512064 h 603504"/>
              <a:gd name="connsiteX3" fmla="*/ 371856 w 1115568"/>
              <a:gd name="connsiteY3" fmla="*/ 359664 h 603504"/>
              <a:gd name="connsiteX4" fmla="*/ 414528 w 1115568"/>
              <a:gd name="connsiteY4" fmla="*/ 158496 h 603504"/>
              <a:gd name="connsiteX5" fmla="*/ 518160 w 1115568"/>
              <a:gd name="connsiteY5" fmla="*/ 0 h 603504"/>
              <a:gd name="connsiteX6" fmla="*/ 658368 w 1115568"/>
              <a:gd name="connsiteY6" fmla="*/ 12192 h 603504"/>
              <a:gd name="connsiteX7" fmla="*/ 664464 w 1115568"/>
              <a:gd name="connsiteY7" fmla="*/ 140208 h 603504"/>
              <a:gd name="connsiteX8" fmla="*/ 786384 w 1115568"/>
              <a:gd name="connsiteY8" fmla="*/ 341376 h 603504"/>
              <a:gd name="connsiteX9" fmla="*/ 865632 w 1115568"/>
              <a:gd name="connsiteY9" fmla="*/ 451104 h 603504"/>
              <a:gd name="connsiteX10" fmla="*/ 1011936 w 1115568"/>
              <a:gd name="connsiteY10" fmla="*/ 579120 h 603504"/>
              <a:gd name="connsiteX11" fmla="*/ 1115568 w 1115568"/>
              <a:gd name="connsiteY11" fmla="*/ 603504 h 603504"/>
              <a:gd name="connsiteX0" fmla="*/ 0 w 1115568"/>
              <a:gd name="connsiteY0" fmla="*/ 585216 h 603504"/>
              <a:gd name="connsiteX1" fmla="*/ 182880 w 1115568"/>
              <a:gd name="connsiteY1" fmla="*/ 591312 h 603504"/>
              <a:gd name="connsiteX2" fmla="*/ 304800 w 1115568"/>
              <a:gd name="connsiteY2" fmla="*/ 512064 h 603504"/>
              <a:gd name="connsiteX3" fmla="*/ 371856 w 1115568"/>
              <a:gd name="connsiteY3" fmla="*/ 359664 h 603504"/>
              <a:gd name="connsiteX4" fmla="*/ 414528 w 1115568"/>
              <a:gd name="connsiteY4" fmla="*/ 158496 h 603504"/>
              <a:gd name="connsiteX5" fmla="*/ 518160 w 1115568"/>
              <a:gd name="connsiteY5" fmla="*/ 0 h 603504"/>
              <a:gd name="connsiteX6" fmla="*/ 658368 w 1115568"/>
              <a:gd name="connsiteY6" fmla="*/ 12192 h 603504"/>
              <a:gd name="connsiteX7" fmla="*/ 664464 w 1115568"/>
              <a:gd name="connsiteY7" fmla="*/ 140208 h 603504"/>
              <a:gd name="connsiteX8" fmla="*/ 786384 w 1115568"/>
              <a:gd name="connsiteY8" fmla="*/ 341376 h 603504"/>
              <a:gd name="connsiteX9" fmla="*/ 865632 w 1115568"/>
              <a:gd name="connsiteY9" fmla="*/ 451104 h 603504"/>
              <a:gd name="connsiteX10" fmla="*/ 1011936 w 1115568"/>
              <a:gd name="connsiteY10" fmla="*/ 579120 h 603504"/>
              <a:gd name="connsiteX11" fmla="*/ 1115568 w 1115568"/>
              <a:gd name="connsiteY11" fmla="*/ 603504 h 603504"/>
              <a:gd name="connsiteX0" fmla="*/ 0 w 1115568"/>
              <a:gd name="connsiteY0" fmla="*/ 585216 h 603504"/>
              <a:gd name="connsiteX1" fmla="*/ 182880 w 1115568"/>
              <a:gd name="connsiteY1" fmla="*/ 591312 h 603504"/>
              <a:gd name="connsiteX2" fmla="*/ 304800 w 1115568"/>
              <a:gd name="connsiteY2" fmla="*/ 512064 h 603504"/>
              <a:gd name="connsiteX3" fmla="*/ 369951 w 1115568"/>
              <a:gd name="connsiteY3" fmla="*/ 332994 h 603504"/>
              <a:gd name="connsiteX4" fmla="*/ 414528 w 1115568"/>
              <a:gd name="connsiteY4" fmla="*/ 158496 h 603504"/>
              <a:gd name="connsiteX5" fmla="*/ 518160 w 1115568"/>
              <a:gd name="connsiteY5" fmla="*/ 0 h 603504"/>
              <a:gd name="connsiteX6" fmla="*/ 658368 w 1115568"/>
              <a:gd name="connsiteY6" fmla="*/ 12192 h 603504"/>
              <a:gd name="connsiteX7" fmla="*/ 664464 w 1115568"/>
              <a:gd name="connsiteY7" fmla="*/ 140208 h 603504"/>
              <a:gd name="connsiteX8" fmla="*/ 786384 w 1115568"/>
              <a:gd name="connsiteY8" fmla="*/ 341376 h 603504"/>
              <a:gd name="connsiteX9" fmla="*/ 865632 w 1115568"/>
              <a:gd name="connsiteY9" fmla="*/ 451104 h 603504"/>
              <a:gd name="connsiteX10" fmla="*/ 1011936 w 1115568"/>
              <a:gd name="connsiteY10" fmla="*/ 579120 h 603504"/>
              <a:gd name="connsiteX11" fmla="*/ 1115568 w 1115568"/>
              <a:gd name="connsiteY11" fmla="*/ 603504 h 603504"/>
              <a:gd name="connsiteX0" fmla="*/ 0 w 1115568"/>
              <a:gd name="connsiteY0" fmla="*/ 585216 h 603504"/>
              <a:gd name="connsiteX1" fmla="*/ 182880 w 1115568"/>
              <a:gd name="connsiteY1" fmla="*/ 591312 h 603504"/>
              <a:gd name="connsiteX2" fmla="*/ 304800 w 1115568"/>
              <a:gd name="connsiteY2" fmla="*/ 512064 h 603504"/>
              <a:gd name="connsiteX3" fmla="*/ 369951 w 1115568"/>
              <a:gd name="connsiteY3" fmla="*/ 332994 h 603504"/>
              <a:gd name="connsiteX4" fmla="*/ 445008 w 1115568"/>
              <a:gd name="connsiteY4" fmla="*/ 162306 h 603504"/>
              <a:gd name="connsiteX5" fmla="*/ 518160 w 1115568"/>
              <a:gd name="connsiteY5" fmla="*/ 0 h 603504"/>
              <a:gd name="connsiteX6" fmla="*/ 658368 w 1115568"/>
              <a:gd name="connsiteY6" fmla="*/ 12192 h 603504"/>
              <a:gd name="connsiteX7" fmla="*/ 664464 w 1115568"/>
              <a:gd name="connsiteY7" fmla="*/ 140208 h 603504"/>
              <a:gd name="connsiteX8" fmla="*/ 786384 w 1115568"/>
              <a:gd name="connsiteY8" fmla="*/ 341376 h 603504"/>
              <a:gd name="connsiteX9" fmla="*/ 865632 w 1115568"/>
              <a:gd name="connsiteY9" fmla="*/ 451104 h 603504"/>
              <a:gd name="connsiteX10" fmla="*/ 1011936 w 1115568"/>
              <a:gd name="connsiteY10" fmla="*/ 579120 h 603504"/>
              <a:gd name="connsiteX11" fmla="*/ 1115568 w 1115568"/>
              <a:gd name="connsiteY11" fmla="*/ 603504 h 603504"/>
              <a:gd name="connsiteX0" fmla="*/ 0 w 1115568"/>
              <a:gd name="connsiteY0" fmla="*/ 585216 h 603504"/>
              <a:gd name="connsiteX1" fmla="*/ 182880 w 1115568"/>
              <a:gd name="connsiteY1" fmla="*/ 591312 h 603504"/>
              <a:gd name="connsiteX2" fmla="*/ 304800 w 1115568"/>
              <a:gd name="connsiteY2" fmla="*/ 512064 h 603504"/>
              <a:gd name="connsiteX3" fmla="*/ 369951 w 1115568"/>
              <a:gd name="connsiteY3" fmla="*/ 332994 h 603504"/>
              <a:gd name="connsiteX4" fmla="*/ 445008 w 1115568"/>
              <a:gd name="connsiteY4" fmla="*/ 162306 h 603504"/>
              <a:gd name="connsiteX5" fmla="*/ 518160 w 1115568"/>
              <a:gd name="connsiteY5" fmla="*/ 0 h 603504"/>
              <a:gd name="connsiteX6" fmla="*/ 658368 w 1115568"/>
              <a:gd name="connsiteY6" fmla="*/ 12192 h 603504"/>
              <a:gd name="connsiteX7" fmla="*/ 664464 w 1115568"/>
              <a:gd name="connsiteY7" fmla="*/ 140208 h 603504"/>
              <a:gd name="connsiteX8" fmla="*/ 786384 w 1115568"/>
              <a:gd name="connsiteY8" fmla="*/ 341376 h 603504"/>
              <a:gd name="connsiteX9" fmla="*/ 865632 w 1115568"/>
              <a:gd name="connsiteY9" fmla="*/ 451104 h 603504"/>
              <a:gd name="connsiteX10" fmla="*/ 1011936 w 1115568"/>
              <a:gd name="connsiteY10" fmla="*/ 579120 h 603504"/>
              <a:gd name="connsiteX11" fmla="*/ 1115568 w 1115568"/>
              <a:gd name="connsiteY11" fmla="*/ 603504 h 603504"/>
              <a:gd name="connsiteX0" fmla="*/ 0 w 1115568"/>
              <a:gd name="connsiteY0" fmla="*/ 585216 h 603504"/>
              <a:gd name="connsiteX1" fmla="*/ 182880 w 1115568"/>
              <a:gd name="connsiteY1" fmla="*/ 591312 h 603504"/>
              <a:gd name="connsiteX2" fmla="*/ 304800 w 1115568"/>
              <a:gd name="connsiteY2" fmla="*/ 512064 h 603504"/>
              <a:gd name="connsiteX3" fmla="*/ 369951 w 1115568"/>
              <a:gd name="connsiteY3" fmla="*/ 332994 h 603504"/>
              <a:gd name="connsiteX4" fmla="*/ 445008 w 1115568"/>
              <a:gd name="connsiteY4" fmla="*/ 162306 h 603504"/>
              <a:gd name="connsiteX5" fmla="*/ 518160 w 1115568"/>
              <a:gd name="connsiteY5" fmla="*/ 0 h 603504"/>
              <a:gd name="connsiteX6" fmla="*/ 658368 w 1115568"/>
              <a:gd name="connsiteY6" fmla="*/ 12192 h 603504"/>
              <a:gd name="connsiteX7" fmla="*/ 664464 w 1115568"/>
              <a:gd name="connsiteY7" fmla="*/ 140208 h 603504"/>
              <a:gd name="connsiteX8" fmla="*/ 786384 w 1115568"/>
              <a:gd name="connsiteY8" fmla="*/ 341376 h 603504"/>
              <a:gd name="connsiteX9" fmla="*/ 865632 w 1115568"/>
              <a:gd name="connsiteY9" fmla="*/ 451104 h 603504"/>
              <a:gd name="connsiteX10" fmla="*/ 1011936 w 1115568"/>
              <a:gd name="connsiteY10" fmla="*/ 579120 h 603504"/>
              <a:gd name="connsiteX11" fmla="*/ 1115568 w 1115568"/>
              <a:gd name="connsiteY11" fmla="*/ 603504 h 603504"/>
              <a:gd name="connsiteX0" fmla="*/ 0 w 1115568"/>
              <a:gd name="connsiteY0" fmla="*/ 575691 h 593979"/>
              <a:gd name="connsiteX1" fmla="*/ 182880 w 1115568"/>
              <a:gd name="connsiteY1" fmla="*/ 581787 h 593979"/>
              <a:gd name="connsiteX2" fmla="*/ 304800 w 1115568"/>
              <a:gd name="connsiteY2" fmla="*/ 502539 h 593979"/>
              <a:gd name="connsiteX3" fmla="*/ 369951 w 1115568"/>
              <a:gd name="connsiteY3" fmla="*/ 323469 h 593979"/>
              <a:gd name="connsiteX4" fmla="*/ 445008 w 1115568"/>
              <a:gd name="connsiteY4" fmla="*/ 152781 h 593979"/>
              <a:gd name="connsiteX5" fmla="*/ 539115 w 1115568"/>
              <a:gd name="connsiteY5" fmla="*/ 0 h 593979"/>
              <a:gd name="connsiteX6" fmla="*/ 658368 w 1115568"/>
              <a:gd name="connsiteY6" fmla="*/ 2667 h 593979"/>
              <a:gd name="connsiteX7" fmla="*/ 664464 w 1115568"/>
              <a:gd name="connsiteY7" fmla="*/ 130683 h 593979"/>
              <a:gd name="connsiteX8" fmla="*/ 786384 w 1115568"/>
              <a:gd name="connsiteY8" fmla="*/ 331851 h 593979"/>
              <a:gd name="connsiteX9" fmla="*/ 865632 w 1115568"/>
              <a:gd name="connsiteY9" fmla="*/ 441579 h 593979"/>
              <a:gd name="connsiteX10" fmla="*/ 1011936 w 1115568"/>
              <a:gd name="connsiteY10" fmla="*/ 569595 h 593979"/>
              <a:gd name="connsiteX11" fmla="*/ 1115568 w 1115568"/>
              <a:gd name="connsiteY11" fmla="*/ 593979 h 593979"/>
              <a:gd name="connsiteX0" fmla="*/ 0 w 1115568"/>
              <a:gd name="connsiteY0" fmla="*/ 575691 h 593979"/>
              <a:gd name="connsiteX1" fmla="*/ 182880 w 1115568"/>
              <a:gd name="connsiteY1" fmla="*/ 581787 h 593979"/>
              <a:gd name="connsiteX2" fmla="*/ 304800 w 1115568"/>
              <a:gd name="connsiteY2" fmla="*/ 502539 h 593979"/>
              <a:gd name="connsiteX3" fmla="*/ 369951 w 1115568"/>
              <a:gd name="connsiteY3" fmla="*/ 323469 h 593979"/>
              <a:gd name="connsiteX4" fmla="*/ 445008 w 1115568"/>
              <a:gd name="connsiteY4" fmla="*/ 152781 h 593979"/>
              <a:gd name="connsiteX5" fmla="*/ 539115 w 1115568"/>
              <a:gd name="connsiteY5" fmla="*/ 0 h 593979"/>
              <a:gd name="connsiteX6" fmla="*/ 658368 w 1115568"/>
              <a:gd name="connsiteY6" fmla="*/ 2667 h 593979"/>
              <a:gd name="connsiteX7" fmla="*/ 664464 w 1115568"/>
              <a:gd name="connsiteY7" fmla="*/ 130683 h 593979"/>
              <a:gd name="connsiteX8" fmla="*/ 786384 w 1115568"/>
              <a:gd name="connsiteY8" fmla="*/ 331851 h 593979"/>
              <a:gd name="connsiteX9" fmla="*/ 865632 w 1115568"/>
              <a:gd name="connsiteY9" fmla="*/ 441579 h 593979"/>
              <a:gd name="connsiteX10" fmla="*/ 1011936 w 1115568"/>
              <a:gd name="connsiteY10" fmla="*/ 569595 h 593979"/>
              <a:gd name="connsiteX11" fmla="*/ 1115568 w 1115568"/>
              <a:gd name="connsiteY11" fmla="*/ 593979 h 593979"/>
              <a:gd name="connsiteX0" fmla="*/ 0 w 1115568"/>
              <a:gd name="connsiteY0" fmla="*/ 587522 h 605810"/>
              <a:gd name="connsiteX1" fmla="*/ 182880 w 1115568"/>
              <a:gd name="connsiteY1" fmla="*/ 593618 h 605810"/>
              <a:gd name="connsiteX2" fmla="*/ 304800 w 1115568"/>
              <a:gd name="connsiteY2" fmla="*/ 514370 h 605810"/>
              <a:gd name="connsiteX3" fmla="*/ 369951 w 1115568"/>
              <a:gd name="connsiteY3" fmla="*/ 335300 h 605810"/>
              <a:gd name="connsiteX4" fmla="*/ 445008 w 1115568"/>
              <a:gd name="connsiteY4" fmla="*/ 164612 h 605810"/>
              <a:gd name="connsiteX5" fmla="*/ 539115 w 1115568"/>
              <a:gd name="connsiteY5" fmla="*/ 11831 h 605810"/>
              <a:gd name="connsiteX6" fmla="*/ 658368 w 1115568"/>
              <a:gd name="connsiteY6" fmla="*/ 14498 h 605810"/>
              <a:gd name="connsiteX7" fmla="*/ 664464 w 1115568"/>
              <a:gd name="connsiteY7" fmla="*/ 142514 h 605810"/>
              <a:gd name="connsiteX8" fmla="*/ 786384 w 1115568"/>
              <a:gd name="connsiteY8" fmla="*/ 343682 h 605810"/>
              <a:gd name="connsiteX9" fmla="*/ 865632 w 1115568"/>
              <a:gd name="connsiteY9" fmla="*/ 453410 h 605810"/>
              <a:gd name="connsiteX10" fmla="*/ 1011936 w 1115568"/>
              <a:gd name="connsiteY10" fmla="*/ 581426 h 605810"/>
              <a:gd name="connsiteX11" fmla="*/ 1115568 w 1115568"/>
              <a:gd name="connsiteY11" fmla="*/ 605810 h 605810"/>
              <a:gd name="connsiteX0" fmla="*/ 0 w 1115568"/>
              <a:gd name="connsiteY0" fmla="*/ 583766 h 602054"/>
              <a:gd name="connsiteX1" fmla="*/ 182880 w 1115568"/>
              <a:gd name="connsiteY1" fmla="*/ 589862 h 602054"/>
              <a:gd name="connsiteX2" fmla="*/ 304800 w 1115568"/>
              <a:gd name="connsiteY2" fmla="*/ 510614 h 602054"/>
              <a:gd name="connsiteX3" fmla="*/ 369951 w 1115568"/>
              <a:gd name="connsiteY3" fmla="*/ 331544 h 602054"/>
              <a:gd name="connsiteX4" fmla="*/ 445008 w 1115568"/>
              <a:gd name="connsiteY4" fmla="*/ 160856 h 602054"/>
              <a:gd name="connsiteX5" fmla="*/ 539115 w 1115568"/>
              <a:gd name="connsiteY5" fmla="*/ 8075 h 602054"/>
              <a:gd name="connsiteX6" fmla="*/ 643128 w 1115568"/>
              <a:gd name="connsiteY6" fmla="*/ 33602 h 602054"/>
              <a:gd name="connsiteX7" fmla="*/ 664464 w 1115568"/>
              <a:gd name="connsiteY7" fmla="*/ 138758 h 602054"/>
              <a:gd name="connsiteX8" fmla="*/ 786384 w 1115568"/>
              <a:gd name="connsiteY8" fmla="*/ 339926 h 602054"/>
              <a:gd name="connsiteX9" fmla="*/ 865632 w 1115568"/>
              <a:gd name="connsiteY9" fmla="*/ 449654 h 602054"/>
              <a:gd name="connsiteX10" fmla="*/ 1011936 w 1115568"/>
              <a:gd name="connsiteY10" fmla="*/ 577670 h 602054"/>
              <a:gd name="connsiteX11" fmla="*/ 1115568 w 1115568"/>
              <a:gd name="connsiteY11" fmla="*/ 602054 h 602054"/>
              <a:gd name="connsiteX0" fmla="*/ 0 w 1115568"/>
              <a:gd name="connsiteY0" fmla="*/ 591574 h 609862"/>
              <a:gd name="connsiteX1" fmla="*/ 182880 w 1115568"/>
              <a:gd name="connsiteY1" fmla="*/ 597670 h 609862"/>
              <a:gd name="connsiteX2" fmla="*/ 304800 w 1115568"/>
              <a:gd name="connsiteY2" fmla="*/ 518422 h 609862"/>
              <a:gd name="connsiteX3" fmla="*/ 369951 w 1115568"/>
              <a:gd name="connsiteY3" fmla="*/ 339352 h 609862"/>
              <a:gd name="connsiteX4" fmla="*/ 445008 w 1115568"/>
              <a:gd name="connsiteY4" fmla="*/ 168664 h 609862"/>
              <a:gd name="connsiteX5" fmla="*/ 539115 w 1115568"/>
              <a:gd name="connsiteY5" fmla="*/ 15883 h 609862"/>
              <a:gd name="connsiteX6" fmla="*/ 643128 w 1115568"/>
              <a:gd name="connsiteY6" fmla="*/ 41410 h 609862"/>
              <a:gd name="connsiteX7" fmla="*/ 664464 w 1115568"/>
              <a:gd name="connsiteY7" fmla="*/ 146566 h 609862"/>
              <a:gd name="connsiteX8" fmla="*/ 786384 w 1115568"/>
              <a:gd name="connsiteY8" fmla="*/ 347734 h 609862"/>
              <a:gd name="connsiteX9" fmla="*/ 865632 w 1115568"/>
              <a:gd name="connsiteY9" fmla="*/ 457462 h 609862"/>
              <a:gd name="connsiteX10" fmla="*/ 1011936 w 1115568"/>
              <a:gd name="connsiteY10" fmla="*/ 585478 h 609862"/>
              <a:gd name="connsiteX11" fmla="*/ 1115568 w 1115568"/>
              <a:gd name="connsiteY11" fmla="*/ 609862 h 609862"/>
              <a:gd name="connsiteX0" fmla="*/ 0 w 1115568"/>
              <a:gd name="connsiteY0" fmla="*/ 591574 h 609862"/>
              <a:gd name="connsiteX1" fmla="*/ 182880 w 1115568"/>
              <a:gd name="connsiteY1" fmla="*/ 597670 h 609862"/>
              <a:gd name="connsiteX2" fmla="*/ 304800 w 1115568"/>
              <a:gd name="connsiteY2" fmla="*/ 518422 h 609862"/>
              <a:gd name="connsiteX3" fmla="*/ 369951 w 1115568"/>
              <a:gd name="connsiteY3" fmla="*/ 339352 h 609862"/>
              <a:gd name="connsiteX4" fmla="*/ 445008 w 1115568"/>
              <a:gd name="connsiteY4" fmla="*/ 168664 h 609862"/>
              <a:gd name="connsiteX5" fmla="*/ 539115 w 1115568"/>
              <a:gd name="connsiteY5" fmla="*/ 15883 h 609862"/>
              <a:gd name="connsiteX6" fmla="*/ 643128 w 1115568"/>
              <a:gd name="connsiteY6" fmla="*/ 41410 h 609862"/>
              <a:gd name="connsiteX7" fmla="*/ 664464 w 1115568"/>
              <a:gd name="connsiteY7" fmla="*/ 146566 h 609862"/>
              <a:gd name="connsiteX8" fmla="*/ 786384 w 1115568"/>
              <a:gd name="connsiteY8" fmla="*/ 347734 h 609862"/>
              <a:gd name="connsiteX9" fmla="*/ 865632 w 1115568"/>
              <a:gd name="connsiteY9" fmla="*/ 457462 h 609862"/>
              <a:gd name="connsiteX10" fmla="*/ 1011936 w 1115568"/>
              <a:gd name="connsiteY10" fmla="*/ 585478 h 609862"/>
              <a:gd name="connsiteX11" fmla="*/ 1115568 w 1115568"/>
              <a:gd name="connsiteY11" fmla="*/ 609862 h 609862"/>
              <a:gd name="connsiteX0" fmla="*/ 0 w 1115568"/>
              <a:gd name="connsiteY0" fmla="*/ 591574 h 609862"/>
              <a:gd name="connsiteX1" fmla="*/ 182880 w 1115568"/>
              <a:gd name="connsiteY1" fmla="*/ 597670 h 609862"/>
              <a:gd name="connsiteX2" fmla="*/ 304800 w 1115568"/>
              <a:gd name="connsiteY2" fmla="*/ 518422 h 609862"/>
              <a:gd name="connsiteX3" fmla="*/ 369951 w 1115568"/>
              <a:gd name="connsiteY3" fmla="*/ 339352 h 609862"/>
              <a:gd name="connsiteX4" fmla="*/ 445008 w 1115568"/>
              <a:gd name="connsiteY4" fmla="*/ 168664 h 609862"/>
              <a:gd name="connsiteX5" fmla="*/ 539115 w 1115568"/>
              <a:gd name="connsiteY5" fmla="*/ 15883 h 609862"/>
              <a:gd name="connsiteX6" fmla="*/ 643128 w 1115568"/>
              <a:gd name="connsiteY6" fmla="*/ 41410 h 609862"/>
              <a:gd name="connsiteX7" fmla="*/ 713994 w 1115568"/>
              <a:gd name="connsiteY7" fmla="*/ 220861 h 609862"/>
              <a:gd name="connsiteX8" fmla="*/ 786384 w 1115568"/>
              <a:gd name="connsiteY8" fmla="*/ 347734 h 609862"/>
              <a:gd name="connsiteX9" fmla="*/ 865632 w 1115568"/>
              <a:gd name="connsiteY9" fmla="*/ 457462 h 609862"/>
              <a:gd name="connsiteX10" fmla="*/ 1011936 w 1115568"/>
              <a:gd name="connsiteY10" fmla="*/ 585478 h 609862"/>
              <a:gd name="connsiteX11" fmla="*/ 1115568 w 1115568"/>
              <a:gd name="connsiteY11" fmla="*/ 609862 h 609862"/>
              <a:gd name="connsiteX0" fmla="*/ 0 w 1115568"/>
              <a:gd name="connsiteY0" fmla="*/ 591574 h 609862"/>
              <a:gd name="connsiteX1" fmla="*/ 182880 w 1115568"/>
              <a:gd name="connsiteY1" fmla="*/ 597670 h 609862"/>
              <a:gd name="connsiteX2" fmla="*/ 304800 w 1115568"/>
              <a:gd name="connsiteY2" fmla="*/ 518422 h 609862"/>
              <a:gd name="connsiteX3" fmla="*/ 369951 w 1115568"/>
              <a:gd name="connsiteY3" fmla="*/ 339352 h 609862"/>
              <a:gd name="connsiteX4" fmla="*/ 445008 w 1115568"/>
              <a:gd name="connsiteY4" fmla="*/ 168664 h 609862"/>
              <a:gd name="connsiteX5" fmla="*/ 539115 w 1115568"/>
              <a:gd name="connsiteY5" fmla="*/ 15883 h 609862"/>
              <a:gd name="connsiteX6" fmla="*/ 643128 w 1115568"/>
              <a:gd name="connsiteY6" fmla="*/ 41410 h 609862"/>
              <a:gd name="connsiteX7" fmla="*/ 713994 w 1115568"/>
              <a:gd name="connsiteY7" fmla="*/ 220861 h 609862"/>
              <a:gd name="connsiteX8" fmla="*/ 786384 w 1115568"/>
              <a:gd name="connsiteY8" fmla="*/ 347734 h 609862"/>
              <a:gd name="connsiteX9" fmla="*/ 865632 w 1115568"/>
              <a:gd name="connsiteY9" fmla="*/ 457462 h 609862"/>
              <a:gd name="connsiteX10" fmla="*/ 1011936 w 1115568"/>
              <a:gd name="connsiteY10" fmla="*/ 585478 h 609862"/>
              <a:gd name="connsiteX11" fmla="*/ 1115568 w 1115568"/>
              <a:gd name="connsiteY11" fmla="*/ 609862 h 609862"/>
              <a:gd name="connsiteX0" fmla="*/ 0 w 1115568"/>
              <a:gd name="connsiteY0" fmla="*/ 591574 h 609862"/>
              <a:gd name="connsiteX1" fmla="*/ 182880 w 1115568"/>
              <a:gd name="connsiteY1" fmla="*/ 597670 h 609862"/>
              <a:gd name="connsiteX2" fmla="*/ 304800 w 1115568"/>
              <a:gd name="connsiteY2" fmla="*/ 518422 h 609862"/>
              <a:gd name="connsiteX3" fmla="*/ 369951 w 1115568"/>
              <a:gd name="connsiteY3" fmla="*/ 339352 h 609862"/>
              <a:gd name="connsiteX4" fmla="*/ 445008 w 1115568"/>
              <a:gd name="connsiteY4" fmla="*/ 168664 h 609862"/>
              <a:gd name="connsiteX5" fmla="*/ 539115 w 1115568"/>
              <a:gd name="connsiteY5" fmla="*/ 15883 h 609862"/>
              <a:gd name="connsiteX6" fmla="*/ 643128 w 1115568"/>
              <a:gd name="connsiteY6" fmla="*/ 41410 h 609862"/>
              <a:gd name="connsiteX7" fmla="*/ 713994 w 1115568"/>
              <a:gd name="connsiteY7" fmla="*/ 220861 h 609862"/>
              <a:gd name="connsiteX8" fmla="*/ 786384 w 1115568"/>
              <a:gd name="connsiteY8" fmla="*/ 347734 h 609862"/>
              <a:gd name="connsiteX9" fmla="*/ 865632 w 1115568"/>
              <a:gd name="connsiteY9" fmla="*/ 457462 h 609862"/>
              <a:gd name="connsiteX10" fmla="*/ 1011936 w 1115568"/>
              <a:gd name="connsiteY10" fmla="*/ 585478 h 609862"/>
              <a:gd name="connsiteX11" fmla="*/ 1115568 w 1115568"/>
              <a:gd name="connsiteY11" fmla="*/ 609862 h 609862"/>
              <a:gd name="connsiteX0" fmla="*/ 0 w 1115568"/>
              <a:gd name="connsiteY0" fmla="*/ 591574 h 609862"/>
              <a:gd name="connsiteX1" fmla="*/ 182880 w 1115568"/>
              <a:gd name="connsiteY1" fmla="*/ 597670 h 609862"/>
              <a:gd name="connsiteX2" fmla="*/ 304800 w 1115568"/>
              <a:gd name="connsiteY2" fmla="*/ 518422 h 609862"/>
              <a:gd name="connsiteX3" fmla="*/ 369951 w 1115568"/>
              <a:gd name="connsiteY3" fmla="*/ 339352 h 609862"/>
              <a:gd name="connsiteX4" fmla="*/ 445008 w 1115568"/>
              <a:gd name="connsiteY4" fmla="*/ 168664 h 609862"/>
              <a:gd name="connsiteX5" fmla="*/ 539115 w 1115568"/>
              <a:gd name="connsiteY5" fmla="*/ 15883 h 609862"/>
              <a:gd name="connsiteX6" fmla="*/ 643128 w 1115568"/>
              <a:gd name="connsiteY6" fmla="*/ 41410 h 609862"/>
              <a:gd name="connsiteX7" fmla="*/ 713994 w 1115568"/>
              <a:gd name="connsiteY7" fmla="*/ 220861 h 609862"/>
              <a:gd name="connsiteX8" fmla="*/ 784479 w 1115568"/>
              <a:gd name="connsiteY8" fmla="*/ 420124 h 609862"/>
              <a:gd name="connsiteX9" fmla="*/ 865632 w 1115568"/>
              <a:gd name="connsiteY9" fmla="*/ 457462 h 609862"/>
              <a:gd name="connsiteX10" fmla="*/ 1011936 w 1115568"/>
              <a:gd name="connsiteY10" fmla="*/ 585478 h 609862"/>
              <a:gd name="connsiteX11" fmla="*/ 1115568 w 1115568"/>
              <a:gd name="connsiteY11" fmla="*/ 609862 h 609862"/>
              <a:gd name="connsiteX0" fmla="*/ 0 w 1115568"/>
              <a:gd name="connsiteY0" fmla="*/ 591574 h 609862"/>
              <a:gd name="connsiteX1" fmla="*/ 182880 w 1115568"/>
              <a:gd name="connsiteY1" fmla="*/ 597670 h 609862"/>
              <a:gd name="connsiteX2" fmla="*/ 304800 w 1115568"/>
              <a:gd name="connsiteY2" fmla="*/ 518422 h 609862"/>
              <a:gd name="connsiteX3" fmla="*/ 369951 w 1115568"/>
              <a:gd name="connsiteY3" fmla="*/ 339352 h 609862"/>
              <a:gd name="connsiteX4" fmla="*/ 445008 w 1115568"/>
              <a:gd name="connsiteY4" fmla="*/ 168664 h 609862"/>
              <a:gd name="connsiteX5" fmla="*/ 539115 w 1115568"/>
              <a:gd name="connsiteY5" fmla="*/ 15883 h 609862"/>
              <a:gd name="connsiteX6" fmla="*/ 643128 w 1115568"/>
              <a:gd name="connsiteY6" fmla="*/ 41410 h 609862"/>
              <a:gd name="connsiteX7" fmla="*/ 713994 w 1115568"/>
              <a:gd name="connsiteY7" fmla="*/ 220861 h 609862"/>
              <a:gd name="connsiteX8" fmla="*/ 784479 w 1115568"/>
              <a:gd name="connsiteY8" fmla="*/ 420124 h 609862"/>
              <a:gd name="connsiteX9" fmla="*/ 878967 w 1115568"/>
              <a:gd name="connsiteY9" fmla="*/ 573667 h 609862"/>
              <a:gd name="connsiteX10" fmla="*/ 1011936 w 1115568"/>
              <a:gd name="connsiteY10" fmla="*/ 585478 h 609862"/>
              <a:gd name="connsiteX11" fmla="*/ 1115568 w 1115568"/>
              <a:gd name="connsiteY11" fmla="*/ 609862 h 609862"/>
              <a:gd name="connsiteX0" fmla="*/ 0 w 1115568"/>
              <a:gd name="connsiteY0" fmla="*/ 591574 h 609862"/>
              <a:gd name="connsiteX1" fmla="*/ 182880 w 1115568"/>
              <a:gd name="connsiteY1" fmla="*/ 597670 h 609862"/>
              <a:gd name="connsiteX2" fmla="*/ 304800 w 1115568"/>
              <a:gd name="connsiteY2" fmla="*/ 518422 h 609862"/>
              <a:gd name="connsiteX3" fmla="*/ 369951 w 1115568"/>
              <a:gd name="connsiteY3" fmla="*/ 339352 h 609862"/>
              <a:gd name="connsiteX4" fmla="*/ 445008 w 1115568"/>
              <a:gd name="connsiteY4" fmla="*/ 168664 h 609862"/>
              <a:gd name="connsiteX5" fmla="*/ 539115 w 1115568"/>
              <a:gd name="connsiteY5" fmla="*/ 15883 h 609862"/>
              <a:gd name="connsiteX6" fmla="*/ 643128 w 1115568"/>
              <a:gd name="connsiteY6" fmla="*/ 41410 h 609862"/>
              <a:gd name="connsiteX7" fmla="*/ 713994 w 1115568"/>
              <a:gd name="connsiteY7" fmla="*/ 220861 h 609862"/>
              <a:gd name="connsiteX8" fmla="*/ 784479 w 1115568"/>
              <a:gd name="connsiteY8" fmla="*/ 420124 h 609862"/>
              <a:gd name="connsiteX9" fmla="*/ 878967 w 1115568"/>
              <a:gd name="connsiteY9" fmla="*/ 573667 h 609862"/>
              <a:gd name="connsiteX10" fmla="*/ 1011936 w 1115568"/>
              <a:gd name="connsiteY10" fmla="*/ 585478 h 609862"/>
              <a:gd name="connsiteX11" fmla="*/ 1115568 w 1115568"/>
              <a:gd name="connsiteY11" fmla="*/ 609862 h 609862"/>
              <a:gd name="connsiteX0" fmla="*/ 0 w 1115568"/>
              <a:gd name="connsiteY0" fmla="*/ 591574 h 610776"/>
              <a:gd name="connsiteX1" fmla="*/ 182880 w 1115568"/>
              <a:gd name="connsiteY1" fmla="*/ 597670 h 610776"/>
              <a:gd name="connsiteX2" fmla="*/ 304800 w 1115568"/>
              <a:gd name="connsiteY2" fmla="*/ 518422 h 610776"/>
              <a:gd name="connsiteX3" fmla="*/ 369951 w 1115568"/>
              <a:gd name="connsiteY3" fmla="*/ 339352 h 610776"/>
              <a:gd name="connsiteX4" fmla="*/ 445008 w 1115568"/>
              <a:gd name="connsiteY4" fmla="*/ 168664 h 610776"/>
              <a:gd name="connsiteX5" fmla="*/ 539115 w 1115568"/>
              <a:gd name="connsiteY5" fmla="*/ 15883 h 610776"/>
              <a:gd name="connsiteX6" fmla="*/ 643128 w 1115568"/>
              <a:gd name="connsiteY6" fmla="*/ 41410 h 610776"/>
              <a:gd name="connsiteX7" fmla="*/ 713994 w 1115568"/>
              <a:gd name="connsiteY7" fmla="*/ 220861 h 610776"/>
              <a:gd name="connsiteX8" fmla="*/ 784479 w 1115568"/>
              <a:gd name="connsiteY8" fmla="*/ 420124 h 610776"/>
              <a:gd name="connsiteX9" fmla="*/ 878967 w 1115568"/>
              <a:gd name="connsiteY9" fmla="*/ 573667 h 610776"/>
              <a:gd name="connsiteX10" fmla="*/ 1011936 w 1115568"/>
              <a:gd name="connsiteY10" fmla="*/ 606433 h 610776"/>
              <a:gd name="connsiteX11" fmla="*/ 1115568 w 1115568"/>
              <a:gd name="connsiteY11" fmla="*/ 609862 h 61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15568" h="610776">
                <a:moveTo>
                  <a:pt x="0" y="591574"/>
                </a:moveTo>
                <a:lnTo>
                  <a:pt x="182880" y="597670"/>
                </a:lnTo>
                <a:cubicBezTo>
                  <a:pt x="299720" y="596019"/>
                  <a:pt x="283210" y="561983"/>
                  <a:pt x="304800" y="518422"/>
                </a:cubicBezTo>
                <a:cubicBezTo>
                  <a:pt x="330962" y="452382"/>
                  <a:pt x="351409" y="397772"/>
                  <a:pt x="369951" y="339352"/>
                </a:cubicBezTo>
                <a:cubicBezTo>
                  <a:pt x="399415" y="268486"/>
                  <a:pt x="419354" y="237625"/>
                  <a:pt x="445008" y="168664"/>
                </a:cubicBezTo>
                <a:cubicBezTo>
                  <a:pt x="480822" y="91702"/>
                  <a:pt x="482346" y="37600"/>
                  <a:pt x="539115" y="15883"/>
                </a:cubicBezTo>
                <a:cubicBezTo>
                  <a:pt x="599821" y="-11803"/>
                  <a:pt x="593852" y="-3294"/>
                  <a:pt x="643128" y="41410"/>
                </a:cubicBezTo>
                <a:cubicBezTo>
                  <a:pt x="697865" y="122182"/>
                  <a:pt x="695452" y="128659"/>
                  <a:pt x="713994" y="220861"/>
                </a:cubicBezTo>
                <a:cubicBezTo>
                  <a:pt x="736219" y="318397"/>
                  <a:pt x="760349" y="377833"/>
                  <a:pt x="784479" y="420124"/>
                </a:cubicBezTo>
                <a:lnTo>
                  <a:pt x="878967" y="573667"/>
                </a:lnTo>
                <a:cubicBezTo>
                  <a:pt x="944245" y="632849"/>
                  <a:pt x="967613" y="602496"/>
                  <a:pt x="1011936" y="606433"/>
                </a:cubicBezTo>
                <a:lnTo>
                  <a:pt x="1115568" y="609862"/>
                </a:lnTo>
              </a:path>
            </a:pathLst>
          </a:cu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C89B6F1A-D593-253E-322F-3BAF474144E1}"/>
              </a:ext>
            </a:extLst>
          </p:cNvPr>
          <p:cNvSpPr txBox="1"/>
          <p:nvPr/>
        </p:nvSpPr>
        <p:spPr>
          <a:xfrm>
            <a:off x="679197" y="6482503"/>
            <a:ext cx="4333009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fr-FR" sz="600" dirty="0" err="1"/>
              <a:t>Bäni</a:t>
            </a:r>
            <a:r>
              <a:rPr lang="fr-FR" sz="600" dirty="0"/>
              <a:t>, L., </a:t>
            </a:r>
            <a:r>
              <a:rPr lang="fr-FR" sz="600" dirty="0" err="1"/>
              <a:t>Alexopoulos</a:t>
            </a:r>
            <a:r>
              <a:rPr lang="fr-FR" sz="600" dirty="0"/>
              <a:t>, A., </a:t>
            </a:r>
            <a:r>
              <a:rPr lang="fr-FR" sz="600" dirty="0" err="1"/>
              <a:t>Artuso</a:t>
            </a:r>
            <a:r>
              <a:rPr lang="fr-FR" sz="600" dirty="0"/>
              <a:t>, M., </a:t>
            </a:r>
            <a:r>
              <a:rPr lang="fr-FR" sz="600" dirty="0" err="1"/>
              <a:t>Bachmair</a:t>
            </a:r>
            <a:r>
              <a:rPr lang="fr-FR" sz="600" dirty="0"/>
              <a:t>, F., </a:t>
            </a:r>
            <a:r>
              <a:rPr lang="fr-FR" sz="600" dirty="0" err="1"/>
              <a:t>Bartosik</a:t>
            </a:r>
            <a:r>
              <a:rPr lang="fr-FR" sz="600" dirty="0"/>
              <a:t>, M., Beck, H., ... &amp; RD42 Collaboration. (2019). A </a:t>
            </a:r>
            <a:r>
              <a:rPr lang="fr-FR" sz="600" dirty="0" err="1"/>
              <a:t>study</a:t>
            </a:r>
            <a:r>
              <a:rPr lang="fr-FR" sz="600" dirty="0"/>
              <a:t> of the radiation </a:t>
            </a:r>
            <a:r>
              <a:rPr lang="fr-FR" sz="600" dirty="0" err="1"/>
              <a:t>tolerance</a:t>
            </a:r>
            <a:r>
              <a:rPr lang="fr-FR" sz="600" dirty="0"/>
              <a:t> of poly-crystalline and single-crystalline CVD </a:t>
            </a:r>
            <a:r>
              <a:rPr lang="fr-FR" sz="600" dirty="0" err="1"/>
              <a:t>diamond</a:t>
            </a:r>
            <a:r>
              <a:rPr lang="fr-FR" sz="600" dirty="0"/>
              <a:t> to 800 MeV and 24 </a:t>
            </a:r>
            <a:r>
              <a:rPr lang="fr-FR" sz="600" dirty="0" err="1"/>
              <a:t>GeV</a:t>
            </a:r>
            <a:r>
              <a:rPr lang="fr-FR" sz="600" dirty="0"/>
              <a:t> protons. </a:t>
            </a:r>
            <a:r>
              <a:rPr lang="fr-FR" sz="600" i="1" dirty="0"/>
              <a:t>Journal of </a:t>
            </a:r>
            <a:r>
              <a:rPr lang="fr-FR" sz="600" i="1" dirty="0" err="1"/>
              <a:t>Physics</a:t>
            </a:r>
            <a:r>
              <a:rPr lang="fr-FR" sz="600" i="1" dirty="0"/>
              <a:t> D: </a:t>
            </a:r>
            <a:r>
              <a:rPr lang="fr-FR" sz="600" i="1" dirty="0" err="1"/>
              <a:t>Applied</a:t>
            </a:r>
            <a:r>
              <a:rPr lang="fr-FR" sz="600" i="1" dirty="0"/>
              <a:t> </a:t>
            </a:r>
            <a:r>
              <a:rPr lang="fr-FR" sz="600" i="1" dirty="0" err="1"/>
              <a:t>Physics</a:t>
            </a:r>
            <a:r>
              <a:rPr lang="fr-FR" sz="600" dirty="0"/>
              <a:t>, </a:t>
            </a:r>
            <a:r>
              <a:rPr lang="fr-FR" sz="600" i="1" dirty="0"/>
              <a:t>52</a:t>
            </a:r>
            <a:r>
              <a:rPr lang="fr-FR" sz="600" dirty="0"/>
              <a:t>(46), 465103.</a:t>
            </a:r>
            <a:endParaRPr lang="fr-FR" sz="600" b="1" dirty="0">
              <a:solidFill>
                <a:srgbClr val="FF0000"/>
              </a:solidFill>
            </a:endParaRPr>
          </a:p>
        </p:txBody>
      </p:sp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49E4E157-BAA8-C107-828B-798EC930F587}"/>
              </a:ext>
            </a:extLst>
          </p:cNvPr>
          <p:cNvSpPr/>
          <p:nvPr/>
        </p:nvSpPr>
        <p:spPr>
          <a:xfrm>
            <a:off x="2587557" y="3283615"/>
            <a:ext cx="7016886" cy="57821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Measure the k of diamond under ions</a:t>
            </a:r>
            <a:endParaRPr lang="fr-FR" sz="2000" b="1" dirty="0">
              <a:solidFill>
                <a:schemeClr val="accent1"/>
              </a:solidFill>
            </a:endParaRPr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978B7730-9A60-2FAE-36C7-60BA03E84F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463" y="4622427"/>
            <a:ext cx="1697764" cy="1162525"/>
          </a:xfrm>
          <a:prstGeom prst="rect">
            <a:avLst/>
          </a:prstGeom>
        </p:spPr>
      </p:pic>
      <p:sp>
        <p:nvSpPr>
          <p:cNvPr id="46" name="Flèche : droite 45">
            <a:extLst>
              <a:ext uri="{FF2B5EF4-FFF2-40B4-BE49-F238E27FC236}">
                <a16:creationId xmlns:a16="http://schemas.microsoft.com/office/drawing/2014/main" id="{D96596CC-18DD-63E0-03D4-80ADCD85D5FE}"/>
              </a:ext>
            </a:extLst>
          </p:cNvPr>
          <p:cNvSpPr/>
          <p:nvPr/>
        </p:nvSpPr>
        <p:spPr>
          <a:xfrm>
            <a:off x="2144206" y="4799029"/>
            <a:ext cx="614680" cy="3048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Flèche : droite 46">
            <a:extLst>
              <a:ext uri="{FF2B5EF4-FFF2-40B4-BE49-F238E27FC236}">
                <a16:creationId xmlns:a16="http://schemas.microsoft.com/office/drawing/2014/main" id="{1BED21C0-0E1B-5D11-2A11-42516D9789A8}"/>
              </a:ext>
            </a:extLst>
          </p:cNvPr>
          <p:cNvSpPr/>
          <p:nvPr/>
        </p:nvSpPr>
        <p:spPr>
          <a:xfrm flipH="1">
            <a:off x="2144206" y="5245424"/>
            <a:ext cx="614680" cy="3048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8" name="Image 47">
            <a:extLst>
              <a:ext uri="{FF2B5EF4-FFF2-40B4-BE49-F238E27FC236}">
                <a16:creationId xmlns:a16="http://schemas.microsoft.com/office/drawing/2014/main" id="{0FFD54C0-3FC9-9CC9-2AF8-DCCECFD06B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6014"/>
          <a:stretch/>
        </p:blipFill>
        <p:spPr>
          <a:xfrm rot="16200000" flipV="1">
            <a:off x="3260390" y="4880146"/>
            <a:ext cx="447160" cy="1276535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652DE1E7-574E-31F6-9EB1-89AFA16331D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7781"/>
          <a:stretch/>
        </p:blipFill>
        <p:spPr>
          <a:xfrm rot="5400000">
            <a:off x="3086872" y="4790425"/>
            <a:ext cx="907388" cy="447161"/>
          </a:xfrm>
          <a:prstGeom prst="rect">
            <a:avLst/>
          </a:prstGeom>
        </p:spPr>
      </p:pic>
      <p:sp>
        <p:nvSpPr>
          <p:cNvPr id="50" name="ZoneTexte 49">
            <a:extLst>
              <a:ext uri="{FF2B5EF4-FFF2-40B4-BE49-F238E27FC236}">
                <a16:creationId xmlns:a16="http://schemas.microsoft.com/office/drawing/2014/main" id="{24A5E08A-48A9-7ACE-9533-845802023815}"/>
              </a:ext>
            </a:extLst>
          </p:cNvPr>
          <p:cNvSpPr txBox="1"/>
          <p:nvPr/>
        </p:nvSpPr>
        <p:spPr>
          <a:xfrm>
            <a:off x="436447" y="5916231"/>
            <a:ext cx="1580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Irradiation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2D8BACBD-5518-E453-5D00-6D2BD8727E43}"/>
              </a:ext>
            </a:extLst>
          </p:cNvPr>
          <p:cNvSpPr txBox="1"/>
          <p:nvPr/>
        </p:nvSpPr>
        <p:spPr>
          <a:xfrm>
            <a:off x="2364561" y="5705582"/>
            <a:ext cx="2088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CCE </a:t>
            </a:r>
            <a:r>
              <a:rPr lang="fr-FR" b="1" dirty="0" err="1">
                <a:solidFill>
                  <a:srgbClr val="FF0000"/>
                </a:solidFill>
              </a:rPr>
              <a:t>measurement</a:t>
            </a:r>
            <a:endParaRPr lang="fr-FR" b="1" dirty="0">
              <a:solidFill>
                <a:srgbClr val="FF0000"/>
              </a:solidFill>
            </a:endParaRPr>
          </a:p>
        </p:txBody>
      </p: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21FECDC1-8F44-765D-BD89-2D3AC6863D55}"/>
              </a:ext>
            </a:extLst>
          </p:cNvPr>
          <p:cNvCxnSpPr/>
          <p:nvPr/>
        </p:nvCxnSpPr>
        <p:spPr>
          <a:xfrm>
            <a:off x="4572634" y="5843079"/>
            <a:ext cx="12090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0B6BA139-B47F-C00E-7540-2E5089804918}"/>
              </a:ext>
            </a:extLst>
          </p:cNvPr>
          <p:cNvCxnSpPr>
            <a:cxnSpLocks/>
          </p:cNvCxnSpPr>
          <p:nvPr/>
        </p:nvCxnSpPr>
        <p:spPr>
          <a:xfrm rot="16200000">
            <a:off x="3979328" y="5238579"/>
            <a:ext cx="12090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>
            <a:extLst>
              <a:ext uri="{FF2B5EF4-FFF2-40B4-BE49-F238E27FC236}">
                <a16:creationId xmlns:a16="http://schemas.microsoft.com/office/drawing/2014/main" id="{D242F868-5FA6-EB17-FA93-1A98A36751AD}"/>
              </a:ext>
            </a:extLst>
          </p:cNvPr>
          <p:cNvCxnSpPr>
            <a:cxnSpLocks/>
          </p:cNvCxnSpPr>
          <p:nvPr/>
        </p:nvCxnSpPr>
        <p:spPr>
          <a:xfrm>
            <a:off x="5183904" y="5264649"/>
            <a:ext cx="0" cy="578081"/>
          </a:xfrm>
          <a:prstGeom prst="straightConnector1">
            <a:avLst/>
          </a:prstGeom>
          <a:ln w="28575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4EFE00DE-EBFD-5DFD-8FF6-78C047611AB6}"/>
              </a:ext>
            </a:extLst>
          </p:cNvPr>
          <p:cNvSpPr txBox="1"/>
          <p:nvPr/>
        </p:nvSpPr>
        <p:spPr>
          <a:xfrm>
            <a:off x="4832114" y="5875425"/>
            <a:ext cx="703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CCE</a:t>
            </a:r>
          </a:p>
        </p:txBody>
      </p:sp>
      <p:sp>
        <p:nvSpPr>
          <p:cNvPr id="56" name="Rectangle : coins arrondis 55">
            <a:extLst>
              <a:ext uri="{FF2B5EF4-FFF2-40B4-BE49-F238E27FC236}">
                <a16:creationId xmlns:a16="http://schemas.microsoft.com/office/drawing/2014/main" id="{A5A28D83-7E3A-E83D-8DE2-52ADF91E5393}"/>
              </a:ext>
            </a:extLst>
          </p:cNvPr>
          <p:cNvSpPr/>
          <p:nvPr/>
        </p:nvSpPr>
        <p:spPr>
          <a:xfrm>
            <a:off x="6260670" y="4076041"/>
            <a:ext cx="5706000" cy="2235008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rgbClr val="002060"/>
                </a:solidFill>
              </a:rPr>
              <a:t>2</a:t>
            </a:r>
            <a:r>
              <a:rPr lang="fr-FR" sz="2000" b="1" baseline="30000" dirty="0">
                <a:solidFill>
                  <a:srgbClr val="002060"/>
                </a:solidFill>
              </a:rPr>
              <a:t>nd</a:t>
            </a:r>
            <a:r>
              <a:rPr lang="fr-FR" sz="2000" b="1" dirty="0">
                <a:solidFill>
                  <a:srgbClr val="002060"/>
                </a:solidFill>
              </a:rPr>
              <a:t> </a:t>
            </a:r>
            <a:r>
              <a:rPr lang="fr-FR" sz="2000" b="1" dirty="0" err="1">
                <a:solidFill>
                  <a:srgbClr val="002060"/>
                </a:solidFill>
              </a:rPr>
              <a:t>method</a:t>
            </a:r>
            <a:r>
              <a:rPr lang="fr-FR" sz="2000" b="1" dirty="0">
                <a:solidFill>
                  <a:srgbClr val="002060"/>
                </a:solidFill>
              </a:rPr>
              <a:t> : </a:t>
            </a:r>
          </a:p>
          <a:p>
            <a:endParaRPr lang="fr-FR" sz="2000" b="1" dirty="0">
              <a:solidFill>
                <a:schemeClr val="accent1"/>
              </a:solidFill>
            </a:endParaRPr>
          </a:p>
          <a:p>
            <a:endParaRPr lang="fr-FR" sz="2000" b="1" dirty="0">
              <a:solidFill>
                <a:schemeClr val="accent1"/>
              </a:solidFill>
            </a:endParaRPr>
          </a:p>
          <a:p>
            <a:endParaRPr lang="fr-FR" sz="2000" b="1" dirty="0">
              <a:solidFill>
                <a:schemeClr val="accent1"/>
              </a:solidFill>
            </a:endParaRPr>
          </a:p>
          <a:p>
            <a:endParaRPr lang="fr-FR" sz="2000" b="1" dirty="0">
              <a:solidFill>
                <a:schemeClr val="accent1"/>
              </a:solidFill>
            </a:endParaRPr>
          </a:p>
          <a:p>
            <a:endParaRPr lang="fr-FR" sz="2000" b="1" dirty="0">
              <a:solidFill>
                <a:schemeClr val="accent1"/>
              </a:solidFill>
            </a:endParaRPr>
          </a:p>
          <a:p>
            <a:pPr defTabSz="914400"/>
            <a:endParaRPr lang="fr-FR" sz="2000" b="1" dirty="0">
              <a:solidFill>
                <a:schemeClr val="accent1"/>
              </a:solidFill>
            </a:endParaRPr>
          </a:p>
        </p:txBody>
      </p:sp>
      <p:pic>
        <p:nvPicPr>
          <p:cNvPr id="57" name="Image 56">
            <a:extLst>
              <a:ext uri="{FF2B5EF4-FFF2-40B4-BE49-F238E27FC236}">
                <a16:creationId xmlns:a16="http://schemas.microsoft.com/office/drawing/2014/main" id="{6A0F5634-8E56-87D7-3C9C-27C92D6A1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7020" y="4459882"/>
            <a:ext cx="1697764" cy="1162525"/>
          </a:xfrm>
          <a:prstGeom prst="rect">
            <a:avLst/>
          </a:prstGeom>
        </p:spPr>
      </p:pic>
      <p:sp>
        <p:nvSpPr>
          <p:cNvPr id="58" name="ZoneTexte 57">
            <a:extLst>
              <a:ext uri="{FF2B5EF4-FFF2-40B4-BE49-F238E27FC236}">
                <a16:creationId xmlns:a16="http://schemas.microsoft.com/office/drawing/2014/main" id="{80025619-1082-C506-56AE-43D8C962A69D}"/>
              </a:ext>
            </a:extLst>
          </p:cNvPr>
          <p:cNvSpPr txBox="1"/>
          <p:nvPr/>
        </p:nvSpPr>
        <p:spPr>
          <a:xfrm>
            <a:off x="6225412" y="5565750"/>
            <a:ext cx="2279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Irradiation &amp; CCE </a:t>
            </a:r>
            <a:r>
              <a:rPr lang="fr-FR" b="1" dirty="0" err="1">
                <a:solidFill>
                  <a:srgbClr val="FF0000"/>
                </a:solidFill>
              </a:rPr>
              <a:t>measurement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73844DCA-3834-3562-E90D-1CEFE99460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973" y="4445957"/>
            <a:ext cx="2957000" cy="1819693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B89919B5-BF03-D693-5F8E-43A55EC57A8F}"/>
              </a:ext>
            </a:extLst>
          </p:cNvPr>
          <p:cNvSpPr/>
          <p:nvPr/>
        </p:nvSpPr>
        <p:spPr>
          <a:xfrm>
            <a:off x="10447020" y="4778046"/>
            <a:ext cx="1519650" cy="83099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1600" b="1" dirty="0"/>
              <a:t>CCE </a:t>
            </a:r>
            <a:r>
              <a:rPr lang="fr-FR" sz="1600" b="1" dirty="0" err="1"/>
              <a:t>calculated</a:t>
            </a:r>
            <a:r>
              <a:rPr lang="fr-FR" sz="1600" b="1" dirty="0"/>
              <a:t> for </a:t>
            </a:r>
            <a:r>
              <a:rPr lang="fr-FR" sz="1600" b="1" dirty="0" err="1"/>
              <a:t>each</a:t>
            </a:r>
            <a:r>
              <a:rPr lang="fr-FR" sz="1600" b="1" dirty="0"/>
              <a:t> train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46B5213-8BF5-846F-1564-C040DBB2E769}"/>
              </a:ext>
            </a:extLst>
          </p:cNvPr>
          <p:cNvSpPr txBox="1"/>
          <p:nvPr/>
        </p:nvSpPr>
        <p:spPr>
          <a:xfrm>
            <a:off x="6699642" y="571471"/>
            <a:ext cx="6666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Fluence relate to the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history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the </a:t>
            </a:r>
            <a:r>
              <a:rPr kumimoji="0" lang="fr-F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device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/>
              </a:rPr>
              <a:t>(</a:t>
            </a:r>
            <a:r>
              <a:rPr lang="fr-FR" sz="2000" dirty="0" err="1">
                <a:solidFill>
                  <a:prstClr val="black"/>
                </a:solidFill>
                <a:latin typeface="Calibri" panose="020F0502020204030204"/>
              </a:rPr>
              <a:t>particle</a:t>
            </a:r>
            <a:r>
              <a:rPr lang="fr-FR" sz="2000" dirty="0">
                <a:solidFill>
                  <a:prstClr val="black"/>
                </a:solidFill>
                <a:latin typeface="Calibri" panose="020F0502020204030204"/>
              </a:rPr>
              <a:t>/cm²)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8" descr="Bébé PNG pour téléchargement gratuit">
            <a:extLst>
              <a:ext uri="{FF2B5EF4-FFF2-40B4-BE49-F238E27FC236}">
                <a16:creationId xmlns:a16="http://schemas.microsoft.com/office/drawing/2014/main" id="{BD370C45-4CD3-0BAA-68B4-3D860E9CF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615" y="1499775"/>
            <a:ext cx="1019369" cy="117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65677FB6-06D2-A4ED-130D-DB5D0ED02215}"/>
              </a:ext>
            </a:extLst>
          </p:cNvPr>
          <p:cNvSpPr/>
          <p:nvPr/>
        </p:nvSpPr>
        <p:spPr>
          <a:xfrm>
            <a:off x="9678207" y="1764712"/>
            <a:ext cx="1019369" cy="5092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A4E96F6-1418-8B4F-0CFA-016FD062E95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46" r="26496"/>
          <a:stretch/>
        </p:blipFill>
        <p:spPr>
          <a:xfrm>
            <a:off x="10864098" y="1099998"/>
            <a:ext cx="1314203" cy="17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207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4" grpId="0" animBg="1"/>
      <p:bldP spid="46" grpId="0" animBg="1"/>
      <p:bldP spid="47" grpId="0" animBg="1"/>
      <p:bldP spid="50" grpId="0"/>
      <p:bldP spid="51" grpId="0"/>
      <p:bldP spid="55" grpId="0"/>
      <p:bldP spid="56" grpId="0" animBg="1"/>
      <p:bldP spid="58" grpId="0"/>
      <p:bldP spid="6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8EAA134-DD0C-ED49-FA01-A914BD0D8214}"/>
              </a:ext>
            </a:extLst>
          </p:cNvPr>
          <p:cNvSpPr/>
          <p:nvPr/>
        </p:nvSpPr>
        <p:spPr>
          <a:xfrm>
            <a:off x="6959950" y="989236"/>
            <a:ext cx="4730802" cy="145855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1F09F3A-A1DA-D84B-AF55-16B764902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10" y="415663"/>
            <a:ext cx="5260969" cy="573573"/>
          </a:xfrm>
        </p:spPr>
        <p:txBody>
          <a:bodyPr/>
          <a:lstStyle/>
          <a:p>
            <a:r>
              <a:rPr lang="fr-FR" dirty="0"/>
              <a:t>Fluence </a:t>
            </a:r>
            <a:r>
              <a:rPr lang="fr-FR" dirty="0" err="1"/>
              <a:t>experiments</a:t>
            </a:r>
            <a:r>
              <a:rPr lang="fr-FR" dirty="0"/>
              <a:t> 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4280FF4-6988-01CB-FCFA-353DBE695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CF32347-D286-141F-83A6-AEE2365AE2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" r="75615" b="-1046"/>
          <a:stretch>
            <a:fillRect/>
          </a:stretch>
        </p:blipFill>
        <p:spPr>
          <a:xfrm>
            <a:off x="88265" y="997185"/>
            <a:ext cx="1469125" cy="577250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11A4DB4-722A-AEBD-F867-B37B431C0E4F}"/>
              </a:ext>
            </a:extLst>
          </p:cNvPr>
          <p:cNvSpPr txBox="1"/>
          <p:nvPr/>
        </p:nvSpPr>
        <p:spPr>
          <a:xfrm>
            <a:off x="1855244" y="1624781"/>
            <a:ext cx="3284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Single </a:t>
            </a:r>
            <a:r>
              <a:rPr lang="fr-FR" dirty="0" err="1"/>
              <a:t>crystal</a:t>
            </a:r>
            <a:r>
              <a:rPr lang="fr-FR" dirty="0"/>
              <a:t> CVD Diamond</a:t>
            </a:r>
          </a:p>
          <a:p>
            <a:pPr algn="ctr"/>
            <a:r>
              <a:rPr lang="fr-FR" dirty="0" err="1"/>
              <a:t>sCVD</a:t>
            </a:r>
            <a:r>
              <a:rPr lang="fr-FR" dirty="0"/>
              <a:t> – 550µm </a:t>
            </a:r>
            <a:r>
              <a:rPr lang="fr-FR" dirty="0" err="1"/>
              <a:t>thick</a:t>
            </a:r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119DD23-E180-7361-E505-F955D11B7C1F}"/>
              </a:ext>
            </a:extLst>
          </p:cNvPr>
          <p:cNvSpPr txBox="1"/>
          <p:nvPr/>
        </p:nvSpPr>
        <p:spPr>
          <a:xfrm>
            <a:off x="1761070" y="5788484"/>
            <a:ext cx="32842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Single </a:t>
            </a:r>
            <a:r>
              <a:rPr lang="fr-FR" dirty="0" err="1"/>
              <a:t>crystal</a:t>
            </a:r>
            <a:r>
              <a:rPr lang="fr-FR" dirty="0"/>
              <a:t> CVD Diamonds</a:t>
            </a:r>
          </a:p>
          <a:p>
            <a:pPr algn="ctr"/>
            <a:r>
              <a:rPr lang="fr-FR" dirty="0"/>
              <a:t>1 </a:t>
            </a:r>
            <a:r>
              <a:rPr lang="fr-FR" dirty="0" err="1"/>
              <a:t>diamond</a:t>
            </a:r>
            <a:r>
              <a:rPr lang="fr-FR" dirty="0"/>
              <a:t> </a:t>
            </a:r>
            <a:r>
              <a:rPr lang="fr-FR" dirty="0" err="1"/>
              <a:t>cut</a:t>
            </a:r>
            <a:r>
              <a:rPr lang="fr-FR" dirty="0"/>
              <a:t> in 4</a:t>
            </a:r>
          </a:p>
          <a:p>
            <a:pPr algn="ctr"/>
            <a:r>
              <a:rPr lang="fr-FR" dirty="0"/>
              <a:t>150 µm </a:t>
            </a:r>
            <a:r>
              <a:rPr lang="fr-FR" dirty="0" err="1"/>
              <a:t>thick</a:t>
            </a:r>
            <a:endParaRPr lang="fr-FR" dirty="0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AA4C9BA-10C9-0DB7-1090-7DFBC7B09A3A}"/>
              </a:ext>
            </a:extLst>
          </p:cNvPr>
          <p:cNvGrpSpPr/>
          <p:nvPr/>
        </p:nvGrpSpPr>
        <p:grpSpPr>
          <a:xfrm>
            <a:off x="5018342" y="1085496"/>
            <a:ext cx="1468687" cy="1330600"/>
            <a:chOff x="10789164" y="4485133"/>
            <a:chExt cx="1468687" cy="13306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D3AC575-0D55-23D8-3FFA-C8A5551703F0}"/>
                </a:ext>
              </a:extLst>
            </p:cNvPr>
            <p:cNvSpPr/>
            <p:nvPr/>
          </p:nvSpPr>
          <p:spPr>
            <a:xfrm>
              <a:off x="10954428" y="5172482"/>
              <a:ext cx="651545" cy="285157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rgbClr val="FB8418">
                    <a:alpha val="75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noProof="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5FFE3B6-752E-8A29-5AE2-023536592FCE}"/>
                </a:ext>
              </a:extLst>
            </p:cNvPr>
            <p:cNvSpPr/>
            <p:nvPr/>
          </p:nvSpPr>
          <p:spPr>
            <a:xfrm>
              <a:off x="10789164" y="5242828"/>
              <a:ext cx="603463" cy="379859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rgbClr val="FFC000"/>
                </a:gs>
              </a:gsLst>
              <a:lin ang="0" scaled="1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  <a:p>
              <a:pPr algn="ctr"/>
              <a:endParaRPr lang="en-US" noProof="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03B3881-9E12-7CA4-FE44-96E59FC2BB7D}"/>
                </a:ext>
              </a:extLst>
            </p:cNvPr>
            <p:cNvSpPr/>
            <p:nvPr/>
          </p:nvSpPr>
          <p:spPr>
            <a:xfrm>
              <a:off x="10866143" y="5407877"/>
              <a:ext cx="651545" cy="379859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rgbClr val="FB8418">
                    <a:alpha val="75000"/>
                  </a:srgbClr>
                </a:gs>
              </a:gsLst>
              <a:lin ang="0" scaled="1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noProof="0" dirty="0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05C017D7-CD87-EFA6-7CFD-1F377AE2D1C4}"/>
                </a:ext>
              </a:extLst>
            </p:cNvPr>
            <p:cNvSpPr/>
            <p:nvPr/>
          </p:nvSpPr>
          <p:spPr>
            <a:xfrm>
              <a:off x="11416044" y="5180396"/>
              <a:ext cx="379859" cy="3798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noProof="0" dirty="0"/>
            </a:p>
          </p:txBody>
        </p:sp>
        <p:sp>
          <p:nvSpPr>
            <p:cNvPr id="19" name="ZoneTexte 74">
              <a:extLst>
                <a:ext uri="{FF2B5EF4-FFF2-40B4-BE49-F238E27FC236}">
                  <a16:creationId xmlns:a16="http://schemas.microsoft.com/office/drawing/2014/main" id="{1F55A59E-2246-F0E1-E427-78D4032E95DA}"/>
                </a:ext>
              </a:extLst>
            </p:cNvPr>
            <p:cNvSpPr txBox="1"/>
            <p:nvPr/>
          </p:nvSpPr>
          <p:spPr>
            <a:xfrm>
              <a:off x="10866143" y="4485133"/>
              <a:ext cx="13917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noProof="0" dirty="0"/>
                <a:t>Helium </a:t>
              </a:r>
            </a:p>
            <a:p>
              <a:pPr algn="ctr"/>
              <a:r>
                <a:rPr lang="en-US" i="1" noProof="0" dirty="0"/>
                <a:t>64 MeV</a:t>
              </a:r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BD11EDEA-168A-F554-7866-0AFE15CB4D71}"/>
                </a:ext>
              </a:extLst>
            </p:cNvPr>
            <p:cNvSpPr/>
            <p:nvPr/>
          </p:nvSpPr>
          <p:spPr>
            <a:xfrm>
              <a:off x="11519740" y="5380610"/>
              <a:ext cx="379859" cy="379859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 w="698500" h="133350" prst="coolSlant"/>
              <a:bevelB w="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noProof="0" dirty="0"/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9C03993A-DC56-2A0F-DC66-AA30E1E88CF5}"/>
                </a:ext>
              </a:extLst>
            </p:cNvPr>
            <p:cNvSpPr/>
            <p:nvPr/>
          </p:nvSpPr>
          <p:spPr>
            <a:xfrm>
              <a:off x="11262085" y="5249512"/>
              <a:ext cx="379859" cy="379859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 w="698500" h="133350" prst="coolSlant"/>
              <a:bevelB w="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noProof="0" dirty="0"/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CD3A37F1-ED84-213D-DF04-3CC63E58B21B}"/>
                </a:ext>
              </a:extLst>
            </p:cNvPr>
            <p:cNvSpPr/>
            <p:nvPr/>
          </p:nvSpPr>
          <p:spPr>
            <a:xfrm>
              <a:off x="11339064" y="5435874"/>
              <a:ext cx="379859" cy="3798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noProof="0" dirty="0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58AAC04E-462E-0452-66F0-BA60AC2D7687}"/>
              </a:ext>
            </a:extLst>
          </p:cNvPr>
          <p:cNvSpPr/>
          <p:nvPr/>
        </p:nvSpPr>
        <p:spPr>
          <a:xfrm>
            <a:off x="5083790" y="3384019"/>
            <a:ext cx="1066669" cy="37985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FF0000"/>
              </a:gs>
            </a:gsLst>
            <a:lin ang="0" scaled="1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noProof="0" dirty="0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E57DE3CB-8E7B-5D97-1DEB-8AA09DCF3C76}"/>
              </a:ext>
            </a:extLst>
          </p:cNvPr>
          <p:cNvSpPr/>
          <p:nvPr/>
        </p:nvSpPr>
        <p:spPr>
          <a:xfrm>
            <a:off x="5943067" y="3384020"/>
            <a:ext cx="379859" cy="379859"/>
          </a:xfrm>
          <a:prstGeom prst="ellips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soft" dir="t"/>
          </a:scene3d>
          <a:sp3d>
            <a:bevelT w="698500" h="133350" prst="coolSlant"/>
            <a:bevelB w="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noProof="0" dirty="0"/>
          </a:p>
        </p:txBody>
      </p:sp>
      <p:sp>
        <p:nvSpPr>
          <p:cNvPr id="28" name="ZoneTexte 28">
            <a:extLst>
              <a:ext uri="{FF2B5EF4-FFF2-40B4-BE49-F238E27FC236}">
                <a16:creationId xmlns:a16="http://schemas.microsoft.com/office/drawing/2014/main" id="{66D5B496-A140-7917-D3D7-3A56A3609C77}"/>
              </a:ext>
            </a:extLst>
          </p:cNvPr>
          <p:cNvSpPr txBox="1"/>
          <p:nvPr/>
        </p:nvSpPr>
        <p:spPr>
          <a:xfrm>
            <a:off x="5089512" y="2700137"/>
            <a:ext cx="1391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noProof="0" dirty="0"/>
              <a:t>Proton </a:t>
            </a:r>
          </a:p>
          <a:p>
            <a:pPr algn="ctr"/>
            <a:r>
              <a:rPr lang="en-US" i="1" noProof="0" dirty="0"/>
              <a:t>68 MeV</a:t>
            </a: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2C4CCE1B-51D3-3C17-678B-83C3D2D587FF}"/>
              </a:ext>
            </a:extLst>
          </p:cNvPr>
          <p:cNvSpPr/>
          <p:nvPr/>
        </p:nvSpPr>
        <p:spPr>
          <a:xfrm>
            <a:off x="8112558" y="3646556"/>
            <a:ext cx="2948940" cy="48142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Spectroscopie alpha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53C7F696-1C94-15C5-1428-B67ACAE0CFE1}"/>
              </a:ext>
            </a:extLst>
          </p:cNvPr>
          <p:cNvSpPr/>
          <p:nvPr/>
        </p:nvSpPr>
        <p:spPr>
          <a:xfrm>
            <a:off x="7381017" y="4244798"/>
            <a:ext cx="1599531" cy="481424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XBIC - ESRF</a:t>
            </a:r>
          </a:p>
        </p:txBody>
      </p:sp>
      <p:sp>
        <p:nvSpPr>
          <p:cNvPr id="52" name="Rectangle : coins arrondis 51">
            <a:extLst>
              <a:ext uri="{FF2B5EF4-FFF2-40B4-BE49-F238E27FC236}">
                <a16:creationId xmlns:a16="http://schemas.microsoft.com/office/drawing/2014/main" id="{E437065D-DF2C-F036-EA16-30B437E3DAED}"/>
              </a:ext>
            </a:extLst>
          </p:cNvPr>
          <p:cNvSpPr/>
          <p:nvPr/>
        </p:nvSpPr>
        <p:spPr>
          <a:xfrm>
            <a:off x="10515600" y="4244798"/>
            <a:ext cx="1345662" cy="481424"/>
          </a:xfrm>
          <a:prstGeom prst="roundRect">
            <a:avLst/>
          </a:prstGeom>
          <a:solidFill>
            <a:srgbClr val="E8930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Raman-PL</a:t>
            </a: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693A91A2-66B1-96FA-94C1-4CE48986F9BA}"/>
              </a:ext>
            </a:extLst>
          </p:cNvPr>
          <p:cNvSpPr/>
          <p:nvPr/>
        </p:nvSpPr>
        <p:spPr>
          <a:xfrm>
            <a:off x="9103659" y="4246801"/>
            <a:ext cx="1327271" cy="48142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/>
              <a:t>Annealing</a:t>
            </a:r>
            <a:endParaRPr lang="fr-FR" dirty="0"/>
          </a:p>
        </p:txBody>
      </p:sp>
      <p:sp>
        <p:nvSpPr>
          <p:cNvPr id="63" name="Rectangle : coins arrondis 62">
            <a:extLst>
              <a:ext uri="{FF2B5EF4-FFF2-40B4-BE49-F238E27FC236}">
                <a16:creationId xmlns:a16="http://schemas.microsoft.com/office/drawing/2014/main" id="{81F33555-7ED9-30AB-CEDD-739852FFEC08}"/>
              </a:ext>
            </a:extLst>
          </p:cNvPr>
          <p:cNvSpPr/>
          <p:nvPr/>
        </p:nvSpPr>
        <p:spPr>
          <a:xfrm>
            <a:off x="7322970" y="3599490"/>
            <a:ext cx="4593600" cy="1175954"/>
          </a:xfrm>
          <a:prstGeom prst="roundRect">
            <a:avLst>
              <a:gd name="adj" fmla="val 9788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93D638CB-189F-70E2-765F-081FDEDA014B}"/>
              </a:ext>
            </a:extLst>
          </p:cNvPr>
          <p:cNvSpPr txBox="1"/>
          <p:nvPr/>
        </p:nvSpPr>
        <p:spPr>
          <a:xfrm>
            <a:off x="3778249" y="6461808"/>
            <a:ext cx="50571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solidFill>
                  <a:schemeClr val="bg1">
                    <a:lumMod val="75000"/>
                  </a:schemeClr>
                </a:solidFill>
              </a:rPr>
              <a:t>Robin Molle – robin.molle@diamfab.com – </a:t>
            </a:r>
            <a:r>
              <a:rPr lang="fr-FR" sz="1050" dirty="0" err="1">
                <a:solidFill>
                  <a:schemeClr val="bg1">
                    <a:lumMod val="75000"/>
                  </a:schemeClr>
                </a:solidFill>
              </a:rPr>
              <a:t>GdR</a:t>
            </a:r>
            <a:r>
              <a:rPr lang="fr-FR" sz="1050" dirty="0">
                <a:solidFill>
                  <a:schemeClr val="bg1">
                    <a:lumMod val="75000"/>
                  </a:schemeClr>
                </a:solidFill>
              </a:rPr>
              <a:t> Di2i 2026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005F4E6-5B9F-E8EF-3301-E41ABCCE9DAF}"/>
              </a:ext>
            </a:extLst>
          </p:cNvPr>
          <p:cNvGrpSpPr/>
          <p:nvPr/>
        </p:nvGrpSpPr>
        <p:grpSpPr>
          <a:xfrm>
            <a:off x="7010170" y="5531204"/>
            <a:ext cx="5176444" cy="1178192"/>
            <a:chOff x="3118858" y="4616140"/>
            <a:chExt cx="7483101" cy="1703202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7D75AFDA-A2B0-0A76-C159-02BD956F2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18858" y="4616140"/>
              <a:ext cx="7483101" cy="1703202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1292B87D-FD3D-5B6B-E051-D568512464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88981" y="5101237"/>
              <a:ext cx="4677849" cy="212290"/>
            </a:xfrm>
            <a:prstGeom prst="rect">
              <a:avLst/>
            </a:prstGeom>
          </p:spPr>
        </p:pic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CC031DD7-2831-2CB6-4CF4-33940EBE2D3A}"/>
              </a:ext>
            </a:extLst>
          </p:cNvPr>
          <p:cNvSpPr txBox="1"/>
          <p:nvPr/>
        </p:nvSpPr>
        <p:spPr>
          <a:xfrm>
            <a:off x="1761070" y="4382547"/>
            <a:ext cx="3284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Polycristalline CVD Diamond</a:t>
            </a:r>
          </a:p>
          <a:p>
            <a:pPr algn="ctr"/>
            <a:r>
              <a:rPr lang="fr-FR" dirty="0"/>
              <a:t>300 µm </a:t>
            </a:r>
            <a:r>
              <a:rPr lang="fr-FR" dirty="0" err="1"/>
              <a:t>thick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C545F55-8DF1-3524-7542-52B46B0FAC28}"/>
              </a:ext>
            </a:extLst>
          </p:cNvPr>
          <p:cNvSpPr txBox="1"/>
          <p:nvPr/>
        </p:nvSpPr>
        <p:spPr>
          <a:xfrm>
            <a:off x="1822739" y="3011317"/>
            <a:ext cx="3284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Single </a:t>
            </a:r>
            <a:r>
              <a:rPr lang="fr-FR" dirty="0" err="1"/>
              <a:t>crystal</a:t>
            </a:r>
            <a:r>
              <a:rPr lang="fr-FR" dirty="0"/>
              <a:t> CVD Diamond</a:t>
            </a:r>
          </a:p>
          <a:p>
            <a:pPr algn="ctr"/>
            <a:r>
              <a:rPr lang="fr-FR" dirty="0"/>
              <a:t>550 µm </a:t>
            </a:r>
            <a:r>
              <a:rPr lang="fr-FR" dirty="0" err="1"/>
              <a:t>thick</a:t>
            </a:r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9E9415-2DCD-6E61-D5D1-3F70C9EB32D2}"/>
              </a:ext>
            </a:extLst>
          </p:cNvPr>
          <p:cNvSpPr/>
          <p:nvPr/>
        </p:nvSpPr>
        <p:spPr>
          <a:xfrm>
            <a:off x="5089432" y="4826762"/>
            <a:ext cx="1066669" cy="37985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FF0000"/>
              </a:gs>
            </a:gsLst>
            <a:lin ang="0" scaled="1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noProof="0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CB7687F-93C3-FF86-66AC-4B3B675C7C69}"/>
              </a:ext>
            </a:extLst>
          </p:cNvPr>
          <p:cNvSpPr/>
          <p:nvPr/>
        </p:nvSpPr>
        <p:spPr>
          <a:xfrm>
            <a:off x="5948709" y="4826763"/>
            <a:ext cx="379859" cy="379859"/>
          </a:xfrm>
          <a:prstGeom prst="ellips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soft" dir="t"/>
          </a:scene3d>
          <a:sp3d>
            <a:bevelT w="698500" h="133350" prst="coolSlant"/>
            <a:bevelB w="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noProof="0" dirty="0"/>
          </a:p>
        </p:txBody>
      </p:sp>
      <p:sp>
        <p:nvSpPr>
          <p:cNvPr id="24" name="ZoneTexte 28">
            <a:extLst>
              <a:ext uri="{FF2B5EF4-FFF2-40B4-BE49-F238E27FC236}">
                <a16:creationId xmlns:a16="http://schemas.microsoft.com/office/drawing/2014/main" id="{FC95CB95-88CE-FC7E-C8ED-81E0188763D6}"/>
              </a:ext>
            </a:extLst>
          </p:cNvPr>
          <p:cNvSpPr txBox="1"/>
          <p:nvPr/>
        </p:nvSpPr>
        <p:spPr>
          <a:xfrm>
            <a:off x="5095154" y="4142880"/>
            <a:ext cx="1391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noProof="0" dirty="0"/>
              <a:t>Proton </a:t>
            </a:r>
          </a:p>
          <a:p>
            <a:pPr algn="ctr"/>
            <a:r>
              <a:rPr lang="en-US" i="1" noProof="0" dirty="0"/>
              <a:t>68 MeV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ACDF496-7566-25CC-2212-835DD30D2AE7}"/>
              </a:ext>
            </a:extLst>
          </p:cNvPr>
          <p:cNvSpPr/>
          <p:nvPr/>
        </p:nvSpPr>
        <p:spPr>
          <a:xfrm>
            <a:off x="5139464" y="6372418"/>
            <a:ext cx="1066669" cy="37985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FF0000"/>
              </a:gs>
            </a:gsLst>
            <a:lin ang="0" scaled="1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noProof="0" dirty="0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6F5C445B-676C-B64E-EAB9-A67B82AAD607}"/>
              </a:ext>
            </a:extLst>
          </p:cNvPr>
          <p:cNvSpPr/>
          <p:nvPr/>
        </p:nvSpPr>
        <p:spPr>
          <a:xfrm>
            <a:off x="5998741" y="6372419"/>
            <a:ext cx="379859" cy="379859"/>
          </a:xfrm>
          <a:prstGeom prst="ellipse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soft" dir="t"/>
          </a:scene3d>
          <a:sp3d>
            <a:bevelT w="698500" h="133350" prst="coolSlant"/>
            <a:bevelB w="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noProof="0" dirty="0"/>
          </a:p>
        </p:txBody>
      </p:sp>
      <p:sp>
        <p:nvSpPr>
          <p:cNvPr id="30" name="ZoneTexte 28">
            <a:extLst>
              <a:ext uri="{FF2B5EF4-FFF2-40B4-BE49-F238E27FC236}">
                <a16:creationId xmlns:a16="http://schemas.microsoft.com/office/drawing/2014/main" id="{07CA3FD2-5D82-759A-CF8A-7175586894AF}"/>
              </a:ext>
            </a:extLst>
          </p:cNvPr>
          <p:cNvSpPr txBox="1"/>
          <p:nvPr/>
        </p:nvSpPr>
        <p:spPr>
          <a:xfrm>
            <a:off x="5145186" y="5688536"/>
            <a:ext cx="1391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noProof="0" dirty="0"/>
              <a:t>Proton </a:t>
            </a:r>
          </a:p>
          <a:p>
            <a:pPr algn="ctr"/>
            <a:r>
              <a:rPr lang="en-US" i="1" noProof="0" dirty="0"/>
              <a:t>68 MeV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F3002115-F1AD-E3F9-8D8D-7130F0851D63}"/>
              </a:ext>
            </a:extLst>
          </p:cNvPr>
          <p:cNvSpPr/>
          <p:nvPr/>
        </p:nvSpPr>
        <p:spPr>
          <a:xfrm>
            <a:off x="88264" y="5402580"/>
            <a:ext cx="6448629" cy="1394376"/>
          </a:xfrm>
          <a:prstGeom prst="roundRect">
            <a:avLst/>
          </a:prstGeom>
          <a:solidFill>
            <a:srgbClr val="00B050">
              <a:alpha val="10196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1F591B43-FCA1-8655-FC5B-BD8E85A73F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779"/>
          <a:stretch>
            <a:fillRect/>
          </a:stretch>
        </p:blipFill>
        <p:spPr>
          <a:xfrm>
            <a:off x="7097152" y="1019201"/>
            <a:ext cx="1587368" cy="1383452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54FFF116-3AC7-CA38-B73B-CB6C8C1541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" t="36571" r="-1187" b="32608"/>
          <a:stretch>
            <a:fillRect/>
          </a:stretch>
        </p:blipFill>
        <p:spPr>
          <a:xfrm>
            <a:off x="8626402" y="1223510"/>
            <a:ext cx="1587368" cy="1177214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64C13632-67B4-8463-A8E2-984F57AD9F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" t="67647" r="-1915" b="1532"/>
          <a:stretch>
            <a:fillRect/>
          </a:stretch>
        </p:blipFill>
        <p:spPr>
          <a:xfrm>
            <a:off x="10138620" y="1192152"/>
            <a:ext cx="1587368" cy="117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2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50" grpId="0" animBg="1"/>
      <p:bldP spid="51" grpId="0" animBg="1"/>
      <p:bldP spid="52" grpId="0" animBg="1"/>
      <p:bldP spid="53" grpId="0" animBg="1"/>
      <p:bldP spid="63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75944-5AA5-324A-789F-875FAC282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27A514DB-BD13-8BE7-F463-5B2D85CFB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28" b="31996"/>
          <a:stretch>
            <a:fillRect/>
          </a:stretch>
        </p:blipFill>
        <p:spPr>
          <a:xfrm>
            <a:off x="1997872" y="1295457"/>
            <a:ext cx="7893092" cy="3588085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327F412-AB9C-0F9C-69D3-C6F9844BC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9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0B5A9CC-9921-C34D-D04C-5105314D31BE}"/>
                  </a:ext>
                </a:extLst>
              </p:cNvPr>
              <p:cNvSpPr txBox="1"/>
              <p:nvPr/>
            </p:nvSpPr>
            <p:spPr>
              <a:xfrm>
                <a:off x="7071360" y="466735"/>
                <a:ext cx="4907171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/>
                  <a:t>68 MeV proton range in </a:t>
                </a:r>
                <a:r>
                  <a:rPr lang="fr-FR" dirty="0" err="1"/>
                  <a:t>diamond</a:t>
                </a:r>
                <a:r>
                  <a:rPr lang="fr-FR" dirty="0"/>
                  <a:t> :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12.23 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𝑚𝑚</m:t>
                    </m:r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0B5A9CC-9921-C34D-D04C-5105314D31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1360" y="466735"/>
                <a:ext cx="4907171" cy="369332"/>
              </a:xfrm>
              <a:prstGeom prst="rect">
                <a:avLst/>
              </a:prstGeom>
              <a:blipFill>
                <a:blip r:embed="rId3"/>
                <a:stretch>
                  <a:fillRect t="-8065" b="-2419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itre 1">
            <a:extLst>
              <a:ext uri="{FF2B5EF4-FFF2-40B4-BE49-F238E27FC236}">
                <a16:creationId xmlns:a16="http://schemas.microsoft.com/office/drawing/2014/main" id="{C7F4B2B2-DE2D-3923-810C-C094DB17F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10" y="415663"/>
            <a:ext cx="9901549" cy="573573"/>
          </a:xfrm>
        </p:spPr>
        <p:txBody>
          <a:bodyPr/>
          <a:lstStyle/>
          <a:p>
            <a:r>
              <a:rPr lang="en-US" dirty="0"/>
              <a:t>Experimental setup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2022A54-F205-D372-D38F-A88ECDF5497F}"/>
              </a:ext>
            </a:extLst>
          </p:cNvPr>
          <p:cNvSpPr txBox="1"/>
          <p:nvPr/>
        </p:nvSpPr>
        <p:spPr>
          <a:xfrm>
            <a:off x="3778249" y="6461808"/>
            <a:ext cx="50571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solidFill>
                  <a:schemeClr val="bg1">
                    <a:lumMod val="75000"/>
                  </a:schemeClr>
                </a:solidFill>
              </a:rPr>
              <a:t>Robin Molle – robin.molle@diamfab.com – </a:t>
            </a:r>
            <a:r>
              <a:rPr lang="fr-FR" sz="1050" dirty="0" err="1">
                <a:solidFill>
                  <a:schemeClr val="bg1">
                    <a:lumMod val="75000"/>
                  </a:schemeClr>
                </a:solidFill>
              </a:rPr>
              <a:t>GdR</a:t>
            </a:r>
            <a:r>
              <a:rPr lang="fr-FR" sz="1050" dirty="0">
                <a:solidFill>
                  <a:schemeClr val="bg1">
                    <a:lumMod val="75000"/>
                  </a:schemeClr>
                </a:solidFill>
              </a:rPr>
              <a:t> Di2i 2026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CB63E1-554C-E6AE-2EF2-309A80574082}"/>
              </a:ext>
            </a:extLst>
          </p:cNvPr>
          <p:cNvSpPr/>
          <p:nvPr/>
        </p:nvSpPr>
        <p:spPr>
          <a:xfrm>
            <a:off x="1927912" y="1338901"/>
            <a:ext cx="4404307" cy="2908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146758B-E2EA-B786-BAA5-B8D4EEDA71FD}"/>
              </a:ext>
            </a:extLst>
          </p:cNvPr>
          <p:cNvSpPr txBox="1"/>
          <p:nvPr/>
        </p:nvSpPr>
        <p:spPr>
          <a:xfrm>
            <a:off x="2106457" y="1294934"/>
            <a:ext cx="3825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Experimental</a:t>
            </a:r>
            <a:r>
              <a:rPr lang="fr-FR" dirty="0"/>
              <a:t> setup for 68 MeV H</a:t>
            </a:r>
            <a:r>
              <a:rPr lang="fr-FR" baseline="30000" dirty="0"/>
              <a:t>+</a:t>
            </a:r>
            <a:endParaRPr 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E00CB26-0514-EEE0-3F7B-7F3BB010EC79}"/>
              </a:ext>
            </a:extLst>
          </p:cNvPr>
          <p:cNvSpPr/>
          <p:nvPr/>
        </p:nvSpPr>
        <p:spPr>
          <a:xfrm>
            <a:off x="167971" y="1052229"/>
            <a:ext cx="4495469" cy="2908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5478D15-9D98-14A0-65A4-1F46F193310A}"/>
              </a:ext>
            </a:extLst>
          </p:cNvPr>
          <p:cNvSpPr/>
          <p:nvPr/>
        </p:nvSpPr>
        <p:spPr>
          <a:xfrm>
            <a:off x="978080" y="2880390"/>
            <a:ext cx="1437625" cy="2908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913AB53-C3A2-C46E-483C-337DDD993B8B}"/>
              </a:ext>
            </a:extLst>
          </p:cNvPr>
          <p:cNvSpPr/>
          <p:nvPr/>
        </p:nvSpPr>
        <p:spPr>
          <a:xfrm>
            <a:off x="2040544" y="2702957"/>
            <a:ext cx="217170" cy="2908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B8ABC4-C0C3-8053-8CAC-7743A7AFE5F5}"/>
              </a:ext>
            </a:extLst>
          </p:cNvPr>
          <p:cNvSpPr/>
          <p:nvPr/>
        </p:nvSpPr>
        <p:spPr>
          <a:xfrm>
            <a:off x="1997872" y="5415282"/>
            <a:ext cx="217170" cy="2908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985370B-92F0-4EA3-DEB9-8CE093F23DAE}"/>
              </a:ext>
            </a:extLst>
          </p:cNvPr>
          <p:cNvSpPr txBox="1"/>
          <p:nvPr/>
        </p:nvSpPr>
        <p:spPr>
          <a:xfrm>
            <a:off x="4663440" y="4897763"/>
            <a:ext cx="43426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Irradiation of the </a:t>
            </a:r>
            <a:r>
              <a:rPr lang="fr-FR" sz="1600" b="1" dirty="0" err="1"/>
              <a:t>whole</a:t>
            </a:r>
            <a:r>
              <a:rPr lang="fr-FR" sz="1600" b="1" dirty="0"/>
              <a:t> </a:t>
            </a:r>
            <a:r>
              <a:rPr lang="fr-FR" sz="1600" b="1" dirty="0" err="1"/>
              <a:t>diamond</a:t>
            </a:r>
            <a:r>
              <a:rPr lang="fr-FR" sz="1600" b="1" dirty="0"/>
              <a:t> surface</a:t>
            </a:r>
          </a:p>
          <a:p>
            <a:endParaRPr lang="fr-FR" sz="1600" b="1" dirty="0"/>
          </a:p>
          <a:p>
            <a:endParaRPr lang="fr-FR" sz="1600" b="1" dirty="0"/>
          </a:p>
          <a:p>
            <a:r>
              <a:rPr lang="fr-FR" sz="1600" b="1" dirty="0" err="1"/>
              <a:t>Homogeneous</a:t>
            </a:r>
            <a:r>
              <a:rPr lang="fr-FR" sz="1600" b="1" dirty="0"/>
              <a:t> irradiation</a:t>
            </a:r>
          </a:p>
          <a:p>
            <a:r>
              <a:rPr lang="fr-FR" sz="1600" b="1" dirty="0"/>
              <a:t>No </a:t>
            </a:r>
            <a:r>
              <a:rPr lang="fr-FR" sz="1600" b="1" dirty="0" err="1"/>
              <a:t>scattering</a:t>
            </a:r>
            <a:endParaRPr lang="fr-FR" sz="1600" b="1" dirty="0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5660745-7F55-D127-EB73-FD86CF8B87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24" t="15075" r="18341" b="22882"/>
          <a:stretch/>
        </p:blipFill>
        <p:spPr>
          <a:xfrm>
            <a:off x="4001327" y="4761686"/>
            <a:ext cx="577016" cy="61200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0551DBE0-146E-FA2C-210A-BB43FD1C86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8" t="15303" r="49782" b="22006"/>
          <a:stretch/>
        </p:blipFill>
        <p:spPr>
          <a:xfrm>
            <a:off x="3998452" y="5609202"/>
            <a:ext cx="622440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80676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DiamFab couleur">
      <a:dk1>
        <a:srgbClr val="221E1E"/>
      </a:dk1>
      <a:lt1>
        <a:srgbClr val="FFFFFF"/>
      </a:lt1>
      <a:dk2>
        <a:srgbClr val="221E35"/>
      </a:dk2>
      <a:lt2>
        <a:srgbClr val="F2F2F2"/>
      </a:lt2>
      <a:accent1>
        <a:srgbClr val="012854"/>
      </a:accent1>
      <a:accent2>
        <a:srgbClr val="013063"/>
      </a:accent2>
      <a:accent3>
        <a:srgbClr val="586985"/>
      </a:accent3>
      <a:accent4>
        <a:srgbClr val="161616"/>
      </a:accent4>
      <a:accent5>
        <a:srgbClr val="161616"/>
      </a:accent5>
      <a:accent6>
        <a:srgbClr val="161616"/>
      </a:accent6>
      <a:hlink>
        <a:srgbClr val="C2EFFF"/>
      </a:hlink>
      <a:folHlink>
        <a:srgbClr val="012854"/>
      </a:folHlink>
    </a:clrScheme>
    <a:fontScheme name="DiamFab texte">
      <a:majorFont>
        <a:latin typeface="Bebas Neue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iamfab_ppt-type_template-24.pptx" id="{FBDD2373-9C3F-4AB9-A1F8-CE449FCCC5B9}" vid="{4D8F9832-539E-49A8-B1E8-2A70FB781C65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f43b016-a0d6-4240-a8f0-dd5c8910c09d" xsi:nil="true"/>
    <lcf76f155ced4ddcb4097134ff3c332f xmlns="8a9da0b1-3a78-4eb9-b6a4-0078139bacf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54C5EA0BFD4E47B5F01CDC5149BF66" ma:contentTypeVersion="12" ma:contentTypeDescription="Crée un document." ma:contentTypeScope="" ma:versionID="0a009202eab50c5830a7b7d26f403dc3">
  <xsd:schema xmlns:xsd="http://www.w3.org/2001/XMLSchema" xmlns:xs="http://www.w3.org/2001/XMLSchema" xmlns:p="http://schemas.microsoft.com/office/2006/metadata/properties" xmlns:ns2="8a9da0b1-3a78-4eb9-b6a4-0078139bacf8" xmlns:ns3="2f43b016-a0d6-4240-a8f0-dd5c8910c09d" targetNamespace="http://schemas.microsoft.com/office/2006/metadata/properties" ma:root="true" ma:fieldsID="9cabf5f406283cb7c125e00e4e8f725f" ns2:_="" ns3:_="">
    <xsd:import namespace="8a9da0b1-3a78-4eb9-b6a4-0078139bacf8"/>
    <xsd:import namespace="2f43b016-a0d6-4240-a8f0-dd5c8910c09d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da0b1-3a78-4eb9-b6a4-0078139bacf8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Balises d’images" ma:readOnly="false" ma:fieldId="{5cf76f15-5ced-4ddc-b409-7134ff3c332f}" ma:taxonomyMulti="true" ma:sspId="c50ec001-8498-410d-89a3-66360baa63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3b016-a0d6-4240-a8f0-dd5c8910c09d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1a3265be-7a2d-4f8e-8c18-a992475e8e2c}" ma:internalName="TaxCatchAll" ma:showField="CatchAllData" ma:web="2f43b016-a0d6-4240-a8f0-dd5c8910c09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174CA98-22CB-4CAD-A464-FC59CBB3AAC6}">
  <ds:schemaRefs>
    <ds:schemaRef ds:uri="http://www.w3.org/XML/1998/namespace"/>
    <ds:schemaRef ds:uri="http://schemas.microsoft.com/office/2006/metadata/properties"/>
    <ds:schemaRef ds:uri="2f43b016-a0d6-4240-a8f0-dd5c8910c09d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8a9da0b1-3a78-4eb9-b6a4-0078139bacf8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7233183-98A8-45AC-AECA-F9CD2D8680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9da0b1-3a78-4eb9-b6a4-0078139bacf8"/>
    <ds:schemaRef ds:uri="2f43b016-a0d6-4240-a8f0-dd5c8910c09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BC8761F-6EE2-4E4E-AC1A-C8E59AEEACC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1511</TotalTime>
  <Words>1131</Words>
  <Application>Microsoft Office PowerPoint</Application>
  <PresentationFormat>Grand écran</PresentationFormat>
  <Paragraphs>245</Paragraphs>
  <Slides>19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8" baseType="lpstr">
      <vt:lpstr>Aptos</vt:lpstr>
      <vt:lpstr>Arial</vt:lpstr>
      <vt:lpstr>Arial MT Pro</vt:lpstr>
      <vt:lpstr>Arial MT Pro Bold</vt:lpstr>
      <vt:lpstr>Bebas Neue Bold</vt:lpstr>
      <vt:lpstr>Calibri</vt:lpstr>
      <vt:lpstr>Cambria Math</vt:lpstr>
      <vt:lpstr>Wingdings</vt:lpstr>
      <vt:lpstr>Thème Office</vt:lpstr>
      <vt:lpstr>Présentation PowerPoint</vt:lpstr>
      <vt:lpstr>Radiation hardness of CVD diamond detectors  efficiency, defects and annealing</vt:lpstr>
      <vt:lpstr>Présentation PowerPoint</vt:lpstr>
      <vt:lpstr>DIAMMONI detector </vt:lpstr>
      <vt:lpstr>diamond among other semiconductors </vt:lpstr>
      <vt:lpstr>Solid State ionizing Chamber</vt:lpstr>
      <vt:lpstr>Fluence measurements </vt:lpstr>
      <vt:lpstr>Fluence experiments </vt:lpstr>
      <vt:lpstr>Experimental setup</vt:lpstr>
      <vt:lpstr>Diamond response to proton fluence</vt:lpstr>
      <vt:lpstr>Diamond response to proton fluence</vt:lpstr>
      <vt:lpstr>Diamond response to proton fluence</vt:lpstr>
      <vt:lpstr>Model of CCE with fluence</vt:lpstr>
      <vt:lpstr>To be published</vt:lpstr>
      <vt:lpstr>Présentation PowerPoint</vt:lpstr>
      <vt:lpstr>Thank you for your attention</vt:lpstr>
      <vt:lpstr>Back-Up</vt:lpstr>
      <vt:lpstr>Diamond response to Helium fluence</vt:lpstr>
      <vt:lpstr>Diamond response to Helium fluence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Robin MOLLE</dc:creator>
  <cp:lastModifiedBy>Robin MOLLE</cp:lastModifiedBy>
  <cp:revision>2</cp:revision>
  <dcterms:created xsi:type="dcterms:W3CDTF">2026-05-27T11:48:12Z</dcterms:created>
  <dcterms:modified xsi:type="dcterms:W3CDTF">2026-06-16T14:27:02Z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30159100.0000000</vt:lpwstr>
  </property>
  <property fmtid="{D5CDD505-2E9C-101B-9397-08002B2CF9AE}" pid="3" name="xd_ProgID">
    <vt:lpwstr/>
  </property>
  <property fmtid="{D5CDD505-2E9C-101B-9397-08002B2CF9AE}" pid="4" name="MediaServiceImageTags">
    <vt:lpwstr/>
  </property>
  <property fmtid="{D5CDD505-2E9C-101B-9397-08002B2CF9AE}" pid="5" name="ContentTypeId">
    <vt:lpwstr>0x0101001354C5EA0BFD4E47B5F01CDC5149BF66</vt:lpwstr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</Properties>
</file>